
<file path=[Content_Types].xml><?xml version="1.0" encoding="utf-8"?>
<Types xmlns="http://schemas.openxmlformats.org/package/2006/content-types">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custom-properties+xml" PartName="/docProps/custom.xml"/>
</Types>
</file>

<file path=_rels/.rels><?xml version="1.0" encoding="UTF-8" standalone="yes" ?><Relationships xmlns="http://schemas.openxmlformats.org/package/2006/relationships"><Relationship Id="rId1" Target="docProps/core.xml" Type="http://schemas.openxmlformats.org/package/2006/relationships/metadata/core-properties"/><Relationship Id="rId2" Target="ppt/presentation.xml" Type="http://schemas.openxmlformats.org/officeDocument/2006/relationships/officeDocument"/><Relationship Id="rId3"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13716000" cx="24377650"/>
  <p:notesSz cx="6858000" cy="9144000"/>
  <p:embeddedFontLst>
    <p:embeddedFont>
      <p:font typeface="Poppins"/>
      <p:regular r:id="rId27"/>
      <p:bold r:id="rId28"/>
      <p:italic r:id="rId29"/>
      <p:boldItalic r:id="rId30"/>
    </p:embeddedFont>
    <p:embeddedFont>
      <p:font typeface="Lato Light"/>
      <p:regular r:id="rId31"/>
      <p:bold r:id="rId32"/>
      <p:italic r:id="rId33"/>
      <p:boldItalic r:id="rId34"/>
    </p:embeddedFont>
    <p:embeddedFont>
      <p:font typeface="Poppins Light"/>
      <p:regular r:id="rId35"/>
      <p:bold r:id="rId36"/>
      <p:italic r:id="rId37"/>
      <p:boldItalic r:id="rId38"/>
    </p:embeddedFont>
    <p:embeddedFont>
      <p:font typeface="Poppins Medium"/>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958">
          <p15:clr>
            <a:srgbClr val="A4A3A4"/>
          </p15:clr>
        </p15:guide>
        <p15:guide id="2" orient="horz" pos="480">
          <p15:clr>
            <a:srgbClr val="A4A3A4"/>
          </p15:clr>
        </p15:guide>
        <p15:guide id="3" orient="horz" pos="8160">
          <p15:clr>
            <a:srgbClr val="A4A3A4"/>
          </p15:clr>
        </p15:guide>
        <p15:guide id="4" pos="14398">
          <p15:clr>
            <a:srgbClr val="A4A3A4"/>
          </p15:clr>
        </p15:guide>
      </p15:sldGuideLst>
    </p:ext>
    <p:ext uri="http://customooxmlschemas.google.com/">
      <go:slidesCustomData xmlns:go="http://customooxmlschemas.google.com/" r:id="rId43" roundtripDataSignature="AMtx7mh/8TST+D52ksVerZH9BPHqymM7+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0857D9B-9A32-4993-99DC-923BB782EF2D}">
  <a:tblStyle styleId="{00857D9B-9A32-4993-99DC-923BB782EF2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58"/>
        <p:guide pos="480" orient="horz"/>
        <p:guide pos="8160" orient="horz"/>
        <p:guide pos="1439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Medium-bold.fntdata"/><Relationship Id="rId20" Type="http://schemas.openxmlformats.org/officeDocument/2006/relationships/slide" Target="slides/slide14.xml"/><Relationship Id="rId42" Type="http://schemas.openxmlformats.org/officeDocument/2006/relationships/font" Target="fonts/PoppinsMedium-boldItalic.fntdata"/><Relationship Id="rId41" Type="http://schemas.openxmlformats.org/officeDocument/2006/relationships/font" Target="fonts/PoppinsMedium-italic.fntdata"/><Relationship Id="rId22" Type="http://schemas.openxmlformats.org/officeDocument/2006/relationships/slide" Target="slides/slide16.xml"/><Relationship Id="rId21" Type="http://schemas.openxmlformats.org/officeDocument/2006/relationships/slide" Target="slides/slide15.xml"/><Relationship Id="rId43"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Poppins-bold.fntdata"/><Relationship Id="rId27" Type="http://schemas.openxmlformats.org/officeDocument/2006/relationships/font" Target="fonts/Poppins-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oppins-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Light-regular.fntdata"/><Relationship Id="rId30" Type="http://schemas.openxmlformats.org/officeDocument/2006/relationships/font" Target="fonts/Poppins-boldItalic.fntdata"/><Relationship Id="rId11" Type="http://schemas.openxmlformats.org/officeDocument/2006/relationships/slide" Target="slides/slide5.xml"/><Relationship Id="rId33" Type="http://schemas.openxmlformats.org/officeDocument/2006/relationships/font" Target="fonts/LatoLight-italic.fntdata"/><Relationship Id="rId10" Type="http://schemas.openxmlformats.org/officeDocument/2006/relationships/slide" Target="slides/slide4.xml"/><Relationship Id="rId32" Type="http://schemas.openxmlformats.org/officeDocument/2006/relationships/font" Target="fonts/LatoLight-bold.fntdata"/><Relationship Id="rId13" Type="http://schemas.openxmlformats.org/officeDocument/2006/relationships/slide" Target="slides/slide7.xml"/><Relationship Id="rId35" Type="http://schemas.openxmlformats.org/officeDocument/2006/relationships/font" Target="fonts/PoppinsLight-regular.fntdata"/><Relationship Id="rId12" Type="http://schemas.openxmlformats.org/officeDocument/2006/relationships/slide" Target="slides/slide6.xml"/><Relationship Id="rId34" Type="http://schemas.openxmlformats.org/officeDocument/2006/relationships/font" Target="fonts/LatoLight-boldItalic.fntdata"/><Relationship Id="rId15" Type="http://schemas.openxmlformats.org/officeDocument/2006/relationships/slide" Target="slides/slide9.xml"/><Relationship Id="rId37" Type="http://schemas.openxmlformats.org/officeDocument/2006/relationships/font" Target="fonts/PoppinsLight-italic.fntdata"/><Relationship Id="rId14" Type="http://schemas.openxmlformats.org/officeDocument/2006/relationships/slide" Target="slides/slide8.xml"/><Relationship Id="rId36" Type="http://schemas.openxmlformats.org/officeDocument/2006/relationships/font" Target="fonts/PoppinsLight-bold.fntdata"/><Relationship Id="rId17" Type="http://schemas.openxmlformats.org/officeDocument/2006/relationships/slide" Target="slides/slide11.xml"/><Relationship Id="rId39" Type="http://schemas.openxmlformats.org/officeDocument/2006/relationships/font" Target="fonts/PoppinsMedium-regular.fntdata"/><Relationship Id="rId16" Type="http://schemas.openxmlformats.org/officeDocument/2006/relationships/slide" Target="slides/slide10.xml"/><Relationship Id="rId38" Type="http://schemas.openxmlformats.org/officeDocument/2006/relationships/font" Target="fonts/PoppinsLight-boldItalic.fntdata"/><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2.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3.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4.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5.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6.xml.rels><?xml version="1.0" encoding="UTF-8" standalone="yes" ?><Relationships xmlns="http://schemas.openxmlformats.org/package/2006/relationships"><Relationship Id="rId1" Target="NULL" TargetMode="External" Type="http://schemas.openxmlformats.org/officeDocument/2006/relationships/oleObject"/></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FFFFF"/>
            </a:solidFill>
            <a:ln w="12700" cap="flat">
              <a:noFill/>
              <a:miter lim="400000"/>
            </a:ln>
            <a:effectLst/>
          </c:spPr>
          <c:dPt>
            <c:idx val="0"/>
            <c:bubble3D val="0"/>
            <c:extLst>
              <c:ext xmlns:c16="http://schemas.microsoft.com/office/drawing/2014/chart" uri="{C3380CC4-5D6E-409C-BE32-E72D297353CC}">
                <c16:uniqueId val="{00000000-E493-5E41-8108-7EC125B816A5}"/>
              </c:ext>
            </c:extLst>
          </c:dPt>
          <c:dPt>
            <c:idx val="1"/>
            <c:bubble3D val="0"/>
            <c:spPr>
              <a:solidFill>
                <a:schemeClr val="accent1"/>
              </a:solidFill>
              <a:ln w="12700" cap="flat">
                <a:noFill/>
                <a:miter lim="400000"/>
              </a:ln>
              <a:effectLst/>
            </c:spPr>
            <c:extLst>
              <c:ext xmlns:c16="http://schemas.microsoft.com/office/drawing/2014/chart" uri="{C3380CC4-5D6E-409C-BE32-E72D297353CC}">
                <c16:uniqueId val="{00000002-E493-5E41-8108-7EC125B816A5}"/>
              </c:ext>
            </c:extLst>
          </c:dPt>
          <c:cat>
            <c:strRef>
              <c:f>Sheet1!$B$1:$C$1</c:f>
              <c:strCache>
                <c:ptCount val="2"/>
                <c:pt idx="0">
                  <c:v>April</c:v>
                </c:pt>
                <c:pt idx="1">
                  <c:v>May</c:v>
                </c:pt>
              </c:strCache>
            </c:strRef>
          </c:cat>
          <c:val>
            <c:numRef>
              <c:f>Sheet1!$B$2:$C$2</c:f>
              <c:numCache>
                <c:formatCode>General</c:formatCode>
                <c:ptCount val="2"/>
                <c:pt idx="0">
                  <c:v>65</c:v>
                </c:pt>
                <c:pt idx="1">
                  <c:v>35</c:v>
                </c:pt>
              </c:numCache>
            </c:numRef>
          </c:val>
          <c:extLst>
            <c:ext xmlns:c16="http://schemas.microsoft.com/office/drawing/2014/chart" uri="{C3380CC4-5D6E-409C-BE32-E72D297353CC}">
              <c16:uniqueId val="{00000003-E493-5E41-8108-7EC125B816A5}"/>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FFFFF"/>
            </a:solidFill>
            <a:ln w="12700" cap="flat">
              <a:noFill/>
              <a:miter lim="400000"/>
            </a:ln>
            <a:effectLst/>
          </c:spPr>
          <c:dPt>
            <c:idx val="0"/>
            <c:bubble3D val="0"/>
            <c:extLst>
              <c:ext xmlns:c16="http://schemas.microsoft.com/office/drawing/2014/chart" uri="{C3380CC4-5D6E-409C-BE32-E72D297353CC}">
                <c16:uniqueId val="{00000000-CF7C-9047-8962-7AC9B2EC351B}"/>
              </c:ext>
            </c:extLst>
          </c:dPt>
          <c:dPt>
            <c:idx val="1"/>
            <c:bubble3D val="0"/>
            <c:spPr>
              <a:solidFill>
                <a:schemeClr val="accent2"/>
              </a:solidFill>
              <a:ln w="12700" cap="flat">
                <a:noFill/>
                <a:miter lim="400000"/>
              </a:ln>
              <a:effectLst/>
            </c:spPr>
            <c:extLst>
              <c:ext xmlns:c16="http://schemas.microsoft.com/office/drawing/2014/chart" uri="{C3380CC4-5D6E-409C-BE32-E72D297353CC}">
                <c16:uniqueId val="{00000002-CF7C-9047-8962-7AC9B2EC351B}"/>
              </c:ext>
            </c:extLst>
          </c:dPt>
          <c:cat>
            <c:strRef>
              <c:f>Sheet1!$B$1:$C$1</c:f>
              <c:strCache>
                <c:ptCount val="2"/>
                <c:pt idx="0">
                  <c:v>April</c:v>
                </c:pt>
                <c:pt idx="1">
                  <c:v>May</c:v>
                </c:pt>
              </c:strCache>
            </c:strRef>
          </c:cat>
          <c:val>
            <c:numRef>
              <c:f>Sheet1!$B$2:$C$2</c:f>
              <c:numCache>
                <c:formatCode>General</c:formatCode>
                <c:ptCount val="2"/>
                <c:pt idx="0">
                  <c:v>56</c:v>
                </c:pt>
                <c:pt idx="1">
                  <c:v>44</c:v>
                </c:pt>
              </c:numCache>
            </c:numRef>
          </c:val>
          <c:extLst>
            <c:ext xmlns:c16="http://schemas.microsoft.com/office/drawing/2014/chart" uri="{C3380CC4-5D6E-409C-BE32-E72D297353CC}">
              <c16:uniqueId val="{00000003-CF7C-9047-8962-7AC9B2EC351B}"/>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FFFFF"/>
            </a:solidFill>
            <a:ln w="12700" cap="flat">
              <a:noFill/>
              <a:miter lim="400000"/>
            </a:ln>
            <a:effectLst/>
          </c:spPr>
          <c:dPt>
            <c:idx val="0"/>
            <c:bubble3D val="0"/>
            <c:extLst>
              <c:ext xmlns:c16="http://schemas.microsoft.com/office/drawing/2014/chart" uri="{C3380CC4-5D6E-409C-BE32-E72D297353CC}">
                <c16:uniqueId val="{00000000-FA50-C543-B311-226CC578E09D}"/>
              </c:ext>
            </c:extLst>
          </c:dPt>
          <c:dPt>
            <c:idx val="1"/>
            <c:bubble3D val="0"/>
            <c:spPr>
              <a:solidFill>
                <a:schemeClr val="accent3"/>
              </a:solidFill>
              <a:ln w="12700" cap="flat">
                <a:noFill/>
                <a:miter lim="400000"/>
              </a:ln>
              <a:effectLst/>
            </c:spPr>
            <c:extLst>
              <c:ext xmlns:c16="http://schemas.microsoft.com/office/drawing/2014/chart" uri="{C3380CC4-5D6E-409C-BE32-E72D297353CC}">
                <c16:uniqueId val="{00000002-FA50-C543-B311-226CC578E09D}"/>
              </c:ext>
            </c:extLst>
          </c:dPt>
          <c:cat>
            <c:strRef>
              <c:f>Sheet1!$B$1:$C$1</c:f>
              <c:strCache>
                <c:ptCount val="2"/>
                <c:pt idx="0">
                  <c:v>April</c:v>
                </c:pt>
                <c:pt idx="1">
                  <c:v>May</c:v>
                </c:pt>
              </c:strCache>
            </c:strRef>
          </c:cat>
          <c:val>
            <c:numRef>
              <c:f>Sheet1!$B$2:$C$2</c:f>
              <c:numCache>
                <c:formatCode>General</c:formatCode>
                <c:ptCount val="2"/>
                <c:pt idx="0">
                  <c:v>39</c:v>
                </c:pt>
                <c:pt idx="1">
                  <c:v>61</c:v>
                </c:pt>
              </c:numCache>
            </c:numRef>
          </c:val>
          <c:extLst>
            <c:ext xmlns:c16="http://schemas.microsoft.com/office/drawing/2014/chart" uri="{C3380CC4-5D6E-409C-BE32-E72D297353CC}">
              <c16:uniqueId val="{00000003-FA50-C543-B311-226CC578E09D}"/>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FFFFF"/>
            </a:solidFill>
            <a:ln w="12700" cap="flat">
              <a:noFill/>
              <a:miter lim="400000"/>
            </a:ln>
            <a:effectLst/>
          </c:spPr>
          <c:dPt>
            <c:idx val="0"/>
            <c:bubble3D val="0"/>
            <c:extLst>
              <c:ext xmlns:c16="http://schemas.microsoft.com/office/drawing/2014/chart" uri="{C3380CC4-5D6E-409C-BE32-E72D297353CC}">
                <c16:uniqueId val="{00000000-A8ED-A64A-97FE-D4E0DF1E2155}"/>
              </c:ext>
            </c:extLst>
          </c:dPt>
          <c:dPt>
            <c:idx val="1"/>
            <c:bubble3D val="0"/>
            <c:spPr>
              <a:solidFill>
                <a:schemeClr val="accent4"/>
              </a:solidFill>
              <a:ln w="12700" cap="flat">
                <a:noFill/>
                <a:miter lim="400000"/>
              </a:ln>
              <a:effectLst/>
            </c:spPr>
            <c:extLst>
              <c:ext xmlns:c16="http://schemas.microsoft.com/office/drawing/2014/chart" uri="{C3380CC4-5D6E-409C-BE32-E72D297353CC}">
                <c16:uniqueId val="{00000002-A8ED-A64A-97FE-D4E0DF1E2155}"/>
              </c:ext>
            </c:extLst>
          </c:dPt>
          <c:cat>
            <c:strRef>
              <c:f>Sheet1!$B$1:$C$1</c:f>
              <c:strCache>
                <c:ptCount val="2"/>
                <c:pt idx="0">
                  <c:v>April</c:v>
                </c:pt>
                <c:pt idx="1">
                  <c:v>May</c:v>
                </c:pt>
              </c:strCache>
            </c:strRef>
          </c:cat>
          <c:val>
            <c:numRef>
              <c:f>Sheet1!$B$2:$C$2</c:f>
              <c:numCache>
                <c:formatCode>General</c:formatCode>
                <c:ptCount val="2"/>
                <c:pt idx="0">
                  <c:v>68</c:v>
                </c:pt>
                <c:pt idx="1">
                  <c:v>32</c:v>
                </c:pt>
              </c:numCache>
            </c:numRef>
          </c:val>
          <c:extLst>
            <c:ext xmlns:c16="http://schemas.microsoft.com/office/drawing/2014/chart" uri="{C3380CC4-5D6E-409C-BE32-E72D297353CC}">
              <c16:uniqueId val="{00000003-A8ED-A64A-97FE-D4E0DF1E2155}"/>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FFFFF"/>
            </a:solidFill>
            <a:ln w="12700" cap="flat">
              <a:noFill/>
              <a:miter lim="400000"/>
            </a:ln>
            <a:effectLst/>
          </c:spPr>
          <c:dPt>
            <c:idx val="0"/>
            <c:bubble3D val="0"/>
            <c:extLst>
              <c:ext xmlns:c16="http://schemas.microsoft.com/office/drawing/2014/chart" uri="{C3380CC4-5D6E-409C-BE32-E72D297353CC}">
                <c16:uniqueId val="{00000000-E32E-DA42-8A78-B5B42D999A36}"/>
              </c:ext>
            </c:extLst>
          </c:dPt>
          <c:dPt>
            <c:idx val="1"/>
            <c:bubble3D val="0"/>
            <c:spPr>
              <a:solidFill>
                <a:schemeClr val="accent5"/>
              </a:solidFill>
              <a:ln w="12700" cap="flat">
                <a:noFill/>
                <a:miter lim="400000"/>
              </a:ln>
              <a:effectLst/>
            </c:spPr>
            <c:extLst>
              <c:ext xmlns:c16="http://schemas.microsoft.com/office/drawing/2014/chart" uri="{C3380CC4-5D6E-409C-BE32-E72D297353CC}">
                <c16:uniqueId val="{00000002-E32E-DA42-8A78-B5B42D999A36}"/>
              </c:ext>
            </c:extLst>
          </c:dPt>
          <c:cat>
            <c:strRef>
              <c:f>Sheet1!$B$1:$C$1</c:f>
              <c:strCache>
                <c:ptCount val="2"/>
                <c:pt idx="0">
                  <c:v>April</c:v>
                </c:pt>
                <c:pt idx="1">
                  <c:v>May</c:v>
                </c:pt>
              </c:strCache>
            </c:strRef>
          </c:cat>
          <c:val>
            <c:numRef>
              <c:f>Sheet1!$B$2:$C$2</c:f>
              <c:numCache>
                <c:formatCode>General</c:formatCode>
                <c:ptCount val="2"/>
                <c:pt idx="0">
                  <c:v>98</c:v>
                </c:pt>
                <c:pt idx="1">
                  <c:v>2</c:v>
                </c:pt>
              </c:numCache>
            </c:numRef>
          </c:val>
          <c:extLst>
            <c:ext xmlns:c16="http://schemas.microsoft.com/office/drawing/2014/chart" uri="{C3380CC4-5D6E-409C-BE32-E72D297353CC}">
              <c16:uniqueId val="{00000003-E32E-DA42-8A78-B5B42D999A3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FFFFF"/>
            </a:solidFill>
            <a:ln w="12700" cap="flat">
              <a:noFill/>
              <a:miter lim="400000"/>
            </a:ln>
            <a:effectLst/>
          </c:spPr>
          <c:dPt>
            <c:idx val="0"/>
            <c:bubble3D val="0"/>
            <c:extLst>
              <c:ext xmlns:c16="http://schemas.microsoft.com/office/drawing/2014/chart" uri="{C3380CC4-5D6E-409C-BE32-E72D297353CC}">
                <c16:uniqueId val="{00000000-96C4-7449-AE2A-B9CCCB1D2E74}"/>
              </c:ext>
            </c:extLst>
          </c:dPt>
          <c:dPt>
            <c:idx val="1"/>
            <c:bubble3D val="0"/>
            <c:spPr>
              <a:solidFill>
                <a:schemeClr val="accent6"/>
              </a:solidFill>
              <a:ln w="12700" cap="flat">
                <a:noFill/>
                <a:miter lim="400000"/>
              </a:ln>
              <a:effectLst/>
            </c:spPr>
            <c:extLst>
              <c:ext xmlns:c16="http://schemas.microsoft.com/office/drawing/2014/chart" uri="{C3380CC4-5D6E-409C-BE32-E72D297353CC}">
                <c16:uniqueId val="{00000002-96C4-7449-AE2A-B9CCCB1D2E74}"/>
              </c:ext>
            </c:extLst>
          </c:dPt>
          <c:cat>
            <c:strRef>
              <c:f>Sheet1!$B$1:$C$1</c:f>
              <c:strCache>
                <c:ptCount val="2"/>
                <c:pt idx="0">
                  <c:v>April</c:v>
                </c:pt>
                <c:pt idx="1">
                  <c:v>May</c:v>
                </c:pt>
              </c:strCache>
            </c:strRef>
          </c:cat>
          <c:val>
            <c:numRef>
              <c:f>Sheet1!$B$2:$C$2</c:f>
              <c:numCache>
                <c:formatCode>General</c:formatCode>
                <c:ptCount val="2"/>
                <c:pt idx="0">
                  <c:v>77</c:v>
                </c:pt>
                <c:pt idx="1">
                  <c:v>23</c:v>
                </c:pt>
              </c:numCache>
            </c:numRef>
          </c:val>
          <c:extLst>
            <c:ext xmlns:c16="http://schemas.microsoft.com/office/drawing/2014/chart" uri="{C3380CC4-5D6E-409C-BE32-E72D297353CC}">
              <c16:uniqueId val="{00000003-96C4-7449-AE2A-B9CCCB1D2E74}"/>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2400" u="none" cap="none" strike="noStrike">
                <a:solidFill>
                  <a:schemeClr val="dk1"/>
                </a:solidFill>
                <a:latin typeface="Lato Light"/>
                <a:ea typeface="Lato Light"/>
                <a:cs typeface="Lato Light"/>
                <a:sym typeface="Lato Light"/>
              </a:defRPr>
            </a:lvl1pPr>
            <a:lvl2pPr indent="-228600" lvl="1" marL="914400" marR="0" rtl="0" algn="l">
              <a:spcBef>
                <a:spcPts val="0"/>
              </a:spcBef>
              <a:spcAft>
                <a:spcPts val="0"/>
              </a:spcAft>
              <a:buSzPts val="1400"/>
              <a:buNone/>
              <a:defRPr b="0" i="0" sz="2400" u="none" cap="none" strike="noStrike">
                <a:solidFill>
                  <a:schemeClr val="dk1"/>
                </a:solidFill>
                <a:latin typeface="Lato Light"/>
                <a:ea typeface="Lato Light"/>
                <a:cs typeface="Lato Light"/>
                <a:sym typeface="Lato Light"/>
              </a:defRPr>
            </a:lvl2pPr>
            <a:lvl3pPr indent="-228600" lvl="2" marL="1371600" marR="0" rtl="0" algn="l">
              <a:spcBef>
                <a:spcPts val="0"/>
              </a:spcBef>
              <a:spcAft>
                <a:spcPts val="0"/>
              </a:spcAft>
              <a:buSzPts val="1400"/>
              <a:buNone/>
              <a:defRPr b="0" i="0" sz="2400" u="none" cap="none" strike="noStrike">
                <a:solidFill>
                  <a:schemeClr val="dk1"/>
                </a:solidFill>
                <a:latin typeface="Lato Light"/>
                <a:ea typeface="Lato Light"/>
                <a:cs typeface="Lato Light"/>
                <a:sym typeface="Lato Light"/>
              </a:defRPr>
            </a:lvl3pPr>
            <a:lvl4pPr indent="-228600" lvl="3" marL="1828800" marR="0" rtl="0" algn="l">
              <a:spcBef>
                <a:spcPts val="0"/>
              </a:spcBef>
              <a:spcAft>
                <a:spcPts val="0"/>
              </a:spcAft>
              <a:buSzPts val="1400"/>
              <a:buNone/>
              <a:defRPr b="0" i="0" sz="2400" u="none" cap="none" strike="noStrike">
                <a:solidFill>
                  <a:schemeClr val="dk1"/>
                </a:solidFill>
                <a:latin typeface="Lato Light"/>
                <a:ea typeface="Lato Light"/>
                <a:cs typeface="Lato Light"/>
                <a:sym typeface="Lato Light"/>
              </a:defRPr>
            </a:lvl4pPr>
            <a:lvl5pPr indent="-228600" lvl="4" marL="2286000" marR="0" rtl="0" algn="l">
              <a:spcBef>
                <a:spcPts val="0"/>
              </a:spcBef>
              <a:spcAft>
                <a:spcPts val="0"/>
              </a:spcAft>
              <a:buSzPts val="1400"/>
              <a:buNone/>
              <a:defRPr b="0" i="0" sz="2400" u="none" cap="none" strike="noStrike">
                <a:solidFill>
                  <a:schemeClr val="dk1"/>
                </a:solidFill>
                <a:latin typeface="Lato Light"/>
                <a:ea typeface="Lato Light"/>
                <a:cs typeface="Lato Light"/>
                <a:sym typeface="Lato Light"/>
              </a:defRPr>
            </a:lvl5pPr>
            <a:lvl6pPr indent="-228600" lvl="5" marL="2743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Lato Light"/>
                <a:ea typeface="Lato Light"/>
                <a:cs typeface="Lato Light"/>
                <a:sym typeface="Lato Light"/>
              </a:rPr>
              <a:t>‹#›</a:t>
            </a:fld>
            <a:endParaRPr b="0" i="0" sz="1200" u="none" cap="none" strike="noStrike">
              <a:solidFill>
                <a:schemeClr val="dk1"/>
              </a:solidFill>
              <a:latin typeface="Lato Light"/>
              <a:ea typeface="Lato Light"/>
              <a:cs typeface="Lato Light"/>
              <a:sym typeface="Lato Light"/>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 name="Shape 16"/>
        <p:cNvGrpSpPr/>
        <p:nvPr/>
      </p:nvGrpSpPr>
      <p:grpSpPr>
        <a:xfrm>
          <a:off x="0" y="0"/>
          <a:ext cx="0" cy="0"/>
          <a:chOff x="0" y="0"/>
          <a:chExt cx="0" cy="0"/>
        </a:xfrm>
      </p:grpSpPr>
      <p:sp>
        <p:nvSpPr>
          <p:cNvPr id="17" name="Google Shape;1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 name="Google Shape;1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6" name="Google Shape;72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2" name="Google Shape;77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2" name="Google Shape;80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6" name="Google Shape;81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9" name="Google Shape;84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4" name="Google Shape;88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3" name="Google Shape;91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0" name="Google Shape;95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14" name="Shape 1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5" name="Shape 1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21"/>
          <p:cNvSpPr/>
          <p:nvPr/>
        </p:nvSpPr>
        <p:spPr>
          <a:xfrm>
            <a:off x="22103598" y="752553"/>
            <a:ext cx="731520" cy="731520"/>
          </a:xfrm>
          <a:prstGeom prst="ellipse">
            <a:avLst/>
          </a:prstGeom>
          <a:solidFill>
            <a:srgbClr val="D3D2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Calibri"/>
              <a:ea typeface="Calibri"/>
              <a:cs typeface="Calibri"/>
              <a:sym typeface="Calibri"/>
            </a:endParaRPr>
          </a:p>
        </p:txBody>
      </p:sp>
      <p:sp>
        <p:nvSpPr>
          <p:cNvPr id="11" name="Google Shape;11;p21"/>
          <p:cNvSpPr txBox="1"/>
          <p:nvPr>
            <p:ph type="title"/>
          </p:nvPr>
        </p:nvSpPr>
        <p:spPr>
          <a:xfrm>
            <a:off x="1675964" y="730251"/>
            <a:ext cx="21025723" cy="265112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8798"/>
              <a:buFont typeface="Poppins"/>
              <a:buNone/>
              <a:defRPr b="1" i="0" sz="8798" u="none" cap="none" strike="noStrike">
                <a:solidFill>
                  <a:schemeClr val="dk2"/>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1"/>
          <p:cNvSpPr txBox="1"/>
          <p:nvPr>
            <p:ph idx="1" type="body"/>
          </p:nvPr>
        </p:nvSpPr>
        <p:spPr>
          <a:xfrm>
            <a:off x="1675964" y="3651250"/>
            <a:ext cx="21025723" cy="870267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2000"/>
              </a:spcBef>
              <a:spcAft>
                <a:spcPts val="0"/>
              </a:spcAft>
              <a:buClr>
                <a:schemeClr val="dk1"/>
              </a:buClr>
              <a:buSzPts val="5599"/>
              <a:buFont typeface="Arial"/>
              <a:buNone/>
              <a:defRPr b="0" i="0" sz="5599"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1000"/>
              </a:spcBef>
              <a:spcAft>
                <a:spcPts val="0"/>
              </a:spcAft>
              <a:buClr>
                <a:schemeClr val="dk1"/>
              </a:buClr>
              <a:buSzPts val="4799"/>
              <a:buFont typeface="Arial"/>
              <a:buNone/>
              <a:defRPr b="0" i="0" sz="4799"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1000"/>
              </a:spcBef>
              <a:spcAft>
                <a:spcPts val="0"/>
              </a:spcAft>
              <a:buClr>
                <a:schemeClr val="dk1"/>
              </a:buClr>
              <a:buSzPts val="3999"/>
              <a:buFont typeface="Arial"/>
              <a:buNone/>
              <a:defRPr b="0" i="0" sz="3999"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1000"/>
              </a:spcBef>
              <a:spcAft>
                <a:spcPts val="0"/>
              </a:spcAft>
              <a:buClr>
                <a:schemeClr val="dk1"/>
              </a:buClr>
              <a:buSzPts val="3599"/>
              <a:buFont typeface="Arial"/>
              <a:buNone/>
              <a:defRPr b="0" i="0" sz="3599"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1000"/>
              </a:spcBef>
              <a:spcAft>
                <a:spcPts val="0"/>
              </a:spcAft>
              <a:buClr>
                <a:schemeClr val="dk1"/>
              </a:buClr>
              <a:buSzPts val="3599"/>
              <a:buFont typeface="Arial"/>
              <a:buNone/>
              <a:defRPr b="0" i="0" sz="3599" u="none" cap="none" strike="noStrike">
                <a:solidFill>
                  <a:schemeClr val="dk1"/>
                </a:solidFill>
                <a:latin typeface="Lato Light"/>
                <a:ea typeface="Lato Light"/>
                <a:cs typeface="Lato Light"/>
                <a:sym typeface="Lato Light"/>
              </a:defRPr>
            </a:lvl5pPr>
            <a:lvl6pPr indent="-457136" lvl="5" marL="2743200" marR="0" rtl="0" algn="l">
              <a:lnSpc>
                <a:spcPct val="90000"/>
              </a:lnSpc>
              <a:spcBef>
                <a:spcPts val="1000"/>
              </a:spcBef>
              <a:spcAft>
                <a:spcPts val="0"/>
              </a:spcAft>
              <a:buClr>
                <a:schemeClr val="dk1"/>
              </a:buClr>
              <a:buSzPts val="3599"/>
              <a:buFont typeface="Arial"/>
              <a:buChar char="•"/>
              <a:defRPr b="0" i="0" sz="3599" u="none" cap="none" strike="noStrike">
                <a:solidFill>
                  <a:schemeClr val="dk1"/>
                </a:solidFill>
                <a:latin typeface="Calibri"/>
                <a:ea typeface="Calibri"/>
                <a:cs typeface="Calibri"/>
                <a:sym typeface="Calibri"/>
              </a:defRPr>
            </a:lvl6pPr>
            <a:lvl7pPr indent="-457136" lvl="6" marL="3200400" marR="0" rtl="0" algn="l">
              <a:lnSpc>
                <a:spcPct val="90000"/>
              </a:lnSpc>
              <a:spcBef>
                <a:spcPts val="1000"/>
              </a:spcBef>
              <a:spcAft>
                <a:spcPts val="0"/>
              </a:spcAft>
              <a:buClr>
                <a:schemeClr val="dk1"/>
              </a:buClr>
              <a:buSzPts val="3599"/>
              <a:buFont typeface="Arial"/>
              <a:buChar char="•"/>
              <a:defRPr b="0" i="0" sz="3599" u="none" cap="none" strike="noStrike">
                <a:solidFill>
                  <a:schemeClr val="dk1"/>
                </a:solidFill>
                <a:latin typeface="Calibri"/>
                <a:ea typeface="Calibri"/>
                <a:cs typeface="Calibri"/>
                <a:sym typeface="Calibri"/>
              </a:defRPr>
            </a:lvl7pPr>
            <a:lvl8pPr indent="-457136" lvl="7" marL="3657600" marR="0" rtl="0" algn="l">
              <a:lnSpc>
                <a:spcPct val="90000"/>
              </a:lnSpc>
              <a:spcBef>
                <a:spcPts val="1000"/>
              </a:spcBef>
              <a:spcAft>
                <a:spcPts val="0"/>
              </a:spcAft>
              <a:buClr>
                <a:schemeClr val="dk1"/>
              </a:buClr>
              <a:buSzPts val="3599"/>
              <a:buFont typeface="Arial"/>
              <a:buChar char="•"/>
              <a:defRPr b="0" i="0" sz="3599" u="none" cap="none" strike="noStrike">
                <a:solidFill>
                  <a:schemeClr val="dk1"/>
                </a:solidFill>
                <a:latin typeface="Calibri"/>
                <a:ea typeface="Calibri"/>
                <a:cs typeface="Calibri"/>
                <a:sym typeface="Calibri"/>
              </a:defRPr>
            </a:lvl8pPr>
            <a:lvl9pPr indent="-457136" lvl="8" marL="4114800" marR="0" rtl="0" algn="l">
              <a:lnSpc>
                <a:spcPct val="90000"/>
              </a:lnSpc>
              <a:spcBef>
                <a:spcPts val="1000"/>
              </a:spcBef>
              <a:spcAft>
                <a:spcPts val="0"/>
              </a:spcAft>
              <a:buClr>
                <a:schemeClr val="dk1"/>
              </a:buClr>
              <a:buSzPts val="3599"/>
              <a:buFont typeface="Arial"/>
              <a:buChar char="•"/>
              <a:defRPr b="0" i="0" sz="3599" u="none" cap="none" strike="noStrike">
                <a:solidFill>
                  <a:schemeClr val="dk1"/>
                </a:solidFill>
                <a:latin typeface="Calibri"/>
                <a:ea typeface="Calibri"/>
                <a:cs typeface="Calibri"/>
                <a:sym typeface="Calibri"/>
              </a:defRPr>
            </a:lvl9pPr>
          </a:lstStyle>
          <a:p/>
        </p:txBody>
      </p:sp>
      <p:sp>
        <p:nvSpPr>
          <p:cNvPr id="13" name="Google Shape;13;p21"/>
          <p:cNvSpPr/>
          <p:nvPr/>
        </p:nvSpPr>
        <p:spPr>
          <a:xfrm>
            <a:off x="22125902" y="780253"/>
            <a:ext cx="731520" cy="731520"/>
          </a:xfrm>
          <a:prstGeom prst="ellipse">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fld id="{00000000-1234-1234-1234-123412341234}" type="slidenum">
              <a:rPr b="0" i="0" lang="en-US" sz="2400" u="none" cap="none" strike="noStrike">
                <a:solidFill>
                  <a:schemeClr val="lt1"/>
                </a:solidFill>
                <a:latin typeface="Poppins Medium"/>
                <a:ea typeface="Poppins Medium"/>
                <a:cs typeface="Poppins Medium"/>
                <a:sym typeface="Poppins Medium"/>
              </a:rPr>
              <a:t>‹#›</a:t>
            </a:fld>
            <a:endParaRPr b="0" i="0" sz="2800" u="none" cap="none" strike="noStrike">
              <a:solidFill>
                <a:schemeClr val="lt1"/>
              </a:solidFill>
              <a:latin typeface="Poppins Medium"/>
              <a:ea typeface="Poppins Medium"/>
              <a:cs typeface="Poppins Medium"/>
              <a:sym typeface="Poppins Medium"/>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chart" Target="../charts/chart1.xml"/><Relationship Id="rId4" Type="http://schemas.openxmlformats.org/officeDocument/2006/relationships/chart" Target="../charts/chart2.xml"/><Relationship Id="rId9" Type="http://schemas.openxmlformats.org/officeDocument/2006/relationships/image" Target="../media/image1.png"/><Relationship Id="rId5" Type="http://schemas.openxmlformats.org/officeDocument/2006/relationships/chart" Target="../charts/chart3.xml"/><Relationship Id="rId6" Type="http://schemas.openxmlformats.org/officeDocument/2006/relationships/chart" Target="../charts/chart4.xml"/><Relationship Id="rId7" Type="http://schemas.openxmlformats.org/officeDocument/2006/relationships/chart" Target="../charts/chart5.xml"/><Relationship Id="rId8" Type="http://schemas.openxmlformats.org/officeDocument/2006/relationships/chart" Target="../charts/char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 name="Shape 19"/>
        <p:cNvGrpSpPr/>
        <p:nvPr/>
      </p:nvGrpSpPr>
      <p:grpSpPr>
        <a:xfrm>
          <a:off x="0" y="0"/>
          <a:ext cx="0" cy="0"/>
          <a:chOff x="0" y="0"/>
          <a:chExt cx="0" cy="0"/>
        </a:xfrm>
      </p:grpSpPr>
      <p:sp>
        <p:nvSpPr>
          <p:cNvPr id="20" name="Google Shape;20;p1"/>
          <p:cNvSpPr txBox="1"/>
          <p:nvPr/>
        </p:nvSpPr>
        <p:spPr>
          <a:xfrm>
            <a:off x="9797800" y="612372"/>
            <a:ext cx="478207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dk2"/>
                </a:solidFill>
                <a:latin typeface="Poppins"/>
                <a:ea typeface="Poppins"/>
                <a:cs typeface="Poppins"/>
                <a:sym typeface="Poppins"/>
              </a:rPr>
              <a:t>WORLDMAP</a:t>
            </a:r>
            <a:endParaRPr/>
          </a:p>
        </p:txBody>
      </p:sp>
      <p:sp>
        <p:nvSpPr>
          <p:cNvPr id="21" name="Google Shape;21;p1"/>
          <p:cNvSpPr txBox="1"/>
          <p:nvPr/>
        </p:nvSpPr>
        <p:spPr>
          <a:xfrm>
            <a:off x="10195329" y="1575186"/>
            <a:ext cx="39869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A5A5A5"/>
                </a:solidFill>
                <a:latin typeface="Poppins Light"/>
                <a:ea typeface="Poppins Light"/>
                <a:cs typeface="Poppins Light"/>
                <a:sym typeface="Poppins Light"/>
              </a:rPr>
              <a:t>WRITE YOUR SUBTITLE</a:t>
            </a:r>
            <a:endParaRPr/>
          </a:p>
        </p:txBody>
      </p:sp>
      <p:sp>
        <p:nvSpPr>
          <p:cNvPr id="22" name="Google Shape;22;p1"/>
          <p:cNvSpPr/>
          <p:nvPr/>
        </p:nvSpPr>
        <p:spPr>
          <a:xfrm>
            <a:off x="7486649" y="3116961"/>
            <a:ext cx="6777246" cy="4030549"/>
          </a:xfrm>
          <a:custGeom>
            <a:rect b="b" l="l" r="r" t="t"/>
            <a:pathLst>
              <a:path extrusionOk="0" h="21465" w="21446">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3" name="Google Shape;23;p1"/>
          <p:cNvSpPr/>
          <p:nvPr/>
        </p:nvSpPr>
        <p:spPr>
          <a:xfrm>
            <a:off x="10324625" y="6841036"/>
            <a:ext cx="2384835" cy="3886111"/>
          </a:xfrm>
          <a:custGeom>
            <a:rect b="b" l="l" r="r" t="t"/>
            <a:pathLst>
              <a:path extrusionOk="0" h="21346" w="21156">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4" name="Google Shape;24;p1"/>
          <p:cNvSpPr/>
          <p:nvPr/>
        </p:nvSpPr>
        <p:spPr>
          <a:xfrm>
            <a:off x="13555177" y="5431457"/>
            <a:ext cx="3496099" cy="4124536"/>
          </a:xfrm>
          <a:custGeom>
            <a:rect b="b" l="l" r="r" t="t"/>
            <a:pathLst>
              <a:path extrusionOk="0" h="21436" w="21494">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5" name="Google Shape;25;p1"/>
          <p:cNvSpPr/>
          <p:nvPr/>
        </p:nvSpPr>
        <p:spPr>
          <a:xfrm>
            <a:off x="15615175" y="3203972"/>
            <a:ext cx="6224834" cy="4914698"/>
          </a:xfrm>
          <a:custGeom>
            <a:rect b="b" l="l" r="r" t="t"/>
            <a:pathLst>
              <a:path extrusionOk="0" h="21535" w="21591">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6" name="Google Shape;26;p1"/>
          <p:cNvSpPr/>
          <p:nvPr/>
        </p:nvSpPr>
        <p:spPr>
          <a:xfrm>
            <a:off x="20002400" y="7705339"/>
            <a:ext cx="2854436" cy="2510188"/>
          </a:xfrm>
          <a:custGeom>
            <a:rect b="b" l="l" r="r" t="t"/>
            <a:pathLst>
              <a:path extrusionOk="0" h="2510188" w="2854436">
                <a:moveTo>
                  <a:pt x="1396960" y="2196995"/>
                </a:moveTo>
                <a:cubicBezTo>
                  <a:pt x="1374716" y="2194453"/>
                  <a:pt x="1304328" y="2387918"/>
                  <a:pt x="1225794" y="2349888"/>
                </a:cubicBezTo>
                <a:cubicBezTo>
                  <a:pt x="1190496" y="2332863"/>
                  <a:pt x="1217126" y="2262221"/>
                  <a:pt x="1221616" y="2235909"/>
                </a:cubicBezTo>
                <a:cubicBezTo>
                  <a:pt x="1233836" y="2165930"/>
                  <a:pt x="1305684" y="2215236"/>
                  <a:pt x="1353620" y="2209487"/>
                </a:cubicBezTo>
                <a:cubicBezTo>
                  <a:pt x="1340148" y="2211146"/>
                  <a:pt x="1368866" y="2207719"/>
                  <a:pt x="1353620" y="2209487"/>
                </a:cubicBezTo>
                <a:cubicBezTo>
                  <a:pt x="1367614" y="2203739"/>
                  <a:pt x="1382026" y="2199538"/>
                  <a:pt x="1396960" y="2196995"/>
                </a:cubicBezTo>
                <a:close/>
                <a:moveTo>
                  <a:pt x="2680716" y="1760525"/>
                </a:moveTo>
                <a:cubicBezTo>
                  <a:pt x="2689638" y="1759498"/>
                  <a:pt x="2687806" y="1762560"/>
                  <a:pt x="2687696" y="1769649"/>
                </a:cubicBezTo>
                <a:cubicBezTo>
                  <a:pt x="2687520" y="1779155"/>
                  <a:pt x="2688412" y="1787131"/>
                  <a:pt x="2697142" y="1792528"/>
                </a:cubicBezTo>
                <a:cubicBezTo>
                  <a:pt x="2712500" y="1802015"/>
                  <a:pt x="2729262" y="1804975"/>
                  <a:pt x="2729022" y="1826908"/>
                </a:cubicBezTo>
                <a:cubicBezTo>
                  <a:pt x="2728784" y="1847290"/>
                  <a:pt x="2718046" y="1864148"/>
                  <a:pt x="2710032" y="1882073"/>
                </a:cubicBezTo>
                <a:cubicBezTo>
                  <a:pt x="2706446" y="1890109"/>
                  <a:pt x="2703818" y="1898910"/>
                  <a:pt x="2708884" y="1906946"/>
                </a:cubicBezTo>
                <a:cubicBezTo>
                  <a:pt x="2713536" y="1914297"/>
                  <a:pt x="2722474" y="1916795"/>
                  <a:pt x="2728688" y="1909746"/>
                </a:cubicBezTo>
                <a:cubicBezTo>
                  <a:pt x="2718396" y="1921407"/>
                  <a:pt x="2732958" y="1904972"/>
                  <a:pt x="2728688" y="1909746"/>
                </a:cubicBezTo>
                <a:cubicBezTo>
                  <a:pt x="2733818" y="1903985"/>
                  <a:pt x="2739616" y="1893472"/>
                  <a:pt x="2738868" y="1885497"/>
                </a:cubicBezTo>
                <a:cubicBezTo>
                  <a:pt x="2750244" y="1882113"/>
                  <a:pt x="2747790" y="1903039"/>
                  <a:pt x="2746818" y="1909383"/>
                </a:cubicBezTo>
                <a:cubicBezTo>
                  <a:pt x="2745002" y="1921427"/>
                  <a:pt x="2738740" y="1931376"/>
                  <a:pt x="2735840" y="1942937"/>
                </a:cubicBezTo>
                <a:cubicBezTo>
                  <a:pt x="2732782" y="1955303"/>
                  <a:pt x="2743744" y="1963420"/>
                  <a:pt x="2753446" y="1968394"/>
                </a:cubicBezTo>
                <a:cubicBezTo>
                  <a:pt x="2773312" y="1978585"/>
                  <a:pt x="2788958" y="1975907"/>
                  <a:pt x="2807486" y="1964971"/>
                </a:cubicBezTo>
                <a:cubicBezTo>
                  <a:pt x="2822622" y="1956048"/>
                  <a:pt x="2839126" y="1946562"/>
                  <a:pt x="2854436" y="1960802"/>
                </a:cubicBezTo>
                <a:cubicBezTo>
                  <a:pt x="2842712" y="1968535"/>
                  <a:pt x="2834936" y="1981063"/>
                  <a:pt x="2826382" y="1991858"/>
                </a:cubicBezTo>
                <a:cubicBezTo>
                  <a:pt x="2817156" y="2003539"/>
                  <a:pt x="2805924" y="2013771"/>
                  <a:pt x="2793912" y="2022492"/>
                </a:cubicBezTo>
                <a:cubicBezTo>
                  <a:pt x="2770620" y="2039409"/>
                  <a:pt x="2743376" y="2044747"/>
                  <a:pt x="2717614" y="2056468"/>
                </a:cubicBezTo>
                <a:cubicBezTo>
                  <a:pt x="2713010" y="2058543"/>
                  <a:pt x="2706830" y="2060758"/>
                  <a:pt x="2705412" y="2066337"/>
                </a:cubicBezTo>
                <a:cubicBezTo>
                  <a:pt x="2703994" y="2071896"/>
                  <a:pt x="2706766" y="2077616"/>
                  <a:pt x="2702592" y="2082510"/>
                </a:cubicBezTo>
                <a:cubicBezTo>
                  <a:pt x="2695168" y="2091190"/>
                  <a:pt x="2681976" y="2096810"/>
                  <a:pt x="2673388" y="2104906"/>
                </a:cubicBezTo>
                <a:cubicBezTo>
                  <a:pt x="2663622" y="2114110"/>
                  <a:pt x="2654414" y="2123959"/>
                  <a:pt x="2643564" y="2131894"/>
                </a:cubicBezTo>
                <a:cubicBezTo>
                  <a:pt x="2631138" y="2140937"/>
                  <a:pt x="2616624" y="2147201"/>
                  <a:pt x="2603560" y="2155338"/>
                </a:cubicBezTo>
                <a:cubicBezTo>
                  <a:pt x="2583980" y="2167563"/>
                  <a:pt x="2564272" y="2181440"/>
                  <a:pt x="2543082" y="2190825"/>
                </a:cubicBezTo>
                <a:cubicBezTo>
                  <a:pt x="2534750" y="2194531"/>
                  <a:pt x="2516270" y="2190181"/>
                  <a:pt x="2513178" y="2179627"/>
                </a:cubicBezTo>
                <a:lnTo>
                  <a:pt x="2516612" y="2172787"/>
                </a:lnTo>
                <a:lnTo>
                  <a:pt x="2499080" y="2188162"/>
                </a:lnTo>
                <a:cubicBezTo>
                  <a:pt x="2494332" y="2193271"/>
                  <a:pt x="2490682" y="2199141"/>
                  <a:pt x="2488076" y="2208163"/>
                </a:cubicBezTo>
                <a:cubicBezTo>
                  <a:pt x="2486330" y="2214206"/>
                  <a:pt x="2484386" y="2215463"/>
                  <a:pt x="2479708" y="2218734"/>
                </a:cubicBezTo>
                <a:cubicBezTo>
                  <a:pt x="2463874" y="2229770"/>
                  <a:pt x="2448124" y="2240806"/>
                  <a:pt x="2432318" y="2251859"/>
                </a:cubicBezTo>
                <a:cubicBezTo>
                  <a:pt x="2400310" y="2274189"/>
                  <a:pt x="2368330" y="2296553"/>
                  <a:pt x="2336350" y="2318918"/>
                </a:cubicBezTo>
                <a:cubicBezTo>
                  <a:pt x="2336576" y="2318763"/>
                  <a:pt x="2344522" y="2328731"/>
                  <a:pt x="2345396" y="2329764"/>
                </a:cubicBezTo>
                <a:cubicBezTo>
                  <a:pt x="2348888" y="2333948"/>
                  <a:pt x="2337646" y="2338803"/>
                  <a:pt x="2335308" y="2339853"/>
                </a:cubicBezTo>
                <a:cubicBezTo>
                  <a:pt x="2328040" y="2343090"/>
                  <a:pt x="2320348" y="2342969"/>
                  <a:pt x="2312486" y="2343589"/>
                </a:cubicBezTo>
                <a:cubicBezTo>
                  <a:pt x="2300878" y="2344587"/>
                  <a:pt x="2290256" y="2348323"/>
                  <a:pt x="2279296" y="2352025"/>
                </a:cubicBezTo>
                <a:cubicBezTo>
                  <a:pt x="2261798" y="2357965"/>
                  <a:pt x="2239540" y="2360806"/>
                  <a:pt x="2225028" y="2372978"/>
                </a:cubicBezTo>
                <a:cubicBezTo>
                  <a:pt x="2208236" y="2387095"/>
                  <a:pt x="2194656" y="2405035"/>
                  <a:pt x="2177694" y="2419221"/>
                </a:cubicBezTo>
                <a:cubicBezTo>
                  <a:pt x="2139404" y="2451210"/>
                  <a:pt x="2096830" y="2474917"/>
                  <a:pt x="2053552" y="2499158"/>
                </a:cubicBezTo>
                <a:cubicBezTo>
                  <a:pt x="2034054" y="2510056"/>
                  <a:pt x="2010838" y="2513345"/>
                  <a:pt x="1988974" y="2506923"/>
                </a:cubicBezTo>
                <a:cubicBezTo>
                  <a:pt x="1979648" y="2504185"/>
                  <a:pt x="1971364" y="2498986"/>
                  <a:pt x="1963502" y="2493356"/>
                </a:cubicBezTo>
                <a:cubicBezTo>
                  <a:pt x="1962178" y="2490705"/>
                  <a:pt x="1963502" y="2484317"/>
                  <a:pt x="1963502" y="2481253"/>
                </a:cubicBezTo>
                <a:cubicBezTo>
                  <a:pt x="1943808" y="2484713"/>
                  <a:pt x="1928170" y="2484558"/>
                  <a:pt x="1908080" y="2483284"/>
                </a:cubicBezTo>
                <a:cubicBezTo>
                  <a:pt x="1908786" y="2483319"/>
                  <a:pt x="1917858" y="2467807"/>
                  <a:pt x="1921690" y="2466206"/>
                </a:cubicBezTo>
                <a:cubicBezTo>
                  <a:pt x="1934764" y="2460748"/>
                  <a:pt x="1940370" y="2453810"/>
                  <a:pt x="1949866" y="2443893"/>
                </a:cubicBezTo>
                <a:cubicBezTo>
                  <a:pt x="1960600" y="2432685"/>
                  <a:pt x="1976492" y="2426728"/>
                  <a:pt x="1989594" y="2418808"/>
                </a:cubicBezTo>
                <a:cubicBezTo>
                  <a:pt x="2005850" y="2408943"/>
                  <a:pt x="2022108" y="2399164"/>
                  <a:pt x="2038450" y="2389420"/>
                </a:cubicBezTo>
                <a:cubicBezTo>
                  <a:pt x="2051608" y="2381603"/>
                  <a:pt x="2064738" y="2373942"/>
                  <a:pt x="2077388" y="2365333"/>
                </a:cubicBezTo>
                <a:cubicBezTo>
                  <a:pt x="2090828" y="2356226"/>
                  <a:pt x="2107086" y="2353988"/>
                  <a:pt x="2122076" y="2348616"/>
                </a:cubicBezTo>
                <a:cubicBezTo>
                  <a:pt x="2157350" y="2336014"/>
                  <a:pt x="2191556" y="2318883"/>
                  <a:pt x="2225930" y="2304008"/>
                </a:cubicBezTo>
                <a:cubicBezTo>
                  <a:pt x="2238328" y="2298654"/>
                  <a:pt x="2250246" y="2292473"/>
                  <a:pt x="2261938" y="2285707"/>
                </a:cubicBezTo>
                <a:cubicBezTo>
                  <a:pt x="2271406" y="2280232"/>
                  <a:pt x="2283662" y="2277976"/>
                  <a:pt x="2292396" y="2271916"/>
                </a:cubicBezTo>
                <a:cubicBezTo>
                  <a:pt x="2297440" y="2268404"/>
                  <a:pt x="2302540" y="2263360"/>
                  <a:pt x="2307190" y="2259985"/>
                </a:cubicBezTo>
                <a:cubicBezTo>
                  <a:pt x="2317812" y="2252341"/>
                  <a:pt x="2323474" y="2239291"/>
                  <a:pt x="2332970" y="2230562"/>
                </a:cubicBezTo>
                <a:cubicBezTo>
                  <a:pt x="2342578" y="2221661"/>
                  <a:pt x="2355820" y="2216341"/>
                  <a:pt x="2368132" y="2212295"/>
                </a:cubicBezTo>
                <a:cubicBezTo>
                  <a:pt x="2380362" y="2208266"/>
                  <a:pt x="2388532" y="2199503"/>
                  <a:pt x="2398422" y="2191205"/>
                </a:cubicBezTo>
                <a:cubicBezTo>
                  <a:pt x="2407522" y="2183526"/>
                  <a:pt x="2408452" y="2170941"/>
                  <a:pt x="2419018" y="2163865"/>
                </a:cubicBezTo>
                <a:cubicBezTo>
                  <a:pt x="2432768" y="2154654"/>
                  <a:pt x="2449364" y="2148628"/>
                  <a:pt x="2464296" y="2141466"/>
                </a:cubicBezTo>
                <a:cubicBezTo>
                  <a:pt x="2460606" y="2156944"/>
                  <a:pt x="2456886" y="2172404"/>
                  <a:pt x="2453168" y="2187882"/>
                </a:cubicBezTo>
                <a:cubicBezTo>
                  <a:pt x="2465142" y="2182700"/>
                  <a:pt x="2477060" y="2177500"/>
                  <a:pt x="2489006" y="2172335"/>
                </a:cubicBezTo>
                <a:cubicBezTo>
                  <a:pt x="2496246" y="2169176"/>
                  <a:pt x="2500072" y="2166796"/>
                  <a:pt x="2503634" y="2166445"/>
                </a:cubicBezTo>
                <a:lnTo>
                  <a:pt x="2516648" y="2172717"/>
                </a:lnTo>
                <a:lnTo>
                  <a:pt x="2517536" y="2170947"/>
                </a:lnTo>
                <a:cubicBezTo>
                  <a:pt x="2527272" y="2161349"/>
                  <a:pt x="2549758" y="2150035"/>
                  <a:pt x="2554490" y="2146335"/>
                </a:cubicBezTo>
                <a:cubicBezTo>
                  <a:pt x="2566820" y="2136708"/>
                  <a:pt x="2588074" y="2125953"/>
                  <a:pt x="2588504" y="2107806"/>
                </a:cubicBezTo>
                <a:cubicBezTo>
                  <a:pt x="2589078" y="2086397"/>
                  <a:pt x="2548244" y="2076971"/>
                  <a:pt x="2552386" y="2056710"/>
                </a:cubicBezTo>
                <a:cubicBezTo>
                  <a:pt x="2555684" y="2040920"/>
                  <a:pt x="2586210" y="2040457"/>
                  <a:pt x="2597474" y="2034455"/>
                </a:cubicBezTo>
                <a:cubicBezTo>
                  <a:pt x="2616672" y="2024203"/>
                  <a:pt x="2627266" y="2008514"/>
                  <a:pt x="2642178" y="1993369"/>
                </a:cubicBezTo>
                <a:cubicBezTo>
                  <a:pt x="2679618" y="1955263"/>
                  <a:pt x="2681370" y="1908517"/>
                  <a:pt x="2674344" y="1858347"/>
                </a:cubicBezTo>
                <a:cubicBezTo>
                  <a:pt x="2671842" y="1840604"/>
                  <a:pt x="2661918" y="1813394"/>
                  <a:pt x="2674854" y="1799094"/>
                </a:cubicBezTo>
                <a:cubicBezTo>
                  <a:pt x="2681562" y="1791642"/>
                  <a:pt x="2675938" y="1773999"/>
                  <a:pt x="2674774" y="1765117"/>
                </a:cubicBezTo>
                <a:cubicBezTo>
                  <a:pt x="2674122" y="1760042"/>
                  <a:pt x="2673388" y="1761412"/>
                  <a:pt x="2680716" y="1760525"/>
                </a:cubicBezTo>
                <a:close/>
                <a:moveTo>
                  <a:pt x="38644" y="1336886"/>
                </a:moveTo>
                <a:lnTo>
                  <a:pt x="38692" y="1336976"/>
                </a:lnTo>
                <a:lnTo>
                  <a:pt x="38734" y="1337149"/>
                </a:lnTo>
                <a:close/>
                <a:moveTo>
                  <a:pt x="34946" y="1329938"/>
                </a:moveTo>
                <a:cubicBezTo>
                  <a:pt x="35886" y="1330187"/>
                  <a:pt x="36820" y="1331886"/>
                  <a:pt x="37788" y="1334357"/>
                </a:cubicBezTo>
                <a:lnTo>
                  <a:pt x="38644" y="1336886"/>
                </a:lnTo>
                <a:close/>
                <a:moveTo>
                  <a:pt x="1993136" y="1280062"/>
                </a:moveTo>
                <a:cubicBezTo>
                  <a:pt x="1993420" y="1280611"/>
                  <a:pt x="1998726" y="1291327"/>
                  <a:pt x="1995046" y="1283948"/>
                </a:cubicBezTo>
                <a:cubicBezTo>
                  <a:pt x="1993506" y="1280825"/>
                  <a:pt x="1993042" y="1279878"/>
                  <a:pt x="1993136" y="1280062"/>
                </a:cubicBezTo>
                <a:close/>
                <a:moveTo>
                  <a:pt x="117430" y="1125196"/>
                </a:moveTo>
                <a:lnTo>
                  <a:pt x="124758" y="1125196"/>
                </a:lnTo>
                <a:lnTo>
                  <a:pt x="117932" y="1130039"/>
                </a:lnTo>
                <a:lnTo>
                  <a:pt x="117604" y="1128333"/>
                </a:lnTo>
                <a:close/>
                <a:moveTo>
                  <a:pt x="117064" y="1118634"/>
                </a:moveTo>
                <a:lnTo>
                  <a:pt x="117430" y="1125196"/>
                </a:lnTo>
                <a:lnTo>
                  <a:pt x="116820" y="1125196"/>
                </a:lnTo>
                <a:cubicBezTo>
                  <a:pt x="117056" y="1118950"/>
                  <a:pt x="117036" y="1117437"/>
                  <a:pt x="117064" y="1118634"/>
                </a:cubicBezTo>
                <a:close/>
                <a:moveTo>
                  <a:pt x="1645694" y="495016"/>
                </a:moveTo>
                <a:cubicBezTo>
                  <a:pt x="1651540" y="498486"/>
                  <a:pt x="1656592" y="515821"/>
                  <a:pt x="1663054" y="554749"/>
                </a:cubicBezTo>
                <a:cubicBezTo>
                  <a:pt x="1669424" y="593773"/>
                  <a:pt x="1673288" y="633240"/>
                  <a:pt x="1679658" y="672154"/>
                </a:cubicBezTo>
                <a:cubicBezTo>
                  <a:pt x="1686970" y="716818"/>
                  <a:pt x="1699502" y="680888"/>
                  <a:pt x="1723626" y="682878"/>
                </a:cubicBezTo>
                <a:cubicBezTo>
                  <a:pt x="1782420" y="687411"/>
                  <a:pt x="1744512" y="926092"/>
                  <a:pt x="1773752" y="964011"/>
                </a:cubicBezTo>
                <a:cubicBezTo>
                  <a:pt x="1789104" y="984021"/>
                  <a:pt x="1883408" y="1003147"/>
                  <a:pt x="1870666" y="1040955"/>
                </a:cubicBezTo>
                <a:cubicBezTo>
                  <a:pt x="1864610" y="1058533"/>
                  <a:pt x="1905652" y="1149296"/>
                  <a:pt x="1903040" y="1152060"/>
                </a:cubicBezTo>
                <a:cubicBezTo>
                  <a:pt x="1904608" y="1145537"/>
                  <a:pt x="1906070" y="1139015"/>
                  <a:pt x="1907636" y="1132492"/>
                </a:cubicBezTo>
                <a:cubicBezTo>
                  <a:pt x="1953796" y="1130723"/>
                  <a:pt x="1934058" y="1190311"/>
                  <a:pt x="1940010" y="1214079"/>
                </a:cubicBezTo>
                <a:cubicBezTo>
                  <a:pt x="1948052" y="1246029"/>
                  <a:pt x="1981678" y="1256863"/>
                  <a:pt x="1995046" y="1283948"/>
                </a:cubicBezTo>
                <a:cubicBezTo>
                  <a:pt x="2014576" y="1323415"/>
                  <a:pt x="2017708" y="1383003"/>
                  <a:pt x="1991078" y="1420479"/>
                </a:cubicBezTo>
                <a:cubicBezTo>
                  <a:pt x="1982096" y="1433193"/>
                  <a:pt x="1994838" y="1482057"/>
                  <a:pt x="1993062" y="1499413"/>
                </a:cubicBezTo>
                <a:cubicBezTo>
                  <a:pt x="1987736" y="1549604"/>
                  <a:pt x="1919228" y="1579895"/>
                  <a:pt x="1911918" y="1630086"/>
                </a:cubicBezTo>
                <a:cubicBezTo>
                  <a:pt x="1906278" y="1669000"/>
                  <a:pt x="1853852" y="1722065"/>
                  <a:pt x="1821478" y="1741632"/>
                </a:cubicBezTo>
                <a:cubicBezTo>
                  <a:pt x="1723730" y="1800999"/>
                  <a:pt x="1660756" y="1916636"/>
                  <a:pt x="1589324" y="2002535"/>
                </a:cubicBezTo>
                <a:cubicBezTo>
                  <a:pt x="1556846" y="2041559"/>
                  <a:pt x="1504316" y="2029730"/>
                  <a:pt x="1459410" y="2048966"/>
                </a:cubicBezTo>
                <a:cubicBezTo>
                  <a:pt x="1442700" y="2056152"/>
                  <a:pt x="1377534" y="2104463"/>
                  <a:pt x="1363958" y="2103137"/>
                </a:cubicBezTo>
                <a:cubicBezTo>
                  <a:pt x="1334718" y="2100594"/>
                  <a:pt x="1340044" y="2054936"/>
                  <a:pt x="1337328" y="2044102"/>
                </a:cubicBezTo>
                <a:cubicBezTo>
                  <a:pt x="1335344" y="2036142"/>
                  <a:pt x="1252528" y="2089097"/>
                  <a:pt x="1241040" y="2087107"/>
                </a:cubicBezTo>
                <a:cubicBezTo>
                  <a:pt x="1211278" y="2081911"/>
                  <a:pt x="1152796" y="2058142"/>
                  <a:pt x="1127314" y="2040454"/>
                </a:cubicBezTo>
                <a:cubicBezTo>
                  <a:pt x="1089300" y="2013811"/>
                  <a:pt x="1140890" y="1960635"/>
                  <a:pt x="1131596" y="1925591"/>
                </a:cubicBezTo>
                <a:cubicBezTo>
                  <a:pt x="1125642" y="1902485"/>
                  <a:pt x="1082408" y="1910003"/>
                  <a:pt x="1081468" y="1903370"/>
                </a:cubicBezTo>
                <a:cubicBezTo>
                  <a:pt x="1080214" y="1894636"/>
                  <a:pt x="1142038" y="1842124"/>
                  <a:pt x="1107472" y="1826757"/>
                </a:cubicBezTo>
                <a:cubicBezTo>
                  <a:pt x="1112276" y="1828858"/>
                  <a:pt x="1046796" y="1887008"/>
                  <a:pt x="1022776" y="1885350"/>
                </a:cubicBezTo>
                <a:cubicBezTo>
                  <a:pt x="1041156" y="1858596"/>
                  <a:pt x="1069980" y="1841571"/>
                  <a:pt x="1091388" y="1810838"/>
                </a:cubicBezTo>
                <a:cubicBezTo>
                  <a:pt x="1107994" y="1787180"/>
                  <a:pt x="1114572" y="1761642"/>
                  <a:pt x="1127000" y="1740416"/>
                </a:cubicBezTo>
                <a:cubicBezTo>
                  <a:pt x="1094626" y="1796134"/>
                  <a:pt x="1017658" y="1825320"/>
                  <a:pt x="970664" y="1867772"/>
                </a:cubicBezTo>
                <a:cubicBezTo>
                  <a:pt x="969202" y="1846657"/>
                  <a:pt x="978914" y="1787180"/>
                  <a:pt x="962414" y="1767612"/>
                </a:cubicBezTo>
                <a:cubicBezTo>
                  <a:pt x="950718" y="1753572"/>
                  <a:pt x="955730" y="1719301"/>
                  <a:pt x="944242" y="1714215"/>
                </a:cubicBezTo>
                <a:cubicBezTo>
                  <a:pt x="879704" y="1685583"/>
                  <a:pt x="819028" y="1671321"/>
                  <a:pt x="749266" y="1675080"/>
                </a:cubicBezTo>
                <a:cubicBezTo>
                  <a:pt x="661126" y="1679613"/>
                  <a:pt x="572774" y="1730577"/>
                  <a:pt x="486514" y="1745833"/>
                </a:cubicBezTo>
                <a:cubicBezTo>
                  <a:pt x="443278" y="1753572"/>
                  <a:pt x="438892" y="1804426"/>
                  <a:pt x="391480" y="1806195"/>
                </a:cubicBezTo>
                <a:cubicBezTo>
                  <a:pt x="351064" y="1807853"/>
                  <a:pt x="310230" y="1801441"/>
                  <a:pt x="269710" y="1803210"/>
                </a:cubicBezTo>
                <a:cubicBezTo>
                  <a:pt x="204232" y="1805973"/>
                  <a:pt x="150030" y="1866224"/>
                  <a:pt x="80166" y="1873742"/>
                </a:cubicBezTo>
                <a:cubicBezTo>
                  <a:pt x="53430" y="1876616"/>
                  <a:pt x="-7664" y="1827752"/>
                  <a:pt x="796" y="1799451"/>
                </a:cubicBezTo>
                <a:cubicBezTo>
                  <a:pt x="5914" y="1782647"/>
                  <a:pt x="34946" y="1788727"/>
                  <a:pt x="47896" y="1763411"/>
                </a:cubicBezTo>
                <a:cubicBezTo>
                  <a:pt x="75466" y="1710015"/>
                  <a:pt x="78076" y="1674638"/>
                  <a:pt x="66902" y="1618478"/>
                </a:cubicBezTo>
                <a:cubicBezTo>
                  <a:pt x="58652" y="1577574"/>
                  <a:pt x="81104" y="1541976"/>
                  <a:pt x="66902" y="1499745"/>
                </a:cubicBezTo>
                <a:cubicBezTo>
                  <a:pt x="60950" y="1482250"/>
                  <a:pt x="51238" y="1396849"/>
                  <a:pt x="42788" y="1354216"/>
                </a:cubicBezTo>
                <a:lnTo>
                  <a:pt x="38734" y="1337149"/>
                </a:lnTo>
                <a:lnTo>
                  <a:pt x="40846" y="1343397"/>
                </a:lnTo>
                <a:cubicBezTo>
                  <a:pt x="43014" y="1350058"/>
                  <a:pt x="45494" y="1357078"/>
                  <a:pt x="48626" y="1359013"/>
                </a:cubicBezTo>
                <a:cubicBezTo>
                  <a:pt x="57398" y="1364430"/>
                  <a:pt x="53744" y="1333475"/>
                  <a:pt x="53640" y="1333917"/>
                </a:cubicBezTo>
                <a:cubicBezTo>
                  <a:pt x="56042" y="1322199"/>
                  <a:pt x="73064" y="1385877"/>
                  <a:pt x="85700" y="1370731"/>
                </a:cubicBezTo>
                <a:cubicBezTo>
                  <a:pt x="120684" y="1328611"/>
                  <a:pt x="37766" y="1271014"/>
                  <a:pt x="89460" y="1217396"/>
                </a:cubicBezTo>
                <a:cubicBezTo>
                  <a:pt x="101992" y="1204378"/>
                  <a:pt x="97312" y="1159025"/>
                  <a:pt x="107890" y="1137161"/>
                </a:cubicBezTo>
                <a:lnTo>
                  <a:pt x="117932" y="1130039"/>
                </a:lnTo>
                <a:lnTo>
                  <a:pt x="120258" y="1142157"/>
                </a:lnTo>
                <a:cubicBezTo>
                  <a:pt x="121696" y="1146104"/>
                  <a:pt x="123792" y="1148715"/>
                  <a:pt x="126846" y="1147969"/>
                </a:cubicBezTo>
                <a:cubicBezTo>
                  <a:pt x="158280" y="1140010"/>
                  <a:pt x="216658" y="1077990"/>
                  <a:pt x="245482" y="1057207"/>
                </a:cubicBezTo>
                <a:cubicBezTo>
                  <a:pt x="272948" y="1037528"/>
                  <a:pt x="303338" y="1053227"/>
                  <a:pt x="335504" y="1037418"/>
                </a:cubicBezTo>
                <a:cubicBezTo>
                  <a:pt x="346364" y="1032111"/>
                  <a:pt x="386988" y="1008785"/>
                  <a:pt x="398998" y="1009669"/>
                </a:cubicBezTo>
                <a:cubicBezTo>
                  <a:pt x="487976" y="1015971"/>
                  <a:pt x="490378" y="975509"/>
                  <a:pt x="538312" y="930735"/>
                </a:cubicBezTo>
                <a:cubicBezTo>
                  <a:pt x="543952" y="925429"/>
                  <a:pt x="613400" y="800174"/>
                  <a:pt x="617680" y="808686"/>
                </a:cubicBezTo>
                <a:cubicBezTo>
                  <a:pt x="625096" y="827701"/>
                  <a:pt x="632302" y="846495"/>
                  <a:pt x="640760" y="865067"/>
                </a:cubicBezTo>
                <a:cubicBezTo>
                  <a:pt x="643372" y="854455"/>
                  <a:pt x="645878" y="843731"/>
                  <a:pt x="648384" y="833007"/>
                </a:cubicBezTo>
                <a:cubicBezTo>
                  <a:pt x="662378" y="861640"/>
                  <a:pt x="620084" y="782375"/>
                  <a:pt x="671568" y="796968"/>
                </a:cubicBezTo>
                <a:cubicBezTo>
                  <a:pt x="706032" y="806696"/>
                  <a:pt x="686188" y="756948"/>
                  <a:pt x="715116" y="741471"/>
                </a:cubicBezTo>
                <a:cubicBezTo>
                  <a:pt x="752086" y="721682"/>
                  <a:pt x="890982" y="578628"/>
                  <a:pt x="894636" y="721792"/>
                </a:cubicBezTo>
                <a:cubicBezTo>
                  <a:pt x="894636" y="706979"/>
                  <a:pt x="978706" y="724998"/>
                  <a:pt x="972752" y="707310"/>
                </a:cubicBezTo>
                <a:cubicBezTo>
                  <a:pt x="958654" y="664969"/>
                  <a:pt x="1009304" y="602396"/>
                  <a:pt x="1049302" y="575864"/>
                </a:cubicBezTo>
                <a:cubicBezTo>
                  <a:pt x="1090866" y="548447"/>
                  <a:pt x="1178798" y="578738"/>
                  <a:pt x="1105174" y="519151"/>
                </a:cubicBezTo>
                <a:cubicBezTo>
                  <a:pt x="1095044" y="510970"/>
                  <a:pt x="1128776" y="499252"/>
                  <a:pt x="1142142" y="512739"/>
                </a:cubicBezTo>
                <a:cubicBezTo>
                  <a:pt x="1157704" y="528106"/>
                  <a:pt x="1175770" y="539824"/>
                  <a:pt x="1196448" y="547894"/>
                </a:cubicBezTo>
                <a:cubicBezTo>
                  <a:pt x="1201774" y="550437"/>
                  <a:pt x="1260884" y="572216"/>
                  <a:pt x="1265582" y="571221"/>
                </a:cubicBezTo>
                <a:cubicBezTo>
                  <a:pt x="1296076" y="564256"/>
                  <a:pt x="1319888" y="533523"/>
                  <a:pt x="1346518" y="568457"/>
                </a:cubicBezTo>
                <a:cubicBezTo>
                  <a:pt x="1361974" y="588909"/>
                  <a:pt x="1292840" y="625391"/>
                  <a:pt x="1292840" y="651923"/>
                </a:cubicBezTo>
                <a:cubicBezTo>
                  <a:pt x="1292840" y="705983"/>
                  <a:pt x="1243756" y="703220"/>
                  <a:pt x="1290542" y="756616"/>
                </a:cubicBezTo>
                <a:cubicBezTo>
                  <a:pt x="1304954" y="773088"/>
                  <a:pt x="1365942" y="812003"/>
                  <a:pt x="1385994" y="821952"/>
                </a:cubicBezTo>
                <a:cubicBezTo>
                  <a:pt x="1426410" y="842073"/>
                  <a:pt x="1446042" y="898565"/>
                  <a:pt x="1501288" y="871811"/>
                </a:cubicBezTo>
                <a:cubicBezTo>
                  <a:pt x="1560292" y="843289"/>
                  <a:pt x="1564888" y="718808"/>
                  <a:pt x="1570108" y="664748"/>
                </a:cubicBezTo>
                <a:cubicBezTo>
                  <a:pt x="1572616" y="638436"/>
                  <a:pt x="1585670" y="577854"/>
                  <a:pt x="1599664" y="557402"/>
                </a:cubicBezTo>
                <a:cubicBezTo>
                  <a:pt x="1624008" y="521956"/>
                  <a:pt x="1635954" y="489231"/>
                  <a:pt x="1645694" y="495016"/>
                </a:cubicBezTo>
                <a:close/>
                <a:moveTo>
                  <a:pt x="2024600" y="212480"/>
                </a:moveTo>
                <a:cubicBezTo>
                  <a:pt x="2016142" y="209164"/>
                  <a:pt x="2051022" y="222762"/>
                  <a:pt x="2024600" y="212480"/>
                </a:cubicBezTo>
                <a:close/>
                <a:moveTo>
                  <a:pt x="2076086" y="21115"/>
                </a:moveTo>
                <a:cubicBezTo>
                  <a:pt x="2108670" y="35929"/>
                  <a:pt x="2248088" y="105245"/>
                  <a:pt x="2191172" y="155657"/>
                </a:cubicBezTo>
                <a:cubicBezTo>
                  <a:pt x="2183966" y="148250"/>
                  <a:pt x="2180728" y="138853"/>
                  <a:pt x="2181564" y="127466"/>
                </a:cubicBezTo>
                <a:cubicBezTo>
                  <a:pt x="2183338" y="186169"/>
                  <a:pt x="2069298" y="229837"/>
                  <a:pt x="2024600" y="212480"/>
                </a:cubicBezTo>
                <a:cubicBezTo>
                  <a:pt x="2016142" y="209164"/>
                  <a:pt x="1966850" y="192028"/>
                  <a:pt x="1970296" y="182300"/>
                </a:cubicBezTo>
                <a:cubicBezTo>
                  <a:pt x="2036192" y="176330"/>
                  <a:pt x="2070656" y="175114"/>
                  <a:pt x="2127884" y="150129"/>
                </a:cubicBezTo>
                <a:cubicBezTo>
                  <a:pt x="2137702" y="145818"/>
                  <a:pt x="2142192" y="65004"/>
                  <a:pt x="2178012" y="116853"/>
                </a:cubicBezTo>
                <a:cubicBezTo>
                  <a:pt x="2159006" y="66441"/>
                  <a:pt x="2095302" y="66773"/>
                  <a:pt x="2076086" y="21115"/>
                </a:cubicBezTo>
                <a:close/>
                <a:moveTo>
                  <a:pt x="1594024" y="0"/>
                </a:moveTo>
                <a:cubicBezTo>
                  <a:pt x="1625144" y="3759"/>
                  <a:pt x="1788374" y="56823"/>
                  <a:pt x="1794744" y="85677"/>
                </a:cubicBezTo>
                <a:cubicBezTo>
                  <a:pt x="1821166" y="78381"/>
                  <a:pt x="1867534" y="139516"/>
                  <a:pt x="1853958" y="163727"/>
                </a:cubicBezTo>
                <a:cubicBezTo>
                  <a:pt x="1896880" y="159415"/>
                  <a:pt x="1962880" y="209274"/>
                  <a:pt x="1951498" y="254932"/>
                </a:cubicBezTo>
                <a:cubicBezTo>
                  <a:pt x="1936356" y="257143"/>
                  <a:pt x="1920794" y="254600"/>
                  <a:pt x="1905964" y="257143"/>
                </a:cubicBezTo>
                <a:cubicBezTo>
                  <a:pt x="1911708" y="273284"/>
                  <a:pt x="1970400" y="364157"/>
                  <a:pt x="1976666" y="365705"/>
                </a:cubicBezTo>
                <a:cubicBezTo>
                  <a:pt x="1995882" y="363494"/>
                  <a:pt x="2014680" y="373001"/>
                  <a:pt x="2004654" y="396770"/>
                </a:cubicBezTo>
                <a:cubicBezTo>
                  <a:pt x="2033686" y="397212"/>
                  <a:pt x="2107938" y="484216"/>
                  <a:pt x="2046532" y="484216"/>
                </a:cubicBezTo>
                <a:cubicBezTo>
                  <a:pt x="1990868" y="484216"/>
                  <a:pt x="1893746" y="436237"/>
                  <a:pt x="1867220" y="394891"/>
                </a:cubicBezTo>
                <a:cubicBezTo>
                  <a:pt x="1817406" y="332539"/>
                  <a:pt x="1786390" y="286992"/>
                  <a:pt x="1704514" y="344147"/>
                </a:cubicBezTo>
                <a:cubicBezTo>
                  <a:pt x="1738664" y="412579"/>
                  <a:pt x="1608644" y="409262"/>
                  <a:pt x="1571884" y="386378"/>
                </a:cubicBezTo>
                <a:cubicBezTo>
                  <a:pt x="1580552" y="350559"/>
                  <a:pt x="1597680" y="271736"/>
                  <a:pt x="1567394" y="245646"/>
                </a:cubicBezTo>
                <a:cubicBezTo>
                  <a:pt x="1608540" y="185837"/>
                  <a:pt x="1589534" y="71416"/>
                  <a:pt x="1594024" y="0"/>
                </a:cubicBezTo>
                <a:close/>
              </a:path>
            </a:pathLst>
          </a:cu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7" name="Google Shape;27;p1"/>
          <p:cNvSpPr/>
          <p:nvPr/>
        </p:nvSpPr>
        <p:spPr>
          <a:xfrm>
            <a:off x="13635597" y="3203972"/>
            <a:ext cx="2652211" cy="2382199"/>
          </a:xfrm>
          <a:custGeom>
            <a:rect b="b" l="l" r="r" t="t"/>
            <a:pathLst>
              <a:path extrusionOk="0" h="21364" w="21519">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8" name="Google Shape;28;p1"/>
          <p:cNvSpPr/>
          <p:nvPr/>
        </p:nvSpPr>
        <p:spPr>
          <a:xfrm>
            <a:off x="9656116" y="4263761"/>
            <a:ext cx="12425414" cy="5302787"/>
          </a:xfrm>
          <a:custGeom>
            <a:rect b="b" l="l" r="r" t="t"/>
            <a:pathLst>
              <a:path extrusionOk="0" h="20905" w="21228">
                <a:moveTo>
                  <a:pt x="0" y="3856"/>
                </a:moveTo>
                <a:cubicBezTo>
                  <a:pt x="0" y="3856"/>
                  <a:pt x="3244" y="-695"/>
                  <a:pt x="10639" y="92"/>
                </a:cubicBezTo>
                <a:cubicBezTo>
                  <a:pt x="17541" y="826"/>
                  <a:pt x="21600" y="7792"/>
                  <a:pt x="21201" y="14129"/>
                </a:cubicBezTo>
                <a:cubicBezTo>
                  <a:pt x="21048" y="16555"/>
                  <a:pt x="20582" y="18883"/>
                  <a:pt x="19793" y="20905"/>
                </a:cubicBezTo>
              </a:path>
            </a:pathLst>
          </a:custGeom>
          <a:noFill/>
          <a:ln cap="flat" cmpd="sng" w="76200">
            <a:solidFill>
              <a:srgbClr val="E3E3E7"/>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5625">
              <a:solidFill>
                <a:schemeClr val="dk1"/>
              </a:solidFill>
              <a:latin typeface="Lato Light"/>
              <a:ea typeface="Lato Light"/>
              <a:cs typeface="Lato Light"/>
              <a:sym typeface="Lato Light"/>
            </a:endParaRPr>
          </a:p>
        </p:txBody>
      </p:sp>
      <p:sp>
        <p:nvSpPr>
          <p:cNvPr id="29" name="Google Shape;29;p1"/>
          <p:cNvSpPr/>
          <p:nvPr/>
        </p:nvSpPr>
        <p:spPr>
          <a:xfrm>
            <a:off x="9543772" y="4634889"/>
            <a:ext cx="930478" cy="930479"/>
          </a:xfrm>
          <a:prstGeom prst="ellipse">
            <a:avLst/>
          </a:prstGeom>
          <a:solidFill>
            <a:srgbClr val="E3E3E7"/>
          </a:solid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None/>
            </a:pPr>
            <a:r>
              <a:t/>
            </a:r>
            <a:endParaRPr sz="2813">
              <a:solidFill>
                <a:schemeClr val="dk1"/>
              </a:solidFill>
              <a:latin typeface="Lato Light"/>
              <a:ea typeface="Lato Light"/>
              <a:cs typeface="Lato Light"/>
              <a:sym typeface="Lato Light"/>
            </a:endParaRPr>
          </a:p>
        </p:txBody>
      </p:sp>
      <p:sp>
        <p:nvSpPr>
          <p:cNvPr id="30" name="Google Shape;30;p1"/>
          <p:cNvSpPr/>
          <p:nvPr/>
        </p:nvSpPr>
        <p:spPr>
          <a:xfrm>
            <a:off x="21020739" y="9338313"/>
            <a:ext cx="460107" cy="460105"/>
          </a:xfrm>
          <a:prstGeom prst="ellipse">
            <a:avLst/>
          </a:prstGeom>
          <a:solidFill>
            <a:srgbClr val="E3E3E7"/>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625">
              <a:solidFill>
                <a:schemeClr val="dk1"/>
              </a:solidFill>
              <a:latin typeface="Lato Light"/>
              <a:ea typeface="Lato Light"/>
              <a:cs typeface="Lato Light"/>
              <a:sym typeface="Lato Light"/>
            </a:endParaRPr>
          </a:p>
        </p:txBody>
      </p:sp>
      <p:sp>
        <p:nvSpPr>
          <p:cNvPr id="31" name="Google Shape;31;p1"/>
          <p:cNvSpPr/>
          <p:nvPr/>
        </p:nvSpPr>
        <p:spPr>
          <a:xfrm>
            <a:off x="14661763" y="4026004"/>
            <a:ext cx="621017" cy="621018"/>
          </a:xfrm>
          <a:prstGeom prst="ellipse">
            <a:avLst/>
          </a:prstGeom>
          <a:solidFill>
            <a:srgbClr val="E3E3E7"/>
          </a:solid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None/>
            </a:pPr>
            <a:r>
              <a:t/>
            </a:r>
            <a:endParaRPr sz="2813">
              <a:solidFill>
                <a:schemeClr val="dk1"/>
              </a:solidFill>
              <a:latin typeface="Lato Light"/>
              <a:ea typeface="Lato Light"/>
              <a:cs typeface="Lato Light"/>
              <a:sym typeface="Lato Light"/>
            </a:endParaRPr>
          </a:p>
        </p:txBody>
      </p:sp>
      <p:sp>
        <p:nvSpPr>
          <p:cNvPr id="32" name="Google Shape;32;p1"/>
          <p:cNvSpPr/>
          <p:nvPr/>
        </p:nvSpPr>
        <p:spPr>
          <a:xfrm>
            <a:off x="12309157" y="12300906"/>
            <a:ext cx="460107" cy="460108"/>
          </a:xfrm>
          <a:custGeom>
            <a:rect b="b" l="l" r="r" t="t"/>
            <a:pathLst>
              <a:path extrusionOk="0" h="21600" w="21600">
                <a:moveTo>
                  <a:pt x="0" y="0"/>
                </a:moveTo>
                <a:lnTo>
                  <a:pt x="21600" y="0"/>
                </a:lnTo>
                <a:cubicBezTo>
                  <a:pt x="21600" y="11929"/>
                  <a:pt x="11929" y="21600"/>
                  <a:pt x="0" y="21600"/>
                </a:cubicBezTo>
                <a:cubicBezTo>
                  <a:pt x="0" y="21600"/>
                  <a:pt x="0" y="0"/>
                  <a:pt x="0" y="0"/>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3" name="Google Shape;33;p1"/>
          <p:cNvSpPr/>
          <p:nvPr/>
        </p:nvSpPr>
        <p:spPr>
          <a:xfrm>
            <a:off x="10682365" y="11840805"/>
            <a:ext cx="460104" cy="460106"/>
          </a:xfrm>
          <a:custGeom>
            <a:rect b="b" l="l" r="r" t="t"/>
            <a:pathLst>
              <a:path extrusionOk="0" h="21600" w="21600">
                <a:moveTo>
                  <a:pt x="21600" y="21600"/>
                </a:moveTo>
                <a:lnTo>
                  <a:pt x="0" y="21600"/>
                </a:lnTo>
                <a:cubicBezTo>
                  <a:pt x="0" y="9671"/>
                  <a:pt x="9671" y="0"/>
                  <a:pt x="21600" y="0"/>
                </a:cubicBezTo>
                <a:cubicBezTo>
                  <a:pt x="21600" y="0"/>
                  <a:pt x="21600" y="21600"/>
                  <a:pt x="21600" y="21600"/>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4" name="Google Shape;34;p1"/>
          <p:cNvSpPr/>
          <p:nvPr/>
        </p:nvSpPr>
        <p:spPr>
          <a:xfrm>
            <a:off x="16926616" y="11840805"/>
            <a:ext cx="460107" cy="460106"/>
          </a:xfrm>
          <a:custGeom>
            <a:rect b="b" l="l" r="r" t="t"/>
            <a:pathLst>
              <a:path extrusionOk="0" h="21600" w="21600">
                <a:moveTo>
                  <a:pt x="0" y="21600"/>
                </a:moveTo>
                <a:lnTo>
                  <a:pt x="0" y="0"/>
                </a:lnTo>
                <a:cubicBezTo>
                  <a:pt x="11929" y="0"/>
                  <a:pt x="21600" y="9671"/>
                  <a:pt x="21600" y="21600"/>
                </a:cubicBezTo>
                <a:cubicBezTo>
                  <a:pt x="21600" y="21600"/>
                  <a:pt x="0" y="21600"/>
                  <a:pt x="0" y="21600"/>
                </a:cubicBezTo>
                <a:close/>
              </a:path>
            </a:pathLst>
          </a:cu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5" name="Google Shape;35;p1"/>
          <p:cNvSpPr/>
          <p:nvPr/>
        </p:nvSpPr>
        <p:spPr>
          <a:xfrm>
            <a:off x="14609670" y="12300906"/>
            <a:ext cx="460107" cy="460108"/>
          </a:xfrm>
          <a:custGeom>
            <a:rect b="b" l="l" r="r" t="t"/>
            <a:pathLst>
              <a:path extrusionOk="0" h="21600" w="21600">
                <a:moveTo>
                  <a:pt x="0" y="0"/>
                </a:moveTo>
                <a:lnTo>
                  <a:pt x="21600" y="0"/>
                </a:lnTo>
                <a:cubicBezTo>
                  <a:pt x="21600" y="11929"/>
                  <a:pt x="11929" y="21600"/>
                  <a:pt x="0" y="21600"/>
                </a:cubicBezTo>
                <a:cubicBezTo>
                  <a:pt x="0" y="21600"/>
                  <a:pt x="0" y="0"/>
                  <a:pt x="0" y="0"/>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6" name="Google Shape;36;p1"/>
          <p:cNvSpPr/>
          <p:nvPr/>
        </p:nvSpPr>
        <p:spPr>
          <a:xfrm>
            <a:off x="12999309" y="11840805"/>
            <a:ext cx="460104" cy="460106"/>
          </a:xfrm>
          <a:custGeom>
            <a:rect b="b" l="l" r="r" t="t"/>
            <a:pathLst>
              <a:path extrusionOk="0" h="21600" w="21600">
                <a:moveTo>
                  <a:pt x="21600" y="21600"/>
                </a:moveTo>
                <a:lnTo>
                  <a:pt x="0" y="21600"/>
                </a:lnTo>
                <a:cubicBezTo>
                  <a:pt x="0" y="9671"/>
                  <a:pt x="9671" y="0"/>
                  <a:pt x="21600" y="0"/>
                </a:cubicBezTo>
                <a:cubicBezTo>
                  <a:pt x="21600" y="0"/>
                  <a:pt x="21600" y="21600"/>
                  <a:pt x="21600" y="21600"/>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7" name="Google Shape;37;p1"/>
          <p:cNvSpPr/>
          <p:nvPr/>
        </p:nvSpPr>
        <p:spPr>
          <a:xfrm>
            <a:off x="18076870" y="12300906"/>
            <a:ext cx="460107" cy="460108"/>
          </a:xfrm>
          <a:custGeom>
            <a:rect b="b" l="l" r="r" t="t"/>
            <a:pathLst>
              <a:path extrusionOk="0" h="21600" w="21600">
                <a:moveTo>
                  <a:pt x="0" y="0"/>
                </a:moveTo>
                <a:lnTo>
                  <a:pt x="21600" y="0"/>
                </a:lnTo>
                <a:cubicBezTo>
                  <a:pt x="21600" y="11929"/>
                  <a:pt x="11929" y="21600"/>
                  <a:pt x="0" y="21600"/>
                </a:cubicBezTo>
                <a:cubicBezTo>
                  <a:pt x="0" y="21600"/>
                  <a:pt x="0" y="0"/>
                  <a:pt x="0" y="0"/>
                </a:cubicBezTo>
                <a:close/>
              </a:path>
            </a:pathLst>
          </a:cu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8" name="Google Shape;38;p1"/>
          <p:cNvSpPr/>
          <p:nvPr/>
        </p:nvSpPr>
        <p:spPr>
          <a:xfrm>
            <a:off x="12999309" y="12300906"/>
            <a:ext cx="460104" cy="460108"/>
          </a:xfrm>
          <a:custGeom>
            <a:rect b="b" l="l" r="r" t="t"/>
            <a:pathLst>
              <a:path extrusionOk="0" h="21600" w="21600">
                <a:moveTo>
                  <a:pt x="21600" y="0"/>
                </a:moveTo>
                <a:lnTo>
                  <a:pt x="21600" y="21600"/>
                </a:lnTo>
                <a:cubicBezTo>
                  <a:pt x="9671" y="21600"/>
                  <a:pt x="0" y="11929"/>
                  <a:pt x="0" y="0"/>
                </a:cubicBezTo>
                <a:cubicBezTo>
                  <a:pt x="0" y="0"/>
                  <a:pt x="21600" y="0"/>
                  <a:pt x="21600" y="0"/>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9" name="Google Shape;39;p1"/>
          <p:cNvSpPr/>
          <p:nvPr/>
        </p:nvSpPr>
        <p:spPr>
          <a:xfrm>
            <a:off x="10682365" y="12300906"/>
            <a:ext cx="460104" cy="460108"/>
          </a:xfrm>
          <a:custGeom>
            <a:rect b="b" l="l" r="r" t="t"/>
            <a:pathLst>
              <a:path extrusionOk="0" h="21600" w="21600">
                <a:moveTo>
                  <a:pt x="21600" y="0"/>
                </a:moveTo>
                <a:lnTo>
                  <a:pt x="21600" y="21600"/>
                </a:lnTo>
                <a:cubicBezTo>
                  <a:pt x="9671" y="21600"/>
                  <a:pt x="0" y="11929"/>
                  <a:pt x="0" y="0"/>
                </a:cubicBezTo>
                <a:cubicBezTo>
                  <a:pt x="0" y="0"/>
                  <a:pt x="21600" y="0"/>
                  <a:pt x="21600" y="0"/>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0" name="Google Shape;40;p1"/>
          <p:cNvSpPr/>
          <p:nvPr/>
        </p:nvSpPr>
        <p:spPr>
          <a:xfrm>
            <a:off x="16466511" y="11840805"/>
            <a:ext cx="460107" cy="460106"/>
          </a:xfrm>
          <a:custGeom>
            <a:rect b="b" l="l" r="r" t="t"/>
            <a:pathLst>
              <a:path extrusionOk="0" h="21600" w="21600">
                <a:moveTo>
                  <a:pt x="21600" y="21600"/>
                </a:moveTo>
                <a:lnTo>
                  <a:pt x="0" y="21600"/>
                </a:lnTo>
                <a:cubicBezTo>
                  <a:pt x="0" y="9671"/>
                  <a:pt x="9671" y="0"/>
                  <a:pt x="21600" y="0"/>
                </a:cubicBezTo>
                <a:cubicBezTo>
                  <a:pt x="21600" y="0"/>
                  <a:pt x="21600" y="21600"/>
                  <a:pt x="21600" y="21600"/>
                </a:cubicBezTo>
                <a:close/>
              </a:path>
            </a:pathLst>
          </a:cu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1" name="Google Shape;41;p1"/>
          <p:cNvSpPr/>
          <p:nvPr/>
        </p:nvSpPr>
        <p:spPr>
          <a:xfrm>
            <a:off x="20393816" y="12300906"/>
            <a:ext cx="460107" cy="460108"/>
          </a:xfrm>
          <a:custGeom>
            <a:rect b="b" l="l" r="r" t="t"/>
            <a:pathLst>
              <a:path extrusionOk="0" h="21600" w="21600">
                <a:moveTo>
                  <a:pt x="0" y="0"/>
                </a:moveTo>
                <a:lnTo>
                  <a:pt x="21600" y="0"/>
                </a:lnTo>
                <a:cubicBezTo>
                  <a:pt x="21600" y="11929"/>
                  <a:pt x="11929" y="21600"/>
                  <a:pt x="0" y="21600"/>
                </a:cubicBezTo>
                <a:cubicBezTo>
                  <a:pt x="0" y="21600"/>
                  <a:pt x="0" y="0"/>
                  <a:pt x="0" y="0"/>
                </a:cubicBezTo>
                <a:close/>
              </a:path>
            </a:pathLst>
          </a:cu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2" name="Google Shape;42;p1"/>
          <p:cNvSpPr/>
          <p:nvPr/>
        </p:nvSpPr>
        <p:spPr>
          <a:xfrm>
            <a:off x="9532108" y="11840805"/>
            <a:ext cx="460104" cy="460106"/>
          </a:xfrm>
          <a:custGeom>
            <a:rect b="b" l="l" r="r" t="t"/>
            <a:pathLst>
              <a:path extrusionOk="0" h="21600" w="21600">
                <a:moveTo>
                  <a:pt x="21600" y="21600"/>
                </a:moveTo>
                <a:lnTo>
                  <a:pt x="0" y="21600"/>
                </a:lnTo>
                <a:cubicBezTo>
                  <a:pt x="0" y="9671"/>
                  <a:pt x="9671" y="0"/>
                  <a:pt x="21600" y="0"/>
                </a:cubicBezTo>
                <a:cubicBezTo>
                  <a:pt x="21600" y="0"/>
                  <a:pt x="21600" y="21600"/>
                  <a:pt x="21600" y="21600"/>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3" name="Google Shape;43;p1"/>
          <p:cNvSpPr/>
          <p:nvPr/>
        </p:nvSpPr>
        <p:spPr>
          <a:xfrm>
            <a:off x="12309157" y="11840805"/>
            <a:ext cx="460107" cy="460106"/>
          </a:xfrm>
          <a:custGeom>
            <a:rect b="b" l="l" r="r" t="t"/>
            <a:pathLst>
              <a:path extrusionOk="0" h="21600" w="21600">
                <a:moveTo>
                  <a:pt x="0" y="21600"/>
                </a:moveTo>
                <a:lnTo>
                  <a:pt x="0" y="0"/>
                </a:lnTo>
                <a:cubicBezTo>
                  <a:pt x="11929" y="0"/>
                  <a:pt x="21600" y="9671"/>
                  <a:pt x="21600" y="21600"/>
                </a:cubicBezTo>
                <a:cubicBezTo>
                  <a:pt x="21600" y="21600"/>
                  <a:pt x="0" y="21600"/>
                  <a:pt x="0" y="21600"/>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4" name="Google Shape;44;p1"/>
          <p:cNvSpPr/>
          <p:nvPr/>
        </p:nvSpPr>
        <p:spPr>
          <a:xfrm>
            <a:off x="9532108" y="12300906"/>
            <a:ext cx="460104" cy="460108"/>
          </a:xfrm>
          <a:custGeom>
            <a:rect b="b" l="l" r="r" t="t"/>
            <a:pathLst>
              <a:path extrusionOk="0" h="21600" w="21600">
                <a:moveTo>
                  <a:pt x="21600" y="0"/>
                </a:moveTo>
                <a:lnTo>
                  <a:pt x="21600" y="21600"/>
                </a:lnTo>
                <a:cubicBezTo>
                  <a:pt x="9671" y="21600"/>
                  <a:pt x="0" y="11929"/>
                  <a:pt x="0" y="0"/>
                </a:cubicBezTo>
                <a:cubicBezTo>
                  <a:pt x="0" y="0"/>
                  <a:pt x="21600" y="0"/>
                  <a:pt x="21600" y="0"/>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5" name="Google Shape;45;p1"/>
          <p:cNvSpPr/>
          <p:nvPr/>
        </p:nvSpPr>
        <p:spPr>
          <a:xfrm>
            <a:off x="19227127" y="12300906"/>
            <a:ext cx="460107" cy="460108"/>
          </a:xfrm>
          <a:custGeom>
            <a:rect b="b" l="l" r="r" t="t"/>
            <a:pathLst>
              <a:path extrusionOk="0" h="21600" w="21600">
                <a:moveTo>
                  <a:pt x="0" y="0"/>
                </a:moveTo>
                <a:lnTo>
                  <a:pt x="21600" y="0"/>
                </a:lnTo>
                <a:cubicBezTo>
                  <a:pt x="21600" y="11929"/>
                  <a:pt x="11929" y="21600"/>
                  <a:pt x="0" y="21600"/>
                </a:cubicBezTo>
                <a:cubicBezTo>
                  <a:pt x="0" y="21600"/>
                  <a:pt x="0" y="0"/>
                  <a:pt x="0" y="0"/>
                </a:cubicBezTo>
                <a:close/>
              </a:path>
            </a:pathLst>
          </a:cu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6" name="Google Shape;46;p1"/>
          <p:cNvSpPr/>
          <p:nvPr/>
        </p:nvSpPr>
        <p:spPr>
          <a:xfrm>
            <a:off x="19933714" y="12300906"/>
            <a:ext cx="460104" cy="460108"/>
          </a:xfrm>
          <a:custGeom>
            <a:rect b="b" l="l" r="r" t="t"/>
            <a:pathLst>
              <a:path extrusionOk="0" h="21600" w="21600">
                <a:moveTo>
                  <a:pt x="21600" y="0"/>
                </a:moveTo>
                <a:lnTo>
                  <a:pt x="21600" y="21600"/>
                </a:lnTo>
                <a:cubicBezTo>
                  <a:pt x="9671" y="21600"/>
                  <a:pt x="0" y="11929"/>
                  <a:pt x="0" y="0"/>
                </a:cubicBezTo>
                <a:cubicBezTo>
                  <a:pt x="0" y="0"/>
                  <a:pt x="21600" y="0"/>
                  <a:pt x="21600" y="0"/>
                </a:cubicBezTo>
                <a:close/>
              </a:path>
            </a:pathLst>
          </a:cu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7" name="Google Shape;47;p1"/>
          <p:cNvSpPr/>
          <p:nvPr/>
        </p:nvSpPr>
        <p:spPr>
          <a:xfrm>
            <a:off x="17616766" y="11840805"/>
            <a:ext cx="460107" cy="460106"/>
          </a:xfrm>
          <a:custGeom>
            <a:rect b="b" l="l" r="r" t="t"/>
            <a:pathLst>
              <a:path extrusionOk="0" h="21600" w="21600">
                <a:moveTo>
                  <a:pt x="21600" y="21600"/>
                </a:moveTo>
                <a:lnTo>
                  <a:pt x="0" y="21600"/>
                </a:lnTo>
                <a:cubicBezTo>
                  <a:pt x="0" y="9671"/>
                  <a:pt x="9671" y="0"/>
                  <a:pt x="21600" y="0"/>
                </a:cubicBezTo>
                <a:cubicBezTo>
                  <a:pt x="21600" y="0"/>
                  <a:pt x="21600" y="21600"/>
                  <a:pt x="21600" y="21600"/>
                </a:cubicBezTo>
                <a:close/>
              </a:path>
            </a:pathLst>
          </a:cu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8" name="Google Shape;48;p1"/>
          <p:cNvSpPr/>
          <p:nvPr/>
        </p:nvSpPr>
        <p:spPr>
          <a:xfrm>
            <a:off x="13459411" y="11840805"/>
            <a:ext cx="460107" cy="460106"/>
          </a:xfrm>
          <a:custGeom>
            <a:rect b="b" l="l" r="r" t="t"/>
            <a:pathLst>
              <a:path extrusionOk="0" h="21600" w="21600">
                <a:moveTo>
                  <a:pt x="0" y="21600"/>
                </a:moveTo>
                <a:lnTo>
                  <a:pt x="0" y="0"/>
                </a:lnTo>
                <a:cubicBezTo>
                  <a:pt x="11929" y="0"/>
                  <a:pt x="21600" y="9671"/>
                  <a:pt x="21600" y="21600"/>
                </a:cubicBezTo>
                <a:cubicBezTo>
                  <a:pt x="21600" y="21600"/>
                  <a:pt x="0" y="21600"/>
                  <a:pt x="0" y="21600"/>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9" name="Google Shape;49;p1"/>
          <p:cNvSpPr/>
          <p:nvPr/>
        </p:nvSpPr>
        <p:spPr>
          <a:xfrm>
            <a:off x="9992210" y="11840805"/>
            <a:ext cx="460104" cy="460106"/>
          </a:xfrm>
          <a:custGeom>
            <a:rect b="b" l="l" r="r" t="t"/>
            <a:pathLst>
              <a:path extrusionOk="0" h="21600" w="21600">
                <a:moveTo>
                  <a:pt x="0" y="21600"/>
                </a:moveTo>
                <a:lnTo>
                  <a:pt x="0" y="0"/>
                </a:lnTo>
                <a:cubicBezTo>
                  <a:pt x="11929" y="0"/>
                  <a:pt x="21600" y="9671"/>
                  <a:pt x="21600" y="21600"/>
                </a:cubicBezTo>
                <a:cubicBezTo>
                  <a:pt x="21600" y="21600"/>
                  <a:pt x="0" y="21600"/>
                  <a:pt x="0" y="21600"/>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0" name="Google Shape;50;p1"/>
          <p:cNvSpPr/>
          <p:nvPr/>
        </p:nvSpPr>
        <p:spPr>
          <a:xfrm>
            <a:off x="13459411" y="12300906"/>
            <a:ext cx="460107" cy="460108"/>
          </a:xfrm>
          <a:custGeom>
            <a:rect b="b" l="l" r="r" t="t"/>
            <a:pathLst>
              <a:path extrusionOk="0" h="21600" w="21600">
                <a:moveTo>
                  <a:pt x="0" y="0"/>
                </a:moveTo>
                <a:lnTo>
                  <a:pt x="21600" y="0"/>
                </a:lnTo>
                <a:cubicBezTo>
                  <a:pt x="21600" y="11929"/>
                  <a:pt x="11929" y="21600"/>
                  <a:pt x="0" y="21600"/>
                </a:cubicBezTo>
                <a:cubicBezTo>
                  <a:pt x="0" y="21600"/>
                  <a:pt x="0" y="0"/>
                  <a:pt x="0" y="0"/>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1" name="Google Shape;51;p1"/>
          <p:cNvSpPr/>
          <p:nvPr/>
        </p:nvSpPr>
        <p:spPr>
          <a:xfrm>
            <a:off x="20393816" y="11840805"/>
            <a:ext cx="460107" cy="460106"/>
          </a:xfrm>
          <a:custGeom>
            <a:rect b="b" l="l" r="r" t="t"/>
            <a:pathLst>
              <a:path extrusionOk="0" h="21600" w="21600">
                <a:moveTo>
                  <a:pt x="0" y="21600"/>
                </a:moveTo>
                <a:lnTo>
                  <a:pt x="0" y="0"/>
                </a:lnTo>
                <a:cubicBezTo>
                  <a:pt x="11929" y="0"/>
                  <a:pt x="21600" y="9671"/>
                  <a:pt x="21600" y="21600"/>
                </a:cubicBezTo>
                <a:cubicBezTo>
                  <a:pt x="21600" y="21600"/>
                  <a:pt x="0" y="21600"/>
                  <a:pt x="0" y="21600"/>
                </a:cubicBezTo>
                <a:close/>
              </a:path>
            </a:pathLst>
          </a:cu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2" name="Google Shape;52;p1"/>
          <p:cNvSpPr/>
          <p:nvPr/>
        </p:nvSpPr>
        <p:spPr>
          <a:xfrm>
            <a:off x="11142466" y="12300906"/>
            <a:ext cx="460107" cy="460108"/>
          </a:xfrm>
          <a:custGeom>
            <a:rect b="b" l="l" r="r" t="t"/>
            <a:pathLst>
              <a:path extrusionOk="0" h="21600" w="21600">
                <a:moveTo>
                  <a:pt x="0" y="0"/>
                </a:moveTo>
                <a:lnTo>
                  <a:pt x="21600" y="0"/>
                </a:lnTo>
                <a:cubicBezTo>
                  <a:pt x="21600" y="11929"/>
                  <a:pt x="11929" y="21600"/>
                  <a:pt x="0" y="21600"/>
                </a:cubicBezTo>
                <a:cubicBezTo>
                  <a:pt x="0" y="21600"/>
                  <a:pt x="0" y="0"/>
                  <a:pt x="0" y="0"/>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3" name="Google Shape;53;p1"/>
          <p:cNvSpPr/>
          <p:nvPr/>
        </p:nvSpPr>
        <p:spPr>
          <a:xfrm>
            <a:off x="15316252" y="11840805"/>
            <a:ext cx="460107" cy="460106"/>
          </a:xfrm>
          <a:custGeom>
            <a:rect b="b" l="l" r="r" t="t"/>
            <a:pathLst>
              <a:path extrusionOk="0" h="21600" w="21600">
                <a:moveTo>
                  <a:pt x="21600" y="21600"/>
                </a:moveTo>
                <a:lnTo>
                  <a:pt x="0" y="21600"/>
                </a:lnTo>
                <a:cubicBezTo>
                  <a:pt x="0" y="9671"/>
                  <a:pt x="9671" y="0"/>
                  <a:pt x="21600" y="0"/>
                </a:cubicBezTo>
                <a:cubicBezTo>
                  <a:pt x="21600" y="0"/>
                  <a:pt x="21600" y="21600"/>
                  <a:pt x="21600" y="21600"/>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4" name="Google Shape;54;p1"/>
          <p:cNvSpPr/>
          <p:nvPr/>
        </p:nvSpPr>
        <p:spPr>
          <a:xfrm>
            <a:off x="18767025" y="11840805"/>
            <a:ext cx="460107" cy="460106"/>
          </a:xfrm>
          <a:custGeom>
            <a:rect b="b" l="l" r="r" t="t"/>
            <a:pathLst>
              <a:path extrusionOk="0" h="21600" w="21600">
                <a:moveTo>
                  <a:pt x="21600" y="21600"/>
                </a:moveTo>
                <a:lnTo>
                  <a:pt x="0" y="21600"/>
                </a:lnTo>
                <a:cubicBezTo>
                  <a:pt x="0" y="9671"/>
                  <a:pt x="9671" y="0"/>
                  <a:pt x="21600" y="0"/>
                </a:cubicBezTo>
                <a:cubicBezTo>
                  <a:pt x="21600" y="0"/>
                  <a:pt x="21600" y="21600"/>
                  <a:pt x="21600" y="21600"/>
                </a:cubicBezTo>
                <a:close/>
              </a:path>
            </a:pathLst>
          </a:cu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5" name="Google Shape;55;p1"/>
          <p:cNvSpPr/>
          <p:nvPr/>
        </p:nvSpPr>
        <p:spPr>
          <a:xfrm>
            <a:off x="15776356" y="12300906"/>
            <a:ext cx="460107" cy="460108"/>
          </a:xfrm>
          <a:custGeom>
            <a:rect b="b" l="l" r="r" t="t"/>
            <a:pathLst>
              <a:path extrusionOk="0" h="21600" w="21600">
                <a:moveTo>
                  <a:pt x="0" y="0"/>
                </a:moveTo>
                <a:lnTo>
                  <a:pt x="21600" y="0"/>
                </a:lnTo>
                <a:cubicBezTo>
                  <a:pt x="21600" y="11929"/>
                  <a:pt x="11929" y="21600"/>
                  <a:pt x="0" y="21600"/>
                </a:cubicBezTo>
                <a:cubicBezTo>
                  <a:pt x="0" y="21600"/>
                  <a:pt x="0" y="0"/>
                  <a:pt x="0" y="0"/>
                </a:cubicBezTo>
                <a:close/>
              </a:path>
            </a:pathLst>
          </a:cu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6" name="Google Shape;56;p1"/>
          <p:cNvSpPr/>
          <p:nvPr/>
        </p:nvSpPr>
        <p:spPr>
          <a:xfrm>
            <a:off x="14149564" y="12300906"/>
            <a:ext cx="460107" cy="460108"/>
          </a:xfrm>
          <a:custGeom>
            <a:rect b="b" l="l" r="r" t="t"/>
            <a:pathLst>
              <a:path extrusionOk="0" h="21600" w="21600">
                <a:moveTo>
                  <a:pt x="21600" y="0"/>
                </a:moveTo>
                <a:lnTo>
                  <a:pt x="21600" y="21600"/>
                </a:lnTo>
                <a:cubicBezTo>
                  <a:pt x="9671" y="21600"/>
                  <a:pt x="0" y="11929"/>
                  <a:pt x="0" y="0"/>
                </a:cubicBezTo>
                <a:cubicBezTo>
                  <a:pt x="0" y="0"/>
                  <a:pt x="21600" y="0"/>
                  <a:pt x="21600" y="0"/>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7" name="Google Shape;57;p1"/>
          <p:cNvSpPr/>
          <p:nvPr/>
        </p:nvSpPr>
        <p:spPr>
          <a:xfrm>
            <a:off x="15776356" y="11840805"/>
            <a:ext cx="460107" cy="460106"/>
          </a:xfrm>
          <a:custGeom>
            <a:rect b="b" l="l" r="r" t="t"/>
            <a:pathLst>
              <a:path extrusionOk="0" h="21600" w="21600">
                <a:moveTo>
                  <a:pt x="0" y="21600"/>
                </a:moveTo>
                <a:lnTo>
                  <a:pt x="0" y="0"/>
                </a:lnTo>
                <a:cubicBezTo>
                  <a:pt x="11929" y="0"/>
                  <a:pt x="21600" y="9671"/>
                  <a:pt x="21600" y="21600"/>
                </a:cubicBezTo>
                <a:cubicBezTo>
                  <a:pt x="21600" y="21600"/>
                  <a:pt x="0" y="21600"/>
                  <a:pt x="0" y="21600"/>
                </a:cubicBezTo>
                <a:close/>
              </a:path>
            </a:pathLst>
          </a:cu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8" name="Google Shape;58;p1"/>
          <p:cNvSpPr/>
          <p:nvPr/>
        </p:nvSpPr>
        <p:spPr>
          <a:xfrm>
            <a:off x="16466511" y="12300906"/>
            <a:ext cx="460107" cy="460108"/>
          </a:xfrm>
          <a:custGeom>
            <a:rect b="b" l="l" r="r" t="t"/>
            <a:pathLst>
              <a:path extrusionOk="0" h="21600" w="21600">
                <a:moveTo>
                  <a:pt x="21600" y="0"/>
                </a:moveTo>
                <a:lnTo>
                  <a:pt x="21600" y="21600"/>
                </a:lnTo>
                <a:cubicBezTo>
                  <a:pt x="9671" y="21600"/>
                  <a:pt x="0" y="11929"/>
                  <a:pt x="0" y="0"/>
                </a:cubicBezTo>
                <a:cubicBezTo>
                  <a:pt x="0" y="0"/>
                  <a:pt x="21600" y="0"/>
                  <a:pt x="21600" y="0"/>
                </a:cubicBezTo>
                <a:close/>
              </a:path>
            </a:pathLst>
          </a:cu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9" name="Google Shape;59;p1"/>
          <p:cNvSpPr/>
          <p:nvPr/>
        </p:nvSpPr>
        <p:spPr>
          <a:xfrm>
            <a:off x="18076870" y="11840805"/>
            <a:ext cx="460107" cy="460106"/>
          </a:xfrm>
          <a:custGeom>
            <a:rect b="b" l="l" r="r" t="t"/>
            <a:pathLst>
              <a:path extrusionOk="0" h="21600" w="21600">
                <a:moveTo>
                  <a:pt x="0" y="21600"/>
                </a:moveTo>
                <a:lnTo>
                  <a:pt x="0" y="0"/>
                </a:lnTo>
                <a:cubicBezTo>
                  <a:pt x="11929" y="0"/>
                  <a:pt x="21600" y="9671"/>
                  <a:pt x="21600" y="21600"/>
                </a:cubicBezTo>
                <a:cubicBezTo>
                  <a:pt x="21600" y="21600"/>
                  <a:pt x="0" y="21600"/>
                  <a:pt x="0" y="21600"/>
                </a:cubicBezTo>
                <a:close/>
              </a:path>
            </a:pathLst>
          </a:cu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0" name="Google Shape;60;p1"/>
          <p:cNvSpPr/>
          <p:nvPr/>
        </p:nvSpPr>
        <p:spPr>
          <a:xfrm>
            <a:off x="11849051" y="11840805"/>
            <a:ext cx="460107" cy="460106"/>
          </a:xfrm>
          <a:custGeom>
            <a:rect b="b" l="l" r="r" t="t"/>
            <a:pathLst>
              <a:path extrusionOk="0" h="21600" w="21600">
                <a:moveTo>
                  <a:pt x="21600" y="21600"/>
                </a:moveTo>
                <a:lnTo>
                  <a:pt x="0" y="21600"/>
                </a:lnTo>
                <a:cubicBezTo>
                  <a:pt x="0" y="9671"/>
                  <a:pt x="9671" y="0"/>
                  <a:pt x="21600" y="0"/>
                </a:cubicBezTo>
                <a:cubicBezTo>
                  <a:pt x="21600" y="0"/>
                  <a:pt x="21600" y="21600"/>
                  <a:pt x="21600" y="21600"/>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1" name="Google Shape;61;p1"/>
          <p:cNvSpPr/>
          <p:nvPr/>
        </p:nvSpPr>
        <p:spPr>
          <a:xfrm>
            <a:off x="11849051" y="12300906"/>
            <a:ext cx="460107" cy="460108"/>
          </a:xfrm>
          <a:custGeom>
            <a:rect b="b" l="l" r="r" t="t"/>
            <a:pathLst>
              <a:path extrusionOk="0" h="21600" w="21600">
                <a:moveTo>
                  <a:pt x="21600" y="0"/>
                </a:moveTo>
                <a:lnTo>
                  <a:pt x="21600" y="21600"/>
                </a:lnTo>
                <a:cubicBezTo>
                  <a:pt x="9671" y="21600"/>
                  <a:pt x="0" y="11929"/>
                  <a:pt x="0" y="0"/>
                </a:cubicBezTo>
                <a:cubicBezTo>
                  <a:pt x="0" y="0"/>
                  <a:pt x="21600" y="0"/>
                  <a:pt x="21600" y="0"/>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2" name="Google Shape;62;p1"/>
          <p:cNvSpPr/>
          <p:nvPr/>
        </p:nvSpPr>
        <p:spPr>
          <a:xfrm>
            <a:off x="14149564" y="11840805"/>
            <a:ext cx="460107" cy="460106"/>
          </a:xfrm>
          <a:custGeom>
            <a:rect b="b" l="l" r="r" t="t"/>
            <a:pathLst>
              <a:path extrusionOk="0" h="21600" w="21600">
                <a:moveTo>
                  <a:pt x="21600" y="21600"/>
                </a:moveTo>
                <a:lnTo>
                  <a:pt x="0" y="21600"/>
                </a:lnTo>
                <a:cubicBezTo>
                  <a:pt x="0" y="9671"/>
                  <a:pt x="9671" y="0"/>
                  <a:pt x="21600" y="0"/>
                </a:cubicBezTo>
                <a:cubicBezTo>
                  <a:pt x="21600" y="0"/>
                  <a:pt x="21600" y="21600"/>
                  <a:pt x="21600" y="21600"/>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3" name="Google Shape;63;p1"/>
          <p:cNvSpPr/>
          <p:nvPr/>
        </p:nvSpPr>
        <p:spPr>
          <a:xfrm>
            <a:off x="18767025" y="12300906"/>
            <a:ext cx="460107" cy="460108"/>
          </a:xfrm>
          <a:custGeom>
            <a:rect b="b" l="l" r="r" t="t"/>
            <a:pathLst>
              <a:path extrusionOk="0" h="21600" w="21600">
                <a:moveTo>
                  <a:pt x="21600" y="0"/>
                </a:moveTo>
                <a:lnTo>
                  <a:pt x="21600" y="21600"/>
                </a:lnTo>
                <a:cubicBezTo>
                  <a:pt x="9671" y="21600"/>
                  <a:pt x="0" y="11929"/>
                  <a:pt x="0" y="0"/>
                </a:cubicBezTo>
                <a:cubicBezTo>
                  <a:pt x="0" y="0"/>
                  <a:pt x="21600" y="0"/>
                  <a:pt x="21600" y="0"/>
                </a:cubicBezTo>
                <a:close/>
              </a:path>
            </a:pathLst>
          </a:cu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4" name="Google Shape;64;p1"/>
          <p:cNvSpPr/>
          <p:nvPr/>
        </p:nvSpPr>
        <p:spPr>
          <a:xfrm>
            <a:off x="19933714" y="11840805"/>
            <a:ext cx="460104" cy="460106"/>
          </a:xfrm>
          <a:custGeom>
            <a:rect b="b" l="l" r="r" t="t"/>
            <a:pathLst>
              <a:path extrusionOk="0" h="21600" w="21600">
                <a:moveTo>
                  <a:pt x="21600" y="21600"/>
                </a:moveTo>
                <a:lnTo>
                  <a:pt x="0" y="21600"/>
                </a:lnTo>
                <a:cubicBezTo>
                  <a:pt x="0" y="9671"/>
                  <a:pt x="9671" y="0"/>
                  <a:pt x="21600" y="0"/>
                </a:cubicBezTo>
                <a:cubicBezTo>
                  <a:pt x="21600" y="0"/>
                  <a:pt x="21600" y="21600"/>
                  <a:pt x="21600" y="21600"/>
                </a:cubicBezTo>
                <a:close/>
              </a:path>
            </a:pathLst>
          </a:cu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5" name="Google Shape;65;p1"/>
          <p:cNvSpPr/>
          <p:nvPr/>
        </p:nvSpPr>
        <p:spPr>
          <a:xfrm>
            <a:off x="17616766" y="12300906"/>
            <a:ext cx="460107" cy="460108"/>
          </a:xfrm>
          <a:custGeom>
            <a:rect b="b" l="l" r="r" t="t"/>
            <a:pathLst>
              <a:path extrusionOk="0" h="21600" w="21600">
                <a:moveTo>
                  <a:pt x="21600" y="0"/>
                </a:moveTo>
                <a:lnTo>
                  <a:pt x="21600" y="21600"/>
                </a:lnTo>
                <a:cubicBezTo>
                  <a:pt x="9671" y="21600"/>
                  <a:pt x="0" y="11929"/>
                  <a:pt x="0" y="0"/>
                </a:cubicBezTo>
                <a:cubicBezTo>
                  <a:pt x="0" y="0"/>
                  <a:pt x="21600" y="0"/>
                  <a:pt x="21600" y="0"/>
                </a:cubicBezTo>
                <a:close/>
              </a:path>
            </a:pathLst>
          </a:cu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6" name="Google Shape;66;p1"/>
          <p:cNvSpPr/>
          <p:nvPr/>
        </p:nvSpPr>
        <p:spPr>
          <a:xfrm>
            <a:off x="14609670" y="11840805"/>
            <a:ext cx="460107" cy="460106"/>
          </a:xfrm>
          <a:custGeom>
            <a:rect b="b" l="l" r="r" t="t"/>
            <a:pathLst>
              <a:path extrusionOk="0" h="21600" w="21600">
                <a:moveTo>
                  <a:pt x="0" y="21600"/>
                </a:moveTo>
                <a:lnTo>
                  <a:pt x="0" y="0"/>
                </a:lnTo>
                <a:cubicBezTo>
                  <a:pt x="11929" y="0"/>
                  <a:pt x="21600" y="9671"/>
                  <a:pt x="21600" y="21600"/>
                </a:cubicBezTo>
                <a:cubicBezTo>
                  <a:pt x="21600" y="21600"/>
                  <a:pt x="0" y="21600"/>
                  <a:pt x="0" y="21600"/>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7" name="Google Shape;67;p1"/>
          <p:cNvSpPr/>
          <p:nvPr/>
        </p:nvSpPr>
        <p:spPr>
          <a:xfrm>
            <a:off x="11142466" y="11840805"/>
            <a:ext cx="460107" cy="460106"/>
          </a:xfrm>
          <a:custGeom>
            <a:rect b="b" l="l" r="r" t="t"/>
            <a:pathLst>
              <a:path extrusionOk="0" h="21600" w="21600">
                <a:moveTo>
                  <a:pt x="0" y="21600"/>
                </a:moveTo>
                <a:lnTo>
                  <a:pt x="0" y="0"/>
                </a:lnTo>
                <a:cubicBezTo>
                  <a:pt x="11929" y="0"/>
                  <a:pt x="21600" y="9671"/>
                  <a:pt x="21600" y="21600"/>
                </a:cubicBezTo>
                <a:cubicBezTo>
                  <a:pt x="21600" y="21600"/>
                  <a:pt x="0" y="21600"/>
                  <a:pt x="0" y="21600"/>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8" name="Google Shape;68;p1"/>
          <p:cNvSpPr/>
          <p:nvPr/>
        </p:nvSpPr>
        <p:spPr>
          <a:xfrm>
            <a:off x="15316252" y="12300906"/>
            <a:ext cx="460107" cy="460108"/>
          </a:xfrm>
          <a:custGeom>
            <a:rect b="b" l="l" r="r" t="t"/>
            <a:pathLst>
              <a:path extrusionOk="0" h="21600" w="21600">
                <a:moveTo>
                  <a:pt x="21600" y="0"/>
                </a:moveTo>
                <a:lnTo>
                  <a:pt x="21600" y="21600"/>
                </a:lnTo>
                <a:cubicBezTo>
                  <a:pt x="9671" y="21600"/>
                  <a:pt x="0" y="11929"/>
                  <a:pt x="0" y="0"/>
                </a:cubicBezTo>
                <a:cubicBezTo>
                  <a:pt x="0" y="0"/>
                  <a:pt x="21600" y="0"/>
                  <a:pt x="21600" y="0"/>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9" name="Google Shape;69;p1"/>
          <p:cNvSpPr/>
          <p:nvPr/>
        </p:nvSpPr>
        <p:spPr>
          <a:xfrm>
            <a:off x="9992210" y="12300906"/>
            <a:ext cx="460104" cy="460108"/>
          </a:xfrm>
          <a:custGeom>
            <a:rect b="b" l="l" r="r" t="t"/>
            <a:pathLst>
              <a:path extrusionOk="0" h="21600" w="21600">
                <a:moveTo>
                  <a:pt x="0" y="0"/>
                </a:moveTo>
                <a:lnTo>
                  <a:pt x="21600" y="0"/>
                </a:lnTo>
                <a:cubicBezTo>
                  <a:pt x="21600" y="11929"/>
                  <a:pt x="11929" y="21600"/>
                  <a:pt x="0" y="21600"/>
                </a:cubicBezTo>
                <a:cubicBezTo>
                  <a:pt x="0" y="21600"/>
                  <a:pt x="0" y="0"/>
                  <a:pt x="0" y="0"/>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0" name="Google Shape;70;p1"/>
          <p:cNvSpPr/>
          <p:nvPr/>
        </p:nvSpPr>
        <p:spPr>
          <a:xfrm>
            <a:off x="19227127" y="11840805"/>
            <a:ext cx="460107" cy="460106"/>
          </a:xfrm>
          <a:custGeom>
            <a:rect b="b" l="l" r="r" t="t"/>
            <a:pathLst>
              <a:path extrusionOk="0" h="21600" w="21600">
                <a:moveTo>
                  <a:pt x="0" y="21600"/>
                </a:moveTo>
                <a:lnTo>
                  <a:pt x="0" y="0"/>
                </a:lnTo>
                <a:cubicBezTo>
                  <a:pt x="11929" y="0"/>
                  <a:pt x="21600" y="9671"/>
                  <a:pt x="21600" y="21600"/>
                </a:cubicBezTo>
                <a:cubicBezTo>
                  <a:pt x="21600" y="21600"/>
                  <a:pt x="0" y="21600"/>
                  <a:pt x="0" y="21600"/>
                </a:cubicBezTo>
                <a:close/>
              </a:path>
            </a:pathLst>
          </a:cu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1" name="Google Shape;71;p1"/>
          <p:cNvSpPr/>
          <p:nvPr/>
        </p:nvSpPr>
        <p:spPr>
          <a:xfrm>
            <a:off x="16926616" y="12300906"/>
            <a:ext cx="460107" cy="460108"/>
          </a:xfrm>
          <a:custGeom>
            <a:rect b="b" l="l" r="r" t="t"/>
            <a:pathLst>
              <a:path extrusionOk="0" h="21600" w="21600">
                <a:moveTo>
                  <a:pt x="0" y="0"/>
                </a:moveTo>
                <a:lnTo>
                  <a:pt x="21600" y="0"/>
                </a:lnTo>
                <a:cubicBezTo>
                  <a:pt x="21600" y="11929"/>
                  <a:pt x="11929" y="21600"/>
                  <a:pt x="0" y="21600"/>
                </a:cubicBezTo>
                <a:cubicBezTo>
                  <a:pt x="0" y="21600"/>
                  <a:pt x="0" y="0"/>
                  <a:pt x="0" y="0"/>
                </a:cubicBezTo>
                <a:close/>
              </a:path>
            </a:pathLst>
          </a:cu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2" name="Google Shape;72;p1"/>
          <p:cNvSpPr/>
          <p:nvPr/>
        </p:nvSpPr>
        <p:spPr>
          <a:xfrm>
            <a:off x="9532108" y="11023364"/>
            <a:ext cx="787395"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lang="en-US" sz="2400" u="none" cap="none">
                <a:solidFill>
                  <a:srgbClr val="262626"/>
                </a:solidFill>
                <a:latin typeface="Lato Light"/>
                <a:ea typeface="Lato Light"/>
                <a:cs typeface="Lato Light"/>
                <a:sym typeface="Lato Light"/>
              </a:rPr>
              <a:t>55%</a:t>
            </a:r>
            <a:endParaRPr/>
          </a:p>
        </p:txBody>
      </p:sp>
      <p:sp>
        <p:nvSpPr>
          <p:cNvPr id="73" name="Google Shape;73;p1"/>
          <p:cNvSpPr/>
          <p:nvPr/>
        </p:nvSpPr>
        <p:spPr>
          <a:xfrm>
            <a:off x="15769316" y="11018411"/>
            <a:ext cx="787395"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lang="en-US" sz="2400" u="none" cap="none">
                <a:solidFill>
                  <a:srgbClr val="262626"/>
                </a:solidFill>
                <a:latin typeface="Lato Light"/>
                <a:ea typeface="Lato Light"/>
                <a:cs typeface="Lato Light"/>
                <a:sym typeface="Lato Light"/>
              </a:rPr>
              <a:t>25%</a:t>
            </a:r>
            <a:endParaRPr/>
          </a:p>
        </p:txBody>
      </p:sp>
      <p:sp>
        <p:nvSpPr>
          <p:cNvPr id="74" name="Google Shape;74;p1"/>
          <p:cNvSpPr/>
          <p:nvPr/>
        </p:nvSpPr>
        <p:spPr>
          <a:xfrm>
            <a:off x="20065498" y="11018411"/>
            <a:ext cx="787395" cy="461665"/>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None/>
            </a:pPr>
            <a:r>
              <a:rPr b="0" lang="en-US" sz="2400" u="none" cap="none">
                <a:solidFill>
                  <a:srgbClr val="262626"/>
                </a:solidFill>
                <a:latin typeface="Lato Light"/>
                <a:ea typeface="Lato Light"/>
                <a:cs typeface="Lato Light"/>
                <a:sym typeface="Lato Light"/>
              </a:rPr>
              <a:t>20%</a:t>
            </a:r>
            <a:endParaRPr/>
          </a:p>
        </p:txBody>
      </p:sp>
      <p:sp>
        <p:nvSpPr>
          <p:cNvPr id="75" name="Google Shape;75;p1"/>
          <p:cNvSpPr txBox="1"/>
          <p:nvPr/>
        </p:nvSpPr>
        <p:spPr>
          <a:xfrm>
            <a:off x="1520825" y="4750527"/>
            <a:ext cx="5184102" cy="5880584"/>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b="0" lang="en-US" sz="2400" u="none">
                <a:solidFill>
                  <a:schemeClr val="dk1"/>
                </a:solidFill>
                <a:latin typeface="Lato Light"/>
                <a:ea typeface="Lato Light"/>
                <a:cs typeface="Lato Light"/>
                <a:sym typeface="Lato Light"/>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endParaRPr/>
          </a:p>
        </p:txBody>
      </p:sp>
      <p:sp>
        <p:nvSpPr>
          <p:cNvPr id="76" name="Google Shape;76;p1"/>
          <p:cNvSpPr txBox="1"/>
          <p:nvPr/>
        </p:nvSpPr>
        <p:spPr>
          <a:xfrm>
            <a:off x="1520825" y="3982728"/>
            <a:ext cx="2448106"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a:t>
            </a:r>
            <a:endParaRPr/>
          </a:p>
        </p:txBody>
      </p:sp>
      <p:pic>
        <p:nvPicPr>
          <p:cNvPr id="77" name="Google Shape;77;p1"/>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0"/>
          <p:cNvSpPr/>
          <p:nvPr/>
        </p:nvSpPr>
        <p:spPr>
          <a:xfrm>
            <a:off x="6093201" y="2283938"/>
            <a:ext cx="12488714" cy="5785828"/>
          </a:xfrm>
          <a:custGeom>
            <a:rect b="b" l="l" r="r" t="t"/>
            <a:pathLst>
              <a:path extrusionOk="0" h="21469" w="21476">
                <a:moveTo>
                  <a:pt x="16970" y="13646"/>
                </a:moveTo>
                <a:cubicBezTo>
                  <a:pt x="17002" y="13883"/>
                  <a:pt x="17229" y="13643"/>
                  <a:pt x="17305" y="13737"/>
                </a:cubicBezTo>
                <a:cubicBezTo>
                  <a:pt x="17407" y="13864"/>
                  <a:pt x="17401" y="14116"/>
                  <a:pt x="17552" y="14080"/>
                </a:cubicBezTo>
                <a:cubicBezTo>
                  <a:pt x="17670" y="14052"/>
                  <a:pt x="17811" y="13880"/>
                  <a:pt x="17929" y="13995"/>
                </a:cubicBezTo>
                <a:cubicBezTo>
                  <a:pt x="17992" y="14056"/>
                  <a:pt x="17949" y="14138"/>
                  <a:pt x="17965" y="14224"/>
                </a:cubicBezTo>
                <a:cubicBezTo>
                  <a:pt x="17965" y="14224"/>
                  <a:pt x="18475" y="13772"/>
                  <a:pt x="18433" y="13733"/>
                </a:cubicBezTo>
                <a:cubicBezTo>
                  <a:pt x="18370" y="13673"/>
                  <a:pt x="18268" y="13712"/>
                  <a:pt x="18202" y="13735"/>
                </a:cubicBezTo>
                <a:cubicBezTo>
                  <a:pt x="18100" y="13771"/>
                  <a:pt x="18014" y="13749"/>
                  <a:pt x="17914" y="13765"/>
                </a:cubicBezTo>
                <a:cubicBezTo>
                  <a:pt x="17771" y="13787"/>
                  <a:pt x="17605" y="13889"/>
                  <a:pt x="17463" y="13826"/>
                </a:cubicBezTo>
                <a:cubicBezTo>
                  <a:pt x="17413" y="13804"/>
                  <a:pt x="17383" y="13553"/>
                  <a:pt x="17329" y="13487"/>
                </a:cubicBezTo>
                <a:cubicBezTo>
                  <a:pt x="17221" y="13355"/>
                  <a:pt x="17168" y="13595"/>
                  <a:pt x="17052" y="13454"/>
                </a:cubicBezTo>
                <a:cubicBezTo>
                  <a:pt x="16967" y="13352"/>
                  <a:pt x="16930" y="13482"/>
                  <a:pt x="16970" y="13646"/>
                </a:cubicBezTo>
                <a:cubicBezTo>
                  <a:pt x="16990" y="13795"/>
                  <a:pt x="16970" y="13646"/>
                  <a:pt x="16970" y="13646"/>
                </a:cubicBezTo>
                <a:close/>
                <a:moveTo>
                  <a:pt x="17570" y="11324"/>
                </a:moveTo>
                <a:cubicBezTo>
                  <a:pt x="17501" y="11471"/>
                  <a:pt x="17423" y="11608"/>
                  <a:pt x="17363" y="11774"/>
                </a:cubicBezTo>
                <a:cubicBezTo>
                  <a:pt x="17324" y="11885"/>
                  <a:pt x="17285" y="12022"/>
                  <a:pt x="17217" y="12061"/>
                </a:cubicBezTo>
                <a:cubicBezTo>
                  <a:pt x="17190" y="12076"/>
                  <a:pt x="17067" y="11971"/>
                  <a:pt x="17056" y="12046"/>
                </a:cubicBezTo>
                <a:cubicBezTo>
                  <a:pt x="17031" y="12218"/>
                  <a:pt x="17191" y="12683"/>
                  <a:pt x="17222" y="12858"/>
                </a:cubicBezTo>
                <a:cubicBezTo>
                  <a:pt x="17264" y="13099"/>
                  <a:pt x="17429" y="13109"/>
                  <a:pt x="17533" y="13151"/>
                </a:cubicBezTo>
                <a:cubicBezTo>
                  <a:pt x="17556" y="13161"/>
                  <a:pt x="17496" y="12758"/>
                  <a:pt x="17526" y="12690"/>
                </a:cubicBezTo>
                <a:cubicBezTo>
                  <a:pt x="17570" y="12589"/>
                  <a:pt x="17635" y="12617"/>
                  <a:pt x="17653" y="12454"/>
                </a:cubicBezTo>
                <a:cubicBezTo>
                  <a:pt x="17664" y="12349"/>
                  <a:pt x="17671" y="12340"/>
                  <a:pt x="17721" y="12362"/>
                </a:cubicBezTo>
                <a:cubicBezTo>
                  <a:pt x="17849" y="12418"/>
                  <a:pt x="17782" y="12732"/>
                  <a:pt x="17711" y="12831"/>
                </a:cubicBezTo>
                <a:cubicBezTo>
                  <a:pt x="17643" y="12925"/>
                  <a:pt x="17812" y="13190"/>
                  <a:pt x="17829" y="13323"/>
                </a:cubicBezTo>
                <a:cubicBezTo>
                  <a:pt x="17779" y="12927"/>
                  <a:pt x="18028" y="13315"/>
                  <a:pt x="18041" y="13299"/>
                </a:cubicBezTo>
                <a:cubicBezTo>
                  <a:pt x="18089" y="13241"/>
                  <a:pt x="17953" y="13058"/>
                  <a:pt x="17940" y="13019"/>
                </a:cubicBezTo>
                <a:cubicBezTo>
                  <a:pt x="17887" y="12852"/>
                  <a:pt x="18112" y="12698"/>
                  <a:pt x="18087" y="12615"/>
                </a:cubicBezTo>
                <a:cubicBezTo>
                  <a:pt x="18106" y="12678"/>
                  <a:pt x="17752" y="12447"/>
                  <a:pt x="17784" y="12385"/>
                </a:cubicBezTo>
                <a:cubicBezTo>
                  <a:pt x="17823" y="12310"/>
                  <a:pt x="18147" y="12440"/>
                  <a:pt x="18147" y="12269"/>
                </a:cubicBezTo>
                <a:cubicBezTo>
                  <a:pt x="18147" y="12156"/>
                  <a:pt x="18157" y="12039"/>
                  <a:pt x="18081" y="12125"/>
                </a:cubicBezTo>
                <a:cubicBezTo>
                  <a:pt x="17970" y="12248"/>
                  <a:pt x="17910" y="12182"/>
                  <a:pt x="17800" y="12195"/>
                </a:cubicBezTo>
                <a:cubicBezTo>
                  <a:pt x="17759" y="12199"/>
                  <a:pt x="17723" y="12266"/>
                  <a:pt x="17681" y="12264"/>
                </a:cubicBezTo>
                <a:cubicBezTo>
                  <a:pt x="17614" y="12260"/>
                  <a:pt x="17681" y="11924"/>
                  <a:pt x="17696" y="11873"/>
                </a:cubicBezTo>
                <a:cubicBezTo>
                  <a:pt x="17778" y="11591"/>
                  <a:pt x="17702" y="11503"/>
                  <a:pt x="17570" y="11324"/>
                </a:cubicBezTo>
                <a:cubicBezTo>
                  <a:pt x="17411" y="11664"/>
                  <a:pt x="17570" y="11324"/>
                  <a:pt x="17570" y="11324"/>
                </a:cubicBezTo>
                <a:close/>
                <a:moveTo>
                  <a:pt x="17881" y="11420"/>
                </a:moveTo>
                <a:cubicBezTo>
                  <a:pt x="17922" y="11523"/>
                  <a:pt x="18086" y="11212"/>
                  <a:pt x="18086" y="11217"/>
                </a:cubicBezTo>
                <a:cubicBezTo>
                  <a:pt x="18106" y="11486"/>
                  <a:pt x="18016" y="11444"/>
                  <a:pt x="18108" y="11641"/>
                </a:cubicBezTo>
                <a:cubicBezTo>
                  <a:pt x="18176" y="11785"/>
                  <a:pt x="18254" y="11524"/>
                  <a:pt x="18266" y="11371"/>
                </a:cubicBezTo>
                <a:cubicBezTo>
                  <a:pt x="18280" y="11193"/>
                  <a:pt x="18233" y="10934"/>
                  <a:pt x="18143" y="10965"/>
                </a:cubicBezTo>
                <a:cubicBezTo>
                  <a:pt x="18084" y="10985"/>
                  <a:pt x="17815" y="11258"/>
                  <a:pt x="17881" y="11420"/>
                </a:cubicBezTo>
                <a:cubicBezTo>
                  <a:pt x="17917" y="11509"/>
                  <a:pt x="17823" y="11277"/>
                  <a:pt x="17881" y="11420"/>
                </a:cubicBezTo>
                <a:close/>
                <a:moveTo>
                  <a:pt x="17725" y="9546"/>
                </a:moveTo>
                <a:cubicBezTo>
                  <a:pt x="17743" y="9659"/>
                  <a:pt x="17838" y="9773"/>
                  <a:pt x="17762" y="9882"/>
                </a:cubicBezTo>
                <a:cubicBezTo>
                  <a:pt x="17677" y="10005"/>
                  <a:pt x="17599" y="10097"/>
                  <a:pt x="17741" y="10204"/>
                </a:cubicBezTo>
                <a:cubicBezTo>
                  <a:pt x="17810" y="10257"/>
                  <a:pt x="17791" y="10332"/>
                  <a:pt x="17836" y="10450"/>
                </a:cubicBezTo>
                <a:cubicBezTo>
                  <a:pt x="17911" y="10644"/>
                  <a:pt x="17883" y="10317"/>
                  <a:pt x="17918" y="10288"/>
                </a:cubicBezTo>
                <a:cubicBezTo>
                  <a:pt x="17984" y="10236"/>
                  <a:pt x="18041" y="10639"/>
                  <a:pt x="18007" y="10747"/>
                </a:cubicBezTo>
                <a:cubicBezTo>
                  <a:pt x="18020" y="10705"/>
                  <a:pt x="17890" y="10589"/>
                  <a:pt x="17862" y="10620"/>
                </a:cubicBezTo>
                <a:cubicBezTo>
                  <a:pt x="17883" y="10598"/>
                  <a:pt x="17966" y="11080"/>
                  <a:pt x="17968" y="11082"/>
                </a:cubicBezTo>
                <a:cubicBezTo>
                  <a:pt x="17994" y="11106"/>
                  <a:pt x="18111" y="10909"/>
                  <a:pt x="18132" y="10870"/>
                </a:cubicBezTo>
                <a:cubicBezTo>
                  <a:pt x="18183" y="10773"/>
                  <a:pt x="18178" y="10602"/>
                  <a:pt x="18132" y="10507"/>
                </a:cubicBezTo>
                <a:cubicBezTo>
                  <a:pt x="18075" y="10389"/>
                  <a:pt x="18065" y="10295"/>
                  <a:pt x="18021" y="10163"/>
                </a:cubicBezTo>
                <a:cubicBezTo>
                  <a:pt x="17959" y="9975"/>
                  <a:pt x="17896" y="10270"/>
                  <a:pt x="17854" y="10207"/>
                </a:cubicBezTo>
                <a:cubicBezTo>
                  <a:pt x="17828" y="10168"/>
                  <a:pt x="17915" y="9710"/>
                  <a:pt x="17919" y="9646"/>
                </a:cubicBezTo>
                <a:cubicBezTo>
                  <a:pt x="17939" y="9361"/>
                  <a:pt x="17802" y="9492"/>
                  <a:pt x="17725" y="9546"/>
                </a:cubicBezTo>
                <a:cubicBezTo>
                  <a:pt x="17748" y="9690"/>
                  <a:pt x="17725" y="9546"/>
                  <a:pt x="17725" y="9546"/>
                </a:cubicBezTo>
                <a:close/>
                <a:moveTo>
                  <a:pt x="17710" y="8505"/>
                </a:moveTo>
                <a:cubicBezTo>
                  <a:pt x="17710" y="8613"/>
                  <a:pt x="17648" y="8886"/>
                  <a:pt x="17703" y="8969"/>
                </a:cubicBezTo>
                <a:cubicBezTo>
                  <a:pt x="17720" y="8995"/>
                  <a:pt x="17764" y="9085"/>
                  <a:pt x="17783" y="9015"/>
                </a:cubicBezTo>
                <a:cubicBezTo>
                  <a:pt x="17817" y="8895"/>
                  <a:pt x="17801" y="8681"/>
                  <a:pt x="17779" y="8559"/>
                </a:cubicBezTo>
                <a:cubicBezTo>
                  <a:pt x="17769" y="8503"/>
                  <a:pt x="17712" y="8323"/>
                  <a:pt x="17710" y="8505"/>
                </a:cubicBezTo>
                <a:cubicBezTo>
                  <a:pt x="17709" y="8726"/>
                  <a:pt x="17712" y="8290"/>
                  <a:pt x="17710" y="8505"/>
                </a:cubicBezTo>
                <a:close/>
                <a:moveTo>
                  <a:pt x="18502" y="12461"/>
                </a:moveTo>
                <a:cubicBezTo>
                  <a:pt x="18521" y="12548"/>
                  <a:pt x="18580" y="13121"/>
                  <a:pt x="18592" y="13133"/>
                </a:cubicBezTo>
                <a:cubicBezTo>
                  <a:pt x="18705" y="13242"/>
                  <a:pt x="18883" y="12983"/>
                  <a:pt x="18954" y="13262"/>
                </a:cubicBezTo>
                <a:cubicBezTo>
                  <a:pt x="18984" y="13381"/>
                  <a:pt x="19053" y="13543"/>
                  <a:pt x="18976" y="13646"/>
                </a:cubicBezTo>
                <a:cubicBezTo>
                  <a:pt x="18863" y="13798"/>
                  <a:pt x="19066" y="13844"/>
                  <a:pt x="19114" y="13805"/>
                </a:cubicBezTo>
                <a:cubicBezTo>
                  <a:pt x="19179" y="13753"/>
                  <a:pt x="19203" y="13997"/>
                  <a:pt x="19263" y="14038"/>
                </a:cubicBezTo>
                <a:cubicBezTo>
                  <a:pt x="19377" y="14115"/>
                  <a:pt x="19295" y="13704"/>
                  <a:pt x="19314" y="13674"/>
                </a:cubicBezTo>
                <a:cubicBezTo>
                  <a:pt x="19318" y="13667"/>
                  <a:pt x="19470" y="13764"/>
                  <a:pt x="19494" y="13791"/>
                </a:cubicBezTo>
                <a:cubicBezTo>
                  <a:pt x="19562" y="13869"/>
                  <a:pt x="19663" y="14217"/>
                  <a:pt x="19734" y="14225"/>
                </a:cubicBezTo>
                <a:cubicBezTo>
                  <a:pt x="19885" y="14242"/>
                  <a:pt x="19811" y="14042"/>
                  <a:pt x="19743" y="13956"/>
                </a:cubicBezTo>
                <a:cubicBezTo>
                  <a:pt x="19698" y="13900"/>
                  <a:pt x="19601" y="13782"/>
                  <a:pt x="19620" y="13646"/>
                </a:cubicBezTo>
                <a:cubicBezTo>
                  <a:pt x="19632" y="13563"/>
                  <a:pt x="19625" y="13427"/>
                  <a:pt x="19688" y="13453"/>
                </a:cubicBezTo>
                <a:cubicBezTo>
                  <a:pt x="19554" y="13398"/>
                  <a:pt x="19472" y="13186"/>
                  <a:pt x="19350" y="13046"/>
                </a:cubicBezTo>
                <a:cubicBezTo>
                  <a:pt x="19269" y="12954"/>
                  <a:pt x="19082" y="12699"/>
                  <a:pt x="18997" y="12714"/>
                </a:cubicBezTo>
                <a:cubicBezTo>
                  <a:pt x="18927" y="12727"/>
                  <a:pt x="18887" y="12862"/>
                  <a:pt x="18845" y="12961"/>
                </a:cubicBezTo>
                <a:cubicBezTo>
                  <a:pt x="18794" y="13078"/>
                  <a:pt x="18732" y="12828"/>
                  <a:pt x="18691" y="12773"/>
                </a:cubicBezTo>
                <a:cubicBezTo>
                  <a:pt x="18636" y="12699"/>
                  <a:pt x="18666" y="12540"/>
                  <a:pt x="18630" y="12501"/>
                </a:cubicBezTo>
                <a:cubicBezTo>
                  <a:pt x="18597" y="12466"/>
                  <a:pt x="18533" y="12468"/>
                  <a:pt x="18502" y="12461"/>
                </a:cubicBezTo>
                <a:cubicBezTo>
                  <a:pt x="18502" y="12461"/>
                  <a:pt x="18502" y="12461"/>
                  <a:pt x="18502" y="12461"/>
                </a:cubicBezTo>
                <a:close/>
                <a:moveTo>
                  <a:pt x="21071" y="17955"/>
                </a:moveTo>
                <a:cubicBezTo>
                  <a:pt x="21140" y="18251"/>
                  <a:pt x="21275" y="18391"/>
                  <a:pt x="21113" y="18641"/>
                </a:cubicBezTo>
                <a:cubicBezTo>
                  <a:pt x="20916" y="18945"/>
                  <a:pt x="21202" y="18886"/>
                  <a:pt x="21264" y="18928"/>
                </a:cubicBezTo>
                <a:cubicBezTo>
                  <a:pt x="21207" y="18889"/>
                  <a:pt x="21105" y="19194"/>
                  <a:pt x="21026" y="19092"/>
                </a:cubicBezTo>
                <a:cubicBezTo>
                  <a:pt x="21003" y="19063"/>
                  <a:pt x="21001" y="19000"/>
                  <a:pt x="20982" y="18964"/>
                </a:cubicBezTo>
                <a:cubicBezTo>
                  <a:pt x="20934" y="18873"/>
                  <a:pt x="20890" y="19221"/>
                  <a:pt x="20865" y="19272"/>
                </a:cubicBezTo>
                <a:cubicBezTo>
                  <a:pt x="20822" y="19360"/>
                  <a:pt x="20525" y="19514"/>
                  <a:pt x="20664" y="19733"/>
                </a:cubicBezTo>
                <a:cubicBezTo>
                  <a:pt x="20791" y="19933"/>
                  <a:pt x="20860" y="20000"/>
                  <a:pt x="20921" y="19581"/>
                </a:cubicBezTo>
                <a:cubicBezTo>
                  <a:pt x="20940" y="19449"/>
                  <a:pt x="21071" y="19339"/>
                  <a:pt x="21123" y="19278"/>
                </a:cubicBezTo>
                <a:cubicBezTo>
                  <a:pt x="21247" y="19135"/>
                  <a:pt x="21352" y="18841"/>
                  <a:pt x="21438" y="18609"/>
                </a:cubicBezTo>
                <a:cubicBezTo>
                  <a:pt x="21558" y="18285"/>
                  <a:pt x="21359" y="18470"/>
                  <a:pt x="21289" y="18324"/>
                </a:cubicBezTo>
                <a:cubicBezTo>
                  <a:pt x="21242" y="18226"/>
                  <a:pt x="21230" y="18093"/>
                  <a:pt x="21173" y="18007"/>
                </a:cubicBezTo>
                <a:cubicBezTo>
                  <a:pt x="21173" y="18007"/>
                  <a:pt x="21050" y="17863"/>
                  <a:pt x="21071" y="17955"/>
                </a:cubicBezTo>
                <a:cubicBezTo>
                  <a:pt x="21160" y="18336"/>
                  <a:pt x="21048" y="17853"/>
                  <a:pt x="21071" y="17955"/>
                </a:cubicBezTo>
                <a:close/>
                <a:moveTo>
                  <a:pt x="19391" y="21062"/>
                </a:moveTo>
                <a:cubicBezTo>
                  <a:pt x="19422" y="21156"/>
                  <a:pt x="19554" y="21556"/>
                  <a:pt x="19609" y="21452"/>
                </a:cubicBezTo>
                <a:cubicBezTo>
                  <a:pt x="19686" y="21310"/>
                  <a:pt x="19749" y="21140"/>
                  <a:pt x="19835" y="21018"/>
                </a:cubicBezTo>
                <a:cubicBezTo>
                  <a:pt x="19768" y="21022"/>
                  <a:pt x="19697" y="20982"/>
                  <a:pt x="19645" y="20887"/>
                </a:cubicBezTo>
                <a:cubicBezTo>
                  <a:pt x="19560" y="20732"/>
                  <a:pt x="19456" y="20960"/>
                  <a:pt x="19391" y="21062"/>
                </a:cubicBezTo>
                <a:cubicBezTo>
                  <a:pt x="19391" y="21062"/>
                  <a:pt x="19476" y="20928"/>
                  <a:pt x="19391" y="21062"/>
                </a:cubicBezTo>
                <a:close/>
                <a:moveTo>
                  <a:pt x="18354" y="14800"/>
                </a:moveTo>
                <a:cubicBezTo>
                  <a:pt x="18269" y="14701"/>
                  <a:pt x="18263" y="14458"/>
                  <a:pt x="18177" y="14672"/>
                </a:cubicBezTo>
                <a:cubicBezTo>
                  <a:pt x="18128" y="14793"/>
                  <a:pt x="18020" y="14971"/>
                  <a:pt x="18021" y="15152"/>
                </a:cubicBezTo>
                <a:cubicBezTo>
                  <a:pt x="18025" y="15678"/>
                  <a:pt x="17667" y="15590"/>
                  <a:pt x="17518" y="15825"/>
                </a:cubicBezTo>
                <a:cubicBezTo>
                  <a:pt x="17453" y="15927"/>
                  <a:pt x="17352" y="15998"/>
                  <a:pt x="17366" y="16206"/>
                </a:cubicBezTo>
                <a:cubicBezTo>
                  <a:pt x="17381" y="16432"/>
                  <a:pt x="17364" y="16742"/>
                  <a:pt x="17403" y="16951"/>
                </a:cubicBezTo>
                <a:cubicBezTo>
                  <a:pt x="17441" y="17152"/>
                  <a:pt x="17549" y="17261"/>
                  <a:pt x="17576" y="17468"/>
                </a:cubicBezTo>
                <a:cubicBezTo>
                  <a:pt x="17600" y="17646"/>
                  <a:pt x="17565" y="17823"/>
                  <a:pt x="17553" y="17999"/>
                </a:cubicBezTo>
                <a:cubicBezTo>
                  <a:pt x="17518" y="18495"/>
                  <a:pt x="17802" y="18091"/>
                  <a:pt x="17908" y="18027"/>
                </a:cubicBezTo>
                <a:cubicBezTo>
                  <a:pt x="17988" y="17978"/>
                  <a:pt x="18059" y="17915"/>
                  <a:pt x="18132" y="17827"/>
                </a:cubicBezTo>
                <a:cubicBezTo>
                  <a:pt x="18196" y="17750"/>
                  <a:pt x="18280" y="17501"/>
                  <a:pt x="18359" y="17518"/>
                </a:cubicBezTo>
                <a:cubicBezTo>
                  <a:pt x="18568" y="17562"/>
                  <a:pt x="18672" y="17673"/>
                  <a:pt x="18812" y="17980"/>
                </a:cubicBezTo>
                <a:cubicBezTo>
                  <a:pt x="18887" y="18142"/>
                  <a:pt x="18983" y="18243"/>
                  <a:pt x="19058" y="18404"/>
                </a:cubicBezTo>
                <a:cubicBezTo>
                  <a:pt x="19136" y="18571"/>
                  <a:pt x="19145" y="18765"/>
                  <a:pt x="19272" y="18708"/>
                </a:cubicBezTo>
                <a:cubicBezTo>
                  <a:pt x="19413" y="18645"/>
                  <a:pt x="19536" y="18614"/>
                  <a:pt x="19679" y="18638"/>
                </a:cubicBezTo>
                <a:cubicBezTo>
                  <a:pt x="19748" y="18650"/>
                  <a:pt x="19726" y="18460"/>
                  <a:pt x="19739" y="18356"/>
                </a:cubicBezTo>
                <a:cubicBezTo>
                  <a:pt x="19767" y="18122"/>
                  <a:pt x="19809" y="17912"/>
                  <a:pt x="19868" y="17708"/>
                </a:cubicBezTo>
                <a:cubicBezTo>
                  <a:pt x="19903" y="17587"/>
                  <a:pt x="20050" y="17330"/>
                  <a:pt x="20028" y="17175"/>
                </a:cubicBezTo>
                <a:cubicBezTo>
                  <a:pt x="20004" y="17009"/>
                  <a:pt x="19922" y="16849"/>
                  <a:pt x="19946" y="16661"/>
                </a:cubicBezTo>
                <a:cubicBezTo>
                  <a:pt x="19963" y="16530"/>
                  <a:pt x="19973" y="16460"/>
                  <a:pt x="19934" y="16334"/>
                </a:cubicBezTo>
                <a:cubicBezTo>
                  <a:pt x="19846" y="16042"/>
                  <a:pt x="19689" y="15592"/>
                  <a:pt x="19557" y="15371"/>
                </a:cubicBezTo>
                <a:cubicBezTo>
                  <a:pt x="19472" y="15230"/>
                  <a:pt x="19513" y="15054"/>
                  <a:pt x="19465" y="14864"/>
                </a:cubicBezTo>
                <a:cubicBezTo>
                  <a:pt x="19420" y="14687"/>
                  <a:pt x="19369" y="14669"/>
                  <a:pt x="19352" y="14455"/>
                </a:cubicBezTo>
                <a:cubicBezTo>
                  <a:pt x="19331" y="14200"/>
                  <a:pt x="19291" y="14151"/>
                  <a:pt x="19204" y="14371"/>
                </a:cubicBezTo>
                <a:cubicBezTo>
                  <a:pt x="19120" y="14582"/>
                  <a:pt x="19185" y="14849"/>
                  <a:pt x="19195" y="15090"/>
                </a:cubicBezTo>
                <a:cubicBezTo>
                  <a:pt x="19205" y="15322"/>
                  <a:pt x="19138" y="15360"/>
                  <a:pt x="19071" y="15182"/>
                </a:cubicBezTo>
                <a:cubicBezTo>
                  <a:pt x="19025" y="15061"/>
                  <a:pt x="18857" y="14941"/>
                  <a:pt x="18842" y="14841"/>
                </a:cubicBezTo>
                <a:cubicBezTo>
                  <a:pt x="18818" y="14673"/>
                  <a:pt x="18950" y="14589"/>
                  <a:pt x="18941" y="14435"/>
                </a:cubicBezTo>
                <a:cubicBezTo>
                  <a:pt x="18935" y="14334"/>
                  <a:pt x="18687" y="14231"/>
                  <a:pt x="18641" y="14191"/>
                </a:cubicBezTo>
                <a:cubicBezTo>
                  <a:pt x="18522" y="14088"/>
                  <a:pt x="18507" y="14085"/>
                  <a:pt x="18488" y="14341"/>
                </a:cubicBezTo>
                <a:cubicBezTo>
                  <a:pt x="18480" y="14438"/>
                  <a:pt x="18441" y="14900"/>
                  <a:pt x="18354" y="14800"/>
                </a:cubicBezTo>
                <a:cubicBezTo>
                  <a:pt x="18225" y="14650"/>
                  <a:pt x="18442" y="14900"/>
                  <a:pt x="18354" y="14800"/>
                </a:cubicBezTo>
                <a:close/>
                <a:moveTo>
                  <a:pt x="15245" y="10971"/>
                </a:moveTo>
                <a:cubicBezTo>
                  <a:pt x="15186" y="11175"/>
                  <a:pt x="15137" y="11494"/>
                  <a:pt x="15282" y="11543"/>
                </a:cubicBezTo>
                <a:cubicBezTo>
                  <a:pt x="15482" y="11610"/>
                  <a:pt x="15275" y="11058"/>
                  <a:pt x="15245" y="10971"/>
                </a:cubicBezTo>
                <a:cubicBezTo>
                  <a:pt x="15245" y="10971"/>
                  <a:pt x="15245" y="10971"/>
                  <a:pt x="15245" y="10971"/>
                </a:cubicBezTo>
                <a:close/>
                <a:moveTo>
                  <a:pt x="13202" y="14239"/>
                </a:moveTo>
                <a:cubicBezTo>
                  <a:pt x="13169" y="14491"/>
                  <a:pt x="13151" y="14754"/>
                  <a:pt x="13041" y="14908"/>
                </a:cubicBezTo>
                <a:cubicBezTo>
                  <a:pt x="12929" y="15066"/>
                  <a:pt x="12737" y="15008"/>
                  <a:pt x="12862" y="15440"/>
                </a:cubicBezTo>
                <a:cubicBezTo>
                  <a:pt x="12960" y="15781"/>
                  <a:pt x="12711" y="15812"/>
                  <a:pt x="12799" y="16115"/>
                </a:cubicBezTo>
                <a:cubicBezTo>
                  <a:pt x="12827" y="16211"/>
                  <a:pt x="12875" y="16741"/>
                  <a:pt x="12984" y="16523"/>
                </a:cubicBezTo>
                <a:cubicBezTo>
                  <a:pt x="13059" y="16371"/>
                  <a:pt x="13078" y="16002"/>
                  <a:pt x="13102" y="15792"/>
                </a:cubicBezTo>
                <a:cubicBezTo>
                  <a:pt x="13128" y="15566"/>
                  <a:pt x="13244" y="15380"/>
                  <a:pt x="13219" y="15135"/>
                </a:cubicBezTo>
                <a:cubicBezTo>
                  <a:pt x="13199" y="14951"/>
                  <a:pt x="13390" y="14866"/>
                  <a:pt x="13324" y="14714"/>
                </a:cubicBezTo>
                <a:cubicBezTo>
                  <a:pt x="13263" y="14572"/>
                  <a:pt x="13247" y="14399"/>
                  <a:pt x="13202" y="14239"/>
                </a:cubicBezTo>
                <a:cubicBezTo>
                  <a:pt x="13202" y="14239"/>
                  <a:pt x="13202" y="14239"/>
                  <a:pt x="13202" y="14239"/>
                </a:cubicBezTo>
                <a:close/>
                <a:moveTo>
                  <a:pt x="9301" y="2402"/>
                </a:moveTo>
                <a:cubicBezTo>
                  <a:pt x="9343" y="2599"/>
                  <a:pt x="9466" y="2740"/>
                  <a:pt x="9566" y="2660"/>
                </a:cubicBezTo>
                <a:cubicBezTo>
                  <a:pt x="9631" y="2608"/>
                  <a:pt x="9965" y="2338"/>
                  <a:pt x="9812" y="2147"/>
                </a:cubicBezTo>
                <a:cubicBezTo>
                  <a:pt x="9693" y="2000"/>
                  <a:pt x="9576" y="2175"/>
                  <a:pt x="9460" y="2231"/>
                </a:cubicBezTo>
                <a:cubicBezTo>
                  <a:pt x="9421" y="2249"/>
                  <a:pt x="9451" y="1985"/>
                  <a:pt x="9388" y="2020"/>
                </a:cubicBezTo>
                <a:cubicBezTo>
                  <a:pt x="9324" y="2056"/>
                  <a:pt x="9294" y="2280"/>
                  <a:pt x="9301" y="2402"/>
                </a:cubicBezTo>
                <a:cubicBezTo>
                  <a:pt x="9301" y="2402"/>
                  <a:pt x="9301" y="2402"/>
                  <a:pt x="9301" y="2402"/>
                </a:cubicBezTo>
                <a:close/>
                <a:moveTo>
                  <a:pt x="10678" y="6070"/>
                </a:moveTo>
                <a:cubicBezTo>
                  <a:pt x="10653" y="6097"/>
                  <a:pt x="10596" y="6236"/>
                  <a:pt x="10629" y="6297"/>
                </a:cubicBezTo>
                <a:cubicBezTo>
                  <a:pt x="10651" y="6336"/>
                  <a:pt x="10769" y="6161"/>
                  <a:pt x="10779" y="6120"/>
                </a:cubicBezTo>
                <a:cubicBezTo>
                  <a:pt x="10798" y="6048"/>
                  <a:pt x="10767" y="5919"/>
                  <a:pt x="10767" y="5846"/>
                </a:cubicBezTo>
                <a:cubicBezTo>
                  <a:pt x="10765" y="5483"/>
                  <a:pt x="10684" y="6043"/>
                  <a:pt x="10678" y="6070"/>
                </a:cubicBezTo>
                <a:cubicBezTo>
                  <a:pt x="10678" y="6070"/>
                  <a:pt x="10709" y="5941"/>
                  <a:pt x="10678" y="6070"/>
                </a:cubicBezTo>
                <a:close/>
                <a:moveTo>
                  <a:pt x="12210" y="7255"/>
                </a:moveTo>
                <a:cubicBezTo>
                  <a:pt x="12190" y="7316"/>
                  <a:pt x="12121" y="7528"/>
                  <a:pt x="12077" y="7463"/>
                </a:cubicBezTo>
                <a:cubicBezTo>
                  <a:pt x="11983" y="7324"/>
                  <a:pt x="11993" y="7391"/>
                  <a:pt x="11870" y="7403"/>
                </a:cubicBezTo>
                <a:cubicBezTo>
                  <a:pt x="11747" y="7415"/>
                  <a:pt x="11401" y="6871"/>
                  <a:pt x="11314" y="7255"/>
                </a:cubicBezTo>
                <a:cubicBezTo>
                  <a:pt x="11271" y="7448"/>
                  <a:pt x="11271" y="7681"/>
                  <a:pt x="11168" y="7433"/>
                </a:cubicBezTo>
                <a:cubicBezTo>
                  <a:pt x="11083" y="7228"/>
                  <a:pt x="11028" y="7165"/>
                  <a:pt x="10899" y="7156"/>
                </a:cubicBezTo>
                <a:cubicBezTo>
                  <a:pt x="10693" y="7141"/>
                  <a:pt x="11051" y="6441"/>
                  <a:pt x="10759" y="6454"/>
                </a:cubicBezTo>
                <a:cubicBezTo>
                  <a:pt x="10726" y="6456"/>
                  <a:pt x="10598" y="6375"/>
                  <a:pt x="10570" y="6429"/>
                </a:cubicBezTo>
                <a:cubicBezTo>
                  <a:pt x="10483" y="6598"/>
                  <a:pt x="10396" y="6541"/>
                  <a:pt x="10286" y="6534"/>
                </a:cubicBezTo>
                <a:cubicBezTo>
                  <a:pt x="10184" y="6529"/>
                  <a:pt x="10162" y="6609"/>
                  <a:pt x="10104" y="6744"/>
                </a:cubicBezTo>
                <a:cubicBezTo>
                  <a:pt x="10033" y="6909"/>
                  <a:pt x="9873" y="6797"/>
                  <a:pt x="9783" y="6814"/>
                </a:cubicBezTo>
                <a:cubicBezTo>
                  <a:pt x="9706" y="6828"/>
                  <a:pt x="9684" y="6995"/>
                  <a:pt x="9615" y="7059"/>
                </a:cubicBezTo>
                <a:cubicBezTo>
                  <a:pt x="9542" y="7127"/>
                  <a:pt x="9452" y="7195"/>
                  <a:pt x="9449" y="7399"/>
                </a:cubicBezTo>
                <a:cubicBezTo>
                  <a:pt x="9447" y="7522"/>
                  <a:pt x="9475" y="7831"/>
                  <a:pt x="9397" y="7880"/>
                </a:cubicBezTo>
                <a:cubicBezTo>
                  <a:pt x="9348" y="7911"/>
                  <a:pt x="9359" y="7680"/>
                  <a:pt x="9300" y="7785"/>
                </a:cubicBezTo>
                <a:cubicBezTo>
                  <a:pt x="9160" y="8035"/>
                  <a:pt x="8972" y="8553"/>
                  <a:pt x="8946" y="8951"/>
                </a:cubicBezTo>
                <a:cubicBezTo>
                  <a:pt x="8931" y="9173"/>
                  <a:pt x="9015" y="9319"/>
                  <a:pt x="9001" y="9534"/>
                </a:cubicBezTo>
                <a:cubicBezTo>
                  <a:pt x="8984" y="9779"/>
                  <a:pt x="8894" y="9991"/>
                  <a:pt x="8901" y="10247"/>
                </a:cubicBezTo>
                <a:cubicBezTo>
                  <a:pt x="8908" y="10511"/>
                  <a:pt x="9042" y="10620"/>
                  <a:pt x="9094" y="10831"/>
                </a:cubicBezTo>
                <a:cubicBezTo>
                  <a:pt x="9136" y="11005"/>
                  <a:pt x="9121" y="11215"/>
                  <a:pt x="9178" y="11383"/>
                </a:cubicBezTo>
                <a:cubicBezTo>
                  <a:pt x="9234" y="11549"/>
                  <a:pt x="9342" y="11549"/>
                  <a:pt x="9401" y="11724"/>
                </a:cubicBezTo>
                <a:cubicBezTo>
                  <a:pt x="9476" y="11945"/>
                  <a:pt x="9514" y="11937"/>
                  <a:pt x="9634" y="11836"/>
                </a:cubicBezTo>
                <a:cubicBezTo>
                  <a:pt x="9767" y="11725"/>
                  <a:pt x="9771" y="11802"/>
                  <a:pt x="9898" y="11802"/>
                </a:cubicBezTo>
                <a:cubicBezTo>
                  <a:pt x="9987" y="11802"/>
                  <a:pt x="10107" y="11497"/>
                  <a:pt x="10176" y="11527"/>
                </a:cubicBezTo>
                <a:cubicBezTo>
                  <a:pt x="10284" y="11575"/>
                  <a:pt x="10259" y="11803"/>
                  <a:pt x="10333" y="11905"/>
                </a:cubicBezTo>
                <a:cubicBezTo>
                  <a:pt x="10400" y="11999"/>
                  <a:pt x="10525" y="11815"/>
                  <a:pt x="10549" y="11858"/>
                </a:cubicBezTo>
                <a:cubicBezTo>
                  <a:pt x="10610" y="11967"/>
                  <a:pt x="10551" y="12269"/>
                  <a:pt x="10540" y="12399"/>
                </a:cubicBezTo>
                <a:cubicBezTo>
                  <a:pt x="10517" y="12648"/>
                  <a:pt x="10593" y="12862"/>
                  <a:pt x="10661" y="13041"/>
                </a:cubicBezTo>
                <a:cubicBezTo>
                  <a:pt x="10811" y="13432"/>
                  <a:pt x="10876" y="13985"/>
                  <a:pt x="10782" y="14467"/>
                </a:cubicBezTo>
                <a:cubicBezTo>
                  <a:pt x="10713" y="14821"/>
                  <a:pt x="10684" y="15193"/>
                  <a:pt x="10765" y="15554"/>
                </a:cubicBezTo>
                <a:cubicBezTo>
                  <a:pt x="10823" y="15816"/>
                  <a:pt x="10899" y="16049"/>
                  <a:pt x="10888" y="16347"/>
                </a:cubicBezTo>
                <a:cubicBezTo>
                  <a:pt x="10875" y="16705"/>
                  <a:pt x="11034" y="16793"/>
                  <a:pt x="11098" y="17034"/>
                </a:cubicBezTo>
                <a:cubicBezTo>
                  <a:pt x="11183" y="17356"/>
                  <a:pt x="11028" y="17668"/>
                  <a:pt x="11189" y="17907"/>
                </a:cubicBezTo>
                <a:cubicBezTo>
                  <a:pt x="11563" y="18464"/>
                  <a:pt x="11921" y="17674"/>
                  <a:pt x="12120" y="17067"/>
                </a:cubicBezTo>
                <a:cubicBezTo>
                  <a:pt x="12194" y="16839"/>
                  <a:pt x="12208" y="16601"/>
                  <a:pt x="12307" y="16410"/>
                </a:cubicBezTo>
                <a:cubicBezTo>
                  <a:pt x="12456" y="16125"/>
                  <a:pt x="12257" y="15929"/>
                  <a:pt x="12386" y="15641"/>
                </a:cubicBezTo>
                <a:cubicBezTo>
                  <a:pt x="12490" y="15409"/>
                  <a:pt x="12668" y="15182"/>
                  <a:pt x="12704" y="14847"/>
                </a:cubicBezTo>
                <a:cubicBezTo>
                  <a:pt x="12734" y="14574"/>
                  <a:pt x="12615" y="14244"/>
                  <a:pt x="12617" y="13951"/>
                </a:cubicBezTo>
                <a:cubicBezTo>
                  <a:pt x="12619" y="13756"/>
                  <a:pt x="12530" y="13430"/>
                  <a:pt x="12578" y="13256"/>
                </a:cubicBezTo>
                <a:cubicBezTo>
                  <a:pt x="12656" y="12967"/>
                  <a:pt x="12803" y="12778"/>
                  <a:pt x="12887" y="12478"/>
                </a:cubicBezTo>
                <a:cubicBezTo>
                  <a:pt x="12971" y="12176"/>
                  <a:pt x="13131" y="12030"/>
                  <a:pt x="13232" y="11760"/>
                </a:cubicBezTo>
                <a:cubicBezTo>
                  <a:pt x="13321" y="11521"/>
                  <a:pt x="13392" y="11074"/>
                  <a:pt x="13406" y="10774"/>
                </a:cubicBezTo>
                <a:cubicBezTo>
                  <a:pt x="13434" y="10182"/>
                  <a:pt x="12977" y="10859"/>
                  <a:pt x="12882" y="10719"/>
                </a:cubicBezTo>
                <a:cubicBezTo>
                  <a:pt x="12846" y="10666"/>
                  <a:pt x="13220" y="10311"/>
                  <a:pt x="13248" y="10272"/>
                </a:cubicBezTo>
                <a:cubicBezTo>
                  <a:pt x="13303" y="10195"/>
                  <a:pt x="13389" y="9882"/>
                  <a:pt x="13455" y="9878"/>
                </a:cubicBezTo>
                <a:cubicBezTo>
                  <a:pt x="13525" y="9872"/>
                  <a:pt x="13569" y="9836"/>
                  <a:pt x="13638" y="9763"/>
                </a:cubicBezTo>
                <a:cubicBezTo>
                  <a:pt x="13704" y="9693"/>
                  <a:pt x="13722" y="9643"/>
                  <a:pt x="13753" y="9500"/>
                </a:cubicBezTo>
                <a:cubicBezTo>
                  <a:pt x="13769" y="9430"/>
                  <a:pt x="13911" y="9101"/>
                  <a:pt x="13906" y="9055"/>
                </a:cubicBezTo>
                <a:cubicBezTo>
                  <a:pt x="13891" y="8909"/>
                  <a:pt x="13782" y="8743"/>
                  <a:pt x="13747" y="8589"/>
                </a:cubicBezTo>
                <a:cubicBezTo>
                  <a:pt x="13705" y="8407"/>
                  <a:pt x="13614" y="8285"/>
                  <a:pt x="13541" y="8460"/>
                </a:cubicBezTo>
                <a:cubicBezTo>
                  <a:pt x="13465" y="8643"/>
                  <a:pt x="13269" y="8203"/>
                  <a:pt x="13217" y="8056"/>
                </a:cubicBezTo>
                <a:cubicBezTo>
                  <a:pt x="13187" y="7971"/>
                  <a:pt x="13142" y="7722"/>
                  <a:pt x="13239" y="7847"/>
                </a:cubicBezTo>
                <a:cubicBezTo>
                  <a:pt x="13306" y="7933"/>
                  <a:pt x="13357" y="8216"/>
                  <a:pt x="13419" y="8263"/>
                </a:cubicBezTo>
                <a:cubicBezTo>
                  <a:pt x="13507" y="8331"/>
                  <a:pt x="13580" y="8189"/>
                  <a:pt x="13674" y="8318"/>
                </a:cubicBezTo>
                <a:cubicBezTo>
                  <a:pt x="13789" y="8475"/>
                  <a:pt x="13909" y="8562"/>
                  <a:pt x="14045" y="8594"/>
                </a:cubicBezTo>
                <a:cubicBezTo>
                  <a:pt x="14106" y="8609"/>
                  <a:pt x="14221" y="8568"/>
                  <a:pt x="14274" y="8655"/>
                </a:cubicBezTo>
                <a:cubicBezTo>
                  <a:pt x="14364" y="8803"/>
                  <a:pt x="14419" y="9041"/>
                  <a:pt x="14502" y="9206"/>
                </a:cubicBezTo>
                <a:cubicBezTo>
                  <a:pt x="14556" y="9315"/>
                  <a:pt x="14612" y="9218"/>
                  <a:pt x="14653" y="9283"/>
                </a:cubicBezTo>
                <a:cubicBezTo>
                  <a:pt x="14693" y="9347"/>
                  <a:pt x="14676" y="9762"/>
                  <a:pt x="14691" y="9875"/>
                </a:cubicBezTo>
                <a:cubicBezTo>
                  <a:pt x="14749" y="10341"/>
                  <a:pt x="14901" y="10791"/>
                  <a:pt x="14989" y="11239"/>
                </a:cubicBezTo>
                <a:cubicBezTo>
                  <a:pt x="15053" y="11562"/>
                  <a:pt x="15209" y="10820"/>
                  <a:pt x="15234" y="10663"/>
                </a:cubicBezTo>
                <a:cubicBezTo>
                  <a:pt x="15262" y="10481"/>
                  <a:pt x="15234" y="10276"/>
                  <a:pt x="15252" y="10089"/>
                </a:cubicBezTo>
                <a:cubicBezTo>
                  <a:pt x="15267" y="9933"/>
                  <a:pt x="15344" y="9869"/>
                  <a:pt x="15396" y="9780"/>
                </a:cubicBezTo>
                <a:cubicBezTo>
                  <a:pt x="15498" y="9607"/>
                  <a:pt x="15749" y="8741"/>
                  <a:pt x="15898" y="9080"/>
                </a:cubicBezTo>
                <a:cubicBezTo>
                  <a:pt x="15996" y="9303"/>
                  <a:pt x="16006" y="10158"/>
                  <a:pt x="16194" y="10126"/>
                </a:cubicBezTo>
                <a:cubicBezTo>
                  <a:pt x="16224" y="10121"/>
                  <a:pt x="16253" y="10010"/>
                  <a:pt x="16283" y="10066"/>
                </a:cubicBezTo>
                <a:cubicBezTo>
                  <a:pt x="16320" y="10132"/>
                  <a:pt x="16323" y="10307"/>
                  <a:pt x="16326" y="10395"/>
                </a:cubicBezTo>
                <a:cubicBezTo>
                  <a:pt x="16334" y="10613"/>
                  <a:pt x="16309" y="10854"/>
                  <a:pt x="16326" y="11067"/>
                </a:cubicBezTo>
                <a:cubicBezTo>
                  <a:pt x="16332" y="11144"/>
                  <a:pt x="16597" y="11765"/>
                  <a:pt x="16491" y="11885"/>
                </a:cubicBezTo>
                <a:cubicBezTo>
                  <a:pt x="16453" y="11929"/>
                  <a:pt x="16307" y="11494"/>
                  <a:pt x="16275" y="11438"/>
                </a:cubicBezTo>
                <a:cubicBezTo>
                  <a:pt x="16218" y="11335"/>
                  <a:pt x="16160" y="11518"/>
                  <a:pt x="16115" y="11589"/>
                </a:cubicBezTo>
                <a:cubicBezTo>
                  <a:pt x="16095" y="11620"/>
                  <a:pt x="16365" y="12211"/>
                  <a:pt x="16407" y="12365"/>
                </a:cubicBezTo>
                <a:cubicBezTo>
                  <a:pt x="16507" y="12741"/>
                  <a:pt x="16660" y="13165"/>
                  <a:pt x="16842" y="13375"/>
                </a:cubicBezTo>
                <a:cubicBezTo>
                  <a:pt x="16926" y="13472"/>
                  <a:pt x="16990" y="12745"/>
                  <a:pt x="16822" y="12645"/>
                </a:cubicBezTo>
                <a:cubicBezTo>
                  <a:pt x="16772" y="12615"/>
                  <a:pt x="16788" y="11899"/>
                  <a:pt x="16763" y="11724"/>
                </a:cubicBezTo>
                <a:cubicBezTo>
                  <a:pt x="16698" y="11263"/>
                  <a:pt x="16485" y="11207"/>
                  <a:pt x="16517" y="10653"/>
                </a:cubicBezTo>
                <a:cubicBezTo>
                  <a:pt x="16541" y="10245"/>
                  <a:pt x="16739" y="11112"/>
                  <a:pt x="16781" y="11186"/>
                </a:cubicBezTo>
                <a:cubicBezTo>
                  <a:pt x="16830" y="11275"/>
                  <a:pt x="16890" y="11382"/>
                  <a:pt x="16921" y="11232"/>
                </a:cubicBezTo>
                <a:cubicBezTo>
                  <a:pt x="16975" y="10965"/>
                  <a:pt x="17065" y="10773"/>
                  <a:pt x="17080" y="10471"/>
                </a:cubicBezTo>
                <a:cubicBezTo>
                  <a:pt x="17106" y="9982"/>
                  <a:pt x="16875" y="9807"/>
                  <a:pt x="16865" y="9369"/>
                </a:cubicBezTo>
                <a:cubicBezTo>
                  <a:pt x="16859" y="9148"/>
                  <a:pt x="17013" y="9130"/>
                  <a:pt x="17007" y="9190"/>
                </a:cubicBezTo>
                <a:cubicBezTo>
                  <a:pt x="16988" y="9377"/>
                  <a:pt x="16915" y="9492"/>
                  <a:pt x="17062" y="9553"/>
                </a:cubicBezTo>
                <a:cubicBezTo>
                  <a:pt x="17102" y="9570"/>
                  <a:pt x="17178" y="9443"/>
                  <a:pt x="17156" y="9340"/>
                </a:cubicBezTo>
                <a:cubicBezTo>
                  <a:pt x="17127" y="9202"/>
                  <a:pt x="17039" y="9154"/>
                  <a:pt x="17157" y="9090"/>
                </a:cubicBezTo>
                <a:cubicBezTo>
                  <a:pt x="17326" y="8999"/>
                  <a:pt x="17570" y="8918"/>
                  <a:pt x="17639" y="8523"/>
                </a:cubicBezTo>
                <a:cubicBezTo>
                  <a:pt x="17730" y="8005"/>
                  <a:pt x="17768" y="7480"/>
                  <a:pt x="17539" y="7100"/>
                </a:cubicBezTo>
                <a:cubicBezTo>
                  <a:pt x="17410" y="6887"/>
                  <a:pt x="17487" y="6843"/>
                  <a:pt x="17598" y="6681"/>
                </a:cubicBezTo>
                <a:cubicBezTo>
                  <a:pt x="17691" y="6545"/>
                  <a:pt x="17409" y="6435"/>
                  <a:pt x="17393" y="6363"/>
                </a:cubicBezTo>
                <a:cubicBezTo>
                  <a:pt x="17333" y="6096"/>
                  <a:pt x="17628" y="6295"/>
                  <a:pt x="17656" y="6335"/>
                </a:cubicBezTo>
                <a:cubicBezTo>
                  <a:pt x="17737" y="6449"/>
                  <a:pt x="17842" y="6550"/>
                  <a:pt x="17842" y="6792"/>
                </a:cubicBezTo>
                <a:cubicBezTo>
                  <a:pt x="17842" y="7015"/>
                  <a:pt x="17883" y="7119"/>
                  <a:pt x="17998" y="7052"/>
                </a:cubicBezTo>
                <a:cubicBezTo>
                  <a:pt x="18174" y="6949"/>
                  <a:pt x="17992" y="6532"/>
                  <a:pt x="17914" y="6436"/>
                </a:cubicBezTo>
                <a:cubicBezTo>
                  <a:pt x="17751" y="6234"/>
                  <a:pt x="18080" y="5790"/>
                  <a:pt x="18144" y="5590"/>
                </a:cubicBezTo>
                <a:cubicBezTo>
                  <a:pt x="18213" y="5373"/>
                  <a:pt x="18240" y="4460"/>
                  <a:pt x="18406" y="4901"/>
                </a:cubicBezTo>
                <a:cubicBezTo>
                  <a:pt x="18461" y="5046"/>
                  <a:pt x="18385" y="5123"/>
                  <a:pt x="18413" y="5255"/>
                </a:cubicBezTo>
                <a:cubicBezTo>
                  <a:pt x="18445" y="5405"/>
                  <a:pt x="18497" y="5368"/>
                  <a:pt x="18445" y="5509"/>
                </a:cubicBezTo>
                <a:cubicBezTo>
                  <a:pt x="18367" y="5716"/>
                  <a:pt x="18640" y="6166"/>
                  <a:pt x="18533" y="6459"/>
                </a:cubicBezTo>
                <a:cubicBezTo>
                  <a:pt x="18497" y="6557"/>
                  <a:pt x="18411" y="6486"/>
                  <a:pt x="18421" y="6679"/>
                </a:cubicBezTo>
                <a:cubicBezTo>
                  <a:pt x="18427" y="6795"/>
                  <a:pt x="18282" y="6792"/>
                  <a:pt x="18243" y="6855"/>
                </a:cubicBezTo>
                <a:cubicBezTo>
                  <a:pt x="18205" y="6917"/>
                  <a:pt x="18035" y="7007"/>
                  <a:pt x="18081" y="7159"/>
                </a:cubicBezTo>
                <a:cubicBezTo>
                  <a:pt x="18121" y="7294"/>
                  <a:pt x="18127" y="7545"/>
                  <a:pt x="18220" y="7418"/>
                </a:cubicBezTo>
                <a:cubicBezTo>
                  <a:pt x="18327" y="7269"/>
                  <a:pt x="18414" y="7137"/>
                  <a:pt x="18507" y="6943"/>
                </a:cubicBezTo>
                <a:cubicBezTo>
                  <a:pt x="18564" y="6823"/>
                  <a:pt x="18629" y="6943"/>
                  <a:pt x="18695" y="6936"/>
                </a:cubicBezTo>
                <a:cubicBezTo>
                  <a:pt x="18771" y="6927"/>
                  <a:pt x="18740" y="6576"/>
                  <a:pt x="18735" y="6487"/>
                </a:cubicBezTo>
                <a:cubicBezTo>
                  <a:pt x="18728" y="6356"/>
                  <a:pt x="18566" y="5774"/>
                  <a:pt x="18586" y="5705"/>
                </a:cubicBezTo>
                <a:cubicBezTo>
                  <a:pt x="18615" y="5603"/>
                  <a:pt x="18767" y="5685"/>
                  <a:pt x="18816" y="5655"/>
                </a:cubicBezTo>
                <a:cubicBezTo>
                  <a:pt x="18889" y="5610"/>
                  <a:pt x="18754" y="5381"/>
                  <a:pt x="18727" y="5356"/>
                </a:cubicBezTo>
                <a:cubicBezTo>
                  <a:pt x="18644" y="5284"/>
                  <a:pt x="18401" y="5428"/>
                  <a:pt x="18480" y="5125"/>
                </a:cubicBezTo>
                <a:cubicBezTo>
                  <a:pt x="18514" y="4995"/>
                  <a:pt x="18478" y="4898"/>
                  <a:pt x="18434" y="4813"/>
                </a:cubicBezTo>
                <a:cubicBezTo>
                  <a:pt x="18359" y="4666"/>
                  <a:pt x="18422" y="4653"/>
                  <a:pt x="18474" y="4539"/>
                </a:cubicBezTo>
                <a:cubicBezTo>
                  <a:pt x="18521" y="4436"/>
                  <a:pt x="18404" y="4344"/>
                  <a:pt x="18378" y="4312"/>
                </a:cubicBezTo>
                <a:cubicBezTo>
                  <a:pt x="18302" y="4220"/>
                  <a:pt x="18268" y="4101"/>
                  <a:pt x="18233" y="3935"/>
                </a:cubicBezTo>
                <a:cubicBezTo>
                  <a:pt x="18163" y="3602"/>
                  <a:pt x="17924" y="3894"/>
                  <a:pt x="17782" y="3731"/>
                </a:cubicBezTo>
                <a:cubicBezTo>
                  <a:pt x="17706" y="3641"/>
                  <a:pt x="17809" y="3377"/>
                  <a:pt x="17840" y="3285"/>
                </a:cubicBezTo>
                <a:cubicBezTo>
                  <a:pt x="17888" y="3144"/>
                  <a:pt x="17967" y="3229"/>
                  <a:pt x="18034" y="3235"/>
                </a:cubicBezTo>
                <a:cubicBezTo>
                  <a:pt x="18119" y="3242"/>
                  <a:pt x="18197" y="3156"/>
                  <a:pt x="18280" y="3159"/>
                </a:cubicBezTo>
                <a:cubicBezTo>
                  <a:pt x="18303" y="3160"/>
                  <a:pt x="18420" y="3335"/>
                  <a:pt x="18414" y="3352"/>
                </a:cubicBezTo>
                <a:cubicBezTo>
                  <a:pt x="18454" y="3248"/>
                  <a:pt x="18507" y="3181"/>
                  <a:pt x="18489" y="3029"/>
                </a:cubicBezTo>
                <a:cubicBezTo>
                  <a:pt x="18482" y="2979"/>
                  <a:pt x="18437" y="2827"/>
                  <a:pt x="18494" y="2872"/>
                </a:cubicBezTo>
                <a:cubicBezTo>
                  <a:pt x="18535" y="2903"/>
                  <a:pt x="18632" y="3061"/>
                  <a:pt x="18676" y="2996"/>
                </a:cubicBezTo>
                <a:cubicBezTo>
                  <a:pt x="18696" y="2967"/>
                  <a:pt x="18756" y="2893"/>
                  <a:pt x="18775" y="2963"/>
                </a:cubicBezTo>
                <a:cubicBezTo>
                  <a:pt x="18840" y="3209"/>
                  <a:pt x="18570" y="3418"/>
                  <a:pt x="18691" y="3723"/>
                </a:cubicBezTo>
                <a:cubicBezTo>
                  <a:pt x="18809" y="4018"/>
                  <a:pt x="18962" y="4090"/>
                  <a:pt x="19070" y="4405"/>
                </a:cubicBezTo>
                <a:cubicBezTo>
                  <a:pt x="19122" y="4557"/>
                  <a:pt x="19127" y="4240"/>
                  <a:pt x="19128" y="4192"/>
                </a:cubicBezTo>
                <a:cubicBezTo>
                  <a:pt x="19134" y="4003"/>
                  <a:pt x="19156" y="3842"/>
                  <a:pt x="19172" y="3659"/>
                </a:cubicBezTo>
                <a:cubicBezTo>
                  <a:pt x="19189" y="3461"/>
                  <a:pt x="18873" y="3158"/>
                  <a:pt x="18932" y="3107"/>
                </a:cubicBezTo>
                <a:cubicBezTo>
                  <a:pt x="18978" y="3067"/>
                  <a:pt x="18991" y="3017"/>
                  <a:pt x="19046" y="3018"/>
                </a:cubicBezTo>
                <a:cubicBezTo>
                  <a:pt x="19105" y="3020"/>
                  <a:pt x="19223" y="3111"/>
                  <a:pt x="19277" y="3039"/>
                </a:cubicBezTo>
                <a:cubicBezTo>
                  <a:pt x="19337" y="2959"/>
                  <a:pt x="19340" y="2761"/>
                  <a:pt x="19406" y="2683"/>
                </a:cubicBezTo>
                <a:cubicBezTo>
                  <a:pt x="19426" y="2659"/>
                  <a:pt x="19573" y="2691"/>
                  <a:pt x="19573" y="2689"/>
                </a:cubicBezTo>
                <a:cubicBezTo>
                  <a:pt x="19579" y="2534"/>
                  <a:pt x="19242" y="1998"/>
                  <a:pt x="19172" y="1897"/>
                </a:cubicBezTo>
                <a:cubicBezTo>
                  <a:pt x="18938" y="1558"/>
                  <a:pt x="18690" y="1508"/>
                  <a:pt x="18420" y="1601"/>
                </a:cubicBezTo>
                <a:cubicBezTo>
                  <a:pt x="18338" y="1629"/>
                  <a:pt x="18268" y="1713"/>
                  <a:pt x="18189" y="1746"/>
                </a:cubicBezTo>
                <a:cubicBezTo>
                  <a:pt x="18083" y="1789"/>
                  <a:pt x="17970" y="1573"/>
                  <a:pt x="17882" y="1479"/>
                </a:cubicBezTo>
                <a:cubicBezTo>
                  <a:pt x="17771" y="1361"/>
                  <a:pt x="17651" y="1415"/>
                  <a:pt x="17539" y="1322"/>
                </a:cubicBezTo>
                <a:cubicBezTo>
                  <a:pt x="17415" y="1218"/>
                  <a:pt x="17181" y="1084"/>
                  <a:pt x="17050" y="1210"/>
                </a:cubicBezTo>
                <a:cubicBezTo>
                  <a:pt x="16874" y="1380"/>
                  <a:pt x="16650" y="1470"/>
                  <a:pt x="16458" y="1362"/>
                </a:cubicBezTo>
                <a:cubicBezTo>
                  <a:pt x="16303" y="1276"/>
                  <a:pt x="16341" y="1026"/>
                  <a:pt x="16166" y="1098"/>
                </a:cubicBezTo>
                <a:cubicBezTo>
                  <a:pt x="15943" y="1188"/>
                  <a:pt x="15882" y="1204"/>
                  <a:pt x="15706" y="977"/>
                </a:cubicBezTo>
                <a:cubicBezTo>
                  <a:pt x="15594" y="832"/>
                  <a:pt x="15468" y="823"/>
                  <a:pt x="15357" y="659"/>
                </a:cubicBezTo>
                <a:cubicBezTo>
                  <a:pt x="15185" y="402"/>
                  <a:pt x="14925" y="714"/>
                  <a:pt x="14745" y="781"/>
                </a:cubicBezTo>
                <a:cubicBezTo>
                  <a:pt x="14575" y="845"/>
                  <a:pt x="14484" y="990"/>
                  <a:pt x="14329" y="1162"/>
                </a:cubicBezTo>
                <a:cubicBezTo>
                  <a:pt x="14252" y="1246"/>
                  <a:pt x="14153" y="1336"/>
                  <a:pt x="14068" y="1249"/>
                </a:cubicBezTo>
                <a:cubicBezTo>
                  <a:pt x="14010" y="1188"/>
                  <a:pt x="13993" y="975"/>
                  <a:pt x="13918" y="980"/>
                </a:cubicBezTo>
                <a:cubicBezTo>
                  <a:pt x="13716" y="994"/>
                  <a:pt x="13652" y="1813"/>
                  <a:pt x="13439" y="1665"/>
                </a:cubicBezTo>
                <a:cubicBezTo>
                  <a:pt x="13408" y="1643"/>
                  <a:pt x="13201" y="1438"/>
                  <a:pt x="13217" y="1649"/>
                </a:cubicBezTo>
                <a:cubicBezTo>
                  <a:pt x="13232" y="1853"/>
                  <a:pt x="13061" y="1734"/>
                  <a:pt x="13010" y="1729"/>
                </a:cubicBezTo>
                <a:cubicBezTo>
                  <a:pt x="12952" y="1723"/>
                  <a:pt x="12836" y="1597"/>
                  <a:pt x="12782" y="1637"/>
                </a:cubicBezTo>
                <a:cubicBezTo>
                  <a:pt x="12712" y="1689"/>
                  <a:pt x="12739" y="1768"/>
                  <a:pt x="12647" y="1744"/>
                </a:cubicBezTo>
                <a:cubicBezTo>
                  <a:pt x="12565" y="1722"/>
                  <a:pt x="12640" y="2073"/>
                  <a:pt x="12561" y="2040"/>
                </a:cubicBezTo>
                <a:cubicBezTo>
                  <a:pt x="12446" y="1992"/>
                  <a:pt x="12314" y="1759"/>
                  <a:pt x="12205" y="1658"/>
                </a:cubicBezTo>
                <a:cubicBezTo>
                  <a:pt x="11991" y="1461"/>
                  <a:pt x="11855" y="1352"/>
                  <a:pt x="11621" y="1438"/>
                </a:cubicBezTo>
                <a:cubicBezTo>
                  <a:pt x="11473" y="1493"/>
                  <a:pt x="11377" y="1446"/>
                  <a:pt x="11263" y="1697"/>
                </a:cubicBezTo>
                <a:cubicBezTo>
                  <a:pt x="11167" y="1907"/>
                  <a:pt x="11101" y="2161"/>
                  <a:pt x="10982" y="2320"/>
                </a:cubicBezTo>
                <a:cubicBezTo>
                  <a:pt x="10818" y="2540"/>
                  <a:pt x="10697" y="2435"/>
                  <a:pt x="10627" y="2884"/>
                </a:cubicBezTo>
                <a:cubicBezTo>
                  <a:pt x="10589" y="3123"/>
                  <a:pt x="10630" y="3566"/>
                  <a:pt x="10782" y="3459"/>
                </a:cubicBezTo>
                <a:cubicBezTo>
                  <a:pt x="10837" y="3420"/>
                  <a:pt x="10887" y="3277"/>
                  <a:pt x="10943" y="3259"/>
                </a:cubicBezTo>
                <a:cubicBezTo>
                  <a:pt x="11017" y="3236"/>
                  <a:pt x="11064" y="3540"/>
                  <a:pt x="11098" y="3637"/>
                </a:cubicBezTo>
                <a:cubicBezTo>
                  <a:pt x="11182" y="3876"/>
                  <a:pt x="11352" y="3292"/>
                  <a:pt x="11375" y="3148"/>
                </a:cubicBezTo>
                <a:cubicBezTo>
                  <a:pt x="11419" y="2880"/>
                  <a:pt x="11399" y="2561"/>
                  <a:pt x="11574" y="2512"/>
                </a:cubicBezTo>
                <a:cubicBezTo>
                  <a:pt x="11570" y="2513"/>
                  <a:pt x="11514" y="2790"/>
                  <a:pt x="11509" y="2819"/>
                </a:cubicBezTo>
                <a:cubicBezTo>
                  <a:pt x="11484" y="2959"/>
                  <a:pt x="11558" y="3043"/>
                  <a:pt x="11538" y="3134"/>
                </a:cubicBezTo>
                <a:cubicBezTo>
                  <a:pt x="11500" y="3306"/>
                  <a:pt x="11481" y="3471"/>
                  <a:pt x="11450" y="3637"/>
                </a:cubicBezTo>
                <a:cubicBezTo>
                  <a:pt x="11435" y="3717"/>
                  <a:pt x="11217" y="3760"/>
                  <a:pt x="11174" y="3763"/>
                </a:cubicBezTo>
                <a:cubicBezTo>
                  <a:pt x="11138" y="3766"/>
                  <a:pt x="10757" y="3078"/>
                  <a:pt x="10767" y="3587"/>
                </a:cubicBezTo>
                <a:cubicBezTo>
                  <a:pt x="10774" y="3967"/>
                  <a:pt x="10735" y="3823"/>
                  <a:pt x="10597" y="3999"/>
                </a:cubicBezTo>
                <a:cubicBezTo>
                  <a:pt x="10548" y="4062"/>
                  <a:pt x="10459" y="4380"/>
                  <a:pt x="10408" y="4257"/>
                </a:cubicBezTo>
                <a:cubicBezTo>
                  <a:pt x="10383" y="4198"/>
                  <a:pt x="10281" y="3878"/>
                  <a:pt x="10282" y="3791"/>
                </a:cubicBezTo>
                <a:cubicBezTo>
                  <a:pt x="10285" y="3681"/>
                  <a:pt x="10378" y="3419"/>
                  <a:pt x="10312" y="3350"/>
                </a:cubicBezTo>
                <a:cubicBezTo>
                  <a:pt x="10285" y="3323"/>
                  <a:pt x="10134" y="3142"/>
                  <a:pt x="10110" y="3186"/>
                </a:cubicBezTo>
                <a:cubicBezTo>
                  <a:pt x="10068" y="3264"/>
                  <a:pt x="9927" y="3475"/>
                  <a:pt x="9975" y="3603"/>
                </a:cubicBezTo>
                <a:cubicBezTo>
                  <a:pt x="10030" y="3754"/>
                  <a:pt x="9878" y="3837"/>
                  <a:pt x="9829" y="3850"/>
                </a:cubicBezTo>
                <a:cubicBezTo>
                  <a:pt x="9720" y="3878"/>
                  <a:pt x="9737" y="4089"/>
                  <a:pt x="9753" y="4293"/>
                </a:cubicBezTo>
                <a:cubicBezTo>
                  <a:pt x="9796" y="4823"/>
                  <a:pt x="10106" y="3817"/>
                  <a:pt x="10070" y="3810"/>
                </a:cubicBezTo>
                <a:cubicBezTo>
                  <a:pt x="10226" y="3841"/>
                  <a:pt x="9987" y="4381"/>
                  <a:pt x="9983" y="4466"/>
                </a:cubicBezTo>
                <a:cubicBezTo>
                  <a:pt x="9973" y="4684"/>
                  <a:pt x="10123" y="4643"/>
                  <a:pt x="10174" y="4644"/>
                </a:cubicBezTo>
                <a:cubicBezTo>
                  <a:pt x="10062" y="4643"/>
                  <a:pt x="9987" y="4679"/>
                  <a:pt x="10003" y="4920"/>
                </a:cubicBezTo>
                <a:cubicBezTo>
                  <a:pt x="10021" y="5190"/>
                  <a:pt x="10093" y="4989"/>
                  <a:pt x="10128" y="5157"/>
                </a:cubicBezTo>
                <a:cubicBezTo>
                  <a:pt x="10156" y="5285"/>
                  <a:pt x="10102" y="5445"/>
                  <a:pt x="10045" y="5467"/>
                </a:cubicBezTo>
                <a:cubicBezTo>
                  <a:pt x="9971" y="5496"/>
                  <a:pt x="9884" y="5489"/>
                  <a:pt x="9812" y="5445"/>
                </a:cubicBezTo>
                <a:cubicBezTo>
                  <a:pt x="9675" y="5364"/>
                  <a:pt x="9656" y="5610"/>
                  <a:pt x="9612" y="5806"/>
                </a:cubicBezTo>
                <a:cubicBezTo>
                  <a:pt x="9598" y="5870"/>
                  <a:pt x="9567" y="5922"/>
                  <a:pt x="9569" y="6001"/>
                </a:cubicBezTo>
                <a:cubicBezTo>
                  <a:pt x="9572" y="6091"/>
                  <a:pt x="9605" y="6165"/>
                  <a:pt x="9582" y="6256"/>
                </a:cubicBezTo>
                <a:cubicBezTo>
                  <a:pt x="9536" y="6444"/>
                  <a:pt x="9602" y="6486"/>
                  <a:pt x="9668" y="6621"/>
                </a:cubicBezTo>
                <a:cubicBezTo>
                  <a:pt x="9740" y="6769"/>
                  <a:pt x="9970" y="6804"/>
                  <a:pt x="10059" y="6721"/>
                </a:cubicBezTo>
                <a:cubicBezTo>
                  <a:pt x="10219" y="6571"/>
                  <a:pt x="10215" y="5818"/>
                  <a:pt x="10422" y="5852"/>
                </a:cubicBezTo>
                <a:cubicBezTo>
                  <a:pt x="10485" y="5862"/>
                  <a:pt x="10488" y="5955"/>
                  <a:pt x="10546" y="5859"/>
                </a:cubicBezTo>
                <a:cubicBezTo>
                  <a:pt x="10587" y="5793"/>
                  <a:pt x="10691" y="5500"/>
                  <a:pt x="10744" y="5581"/>
                </a:cubicBezTo>
                <a:cubicBezTo>
                  <a:pt x="10840" y="5729"/>
                  <a:pt x="11000" y="6223"/>
                  <a:pt x="11120" y="6195"/>
                </a:cubicBezTo>
                <a:cubicBezTo>
                  <a:pt x="10837" y="6262"/>
                  <a:pt x="11041" y="6935"/>
                  <a:pt x="11172" y="6563"/>
                </a:cubicBezTo>
                <a:cubicBezTo>
                  <a:pt x="11232" y="6395"/>
                  <a:pt x="11337" y="6128"/>
                  <a:pt x="11274" y="5982"/>
                </a:cubicBezTo>
                <a:cubicBezTo>
                  <a:pt x="11234" y="5890"/>
                  <a:pt x="11047" y="5620"/>
                  <a:pt x="11049" y="5488"/>
                </a:cubicBezTo>
                <a:cubicBezTo>
                  <a:pt x="11050" y="5449"/>
                  <a:pt x="11229" y="5620"/>
                  <a:pt x="11250" y="5664"/>
                </a:cubicBezTo>
                <a:cubicBezTo>
                  <a:pt x="11348" y="5871"/>
                  <a:pt x="11357" y="6098"/>
                  <a:pt x="11371" y="6376"/>
                </a:cubicBezTo>
                <a:cubicBezTo>
                  <a:pt x="11377" y="6493"/>
                  <a:pt x="11462" y="6992"/>
                  <a:pt x="11551" y="6906"/>
                </a:cubicBezTo>
                <a:cubicBezTo>
                  <a:pt x="11640" y="6821"/>
                  <a:pt x="11681" y="6554"/>
                  <a:pt x="11655" y="6374"/>
                </a:cubicBezTo>
                <a:cubicBezTo>
                  <a:pt x="11648" y="6325"/>
                  <a:pt x="11595" y="6240"/>
                  <a:pt x="11600" y="6187"/>
                </a:cubicBezTo>
                <a:cubicBezTo>
                  <a:pt x="11610" y="6094"/>
                  <a:pt x="11686" y="6075"/>
                  <a:pt x="11709" y="6149"/>
                </a:cubicBezTo>
                <a:cubicBezTo>
                  <a:pt x="11752" y="6293"/>
                  <a:pt x="11714" y="6651"/>
                  <a:pt x="11768" y="6744"/>
                </a:cubicBezTo>
                <a:cubicBezTo>
                  <a:pt x="11860" y="6905"/>
                  <a:pt x="11961" y="6682"/>
                  <a:pt x="12051" y="6707"/>
                </a:cubicBezTo>
                <a:cubicBezTo>
                  <a:pt x="12120" y="6726"/>
                  <a:pt x="12018" y="7006"/>
                  <a:pt x="12025" y="7014"/>
                </a:cubicBezTo>
                <a:cubicBezTo>
                  <a:pt x="12075" y="7074"/>
                  <a:pt x="12194" y="7057"/>
                  <a:pt x="12252" y="7052"/>
                </a:cubicBezTo>
                <a:cubicBezTo>
                  <a:pt x="12314" y="7047"/>
                  <a:pt x="12251" y="6785"/>
                  <a:pt x="12294" y="6707"/>
                </a:cubicBezTo>
                <a:cubicBezTo>
                  <a:pt x="12358" y="6594"/>
                  <a:pt x="12299" y="6977"/>
                  <a:pt x="12296" y="6988"/>
                </a:cubicBezTo>
                <a:cubicBezTo>
                  <a:pt x="12270" y="7081"/>
                  <a:pt x="12241" y="7170"/>
                  <a:pt x="12210" y="7255"/>
                </a:cubicBezTo>
                <a:cubicBezTo>
                  <a:pt x="12210" y="7255"/>
                  <a:pt x="12210" y="7255"/>
                  <a:pt x="12210" y="7255"/>
                </a:cubicBezTo>
                <a:close/>
                <a:moveTo>
                  <a:pt x="5118" y="9530"/>
                </a:moveTo>
                <a:cubicBezTo>
                  <a:pt x="5087" y="9609"/>
                  <a:pt x="5009" y="9413"/>
                  <a:pt x="4957" y="9578"/>
                </a:cubicBezTo>
                <a:cubicBezTo>
                  <a:pt x="4908" y="9732"/>
                  <a:pt x="5006" y="9764"/>
                  <a:pt x="5044" y="9658"/>
                </a:cubicBezTo>
                <a:cubicBezTo>
                  <a:pt x="5090" y="9533"/>
                  <a:pt x="5216" y="9690"/>
                  <a:pt x="5267" y="9722"/>
                </a:cubicBezTo>
                <a:cubicBezTo>
                  <a:pt x="5347" y="9773"/>
                  <a:pt x="5386" y="9515"/>
                  <a:pt x="5418" y="9556"/>
                </a:cubicBezTo>
                <a:cubicBezTo>
                  <a:pt x="5453" y="9601"/>
                  <a:pt x="5573" y="9724"/>
                  <a:pt x="5585" y="9546"/>
                </a:cubicBezTo>
                <a:cubicBezTo>
                  <a:pt x="5593" y="9418"/>
                  <a:pt x="5412" y="9280"/>
                  <a:pt x="5374" y="9257"/>
                </a:cubicBezTo>
                <a:cubicBezTo>
                  <a:pt x="5186" y="9145"/>
                  <a:pt x="5323" y="9747"/>
                  <a:pt x="5118" y="9530"/>
                </a:cubicBezTo>
                <a:cubicBezTo>
                  <a:pt x="5118" y="9530"/>
                  <a:pt x="5118" y="9530"/>
                  <a:pt x="5118" y="9530"/>
                </a:cubicBezTo>
                <a:close/>
                <a:moveTo>
                  <a:pt x="4497" y="9049"/>
                </a:moveTo>
                <a:cubicBezTo>
                  <a:pt x="4457" y="9187"/>
                  <a:pt x="4790" y="9031"/>
                  <a:pt x="4848" y="9069"/>
                </a:cubicBezTo>
                <a:cubicBezTo>
                  <a:pt x="4958" y="9143"/>
                  <a:pt x="4987" y="9428"/>
                  <a:pt x="5133" y="9320"/>
                </a:cubicBezTo>
                <a:cubicBezTo>
                  <a:pt x="5252" y="9232"/>
                  <a:pt x="4948" y="9058"/>
                  <a:pt x="4896" y="8969"/>
                </a:cubicBezTo>
                <a:cubicBezTo>
                  <a:pt x="4787" y="8782"/>
                  <a:pt x="4578" y="8768"/>
                  <a:pt x="4497" y="9049"/>
                </a:cubicBezTo>
                <a:cubicBezTo>
                  <a:pt x="4445" y="9228"/>
                  <a:pt x="4522" y="8960"/>
                  <a:pt x="4497" y="9049"/>
                </a:cubicBezTo>
                <a:close/>
                <a:moveTo>
                  <a:pt x="2424" y="1072"/>
                </a:moveTo>
                <a:cubicBezTo>
                  <a:pt x="2467" y="1045"/>
                  <a:pt x="2731" y="1227"/>
                  <a:pt x="2707" y="998"/>
                </a:cubicBezTo>
                <a:cubicBezTo>
                  <a:pt x="2695" y="874"/>
                  <a:pt x="2430" y="941"/>
                  <a:pt x="2436" y="799"/>
                </a:cubicBezTo>
                <a:cubicBezTo>
                  <a:pt x="2436" y="785"/>
                  <a:pt x="2629" y="807"/>
                  <a:pt x="2646" y="804"/>
                </a:cubicBezTo>
                <a:cubicBezTo>
                  <a:pt x="2737" y="787"/>
                  <a:pt x="2710" y="612"/>
                  <a:pt x="2796" y="576"/>
                </a:cubicBezTo>
                <a:cubicBezTo>
                  <a:pt x="2840" y="558"/>
                  <a:pt x="3139" y="364"/>
                  <a:pt x="3131" y="512"/>
                </a:cubicBezTo>
                <a:cubicBezTo>
                  <a:pt x="3124" y="667"/>
                  <a:pt x="2927" y="786"/>
                  <a:pt x="2906" y="747"/>
                </a:cubicBezTo>
                <a:cubicBezTo>
                  <a:pt x="2961" y="850"/>
                  <a:pt x="3244" y="690"/>
                  <a:pt x="3156" y="947"/>
                </a:cubicBezTo>
                <a:cubicBezTo>
                  <a:pt x="3108" y="1088"/>
                  <a:pt x="2858" y="975"/>
                  <a:pt x="2849" y="1071"/>
                </a:cubicBezTo>
                <a:cubicBezTo>
                  <a:pt x="2840" y="1168"/>
                  <a:pt x="3122" y="1412"/>
                  <a:pt x="3167" y="1267"/>
                </a:cubicBezTo>
                <a:cubicBezTo>
                  <a:pt x="3212" y="1124"/>
                  <a:pt x="3191" y="1017"/>
                  <a:pt x="3322" y="1075"/>
                </a:cubicBezTo>
                <a:cubicBezTo>
                  <a:pt x="3388" y="1105"/>
                  <a:pt x="3290" y="1496"/>
                  <a:pt x="3333" y="1580"/>
                </a:cubicBezTo>
                <a:cubicBezTo>
                  <a:pt x="3358" y="1628"/>
                  <a:pt x="3530" y="1545"/>
                  <a:pt x="3523" y="1766"/>
                </a:cubicBezTo>
                <a:cubicBezTo>
                  <a:pt x="3522" y="1793"/>
                  <a:pt x="3446" y="1853"/>
                  <a:pt x="3473" y="1951"/>
                </a:cubicBezTo>
                <a:cubicBezTo>
                  <a:pt x="3511" y="2094"/>
                  <a:pt x="3734" y="1283"/>
                  <a:pt x="3738" y="1171"/>
                </a:cubicBezTo>
                <a:cubicBezTo>
                  <a:pt x="3741" y="1060"/>
                  <a:pt x="3479" y="960"/>
                  <a:pt x="3427" y="954"/>
                </a:cubicBezTo>
                <a:cubicBezTo>
                  <a:pt x="3359" y="946"/>
                  <a:pt x="3268" y="944"/>
                  <a:pt x="3275" y="748"/>
                </a:cubicBezTo>
                <a:cubicBezTo>
                  <a:pt x="3280" y="638"/>
                  <a:pt x="3270" y="473"/>
                  <a:pt x="3330" y="435"/>
                </a:cubicBezTo>
                <a:cubicBezTo>
                  <a:pt x="3420" y="377"/>
                  <a:pt x="3459" y="589"/>
                  <a:pt x="3537" y="467"/>
                </a:cubicBezTo>
                <a:cubicBezTo>
                  <a:pt x="3643" y="299"/>
                  <a:pt x="3653" y="486"/>
                  <a:pt x="3697" y="640"/>
                </a:cubicBezTo>
                <a:cubicBezTo>
                  <a:pt x="3748" y="815"/>
                  <a:pt x="3803" y="664"/>
                  <a:pt x="3757" y="513"/>
                </a:cubicBezTo>
                <a:cubicBezTo>
                  <a:pt x="3732" y="435"/>
                  <a:pt x="3748" y="180"/>
                  <a:pt x="3798" y="161"/>
                </a:cubicBezTo>
                <a:cubicBezTo>
                  <a:pt x="3844" y="143"/>
                  <a:pt x="3887" y="217"/>
                  <a:pt x="3933" y="215"/>
                </a:cubicBezTo>
                <a:cubicBezTo>
                  <a:pt x="3997" y="212"/>
                  <a:pt x="4063" y="156"/>
                  <a:pt x="4123" y="114"/>
                </a:cubicBezTo>
                <a:cubicBezTo>
                  <a:pt x="4348" y="-44"/>
                  <a:pt x="4562" y="-14"/>
                  <a:pt x="4794" y="66"/>
                </a:cubicBezTo>
                <a:cubicBezTo>
                  <a:pt x="4828" y="78"/>
                  <a:pt x="5029" y="102"/>
                  <a:pt x="5034" y="204"/>
                </a:cubicBezTo>
                <a:cubicBezTo>
                  <a:pt x="5038" y="292"/>
                  <a:pt x="4876" y="367"/>
                  <a:pt x="4852" y="384"/>
                </a:cubicBezTo>
                <a:cubicBezTo>
                  <a:pt x="4783" y="430"/>
                  <a:pt x="4360" y="797"/>
                  <a:pt x="4428" y="1002"/>
                </a:cubicBezTo>
                <a:cubicBezTo>
                  <a:pt x="4496" y="1209"/>
                  <a:pt x="4689" y="1348"/>
                  <a:pt x="4793" y="1409"/>
                </a:cubicBezTo>
                <a:cubicBezTo>
                  <a:pt x="4811" y="1419"/>
                  <a:pt x="4917" y="1419"/>
                  <a:pt x="4932" y="1444"/>
                </a:cubicBezTo>
                <a:cubicBezTo>
                  <a:pt x="4968" y="1505"/>
                  <a:pt x="4984" y="1612"/>
                  <a:pt x="5026" y="1675"/>
                </a:cubicBezTo>
                <a:cubicBezTo>
                  <a:pt x="5106" y="1797"/>
                  <a:pt x="5384" y="1923"/>
                  <a:pt x="5403" y="2140"/>
                </a:cubicBezTo>
                <a:cubicBezTo>
                  <a:pt x="5421" y="2349"/>
                  <a:pt x="5346" y="2276"/>
                  <a:pt x="5304" y="2402"/>
                </a:cubicBezTo>
                <a:cubicBezTo>
                  <a:pt x="5280" y="2471"/>
                  <a:pt x="5340" y="2650"/>
                  <a:pt x="5323" y="2754"/>
                </a:cubicBezTo>
                <a:cubicBezTo>
                  <a:pt x="5235" y="3275"/>
                  <a:pt x="5073" y="2705"/>
                  <a:pt x="4930" y="2637"/>
                </a:cubicBezTo>
                <a:cubicBezTo>
                  <a:pt x="4867" y="2607"/>
                  <a:pt x="4539" y="2441"/>
                  <a:pt x="4567" y="2325"/>
                </a:cubicBezTo>
                <a:cubicBezTo>
                  <a:pt x="4612" y="2139"/>
                  <a:pt x="4607" y="2173"/>
                  <a:pt x="4698" y="2227"/>
                </a:cubicBezTo>
                <a:cubicBezTo>
                  <a:pt x="4737" y="2250"/>
                  <a:pt x="4891" y="2138"/>
                  <a:pt x="4829" y="2017"/>
                </a:cubicBezTo>
                <a:cubicBezTo>
                  <a:pt x="4799" y="1958"/>
                  <a:pt x="4747" y="2176"/>
                  <a:pt x="4700" y="2152"/>
                </a:cubicBezTo>
                <a:cubicBezTo>
                  <a:pt x="4644" y="2123"/>
                  <a:pt x="4643" y="1992"/>
                  <a:pt x="4630" y="1898"/>
                </a:cubicBezTo>
                <a:cubicBezTo>
                  <a:pt x="4592" y="1638"/>
                  <a:pt x="4432" y="1882"/>
                  <a:pt x="4438" y="1899"/>
                </a:cubicBezTo>
                <a:cubicBezTo>
                  <a:pt x="4499" y="2083"/>
                  <a:pt x="4501" y="2099"/>
                  <a:pt x="4393" y="2274"/>
                </a:cubicBezTo>
                <a:cubicBezTo>
                  <a:pt x="4300" y="2426"/>
                  <a:pt x="4617" y="2489"/>
                  <a:pt x="4580" y="2598"/>
                </a:cubicBezTo>
                <a:cubicBezTo>
                  <a:pt x="4547" y="2693"/>
                  <a:pt x="4366" y="2921"/>
                  <a:pt x="4329" y="2813"/>
                </a:cubicBezTo>
                <a:cubicBezTo>
                  <a:pt x="4290" y="2699"/>
                  <a:pt x="4216" y="2474"/>
                  <a:pt x="4139" y="2574"/>
                </a:cubicBezTo>
                <a:cubicBezTo>
                  <a:pt x="4108" y="2614"/>
                  <a:pt x="3677" y="3175"/>
                  <a:pt x="3864" y="3377"/>
                </a:cubicBezTo>
                <a:cubicBezTo>
                  <a:pt x="4017" y="3543"/>
                  <a:pt x="4232" y="3691"/>
                  <a:pt x="4406" y="3685"/>
                </a:cubicBezTo>
                <a:cubicBezTo>
                  <a:pt x="4479" y="3682"/>
                  <a:pt x="4700" y="4130"/>
                  <a:pt x="4674" y="4234"/>
                </a:cubicBezTo>
                <a:cubicBezTo>
                  <a:pt x="4703" y="4119"/>
                  <a:pt x="4629" y="3904"/>
                  <a:pt x="4686" y="3792"/>
                </a:cubicBezTo>
                <a:cubicBezTo>
                  <a:pt x="4711" y="3743"/>
                  <a:pt x="4789" y="3686"/>
                  <a:pt x="4776" y="3587"/>
                </a:cubicBezTo>
                <a:cubicBezTo>
                  <a:pt x="4760" y="3472"/>
                  <a:pt x="4619" y="3420"/>
                  <a:pt x="4639" y="3287"/>
                </a:cubicBezTo>
                <a:cubicBezTo>
                  <a:pt x="4652" y="3197"/>
                  <a:pt x="4673" y="3167"/>
                  <a:pt x="4637" y="3075"/>
                </a:cubicBezTo>
                <a:cubicBezTo>
                  <a:pt x="4500" y="2723"/>
                  <a:pt x="4664" y="2547"/>
                  <a:pt x="4816" y="2648"/>
                </a:cubicBezTo>
                <a:cubicBezTo>
                  <a:pt x="4919" y="2716"/>
                  <a:pt x="5006" y="2843"/>
                  <a:pt x="5104" y="2930"/>
                </a:cubicBezTo>
                <a:cubicBezTo>
                  <a:pt x="5213" y="3028"/>
                  <a:pt x="5082" y="3146"/>
                  <a:pt x="5146" y="3245"/>
                </a:cubicBezTo>
                <a:cubicBezTo>
                  <a:pt x="5181" y="3301"/>
                  <a:pt x="5270" y="3275"/>
                  <a:pt x="5289" y="3180"/>
                </a:cubicBezTo>
                <a:cubicBezTo>
                  <a:pt x="5324" y="3002"/>
                  <a:pt x="5293" y="2981"/>
                  <a:pt x="5422" y="3059"/>
                </a:cubicBezTo>
                <a:cubicBezTo>
                  <a:pt x="5470" y="3087"/>
                  <a:pt x="5509" y="3118"/>
                  <a:pt x="5532" y="3221"/>
                </a:cubicBezTo>
                <a:cubicBezTo>
                  <a:pt x="5577" y="3417"/>
                  <a:pt x="5587" y="3598"/>
                  <a:pt x="5674" y="3736"/>
                </a:cubicBezTo>
                <a:cubicBezTo>
                  <a:pt x="5732" y="3828"/>
                  <a:pt x="5799" y="3884"/>
                  <a:pt x="5859" y="3972"/>
                </a:cubicBezTo>
                <a:cubicBezTo>
                  <a:pt x="5976" y="4143"/>
                  <a:pt x="6079" y="4148"/>
                  <a:pt x="6059" y="4532"/>
                </a:cubicBezTo>
                <a:cubicBezTo>
                  <a:pt x="6178" y="4546"/>
                  <a:pt x="6296" y="4698"/>
                  <a:pt x="6292" y="4983"/>
                </a:cubicBezTo>
                <a:cubicBezTo>
                  <a:pt x="6290" y="5116"/>
                  <a:pt x="6099" y="5035"/>
                  <a:pt x="6039" y="5045"/>
                </a:cubicBezTo>
                <a:cubicBezTo>
                  <a:pt x="5947" y="5060"/>
                  <a:pt x="5876" y="5031"/>
                  <a:pt x="5887" y="4804"/>
                </a:cubicBezTo>
                <a:cubicBezTo>
                  <a:pt x="5898" y="4555"/>
                  <a:pt x="5925" y="4418"/>
                  <a:pt x="5803" y="4597"/>
                </a:cubicBezTo>
                <a:cubicBezTo>
                  <a:pt x="5770" y="4644"/>
                  <a:pt x="5560" y="4840"/>
                  <a:pt x="5566" y="4929"/>
                </a:cubicBezTo>
                <a:cubicBezTo>
                  <a:pt x="5583" y="5166"/>
                  <a:pt x="5692" y="5031"/>
                  <a:pt x="5779" y="5043"/>
                </a:cubicBezTo>
                <a:cubicBezTo>
                  <a:pt x="6055" y="5082"/>
                  <a:pt x="5609" y="5662"/>
                  <a:pt x="5551" y="5712"/>
                </a:cubicBezTo>
                <a:cubicBezTo>
                  <a:pt x="5505" y="5752"/>
                  <a:pt x="5533" y="5441"/>
                  <a:pt x="5458" y="5468"/>
                </a:cubicBezTo>
                <a:cubicBezTo>
                  <a:pt x="5350" y="5505"/>
                  <a:pt x="5279" y="5551"/>
                  <a:pt x="5345" y="5765"/>
                </a:cubicBezTo>
                <a:cubicBezTo>
                  <a:pt x="5431" y="6046"/>
                  <a:pt x="5082" y="6020"/>
                  <a:pt x="5054" y="6257"/>
                </a:cubicBezTo>
                <a:cubicBezTo>
                  <a:pt x="5032" y="6447"/>
                  <a:pt x="5069" y="6634"/>
                  <a:pt x="5059" y="6823"/>
                </a:cubicBezTo>
                <a:cubicBezTo>
                  <a:pt x="5050" y="7003"/>
                  <a:pt x="4952" y="7128"/>
                  <a:pt x="4891" y="7223"/>
                </a:cubicBezTo>
                <a:cubicBezTo>
                  <a:pt x="4823" y="7330"/>
                  <a:pt x="4661" y="7494"/>
                  <a:pt x="4699" y="7730"/>
                </a:cubicBezTo>
                <a:cubicBezTo>
                  <a:pt x="4729" y="7916"/>
                  <a:pt x="4790" y="8068"/>
                  <a:pt x="4817" y="8263"/>
                </a:cubicBezTo>
                <a:cubicBezTo>
                  <a:pt x="4856" y="8549"/>
                  <a:pt x="4684" y="8510"/>
                  <a:pt x="4626" y="8353"/>
                </a:cubicBezTo>
                <a:cubicBezTo>
                  <a:pt x="4560" y="8171"/>
                  <a:pt x="4554" y="7897"/>
                  <a:pt x="4470" y="7744"/>
                </a:cubicBezTo>
                <a:cubicBezTo>
                  <a:pt x="4292" y="7423"/>
                  <a:pt x="4202" y="8171"/>
                  <a:pt x="4088" y="8027"/>
                </a:cubicBezTo>
                <a:cubicBezTo>
                  <a:pt x="4010" y="7928"/>
                  <a:pt x="4051" y="7779"/>
                  <a:pt x="3919" y="7800"/>
                </a:cubicBezTo>
                <a:cubicBezTo>
                  <a:pt x="3824" y="7815"/>
                  <a:pt x="3767" y="7951"/>
                  <a:pt x="3739" y="8140"/>
                </a:cubicBezTo>
                <a:cubicBezTo>
                  <a:pt x="3678" y="8544"/>
                  <a:pt x="3621" y="9198"/>
                  <a:pt x="3819" y="9464"/>
                </a:cubicBezTo>
                <a:cubicBezTo>
                  <a:pt x="3960" y="9654"/>
                  <a:pt x="4032" y="9534"/>
                  <a:pt x="4127" y="9289"/>
                </a:cubicBezTo>
                <a:cubicBezTo>
                  <a:pt x="4179" y="9155"/>
                  <a:pt x="4291" y="8845"/>
                  <a:pt x="4366" y="9122"/>
                </a:cubicBezTo>
                <a:cubicBezTo>
                  <a:pt x="4431" y="9363"/>
                  <a:pt x="4330" y="9622"/>
                  <a:pt x="4334" y="9861"/>
                </a:cubicBezTo>
                <a:cubicBezTo>
                  <a:pt x="4337" y="10002"/>
                  <a:pt x="4480" y="9937"/>
                  <a:pt x="4520" y="9958"/>
                </a:cubicBezTo>
                <a:cubicBezTo>
                  <a:pt x="4672" y="10037"/>
                  <a:pt x="4630" y="10375"/>
                  <a:pt x="4630" y="10619"/>
                </a:cubicBezTo>
                <a:cubicBezTo>
                  <a:pt x="4630" y="10680"/>
                  <a:pt x="4702" y="11147"/>
                  <a:pt x="4756" y="11035"/>
                </a:cubicBezTo>
                <a:cubicBezTo>
                  <a:pt x="4837" y="10868"/>
                  <a:pt x="4860" y="10892"/>
                  <a:pt x="4931" y="11001"/>
                </a:cubicBezTo>
                <a:cubicBezTo>
                  <a:pt x="5033" y="11159"/>
                  <a:pt x="5151" y="10794"/>
                  <a:pt x="5205" y="10670"/>
                </a:cubicBezTo>
                <a:cubicBezTo>
                  <a:pt x="5428" y="10163"/>
                  <a:pt x="5556" y="10872"/>
                  <a:pt x="5823" y="10759"/>
                </a:cubicBezTo>
                <a:cubicBezTo>
                  <a:pt x="5883" y="10733"/>
                  <a:pt x="6053" y="10723"/>
                  <a:pt x="6079" y="10873"/>
                </a:cubicBezTo>
                <a:cubicBezTo>
                  <a:pt x="6104" y="11022"/>
                  <a:pt x="6062" y="11058"/>
                  <a:pt x="6170" y="11065"/>
                </a:cubicBezTo>
                <a:cubicBezTo>
                  <a:pt x="6236" y="11070"/>
                  <a:pt x="6249" y="11356"/>
                  <a:pt x="6320" y="11409"/>
                </a:cubicBezTo>
                <a:cubicBezTo>
                  <a:pt x="6408" y="11474"/>
                  <a:pt x="6488" y="11465"/>
                  <a:pt x="6563" y="11597"/>
                </a:cubicBezTo>
                <a:cubicBezTo>
                  <a:pt x="6625" y="11705"/>
                  <a:pt x="6965" y="12277"/>
                  <a:pt x="6754" y="12381"/>
                </a:cubicBezTo>
                <a:cubicBezTo>
                  <a:pt x="6906" y="12404"/>
                  <a:pt x="6944" y="12575"/>
                  <a:pt x="7059" y="12721"/>
                </a:cubicBezTo>
                <a:cubicBezTo>
                  <a:pt x="7164" y="12854"/>
                  <a:pt x="7328" y="12598"/>
                  <a:pt x="7414" y="12780"/>
                </a:cubicBezTo>
                <a:cubicBezTo>
                  <a:pt x="7468" y="12893"/>
                  <a:pt x="7483" y="13078"/>
                  <a:pt x="7565" y="13123"/>
                </a:cubicBezTo>
                <a:cubicBezTo>
                  <a:pt x="7619" y="13152"/>
                  <a:pt x="7660" y="13114"/>
                  <a:pt x="7703" y="13202"/>
                </a:cubicBezTo>
                <a:cubicBezTo>
                  <a:pt x="7818" y="13443"/>
                  <a:pt x="7856" y="13606"/>
                  <a:pt x="7780" y="13959"/>
                </a:cubicBezTo>
                <a:cubicBezTo>
                  <a:pt x="7714" y="14263"/>
                  <a:pt x="7563" y="14427"/>
                  <a:pt x="7500" y="14694"/>
                </a:cubicBezTo>
                <a:cubicBezTo>
                  <a:pt x="7446" y="14922"/>
                  <a:pt x="7476" y="15309"/>
                  <a:pt x="7451" y="15562"/>
                </a:cubicBezTo>
                <a:cubicBezTo>
                  <a:pt x="7425" y="15823"/>
                  <a:pt x="7390" y="16227"/>
                  <a:pt x="7243" y="16289"/>
                </a:cubicBezTo>
                <a:cubicBezTo>
                  <a:pt x="7133" y="16336"/>
                  <a:pt x="6993" y="16473"/>
                  <a:pt x="6906" y="16623"/>
                </a:cubicBezTo>
                <a:cubicBezTo>
                  <a:pt x="6854" y="16713"/>
                  <a:pt x="6914" y="16749"/>
                  <a:pt x="6918" y="16840"/>
                </a:cubicBezTo>
                <a:cubicBezTo>
                  <a:pt x="6921" y="16924"/>
                  <a:pt x="6838" y="16971"/>
                  <a:pt x="6818" y="17035"/>
                </a:cubicBezTo>
                <a:cubicBezTo>
                  <a:pt x="6740" y="17295"/>
                  <a:pt x="6713" y="17591"/>
                  <a:pt x="6609" y="17844"/>
                </a:cubicBezTo>
                <a:cubicBezTo>
                  <a:pt x="6521" y="18061"/>
                  <a:pt x="6346" y="17987"/>
                  <a:pt x="6373" y="18287"/>
                </a:cubicBezTo>
                <a:cubicBezTo>
                  <a:pt x="6401" y="18610"/>
                  <a:pt x="6222" y="18693"/>
                  <a:pt x="6110" y="18740"/>
                </a:cubicBezTo>
                <a:cubicBezTo>
                  <a:pt x="5949" y="18808"/>
                  <a:pt x="5983" y="19078"/>
                  <a:pt x="5938" y="19354"/>
                </a:cubicBezTo>
                <a:cubicBezTo>
                  <a:pt x="5904" y="19561"/>
                  <a:pt x="5742" y="19497"/>
                  <a:pt x="5722" y="19661"/>
                </a:cubicBezTo>
                <a:cubicBezTo>
                  <a:pt x="5688" y="19942"/>
                  <a:pt x="5912" y="20090"/>
                  <a:pt x="5748" y="20374"/>
                </a:cubicBezTo>
                <a:cubicBezTo>
                  <a:pt x="5612" y="20608"/>
                  <a:pt x="5745" y="20875"/>
                  <a:pt x="5847" y="20970"/>
                </a:cubicBezTo>
                <a:cubicBezTo>
                  <a:pt x="5891" y="21011"/>
                  <a:pt x="5689" y="21327"/>
                  <a:pt x="5626" y="21303"/>
                </a:cubicBezTo>
                <a:cubicBezTo>
                  <a:pt x="5505" y="21257"/>
                  <a:pt x="5422" y="21043"/>
                  <a:pt x="5367" y="20828"/>
                </a:cubicBezTo>
                <a:cubicBezTo>
                  <a:pt x="5325" y="20664"/>
                  <a:pt x="5222" y="20556"/>
                  <a:pt x="5211" y="20365"/>
                </a:cubicBezTo>
                <a:cubicBezTo>
                  <a:pt x="5199" y="20132"/>
                  <a:pt x="5244" y="19872"/>
                  <a:pt x="5261" y="19644"/>
                </a:cubicBezTo>
                <a:cubicBezTo>
                  <a:pt x="5284" y="19334"/>
                  <a:pt x="5194" y="18796"/>
                  <a:pt x="5277" y="18547"/>
                </a:cubicBezTo>
                <a:cubicBezTo>
                  <a:pt x="5370" y="18271"/>
                  <a:pt x="5404" y="17895"/>
                  <a:pt x="5384" y="17565"/>
                </a:cubicBezTo>
                <a:cubicBezTo>
                  <a:pt x="5360" y="17166"/>
                  <a:pt x="5386" y="16717"/>
                  <a:pt x="5445" y="16341"/>
                </a:cubicBezTo>
                <a:cubicBezTo>
                  <a:pt x="5502" y="15973"/>
                  <a:pt x="5494" y="15498"/>
                  <a:pt x="5333" y="15280"/>
                </a:cubicBezTo>
                <a:cubicBezTo>
                  <a:pt x="5240" y="15155"/>
                  <a:pt x="5129" y="15131"/>
                  <a:pt x="5071" y="14899"/>
                </a:cubicBezTo>
                <a:cubicBezTo>
                  <a:pt x="5047" y="14802"/>
                  <a:pt x="5052" y="14696"/>
                  <a:pt x="5042" y="14591"/>
                </a:cubicBezTo>
                <a:cubicBezTo>
                  <a:pt x="5030" y="14454"/>
                  <a:pt x="4983" y="14380"/>
                  <a:pt x="4949" y="14271"/>
                </a:cubicBezTo>
                <a:cubicBezTo>
                  <a:pt x="4890" y="14081"/>
                  <a:pt x="4884" y="13853"/>
                  <a:pt x="4841" y="13650"/>
                </a:cubicBezTo>
                <a:cubicBezTo>
                  <a:pt x="4821" y="13558"/>
                  <a:pt x="4641" y="13335"/>
                  <a:pt x="4667" y="13246"/>
                </a:cubicBezTo>
                <a:cubicBezTo>
                  <a:pt x="4715" y="13082"/>
                  <a:pt x="4835" y="13109"/>
                  <a:pt x="4748" y="12845"/>
                </a:cubicBezTo>
                <a:cubicBezTo>
                  <a:pt x="4678" y="12631"/>
                  <a:pt x="4764" y="12414"/>
                  <a:pt x="4836" y="12271"/>
                </a:cubicBezTo>
                <a:cubicBezTo>
                  <a:pt x="4916" y="12111"/>
                  <a:pt x="4979" y="11989"/>
                  <a:pt x="4975" y="11734"/>
                </a:cubicBezTo>
                <a:cubicBezTo>
                  <a:pt x="4973" y="11610"/>
                  <a:pt x="4968" y="11451"/>
                  <a:pt x="4932" y="11347"/>
                </a:cubicBezTo>
                <a:cubicBezTo>
                  <a:pt x="4891" y="11223"/>
                  <a:pt x="4861" y="11403"/>
                  <a:pt x="4829" y="11437"/>
                </a:cubicBezTo>
                <a:cubicBezTo>
                  <a:pt x="4803" y="11464"/>
                  <a:pt x="4661" y="11320"/>
                  <a:pt x="4642" y="11260"/>
                </a:cubicBezTo>
                <a:cubicBezTo>
                  <a:pt x="4583" y="11067"/>
                  <a:pt x="4513" y="11075"/>
                  <a:pt x="4427" y="10964"/>
                </a:cubicBezTo>
                <a:cubicBezTo>
                  <a:pt x="4357" y="10873"/>
                  <a:pt x="4374" y="10690"/>
                  <a:pt x="4382" y="10543"/>
                </a:cubicBezTo>
                <a:cubicBezTo>
                  <a:pt x="4391" y="10369"/>
                  <a:pt x="4258" y="10521"/>
                  <a:pt x="4212" y="10528"/>
                </a:cubicBezTo>
                <a:cubicBezTo>
                  <a:pt x="4077" y="10548"/>
                  <a:pt x="4012" y="10432"/>
                  <a:pt x="3964" y="10178"/>
                </a:cubicBezTo>
                <a:cubicBezTo>
                  <a:pt x="3955" y="10129"/>
                  <a:pt x="3923" y="9851"/>
                  <a:pt x="3879" y="9896"/>
                </a:cubicBezTo>
                <a:cubicBezTo>
                  <a:pt x="3814" y="9962"/>
                  <a:pt x="3812" y="10066"/>
                  <a:pt x="3729" y="10014"/>
                </a:cubicBezTo>
                <a:cubicBezTo>
                  <a:pt x="3623" y="9948"/>
                  <a:pt x="3510" y="9914"/>
                  <a:pt x="3407" y="9837"/>
                </a:cubicBezTo>
                <a:cubicBezTo>
                  <a:pt x="3318" y="9771"/>
                  <a:pt x="3187" y="9630"/>
                  <a:pt x="3114" y="9512"/>
                </a:cubicBezTo>
                <a:cubicBezTo>
                  <a:pt x="3029" y="9373"/>
                  <a:pt x="3097" y="9152"/>
                  <a:pt x="3101" y="8974"/>
                </a:cubicBezTo>
                <a:cubicBezTo>
                  <a:pt x="3106" y="8798"/>
                  <a:pt x="2884" y="7890"/>
                  <a:pt x="2809" y="7931"/>
                </a:cubicBezTo>
                <a:cubicBezTo>
                  <a:pt x="2749" y="7964"/>
                  <a:pt x="3081" y="9088"/>
                  <a:pt x="2791" y="8681"/>
                </a:cubicBezTo>
                <a:cubicBezTo>
                  <a:pt x="2657" y="8493"/>
                  <a:pt x="2564" y="8234"/>
                  <a:pt x="2505" y="7912"/>
                </a:cubicBezTo>
                <a:cubicBezTo>
                  <a:pt x="2457" y="7644"/>
                  <a:pt x="2442" y="7391"/>
                  <a:pt x="2335" y="7191"/>
                </a:cubicBezTo>
                <a:cubicBezTo>
                  <a:pt x="2222" y="6980"/>
                  <a:pt x="2148" y="6716"/>
                  <a:pt x="2121" y="6396"/>
                </a:cubicBezTo>
                <a:cubicBezTo>
                  <a:pt x="2102" y="6178"/>
                  <a:pt x="2021" y="5881"/>
                  <a:pt x="2029" y="5677"/>
                </a:cubicBezTo>
                <a:cubicBezTo>
                  <a:pt x="2037" y="5448"/>
                  <a:pt x="2178" y="5128"/>
                  <a:pt x="2126" y="4894"/>
                </a:cubicBezTo>
                <a:cubicBezTo>
                  <a:pt x="2074" y="4663"/>
                  <a:pt x="1940" y="4652"/>
                  <a:pt x="1901" y="4359"/>
                </a:cubicBezTo>
                <a:cubicBezTo>
                  <a:pt x="1834" y="3865"/>
                  <a:pt x="1623" y="3223"/>
                  <a:pt x="1366" y="3228"/>
                </a:cubicBezTo>
                <a:cubicBezTo>
                  <a:pt x="1074" y="3234"/>
                  <a:pt x="824" y="3176"/>
                  <a:pt x="566" y="3491"/>
                </a:cubicBezTo>
                <a:cubicBezTo>
                  <a:pt x="430" y="3657"/>
                  <a:pt x="262" y="3913"/>
                  <a:pt x="99" y="3922"/>
                </a:cubicBezTo>
                <a:cubicBezTo>
                  <a:pt x="31" y="3926"/>
                  <a:pt x="-42" y="3795"/>
                  <a:pt x="28" y="3675"/>
                </a:cubicBezTo>
                <a:cubicBezTo>
                  <a:pt x="63" y="3614"/>
                  <a:pt x="416" y="3374"/>
                  <a:pt x="415" y="3352"/>
                </a:cubicBezTo>
                <a:cubicBezTo>
                  <a:pt x="414" y="3329"/>
                  <a:pt x="313" y="3366"/>
                  <a:pt x="303" y="3363"/>
                </a:cubicBezTo>
                <a:cubicBezTo>
                  <a:pt x="230" y="3342"/>
                  <a:pt x="167" y="3153"/>
                  <a:pt x="155" y="3006"/>
                </a:cubicBezTo>
                <a:cubicBezTo>
                  <a:pt x="139" y="2821"/>
                  <a:pt x="309" y="2500"/>
                  <a:pt x="304" y="2483"/>
                </a:cubicBezTo>
                <a:cubicBezTo>
                  <a:pt x="280" y="2399"/>
                  <a:pt x="128" y="2105"/>
                  <a:pt x="239" y="2060"/>
                </a:cubicBezTo>
                <a:cubicBezTo>
                  <a:pt x="252" y="2055"/>
                  <a:pt x="379" y="2061"/>
                  <a:pt x="378" y="2037"/>
                </a:cubicBezTo>
                <a:cubicBezTo>
                  <a:pt x="371" y="1923"/>
                  <a:pt x="281" y="1923"/>
                  <a:pt x="378" y="1814"/>
                </a:cubicBezTo>
                <a:cubicBezTo>
                  <a:pt x="467" y="1714"/>
                  <a:pt x="569" y="1667"/>
                  <a:pt x="664" y="1600"/>
                </a:cubicBezTo>
                <a:cubicBezTo>
                  <a:pt x="912" y="1427"/>
                  <a:pt x="1123" y="1470"/>
                  <a:pt x="1383" y="1518"/>
                </a:cubicBezTo>
                <a:cubicBezTo>
                  <a:pt x="1536" y="1546"/>
                  <a:pt x="1659" y="1642"/>
                  <a:pt x="1803" y="1734"/>
                </a:cubicBezTo>
                <a:cubicBezTo>
                  <a:pt x="1905" y="1799"/>
                  <a:pt x="1949" y="1559"/>
                  <a:pt x="2041" y="1519"/>
                </a:cubicBezTo>
                <a:cubicBezTo>
                  <a:pt x="2172" y="1463"/>
                  <a:pt x="2278" y="1840"/>
                  <a:pt x="2424" y="1705"/>
                </a:cubicBezTo>
                <a:cubicBezTo>
                  <a:pt x="2519" y="1616"/>
                  <a:pt x="2349" y="1472"/>
                  <a:pt x="2339" y="1408"/>
                </a:cubicBezTo>
                <a:cubicBezTo>
                  <a:pt x="2346" y="1450"/>
                  <a:pt x="2420" y="1114"/>
                  <a:pt x="2424" y="1072"/>
                </a:cubicBezTo>
                <a:cubicBezTo>
                  <a:pt x="2424" y="1072"/>
                  <a:pt x="2424" y="1072"/>
                  <a:pt x="2424" y="1072"/>
                </a:cubicBezTo>
                <a:close/>
              </a:path>
            </a:pathLst>
          </a:custGeom>
          <a:solidFill>
            <a:srgbClr val="D8D8D8"/>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13" name="Google Shape;313;p10"/>
          <p:cNvSpPr/>
          <p:nvPr/>
        </p:nvSpPr>
        <p:spPr>
          <a:xfrm>
            <a:off x="14355294" y="2628244"/>
            <a:ext cx="2530548" cy="2530553"/>
          </a:xfrm>
          <a:prstGeom prst="ellipse">
            <a:avLst/>
          </a:prstGeom>
          <a:noFill/>
          <a:ln cap="flat" cmpd="sng" w="38100">
            <a:solidFill>
              <a:schemeClr val="accent5"/>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t/>
            </a:r>
            <a:endParaRPr sz="5625">
              <a:solidFill>
                <a:schemeClr val="dk1"/>
              </a:solidFill>
              <a:latin typeface="Lato Light"/>
              <a:ea typeface="Lato Light"/>
              <a:cs typeface="Lato Light"/>
              <a:sym typeface="Lato Light"/>
            </a:endParaRPr>
          </a:p>
        </p:txBody>
      </p:sp>
      <p:sp>
        <p:nvSpPr>
          <p:cNvPr id="314" name="Google Shape;314;p10"/>
          <p:cNvSpPr/>
          <p:nvPr/>
        </p:nvSpPr>
        <p:spPr>
          <a:xfrm>
            <a:off x="15903911" y="2442949"/>
            <a:ext cx="874168" cy="874168"/>
          </a:xfrm>
          <a:prstGeom prst="ellipse">
            <a:avLst/>
          </a:prstGeom>
          <a:solidFill>
            <a:schemeClr val="accent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15" name="Google Shape;315;p10"/>
          <p:cNvSpPr/>
          <p:nvPr/>
        </p:nvSpPr>
        <p:spPr>
          <a:xfrm>
            <a:off x="11042631" y="5310425"/>
            <a:ext cx="1377016" cy="1377019"/>
          </a:xfrm>
          <a:prstGeom prst="ellipse">
            <a:avLst/>
          </a:prstGeom>
          <a:noFill/>
          <a:ln cap="flat" cmpd="sng" w="38100">
            <a:solidFill>
              <a:schemeClr val="accent3"/>
            </a:solidFill>
            <a:prstDash val="solid"/>
            <a:miter lim="400000"/>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16" name="Google Shape;316;p10"/>
          <p:cNvSpPr/>
          <p:nvPr/>
        </p:nvSpPr>
        <p:spPr>
          <a:xfrm>
            <a:off x="11983089" y="5283995"/>
            <a:ext cx="381612" cy="381612"/>
          </a:xfrm>
          <a:prstGeom prst="ellipse">
            <a:avLst/>
          </a:pr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17" name="Google Shape;317;p10"/>
          <p:cNvSpPr/>
          <p:nvPr/>
        </p:nvSpPr>
        <p:spPr>
          <a:xfrm>
            <a:off x="8343481" y="7286418"/>
            <a:ext cx="1342873" cy="1342876"/>
          </a:xfrm>
          <a:prstGeom prst="ellipse">
            <a:avLst/>
          </a:prstGeom>
          <a:noFill/>
          <a:ln cap="flat" cmpd="sng" w="38100">
            <a:solidFill>
              <a:schemeClr val="accent2"/>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t/>
            </a:r>
            <a:endParaRPr sz="5625">
              <a:solidFill>
                <a:schemeClr val="dk1"/>
              </a:solidFill>
              <a:latin typeface="Lato Light"/>
              <a:ea typeface="Lato Light"/>
              <a:cs typeface="Lato Light"/>
              <a:sym typeface="Lato Light"/>
            </a:endParaRPr>
          </a:p>
        </p:txBody>
      </p:sp>
      <p:sp>
        <p:nvSpPr>
          <p:cNvPr id="318" name="Google Shape;318;p10"/>
          <p:cNvSpPr/>
          <p:nvPr/>
        </p:nvSpPr>
        <p:spPr>
          <a:xfrm>
            <a:off x="9221129" y="7235614"/>
            <a:ext cx="307432" cy="307432"/>
          </a:xfrm>
          <a:prstGeom prst="ellipse">
            <a:avLst/>
          </a:pr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19" name="Google Shape;319;p10"/>
          <p:cNvSpPr/>
          <p:nvPr/>
        </p:nvSpPr>
        <p:spPr>
          <a:xfrm>
            <a:off x="16052995" y="6777170"/>
            <a:ext cx="1577875" cy="1577881"/>
          </a:xfrm>
          <a:prstGeom prst="ellipse">
            <a:avLst/>
          </a:prstGeom>
          <a:noFill/>
          <a:ln cap="flat" cmpd="sng" w="38100">
            <a:solidFill>
              <a:schemeClr val="accent6"/>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3516">
              <a:solidFill>
                <a:schemeClr val="dk1"/>
              </a:solidFill>
              <a:latin typeface="Lato Light"/>
              <a:ea typeface="Lato Light"/>
              <a:cs typeface="Lato Light"/>
              <a:sym typeface="Lato Light"/>
            </a:endParaRPr>
          </a:p>
        </p:txBody>
      </p:sp>
      <p:sp>
        <p:nvSpPr>
          <p:cNvPr id="320" name="Google Shape;320;p10"/>
          <p:cNvSpPr/>
          <p:nvPr/>
        </p:nvSpPr>
        <p:spPr>
          <a:xfrm>
            <a:off x="17066055" y="6687444"/>
            <a:ext cx="503760" cy="503760"/>
          </a:xfrm>
          <a:prstGeom prst="ellipse">
            <a:avLst/>
          </a:prstGeom>
          <a:solidFill>
            <a:schemeClr val="accent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21" name="Google Shape;321;p10"/>
          <p:cNvSpPr/>
          <p:nvPr/>
        </p:nvSpPr>
        <p:spPr>
          <a:xfrm>
            <a:off x="11475710" y="2734140"/>
            <a:ext cx="1635153" cy="1635161"/>
          </a:xfrm>
          <a:prstGeom prst="ellipse">
            <a:avLst/>
          </a:prstGeom>
          <a:noFill/>
          <a:ln cap="flat" cmpd="sng" w="38100">
            <a:solidFill>
              <a:schemeClr val="accent4"/>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102222"/>
              </a:lnSpc>
              <a:spcBef>
                <a:spcPts val="0"/>
              </a:spcBef>
              <a:spcAft>
                <a:spcPts val="0"/>
              </a:spcAft>
              <a:buNone/>
            </a:pPr>
            <a:r>
              <a:t/>
            </a:r>
            <a:endParaRPr sz="2250">
              <a:solidFill>
                <a:srgbClr val="4D4D4D"/>
              </a:solidFill>
              <a:latin typeface="Lato Light"/>
              <a:ea typeface="Lato Light"/>
              <a:cs typeface="Lato Light"/>
              <a:sym typeface="Lato Light"/>
            </a:endParaRPr>
          </a:p>
        </p:txBody>
      </p:sp>
      <p:sp>
        <p:nvSpPr>
          <p:cNvPr id="322" name="Google Shape;322;p10"/>
          <p:cNvSpPr/>
          <p:nvPr/>
        </p:nvSpPr>
        <p:spPr>
          <a:xfrm>
            <a:off x="12534951" y="2628244"/>
            <a:ext cx="578796" cy="578796"/>
          </a:xfrm>
          <a:prstGeom prst="ellipse">
            <a:avLst/>
          </a:prstGeom>
          <a:solidFill>
            <a:schemeClr val="accent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23" name="Google Shape;323;p10"/>
          <p:cNvSpPr/>
          <p:nvPr/>
        </p:nvSpPr>
        <p:spPr>
          <a:xfrm>
            <a:off x="6113461" y="3064078"/>
            <a:ext cx="1905002" cy="1905006"/>
          </a:xfrm>
          <a:prstGeom prst="ellipse">
            <a:avLst/>
          </a:prstGeom>
          <a:noFill/>
          <a:ln cap="flat" cmpd="sng" w="38100">
            <a:solidFill>
              <a:schemeClr val="accent1"/>
            </a:solidFill>
            <a:prstDash val="solid"/>
            <a:miter lim="400000"/>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24" name="Google Shape;324;p10"/>
          <p:cNvSpPr/>
          <p:nvPr/>
        </p:nvSpPr>
        <p:spPr>
          <a:xfrm>
            <a:off x="7278133" y="2944352"/>
            <a:ext cx="515632" cy="515632"/>
          </a:xfrm>
          <a:prstGeom prst="ellipse">
            <a:avLst/>
          </a:pr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25" name="Google Shape;325;p10"/>
          <p:cNvSpPr/>
          <p:nvPr/>
        </p:nvSpPr>
        <p:spPr>
          <a:xfrm>
            <a:off x="1531909" y="9567074"/>
            <a:ext cx="357188" cy="356616"/>
          </a:xfrm>
          <a:prstGeom prst="ellipse">
            <a:avLst/>
          </a:pr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26" name="Google Shape;326;p10"/>
          <p:cNvSpPr/>
          <p:nvPr/>
        </p:nvSpPr>
        <p:spPr>
          <a:xfrm>
            <a:off x="9247981" y="9567074"/>
            <a:ext cx="357188" cy="356616"/>
          </a:xfrm>
          <a:prstGeom prst="ellipse">
            <a:avLst/>
          </a:pr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27" name="Google Shape;327;p10"/>
          <p:cNvSpPr/>
          <p:nvPr/>
        </p:nvSpPr>
        <p:spPr>
          <a:xfrm>
            <a:off x="16707247" y="9567074"/>
            <a:ext cx="357188" cy="356616"/>
          </a:xfrm>
          <a:prstGeom prst="ellipse">
            <a:avLst/>
          </a:prstGeom>
          <a:solidFill>
            <a:schemeClr val="accent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28" name="Google Shape;328;p10"/>
          <p:cNvSpPr/>
          <p:nvPr/>
        </p:nvSpPr>
        <p:spPr>
          <a:xfrm>
            <a:off x="1532882" y="11532908"/>
            <a:ext cx="357188" cy="356616"/>
          </a:xfrm>
          <a:prstGeom prst="ellipse">
            <a:avLst/>
          </a:pr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29" name="Google Shape;329;p10"/>
          <p:cNvSpPr/>
          <p:nvPr/>
        </p:nvSpPr>
        <p:spPr>
          <a:xfrm>
            <a:off x="9247981" y="11532908"/>
            <a:ext cx="357188" cy="356616"/>
          </a:xfrm>
          <a:prstGeom prst="ellipse">
            <a:avLst/>
          </a:prstGeom>
          <a:solidFill>
            <a:schemeClr val="accent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30" name="Google Shape;330;p10"/>
          <p:cNvSpPr/>
          <p:nvPr/>
        </p:nvSpPr>
        <p:spPr>
          <a:xfrm>
            <a:off x="16707247" y="11532908"/>
            <a:ext cx="357188" cy="356616"/>
          </a:xfrm>
          <a:prstGeom prst="ellipse">
            <a:avLst/>
          </a:prstGeom>
          <a:solidFill>
            <a:schemeClr val="accent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31" name="Google Shape;331;p10"/>
          <p:cNvSpPr txBox="1"/>
          <p:nvPr/>
        </p:nvSpPr>
        <p:spPr>
          <a:xfrm>
            <a:off x="9797800" y="612372"/>
            <a:ext cx="478207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WORLDMAP</a:t>
            </a:r>
            <a:endParaRPr/>
          </a:p>
        </p:txBody>
      </p:sp>
      <p:sp>
        <p:nvSpPr>
          <p:cNvPr id="332" name="Google Shape;332;p10"/>
          <p:cNvSpPr txBox="1"/>
          <p:nvPr/>
        </p:nvSpPr>
        <p:spPr>
          <a:xfrm>
            <a:off x="10195329" y="1575186"/>
            <a:ext cx="39869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a:t>
            </a:r>
            <a:endParaRPr/>
          </a:p>
        </p:txBody>
      </p:sp>
      <p:sp>
        <p:nvSpPr>
          <p:cNvPr id="333" name="Google Shape;333;p10"/>
          <p:cNvSpPr txBox="1"/>
          <p:nvPr/>
        </p:nvSpPr>
        <p:spPr>
          <a:xfrm>
            <a:off x="2179404" y="10034925"/>
            <a:ext cx="5508037"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334" name="Google Shape;334;p10"/>
          <p:cNvSpPr txBox="1"/>
          <p:nvPr/>
        </p:nvSpPr>
        <p:spPr>
          <a:xfrm>
            <a:off x="2179404" y="9452994"/>
            <a:ext cx="295625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01</a:t>
            </a:r>
            <a:endParaRPr/>
          </a:p>
        </p:txBody>
      </p:sp>
      <p:sp>
        <p:nvSpPr>
          <p:cNvPr id="335" name="Google Shape;335;p10"/>
          <p:cNvSpPr txBox="1"/>
          <p:nvPr/>
        </p:nvSpPr>
        <p:spPr>
          <a:xfrm>
            <a:off x="17348788" y="10034925"/>
            <a:ext cx="5508037"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336" name="Google Shape;336;p10"/>
          <p:cNvSpPr txBox="1"/>
          <p:nvPr/>
        </p:nvSpPr>
        <p:spPr>
          <a:xfrm>
            <a:off x="17348788" y="9452994"/>
            <a:ext cx="306846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05</a:t>
            </a:r>
            <a:endParaRPr/>
          </a:p>
        </p:txBody>
      </p:sp>
      <p:sp>
        <p:nvSpPr>
          <p:cNvPr id="337" name="Google Shape;337;p10"/>
          <p:cNvSpPr txBox="1"/>
          <p:nvPr/>
        </p:nvSpPr>
        <p:spPr>
          <a:xfrm>
            <a:off x="9895476" y="10034925"/>
            <a:ext cx="5508037"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338" name="Google Shape;338;p10"/>
          <p:cNvSpPr txBox="1"/>
          <p:nvPr/>
        </p:nvSpPr>
        <p:spPr>
          <a:xfrm>
            <a:off x="9895476" y="9452994"/>
            <a:ext cx="3050835"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03</a:t>
            </a:r>
            <a:endParaRPr/>
          </a:p>
        </p:txBody>
      </p:sp>
      <p:sp>
        <p:nvSpPr>
          <p:cNvPr id="339" name="Google Shape;339;p10"/>
          <p:cNvSpPr txBox="1"/>
          <p:nvPr/>
        </p:nvSpPr>
        <p:spPr>
          <a:xfrm>
            <a:off x="2179404" y="11892953"/>
            <a:ext cx="5508037"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340" name="Google Shape;340;p10"/>
          <p:cNvSpPr txBox="1"/>
          <p:nvPr/>
        </p:nvSpPr>
        <p:spPr>
          <a:xfrm>
            <a:off x="2179404" y="11311022"/>
            <a:ext cx="303640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02</a:t>
            </a:r>
            <a:endParaRPr/>
          </a:p>
        </p:txBody>
      </p:sp>
      <p:sp>
        <p:nvSpPr>
          <p:cNvPr id="341" name="Google Shape;341;p10"/>
          <p:cNvSpPr txBox="1"/>
          <p:nvPr/>
        </p:nvSpPr>
        <p:spPr>
          <a:xfrm>
            <a:off x="17348788" y="11892953"/>
            <a:ext cx="5508037"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342" name="Google Shape;342;p10"/>
          <p:cNvSpPr txBox="1"/>
          <p:nvPr/>
        </p:nvSpPr>
        <p:spPr>
          <a:xfrm>
            <a:off x="17348788" y="11311022"/>
            <a:ext cx="306365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06</a:t>
            </a:r>
            <a:endParaRPr/>
          </a:p>
        </p:txBody>
      </p:sp>
      <p:sp>
        <p:nvSpPr>
          <p:cNvPr id="343" name="Google Shape;343;p10"/>
          <p:cNvSpPr txBox="1"/>
          <p:nvPr/>
        </p:nvSpPr>
        <p:spPr>
          <a:xfrm>
            <a:off x="9895476" y="11892953"/>
            <a:ext cx="5508037"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344" name="Google Shape;344;p10"/>
          <p:cNvSpPr txBox="1"/>
          <p:nvPr/>
        </p:nvSpPr>
        <p:spPr>
          <a:xfrm>
            <a:off x="9895476" y="11311022"/>
            <a:ext cx="307968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04</a:t>
            </a:r>
            <a:endParaRPr/>
          </a:p>
        </p:txBody>
      </p:sp>
      <p:sp>
        <p:nvSpPr>
          <p:cNvPr id="345" name="Google Shape;345;p10"/>
          <p:cNvSpPr txBox="1"/>
          <p:nvPr/>
        </p:nvSpPr>
        <p:spPr>
          <a:xfrm>
            <a:off x="6530398" y="3725262"/>
            <a:ext cx="1071127"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60%</a:t>
            </a:r>
            <a:endParaRPr/>
          </a:p>
        </p:txBody>
      </p:sp>
      <p:sp>
        <p:nvSpPr>
          <p:cNvPr id="346" name="Google Shape;346;p10"/>
          <p:cNvSpPr txBox="1"/>
          <p:nvPr/>
        </p:nvSpPr>
        <p:spPr>
          <a:xfrm>
            <a:off x="11745207" y="3261473"/>
            <a:ext cx="1087157"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40%</a:t>
            </a:r>
            <a:endParaRPr/>
          </a:p>
        </p:txBody>
      </p:sp>
      <p:sp>
        <p:nvSpPr>
          <p:cNvPr id="347" name="Google Shape;347;p10"/>
          <p:cNvSpPr txBox="1"/>
          <p:nvPr/>
        </p:nvSpPr>
        <p:spPr>
          <a:xfrm>
            <a:off x="11201987" y="5705981"/>
            <a:ext cx="1058303"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30%</a:t>
            </a:r>
            <a:endParaRPr/>
          </a:p>
        </p:txBody>
      </p:sp>
      <p:sp>
        <p:nvSpPr>
          <p:cNvPr id="348" name="Google Shape;348;p10"/>
          <p:cNvSpPr txBox="1"/>
          <p:nvPr/>
        </p:nvSpPr>
        <p:spPr>
          <a:xfrm>
            <a:off x="8492978" y="7665468"/>
            <a:ext cx="1043877"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20%</a:t>
            </a:r>
            <a:endParaRPr/>
          </a:p>
        </p:txBody>
      </p:sp>
      <p:sp>
        <p:nvSpPr>
          <p:cNvPr id="349" name="Google Shape;349;p10"/>
          <p:cNvSpPr txBox="1"/>
          <p:nvPr/>
        </p:nvSpPr>
        <p:spPr>
          <a:xfrm>
            <a:off x="15106644" y="3599313"/>
            <a:ext cx="1027846"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75%</a:t>
            </a:r>
            <a:endParaRPr/>
          </a:p>
        </p:txBody>
      </p:sp>
      <p:sp>
        <p:nvSpPr>
          <p:cNvPr id="350" name="Google Shape;350;p10"/>
          <p:cNvSpPr txBox="1"/>
          <p:nvPr/>
        </p:nvSpPr>
        <p:spPr>
          <a:xfrm>
            <a:off x="16341963" y="7273722"/>
            <a:ext cx="1085555"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45%</a:t>
            </a:r>
            <a:endParaRPr/>
          </a:p>
        </p:txBody>
      </p:sp>
      <p:pic>
        <p:nvPicPr>
          <p:cNvPr id="351" name="Google Shape;351;p10"/>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1"/>
          <p:cNvSpPr txBox="1"/>
          <p:nvPr/>
        </p:nvSpPr>
        <p:spPr>
          <a:xfrm>
            <a:off x="9797800" y="612372"/>
            <a:ext cx="478207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WORLDMAP</a:t>
            </a:r>
            <a:endParaRPr/>
          </a:p>
        </p:txBody>
      </p:sp>
      <p:sp>
        <p:nvSpPr>
          <p:cNvPr id="357" name="Google Shape;357;p11"/>
          <p:cNvSpPr txBox="1"/>
          <p:nvPr/>
        </p:nvSpPr>
        <p:spPr>
          <a:xfrm>
            <a:off x="10195329" y="1575186"/>
            <a:ext cx="39869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a:t>
            </a:r>
            <a:endParaRPr/>
          </a:p>
        </p:txBody>
      </p:sp>
      <p:sp>
        <p:nvSpPr>
          <p:cNvPr id="358" name="Google Shape;358;p11"/>
          <p:cNvSpPr/>
          <p:nvPr/>
        </p:nvSpPr>
        <p:spPr>
          <a:xfrm>
            <a:off x="14632591" y="6439989"/>
            <a:ext cx="2216078" cy="1990467"/>
          </a:xfrm>
          <a:custGeom>
            <a:rect b="b" l="l" r="r" t="t"/>
            <a:pathLst>
              <a:path extrusionOk="0" h="21364" w="21519">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59" name="Google Shape;359;p11"/>
          <p:cNvSpPr/>
          <p:nvPr/>
        </p:nvSpPr>
        <p:spPr>
          <a:xfrm>
            <a:off x="9494782" y="6367286"/>
            <a:ext cx="5662788" cy="3367759"/>
          </a:xfrm>
          <a:custGeom>
            <a:rect b="b" l="l" r="r" t="t"/>
            <a:pathLst>
              <a:path extrusionOk="0" h="21465" w="21446">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6"/>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60" name="Google Shape;360;p11"/>
          <p:cNvSpPr/>
          <p:nvPr/>
        </p:nvSpPr>
        <p:spPr>
          <a:xfrm>
            <a:off x="11866080" y="9478968"/>
            <a:ext cx="1992667" cy="3247073"/>
          </a:xfrm>
          <a:custGeom>
            <a:rect b="b" l="l" r="r" t="t"/>
            <a:pathLst>
              <a:path extrusionOk="0" h="21346" w="21156">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accent4"/>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61" name="Google Shape;361;p11"/>
          <p:cNvSpPr/>
          <p:nvPr/>
        </p:nvSpPr>
        <p:spPr>
          <a:xfrm>
            <a:off x="14565394" y="8301183"/>
            <a:ext cx="2921197" cy="3446288"/>
          </a:xfrm>
          <a:custGeom>
            <a:rect b="b" l="l" r="r" t="t"/>
            <a:pathLst>
              <a:path extrusionOk="0" h="21436" w="21494">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62" name="Google Shape;362;p11"/>
          <p:cNvSpPr/>
          <p:nvPr/>
        </p:nvSpPr>
        <p:spPr>
          <a:xfrm>
            <a:off x="16286645" y="6439989"/>
            <a:ext cx="5201217" cy="4106517"/>
          </a:xfrm>
          <a:custGeom>
            <a:rect b="b" l="l" r="r" t="t"/>
            <a:pathLst>
              <a:path extrusionOk="0" h="21535" w="21591">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accent5"/>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63" name="Google Shape;363;p11"/>
          <p:cNvSpPr/>
          <p:nvPr/>
        </p:nvSpPr>
        <p:spPr>
          <a:xfrm>
            <a:off x="19960631" y="10191455"/>
            <a:ext cx="2449860" cy="2136175"/>
          </a:xfrm>
          <a:custGeom>
            <a:rect b="b" l="l" r="r" t="t"/>
            <a:pathLst>
              <a:path extrusionOk="0" h="1696445" w="1945558">
                <a:moveTo>
                  <a:pt x="1701389" y="1465518"/>
                </a:moveTo>
                <a:cubicBezTo>
                  <a:pt x="1699055" y="1475212"/>
                  <a:pt x="1696612" y="1484754"/>
                  <a:pt x="1694279" y="1494449"/>
                </a:cubicBezTo>
                <a:cubicBezTo>
                  <a:pt x="1701773" y="1491188"/>
                  <a:pt x="1709130" y="1488037"/>
                  <a:pt x="1716623" y="1484798"/>
                </a:cubicBezTo>
                <a:cubicBezTo>
                  <a:pt x="1725682" y="1480837"/>
                  <a:pt x="1726121" y="1478583"/>
                  <a:pt x="1733862" y="1484798"/>
                </a:cubicBezTo>
                <a:cubicBezTo>
                  <a:pt x="1725106" y="1492304"/>
                  <a:pt x="1719368" y="1495828"/>
                  <a:pt x="1716102" y="1507142"/>
                </a:cubicBezTo>
                <a:cubicBezTo>
                  <a:pt x="1715004" y="1510928"/>
                  <a:pt x="1713961" y="1511694"/>
                  <a:pt x="1711024" y="1513729"/>
                </a:cubicBezTo>
                <a:cubicBezTo>
                  <a:pt x="1701114" y="1520644"/>
                  <a:pt x="1690985" y="1527625"/>
                  <a:pt x="1681075" y="1534563"/>
                </a:cubicBezTo>
                <a:cubicBezTo>
                  <a:pt x="1661009" y="1548547"/>
                  <a:pt x="1641218" y="1562662"/>
                  <a:pt x="1621179" y="1576690"/>
                </a:cubicBezTo>
                <a:cubicBezTo>
                  <a:pt x="1621316" y="1576581"/>
                  <a:pt x="1626203" y="1582643"/>
                  <a:pt x="1626752" y="1583277"/>
                </a:cubicBezTo>
                <a:cubicBezTo>
                  <a:pt x="1628948" y="1585903"/>
                  <a:pt x="1621618" y="1588726"/>
                  <a:pt x="1620164" y="1589383"/>
                </a:cubicBezTo>
                <a:cubicBezTo>
                  <a:pt x="1615607" y="1591396"/>
                  <a:pt x="1610858" y="1591528"/>
                  <a:pt x="1605944" y="1591922"/>
                </a:cubicBezTo>
                <a:cubicBezTo>
                  <a:pt x="1598670" y="1592534"/>
                  <a:pt x="1592000" y="1594679"/>
                  <a:pt x="1585137" y="1596999"/>
                </a:cubicBezTo>
                <a:cubicBezTo>
                  <a:pt x="1574157" y="1600719"/>
                  <a:pt x="1560212" y="1602557"/>
                  <a:pt x="1551126" y="1610195"/>
                </a:cubicBezTo>
                <a:cubicBezTo>
                  <a:pt x="1540585" y="1619036"/>
                  <a:pt x="1532323" y="1630241"/>
                  <a:pt x="1521672" y="1639126"/>
                </a:cubicBezTo>
                <a:cubicBezTo>
                  <a:pt x="1497681" y="1659172"/>
                  <a:pt x="1471109" y="1674185"/>
                  <a:pt x="1444016" y="1689372"/>
                </a:cubicBezTo>
                <a:cubicBezTo>
                  <a:pt x="1431773" y="1696222"/>
                  <a:pt x="1417087" y="1698476"/>
                  <a:pt x="1403389" y="1694450"/>
                </a:cubicBezTo>
                <a:cubicBezTo>
                  <a:pt x="1397570" y="1692743"/>
                  <a:pt x="1392080" y="1689351"/>
                  <a:pt x="1387166" y="1685827"/>
                </a:cubicBezTo>
                <a:cubicBezTo>
                  <a:pt x="1386315" y="1684164"/>
                  <a:pt x="1387166" y="1680137"/>
                  <a:pt x="1387166" y="1678211"/>
                </a:cubicBezTo>
                <a:cubicBezTo>
                  <a:pt x="1374814" y="1680378"/>
                  <a:pt x="1365234" y="1680028"/>
                  <a:pt x="1352634" y="1679218"/>
                </a:cubicBezTo>
                <a:cubicBezTo>
                  <a:pt x="1353073" y="1679262"/>
                  <a:pt x="1358865" y="1669567"/>
                  <a:pt x="1361253" y="1668560"/>
                </a:cubicBezTo>
                <a:cubicBezTo>
                  <a:pt x="1369461" y="1665147"/>
                  <a:pt x="1373084" y="1661076"/>
                  <a:pt x="1379041" y="1654861"/>
                </a:cubicBezTo>
                <a:cubicBezTo>
                  <a:pt x="1385739" y="1647836"/>
                  <a:pt x="1395703" y="1644094"/>
                  <a:pt x="1403911" y="1639126"/>
                </a:cubicBezTo>
                <a:cubicBezTo>
                  <a:pt x="1414068" y="1632955"/>
                  <a:pt x="1424142" y="1626958"/>
                  <a:pt x="1434353" y="1620853"/>
                </a:cubicBezTo>
                <a:cubicBezTo>
                  <a:pt x="1442616" y="1615951"/>
                  <a:pt x="1450796" y="1611005"/>
                  <a:pt x="1458729" y="1605621"/>
                </a:cubicBezTo>
                <a:cubicBezTo>
                  <a:pt x="1467156" y="1599909"/>
                  <a:pt x="1477258" y="1598334"/>
                  <a:pt x="1486646" y="1594964"/>
                </a:cubicBezTo>
                <a:cubicBezTo>
                  <a:pt x="1508743" y="1587063"/>
                  <a:pt x="1530099" y="1576362"/>
                  <a:pt x="1551620" y="1567039"/>
                </a:cubicBezTo>
                <a:cubicBezTo>
                  <a:pt x="1559389" y="1563669"/>
                  <a:pt x="1567130" y="1560102"/>
                  <a:pt x="1574486" y="1555878"/>
                </a:cubicBezTo>
                <a:cubicBezTo>
                  <a:pt x="1580388" y="1552442"/>
                  <a:pt x="1587772" y="1551042"/>
                  <a:pt x="1593262" y="1547234"/>
                </a:cubicBezTo>
                <a:cubicBezTo>
                  <a:pt x="1596419" y="1545045"/>
                  <a:pt x="1599988" y="1541741"/>
                  <a:pt x="1602897" y="1539618"/>
                </a:cubicBezTo>
                <a:cubicBezTo>
                  <a:pt x="1609540" y="1534847"/>
                  <a:pt x="1613191" y="1526312"/>
                  <a:pt x="1619148" y="1520841"/>
                </a:cubicBezTo>
                <a:cubicBezTo>
                  <a:pt x="1625159" y="1515283"/>
                  <a:pt x="1633257" y="1512219"/>
                  <a:pt x="1640971" y="1509680"/>
                </a:cubicBezTo>
                <a:cubicBezTo>
                  <a:pt x="1648629" y="1507164"/>
                  <a:pt x="1653570" y="1501671"/>
                  <a:pt x="1659747" y="1496484"/>
                </a:cubicBezTo>
                <a:cubicBezTo>
                  <a:pt x="1665456" y="1491669"/>
                  <a:pt x="1666335" y="1483660"/>
                  <a:pt x="1672950" y="1479217"/>
                </a:cubicBezTo>
                <a:cubicBezTo>
                  <a:pt x="1681570" y="1473440"/>
                  <a:pt x="1692028" y="1470004"/>
                  <a:pt x="1701389" y="1465518"/>
                </a:cubicBezTo>
                <a:close/>
                <a:moveTo>
                  <a:pt x="926369" y="1456896"/>
                </a:moveTo>
                <a:cubicBezTo>
                  <a:pt x="911618" y="1455210"/>
                  <a:pt x="864941" y="1583503"/>
                  <a:pt x="812863" y="1558284"/>
                </a:cubicBezTo>
                <a:cubicBezTo>
                  <a:pt x="789456" y="1546994"/>
                  <a:pt x="807115" y="1500149"/>
                  <a:pt x="810093" y="1482701"/>
                </a:cubicBezTo>
                <a:cubicBezTo>
                  <a:pt x="818196" y="1436296"/>
                  <a:pt x="865842" y="1468992"/>
                  <a:pt x="897629" y="1465180"/>
                </a:cubicBezTo>
                <a:cubicBezTo>
                  <a:pt x="888695" y="1466280"/>
                  <a:pt x="907740" y="1464007"/>
                  <a:pt x="897629" y="1465180"/>
                </a:cubicBezTo>
                <a:cubicBezTo>
                  <a:pt x="906909" y="1461368"/>
                  <a:pt x="916466" y="1458582"/>
                  <a:pt x="926369" y="1456896"/>
                </a:cubicBezTo>
                <a:close/>
                <a:moveTo>
                  <a:pt x="1836910" y="1226410"/>
                </a:moveTo>
                <a:cubicBezTo>
                  <a:pt x="1842510" y="1225775"/>
                  <a:pt x="1841055" y="1228073"/>
                  <a:pt x="1840973" y="1232515"/>
                </a:cubicBezTo>
                <a:cubicBezTo>
                  <a:pt x="1840863" y="1238468"/>
                  <a:pt x="1841604" y="1243326"/>
                  <a:pt x="1847067" y="1246718"/>
                </a:cubicBezTo>
                <a:cubicBezTo>
                  <a:pt x="1856702" y="1252671"/>
                  <a:pt x="1867023" y="1254290"/>
                  <a:pt x="1866886" y="1268055"/>
                </a:cubicBezTo>
                <a:cubicBezTo>
                  <a:pt x="1866721" y="1280814"/>
                  <a:pt x="1860215" y="1291340"/>
                  <a:pt x="1855192" y="1302567"/>
                </a:cubicBezTo>
                <a:cubicBezTo>
                  <a:pt x="1852941" y="1307600"/>
                  <a:pt x="1851514" y="1313268"/>
                  <a:pt x="1854698" y="1318302"/>
                </a:cubicBezTo>
                <a:cubicBezTo>
                  <a:pt x="1857608" y="1322919"/>
                  <a:pt x="1862988" y="1324232"/>
                  <a:pt x="1866886" y="1319834"/>
                </a:cubicBezTo>
                <a:cubicBezTo>
                  <a:pt x="1870070" y="1316223"/>
                  <a:pt x="1873940" y="1310095"/>
                  <a:pt x="1873474" y="1305106"/>
                </a:cubicBezTo>
                <a:cubicBezTo>
                  <a:pt x="1880611" y="1302983"/>
                  <a:pt x="1878662" y="1315851"/>
                  <a:pt x="1878031" y="1319834"/>
                </a:cubicBezTo>
                <a:cubicBezTo>
                  <a:pt x="1876905" y="1327362"/>
                  <a:pt x="1873254" y="1333402"/>
                  <a:pt x="1871442" y="1340646"/>
                </a:cubicBezTo>
                <a:cubicBezTo>
                  <a:pt x="1869521" y="1348393"/>
                  <a:pt x="1876548" y="1353776"/>
                  <a:pt x="1882615" y="1356884"/>
                </a:cubicBezTo>
                <a:cubicBezTo>
                  <a:pt x="1895050" y="1363252"/>
                  <a:pt x="1904492" y="1361720"/>
                  <a:pt x="1916104" y="1354849"/>
                </a:cubicBezTo>
                <a:cubicBezTo>
                  <a:pt x="1925602" y="1349268"/>
                  <a:pt x="1935950" y="1342878"/>
                  <a:pt x="1945558" y="1351807"/>
                </a:cubicBezTo>
                <a:cubicBezTo>
                  <a:pt x="1938201" y="1356643"/>
                  <a:pt x="1933672" y="1364828"/>
                  <a:pt x="1928292" y="1371612"/>
                </a:cubicBezTo>
                <a:cubicBezTo>
                  <a:pt x="1922500" y="1378921"/>
                  <a:pt x="1915528" y="1385421"/>
                  <a:pt x="1908006" y="1390892"/>
                </a:cubicBezTo>
                <a:cubicBezTo>
                  <a:pt x="1893403" y="1401484"/>
                  <a:pt x="1875917" y="1404876"/>
                  <a:pt x="1859776" y="1412207"/>
                </a:cubicBezTo>
                <a:cubicBezTo>
                  <a:pt x="1856866" y="1413521"/>
                  <a:pt x="1853051" y="1414812"/>
                  <a:pt x="1852145" y="1418313"/>
                </a:cubicBezTo>
                <a:cubicBezTo>
                  <a:pt x="1851267" y="1421793"/>
                  <a:pt x="1853243" y="1425382"/>
                  <a:pt x="1850635" y="1428468"/>
                </a:cubicBezTo>
                <a:cubicBezTo>
                  <a:pt x="1845969" y="1433895"/>
                  <a:pt x="1837734" y="1437090"/>
                  <a:pt x="1832353" y="1442167"/>
                </a:cubicBezTo>
                <a:cubicBezTo>
                  <a:pt x="1826232" y="1447923"/>
                  <a:pt x="1820385" y="1454466"/>
                  <a:pt x="1813578" y="1459412"/>
                </a:cubicBezTo>
                <a:cubicBezTo>
                  <a:pt x="1805782" y="1465080"/>
                  <a:pt x="1796888" y="1469041"/>
                  <a:pt x="1788708" y="1474140"/>
                </a:cubicBezTo>
                <a:cubicBezTo>
                  <a:pt x="1776437" y="1481800"/>
                  <a:pt x="1763893" y="1490094"/>
                  <a:pt x="1750634" y="1495981"/>
                </a:cubicBezTo>
                <a:cubicBezTo>
                  <a:pt x="1745391" y="1498300"/>
                  <a:pt x="1733780" y="1495981"/>
                  <a:pt x="1731831" y="1489372"/>
                </a:cubicBezTo>
                <a:cubicBezTo>
                  <a:pt x="1730047" y="1483178"/>
                  <a:pt x="1753791" y="1471645"/>
                  <a:pt x="1757744" y="1468560"/>
                </a:cubicBezTo>
                <a:cubicBezTo>
                  <a:pt x="1765457" y="1462520"/>
                  <a:pt x="1778771" y="1455560"/>
                  <a:pt x="1779045" y="1444202"/>
                </a:cubicBezTo>
                <a:cubicBezTo>
                  <a:pt x="1779402" y="1430765"/>
                  <a:pt x="1753626" y="1424922"/>
                  <a:pt x="1756207" y="1412207"/>
                </a:cubicBezTo>
                <a:cubicBezTo>
                  <a:pt x="1758265" y="1402316"/>
                  <a:pt x="1777563" y="1401769"/>
                  <a:pt x="1784645" y="1398005"/>
                </a:cubicBezTo>
                <a:cubicBezTo>
                  <a:pt x="1796668" y="1391571"/>
                  <a:pt x="1803201" y="1382117"/>
                  <a:pt x="1812562" y="1372619"/>
                </a:cubicBezTo>
                <a:cubicBezTo>
                  <a:pt x="1836004" y="1348743"/>
                  <a:pt x="1837267" y="1319287"/>
                  <a:pt x="1832875" y="1287839"/>
                </a:cubicBezTo>
                <a:cubicBezTo>
                  <a:pt x="1831310" y="1276722"/>
                  <a:pt x="1825271" y="1259761"/>
                  <a:pt x="1833369" y="1250789"/>
                </a:cubicBezTo>
                <a:cubicBezTo>
                  <a:pt x="1837569" y="1246127"/>
                  <a:pt x="1833589" y="1235032"/>
                  <a:pt x="1832875" y="1229473"/>
                </a:cubicBezTo>
                <a:cubicBezTo>
                  <a:pt x="1832463" y="1226278"/>
                  <a:pt x="1832326" y="1226979"/>
                  <a:pt x="1836910" y="1226410"/>
                </a:cubicBezTo>
                <a:close/>
                <a:moveTo>
                  <a:pt x="23173" y="881923"/>
                </a:moveTo>
                <a:cubicBezTo>
                  <a:pt x="23952" y="882125"/>
                  <a:pt x="24785" y="883794"/>
                  <a:pt x="25657" y="886590"/>
                </a:cubicBezTo>
                <a:lnTo>
                  <a:pt x="26176" y="888772"/>
                </a:lnTo>
                <a:close/>
                <a:moveTo>
                  <a:pt x="1321714" y="848849"/>
                </a:moveTo>
                <a:cubicBezTo>
                  <a:pt x="1321902" y="849213"/>
                  <a:pt x="1325421" y="856320"/>
                  <a:pt x="1322980" y="851426"/>
                </a:cubicBezTo>
                <a:cubicBezTo>
                  <a:pt x="1321958" y="849355"/>
                  <a:pt x="1321651" y="848727"/>
                  <a:pt x="1321714" y="848849"/>
                </a:cubicBezTo>
                <a:close/>
                <a:moveTo>
                  <a:pt x="77872" y="746152"/>
                </a:moveTo>
                <a:lnTo>
                  <a:pt x="82731" y="746152"/>
                </a:lnTo>
                <a:lnTo>
                  <a:pt x="78204" y="749363"/>
                </a:lnTo>
                <a:lnTo>
                  <a:pt x="77987" y="748233"/>
                </a:lnTo>
                <a:close/>
                <a:moveTo>
                  <a:pt x="77630" y="741801"/>
                </a:moveTo>
                <a:lnTo>
                  <a:pt x="77872" y="746152"/>
                </a:lnTo>
                <a:lnTo>
                  <a:pt x="77468" y="746152"/>
                </a:lnTo>
                <a:cubicBezTo>
                  <a:pt x="77624" y="742010"/>
                  <a:pt x="77611" y="741007"/>
                  <a:pt x="77630" y="741801"/>
                </a:cubicBezTo>
                <a:close/>
                <a:moveTo>
                  <a:pt x="1087208" y="328833"/>
                </a:moveTo>
                <a:cubicBezTo>
                  <a:pt x="1093060" y="324490"/>
                  <a:pt x="1097112" y="333452"/>
                  <a:pt x="1102825" y="367871"/>
                </a:cubicBezTo>
                <a:cubicBezTo>
                  <a:pt x="1107049" y="393750"/>
                  <a:pt x="1109612" y="419921"/>
                  <a:pt x="1113836" y="445727"/>
                </a:cubicBezTo>
                <a:cubicBezTo>
                  <a:pt x="1118684" y="475344"/>
                  <a:pt x="1126994" y="451518"/>
                  <a:pt x="1142992" y="452838"/>
                </a:cubicBezTo>
                <a:cubicBezTo>
                  <a:pt x="1181981" y="455844"/>
                  <a:pt x="1156842" y="614120"/>
                  <a:pt x="1176233" y="639266"/>
                </a:cubicBezTo>
                <a:cubicBezTo>
                  <a:pt x="1186413" y="652535"/>
                  <a:pt x="1248948" y="665218"/>
                  <a:pt x="1240500" y="690290"/>
                </a:cubicBezTo>
                <a:cubicBezTo>
                  <a:pt x="1236483" y="701946"/>
                  <a:pt x="1263699" y="762134"/>
                  <a:pt x="1261968" y="763967"/>
                </a:cubicBezTo>
                <a:cubicBezTo>
                  <a:pt x="1263007" y="759642"/>
                  <a:pt x="1263976" y="755316"/>
                  <a:pt x="1265015" y="750991"/>
                </a:cubicBezTo>
                <a:cubicBezTo>
                  <a:pt x="1295625" y="749818"/>
                  <a:pt x="1282536" y="789332"/>
                  <a:pt x="1286483" y="805094"/>
                </a:cubicBezTo>
                <a:cubicBezTo>
                  <a:pt x="1291816" y="826281"/>
                  <a:pt x="1314115" y="833465"/>
                  <a:pt x="1322980" y="851426"/>
                </a:cubicBezTo>
                <a:cubicBezTo>
                  <a:pt x="1335930" y="877598"/>
                  <a:pt x="1338008" y="917112"/>
                  <a:pt x="1320348" y="941964"/>
                </a:cubicBezTo>
                <a:cubicBezTo>
                  <a:pt x="1314392" y="950395"/>
                  <a:pt x="1322841" y="982798"/>
                  <a:pt x="1321664" y="994308"/>
                </a:cubicBezTo>
                <a:cubicBezTo>
                  <a:pt x="1318132" y="1027591"/>
                  <a:pt x="1272702" y="1047678"/>
                  <a:pt x="1267854" y="1080961"/>
                </a:cubicBezTo>
                <a:cubicBezTo>
                  <a:pt x="1264115" y="1106766"/>
                  <a:pt x="1229350" y="1141955"/>
                  <a:pt x="1207881" y="1154931"/>
                </a:cubicBezTo>
                <a:cubicBezTo>
                  <a:pt x="1143061" y="1194298"/>
                  <a:pt x="1101301" y="1270981"/>
                  <a:pt x="1053932" y="1327943"/>
                </a:cubicBezTo>
                <a:cubicBezTo>
                  <a:pt x="1032395" y="1353822"/>
                  <a:pt x="997561" y="1345977"/>
                  <a:pt x="967782" y="1358733"/>
                </a:cubicBezTo>
                <a:cubicBezTo>
                  <a:pt x="956701" y="1363498"/>
                  <a:pt x="913488" y="1395535"/>
                  <a:pt x="904485" y="1394655"/>
                </a:cubicBezTo>
                <a:cubicBezTo>
                  <a:pt x="885094" y="1392969"/>
                  <a:pt x="888626" y="1362692"/>
                  <a:pt x="886825" y="1355508"/>
                </a:cubicBezTo>
                <a:cubicBezTo>
                  <a:pt x="885510" y="1350229"/>
                  <a:pt x="830592" y="1385345"/>
                  <a:pt x="822974" y="1384025"/>
                </a:cubicBezTo>
                <a:cubicBezTo>
                  <a:pt x="803237" y="1380580"/>
                  <a:pt x="764456" y="1364818"/>
                  <a:pt x="747558" y="1353088"/>
                </a:cubicBezTo>
                <a:cubicBezTo>
                  <a:pt x="722350" y="1335494"/>
                  <a:pt x="756561" y="1300158"/>
                  <a:pt x="750397" y="1276919"/>
                </a:cubicBezTo>
                <a:cubicBezTo>
                  <a:pt x="746450" y="1261597"/>
                  <a:pt x="717779" y="1266582"/>
                  <a:pt x="717156" y="1262184"/>
                </a:cubicBezTo>
                <a:cubicBezTo>
                  <a:pt x="716325" y="1256392"/>
                  <a:pt x="757323" y="1221570"/>
                  <a:pt x="734400" y="1211380"/>
                </a:cubicBezTo>
                <a:cubicBezTo>
                  <a:pt x="737586" y="1212772"/>
                  <a:pt x="694164" y="1251334"/>
                  <a:pt x="678236" y="1250234"/>
                </a:cubicBezTo>
                <a:cubicBezTo>
                  <a:pt x="690424" y="1232493"/>
                  <a:pt x="709538" y="1221203"/>
                  <a:pt x="723735" y="1200823"/>
                </a:cubicBezTo>
                <a:cubicBezTo>
                  <a:pt x="734746" y="1185134"/>
                  <a:pt x="739109" y="1168200"/>
                  <a:pt x="747350" y="1154124"/>
                </a:cubicBezTo>
                <a:cubicBezTo>
                  <a:pt x="725882" y="1191073"/>
                  <a:pt x="674842" y="1210427"/>
                  <a:pt x="643679" y="1238578"/>
                </a:cubicBezTo>
                <a:cubicBezTo>
                  <a:pt x="642709" y="1224576"/>
                  <a:pt x="649150" y="1185134"/>
                  <a:pt x="638208" y="1172159"/>
                </a:cubicBezTo>
                <a:cubicBezTo>
                  <a:pt x="630451" y="1162848"/>
                  <a:pt x="633776" y="1140122"/>
                  <a:pt x="626158" y="1136750"/>
                </a:cubicBezTo>
                <a:cubicBezTo>
                  <a:pt x="583360" y="1117762"/>
                  <a:pt x="543124" y="1108305"/>
                  <a:pt x="496863" y="1110798"/>
                </a:cubicBezTo>
                <a:cubicBezTo>
                  <a:pt x="438413" y="1113804"/>
                  <a:pt x="379825" y="1147600"/>
                  <a:pt x="322623" y="1157716"/>
                </a:cubicBezTo>
                <a:cubicBezTo>
                  <a:pt x="293952" y="1162848"/>
                  <a:pt x="291043" y="1196571"/>
                  <a:pt x="259603" y="1197744"/>
                </a:cubicBezTo>
                <a:cubicBezTo>
                  <a:pt x="232802" y="1198844"/>
                  <a:pt x="205724" y="1194592"/>
                  <a:pt x="178854" y="1195764"/>
                </a:cubicBezTo>
                <a:cubicBezTo>
                  <a:pt x="135432" y="1197597"/>
                  <a:pt x="99490" y="1237551"/>
                  <a:pt x="53160" y="1242536"/>
                </a:cubicBezTo>
                <a:cubicBezTo>
                  <a:pt x="35431" y="1244443"/>
                  <a:pt x="-5082" y="1212039"/>
                  <a:pt x="528" y="1193272"/>
                </a:cubicBezTo>
                <a:cubicBezTo>
                  <a:pt x="3921" y="1182129"/>
                  <a:pt x="23173" y="1186161"/>
                  <a:pt x="31761" y="1169373"/>
                </a:cubicBezTo>
                <a:cubicBezTo>
                  <a:pt x="50044" y="1133964"/>
                  <a:pt x="51775" y="1110505"/>
                  <a:pt x="44365" y="1073263"/>
                </a:cubicBezTo>
                <a:cubicBezTo>
                  <a:pt x="38894" y="1046138"/>
                  <a:pt x="53783" y="1022532"/>
                  <a:pt x="44365" y="994528"/>
                </a:cubicBezTo>
                <a:cubicBezTo>
                  <a:pt x="40418" y="982926"/>
                  <a:pt x="33977" y="926294"/>
                  <a:pt x="28374" y="898023"/>
                </a:cubicBezTo>
                <a:lnTo>
                  <a:pt x="26176" y="888772"/>
                </a:lnTo>
                <a:lnTo>
                  <a:pt x="27086" y="890849"/>
                </a:lnTo>
                <a:cubicBezTo>
                  <a:pt x="28523" y="895266"/>
                  <a:pt x="30168" y="899921"/>
                  <a:pt x="32246" y="901204"/>
                </a:cubicBezTo>
                <a:cubicBezTo>
                  <a:pt x="38063" y="904796"/>
                  <a:pt x="35639" y="884269"/>
                  <a:pt x="35570" y="884562"/>
                </a:cubicBezTo>
                <a:cubicBezTo>
                  <a:pt x="37163" y="876791"/>
                  <a:pt x="48451" y="919018"/>
                  <a:pt x="56830" y="908975"/>
                </a:cubicBezTo>
                <a:cubicBezTo>
                  <a:pt x="80030" y="881043"/>
                  <a:pt x="25043" y="842849"/>
                  <a:pt x="59323" y="807293"/>
                </a:cubicBezTo>
                <a:cubicBezTo>
                  <a:pt x="67634" y="798661"/>
                  <a:pt x="64530" y="768585"/>
                  <a:pt x="71545" y="754087"/>
                </a:cubicBezTo>
                <a:lnTo>
                  <a:pt x="78204" y="749363"/>
                </a:lnTo>
                <a:lnTo>
                  <a:pt x="79746" y="757400"/>
                </a:lnTo>
                <a:cubicBezTo>
                  <a:pt x="80701" y="760017"/>
                  <a:pt x="82090" y="761749"/>
                  <a:pt x="84116" y="761254"/>
                </a:cubicBezTo>
                <a:cubicBezTo>
                  <a:pt x="104961" y="755976"/>
                  <a:pt x="143673" y="714849"/>
                  <a:pt x="162787" y="701067"/>
                </a:cubicBezTo>
                <a:cubicBezTo>
                  <a:pt x="181001" y="688017"/>
                  <a:pt x="201153" y="698427"/>
                  <a:pt x="222483" y="687944"/>
                </a:cubicBezTo>
                <a:cubicBezTo>
                  <a:pt x="229685" y="684425"/>
                  <a:pt x="256625" y="668957"/>
                  <a:pt x="264589" y="669543"/>
                </a:cubicBezTo>
                <a:cubicBezTo>
                  <a:pt x="323592" y="673722"/>
                  <a:pt x="325185" y="646890"/>
                  <a:pt x="356972" y="617200"/>
                </a:cubicBezTo>
                <a:cubicBezTo>
                  <a:pt x="360712" y="613681"/>
                  <a:pt x="406765" y="530620"/>
                  <a:pt x="409604" y="536265"/>
                </a:cubicBezTo>
                <a:cubicBezTo>
                  <a:pt x="414521" y="548874"/>
                  <a:pt x="419300" y="561337"/>
                  <a:pt x="424909" y="573653"/>
                </a:cubicBezTo>
                <a:cubicBezTo>
                  <a:pt x="426640" y="566615"/>
                  <a:pt x="428302" y="559504"/>
                  <a:pt x="429964" y="552393"/>
                </a:cubicBezTo>
                <a:cubicBezTo>
                  <a:pt x="439244" y="571381"/>
                  <a:pt x="411197" y="518817"/>
                  <a:pt x="445339" y="528494"/>
                </a:cubicBezTo>
                <a:cubicBezTo>
                  <a:pt x="468192" y="534945"/>
                  <a:pt x="455034" y="501956"/>
                  <a:pt x="474217" y="491692"/>
                </a:cubicBezTo>
                <a:cubicBezTo>
                  <a:pt x="498733" y="478570"/>
                  <a:pt x="590839" y="383706"/>
                  <a:pt x="593263" y="478643"/>
                </a:cubicBezTo>
                <a:cubicBezTo>
                  <a:pt x="593263" y="468819"/>
                  <a:pt x="649011" y="480769"/>
                  <a:pt x="645064" y="469039"/>
                </a:cubicBezTo>
                <a:cubicBezTo>
                  <a:pt x="635715" y="440962"/>
                  <a:pt x="669302" y="399468"/>
                  <a:pt x="695826" y="381873"/>
                </a:cubicBezTo>
                <a:cubicBezTo>
                  <a:pt x="723389" y="363692"/>
                  <a:pt x="781700" y="383780"/>
                  <a:pt x="732876" y="344265"/>
                </a:cubicBezTo>
                <a:cubicBezTo>
                  <a:pt x="726159" y="338840"/>
                  <a:pt x="748527" y="331069"/>
                  <a:pt x="757392" y="340013"/>
                </a:cubicBezTo>
                <a:cubicBezTo>
                  <a:pt x="767710" y="350203"/>
                  <a:pt x="779691" y="357974"/>
                  <a:pt x="793403" y="363326"/>
                </a:cubicBezTo>
                <a:cubicBezTo>
                  <a:pt x="796935" y="365012"/>
                  <a:pt x="836132" y="379454"/>
                  <a:pt x="839249" y="378794"/>
                </a:cubicBezTo>
                <a:cubicBezTo>
                  <a:pt x="859470" y="374176"/>
                  <a:pt x="875260" y="353796"/>
                  <a:pt x="892920" y="376962"/>
                </a:cubicBezTo>
                <a:cubicBezTo>
                  <a:pt x="903169" y="390524"/>
                  <a:pt x="857324" y="414716"/>
                  <a:pt x="857324" y="432311"/>
                </a:cubicBezTo>
                <a:cubicBezTo>
                  <a:pt x="857324" y="468160"/>
                  <a:pt x="824775" y="466327"/>
                  <a:pt x="855800" y="501736"/>
                </a:cubicBezTo>
                <a:cubicBezTo>
                  <a:pt x="865357" y="512659"/>
                  <a:pt x="905801" y="538464"/>
                  <a:pt x="919097" y="545062"/>
                </a:cubicBezTo>
                <a:cubicBezTo>
                  <a:pt x="945898" y="558405"/>
                  <a:pt x="958918" y="595866"/>
                  <a:pt x="995552" y="578125"/>
                </a:cubicBezTo>
                <a:cubicBezTo>
                  <a:pt x="1034680" y="559211"/>
                  <a:pt x="1037727" y="476664"/>
                  <a:pt x="1041190" y="440815"/>
                </a:cubicBezTo>
                <a:cubicBezTo>
                  <a:pt x="1042852" y="423367"/>
                  <a:pt x="1051508" y="383193"/>
                  <a:pt x="1060788" y="369631"/>
                </a:cubicBezTo>
                <a:cubicBezTo>
                  <a:pt x="1073704" y="350827"/>
                  <a:pt x="1081357" y="333177"/>
                  <a:pt x="1087208" y="328833"/>
                </a:cubicBezTo>
                <a:close/>
                <a:moveTo>
                  <a:pt x="1342578" y="140902"/>
                </a:moveTo>
                <a:cubicBezTo>
                  <a:pt x="1336969" y="138703"/>
                  <a:pt x="1360099" y="147720"/>
                  <a:pt x="1342578" y="140902"/>
                </a:cubicBezTo>
                <a:close/>
                <a:moveTo>
                  <a:pt x="1376720" y="14002"/>
                </a:moveTo>
                <a:cubicBezTo>
                  <a:pt x="1398327" y="23826"/>
                  <a:pt x="1490779" y="69791"/>
                  <a:pt x="1453036" y="103221"/>
                </a:cubicBezTo>
                <a:cubicBezTo>
                  <a:pt x="1448258" y="98309"/>
                  <a:pt x="1446111" y="92078"/>
                  <a:pt x="1446665" y="84527"/>
                </a:cubicBezTo>
                <a:cubicBezTo>
                  <a:pt x="1447842" y="123455"/>
                  <a:pt x="1372218" y="152412"/>
                  <a:pt x="1342578" y="140902"/>
                </a:cubicBezTo>
                <a:cubicBezTo>
                  <a:pt x="1336969" y="138703"/>
                  <a:pt x="1304281" y="127340"/>
                  <a:pt x="1306567" y="120889"/>
                </a:cubicBezTo>
                <a:cubicBezTo>
                  <a:pt x="1350265" y="116930"/>
                  <a:pt x="1373119" y="116124"/>
                  <a:pt x="1411069" y="99555"/>
                </a:cubicBezTo>
                <a:cubicBezTo>
                  <a:pt x="1417579" y="96696"/>
                  <a:pt x="1420557" y="43106"/>
                  <a:pt x="1444310" y="77489"/>
                </a:cubicBezTo>
                <a:cubicBezTo>
                  <a:pt x="1431706" y="44060"/>
                  <a:pt x="1389462" y="44279"/>
                  <a:pt x="1376720" y="14002"/>
                </a:cubicBezTo>
                <a:close/>
                <a:moveTo>
                  <a:pt x="1057049" y="0"/>
                </a:moveTo>
                <a:cubicBezTo>
                  <a:pt x="1077686" y="2493"/>
                  <a:pt x="1185928" y="37682"/>
                  <a:pt x="1190153" y="56815"/>
                </a:cubicBezTo>
                <a:cubicBezTo>
                  <a:pt x="1207674" y="51977"/>
                  <a:pt x="1238422" y="92518"/>
                  <a:pt x="1229419" y="108573"/>
                </a:cubicBezTo>
                <a:cubicBezTo>
                  <a:pt x="1257882" y="105713"/>
                  <a:pt x="1301650" y="138776"/>
                  <a:pt x="1294101" y="169054"/>
                </a:cubicBezTo>
                <a:cubicBezTo>
                  <a:pt x="1284060" y="170520"/>
                  <a:pt x="1273741" y="168834"/>
                  <a:pt x="1263907" y="170520"/>
                </a:cubicBezTo>
                <a:cubicBezTo>
                  <a:pt x="1267716" y="181223"/>
                  <a:pt x="1306636" y="241484"/>
                  <a:pt x="1310791" y="242511"/>
                </a:cubicBezTo>
                <a:cubicBezTo>
                  <a:pt x="1323534" y="241044"/>
                  <a:pt x="1335999" y="247349"/>
                  <a:pt x="1329351" y="263111"/>
                </a:cubicBezTo>
                <a:cubicBezTo>
                  <a:pt x="1348603" y="263404"/>
                  <a:pt x="1397842" y="321099"/>
                  <a:pt x="1357121" y="321099"/>
                </a:cubicBezTo>
                <a:cubicBezTo>
                  <a:pt x="1320210" y="321099"/>
                  <a:pt x="1255804" y="289282"/>
                  <a:pt x="1238214" y="261864"/>
                </a:cubicBezTo>
                <a:cubicBezTo>
                  <a:pt x="1205180" y="220517"/>
                  <a:pt x="1184612" y="190314"/>
                  <a:pt x="1130318" y="228215"/>
                </a:cubicBezTo>
                <a:cubicBezTo>
                  <a:pt x="1152964" y="273594"/>
                  <a:pt x="1066744" y="271395"/>
                  <a:pt x="1042367" y="256220"/>
                </a:cubicBezTo>
                <a:cubicBezTo>
                  <a:pt x="1048115" y="232467"/>
                  <a:pt x="1059473" y="180197"/>
                  <a:pt x="1039389" y="162896"/>
                </a:cubicBezTo>
                <a:cubicBezTo>
                  <a:pt x="1066675" y="123235"/>
                  <a:pt x="1054071" y="47358"/>
                  <a:pt x="1057049" y="0"/>
                </a:cubicBezTo>
                <a:close/>
              </a:path>
            </a:pathLst>
          </a:custGeom>
          <a:solidFill>
            <a:schemeClr val="accent6"/>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cxnSp>
        <p:nvCxnSpPr>
          <p:cNvPr id="364" name="Google Shape;364;p11"/>
          <p:cNvCxnSpPr/>
          <p:nvPr/>
        </p:nvCxnSpPr>
        <p:spPr>
          <a:xfrm rot="10800000">
            <a:off x="11205678" y="3734041"/>
            <a:ext cx="3" cy="4006664"/>
          </a:xfrm>
          <a:prstGeom prst="straightConnector1">
            <a:avLst/>
          </a:prstGeom>
          <a:noFill/>
          <a:ln cap="flat" cmpd="sng" w="88900">
            <a:solidFill>
              <a:srgbClr val="D8D8D8"/>
            </a:solidFill>
            <a:prstDash val="solid"/>
            <a:miter lim="400000"/>
            <a:headEnd len="sm" w="sm" type="none"/>
            <a:tailEnd len="sm" w="sm" type="none"/>
          </a:ln>
        </p:spPr>
      </p:cxnSp>
      <p:sp>
        <p:nvSpPr>
          <p:cNvPr id="365" name="Google Shape;365;p11"/>
          <p:cNvSpPr/>
          <p:nvPr/>
        </p:nvSpPr>
        <p:spPr>
          <a:xfrm>
            <a:off x="9530274" y="3438396"/>
            <a:ext cx="3373298" cy="681117"/>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2109" cap="none">
              <a:solidFill>
                <a:srgbClr val="FFFFFF"/>
              </a:solidFill>
              <a:latin typeface="Lato Light"/>
              <a:ea typeface="Lato Light"/>
              <a:cs typeface="Lato Light"/>
              <a:sym typeface="Lato Light"/>
            </a:endParaRPr>
          </a:p>
        </p:txBody>
      </p:sp>
      <p:cxnSp>
        <p:nvCxnSpPr>
          <p:cNvPr id="366" name="Google Shape;366;p11"/>
          <p:cNvCxnSpPr/>
          <p:nvPr/>
        </p:nvCxnSpPr>
        <p:spPr>
          <a:xfrm rot="10800000">
            <a:off x="13215476" y="5428623"/>
            <a:ext cx="1" cy="5279563"/>
          </a:xfrm>
          <a:prstGeom prst="straightConnector1">
            <a:avLst/>
          </a:prstGeom>
          <a:noFill/>
          <a:ln cap="flat" cmpd="sng" w="88900">
            <a:solidFill>
              <a:srgbClr val="D8D8D8"/>
            </a:solidFill>
            <a:prstDash val="solid"/>
            <a:miter lim="400000"/>
            <a:headEnd len="sm" w="sm" type="none"/>
            <a:tailEnd len="sm" w="sm" type="none"/>
          </a:ln>
        </p:spPr>
      </p:cxnSp>
      <p:sp>
        <p:nvSpPr>
          <p:cNvPr id="367" name="Google Shape;367;p11"/>
          <p:cNvSpPr/>
          <p:nvPr/>
        </p:nvSpPr>
        <p:spPr>
          <a:xfrm>
            <a:off x="11528825" y="5334796"/>
            <a:ext cx="3373300" cy="681117"/>
          </a:xfrm>
          <a:prstGeom prst="rect">
            <a:avLst/>
          </a:prstGeom>
          <a:solidFill>
            <a:schemeClr val="accent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2109" cap="none">
              <a:solidFill>
                <a:srgbClr val="FFFFFF"/>
              </a:solidFill>
              <a:latin typeface="Lato Light"/>
              <a:ea typeface="Lato Light"/>
              <a:cs typeface="Lato Light"/>
              <a:sym typeface="Lato Light"/>
            </a:endParaRPr>
          </a:p>
        </p:txBody>
      </p:sp>
      <p:cxnSp>
        <p:nvCxnSpPr>
          <p:cNvPr id="368" name="Google Shape;368;p11"/>
          <p:cNvCxnSpPr/>
          <p:nvPr/>
        </p:nvCxnSpPr>
        <p:spPr>
          <a:xfrm rot="10800000">
            <a:off x="15594776" y="2779215"/>
            <a:ext cx="1" cy="4992968"/>
          </a:xfrm>
          <a:prstGeom prst="straightConnector1">
            <a:avLst/>
          </a:prstGeom>
          <a:noFill/>
          <a:ln cap="flat" cmpd="sng" w="88900">
            <a:solidFill>
              <a:srgbClr val="D8D8D8"/>
            </a:solidFill>
            <a:prstDash val="solid"/>
            <a:miter lim="400000"/>
            <a:headEnd len="sm" w="sm" type="none"/>
            <a:tailEnd len="sm" w="sm" type="none"/>
          </a:ln>
        </p:spPr>
      </p:cxnSp>
      <p:sp>
        <p:nvSpPr>
          <p:cNvPr id="369" name="Google Shape;369;p11"/>
          <p:cNvSpPr/>
          <p:nvPr/>
        </p:nvSpPr>
        <p:spPr>
          <a:xfrm>
            <a:off x="14470341" y="2709255"/>
            <a:ext cx="2248868" cy="681117"/>
          </a:xfrm>
          <a:prstGeom prst="rect">
            <a:avLst/>
          </a:prstGeom>
          <a:solidFill>
            <a:schemeClr val="accent3"/>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2109" cap="none">
              <a:solidFill>
                <a:srgbClr val="FFFFFF"/>
              </a:solidFill>
              <a:latin typeface="Lato Light"/>
              <a:ea typeface="Lato Light"/>
              <a:cs typeface="Lato Light"/>
              <a:sym typeface="Lato Light"/>
            </a:endParaRPr>
          </a:p>
        </p:txBody>
      </p:sp>
      <p:cxnSp>
        <p:nvCxnSpPr>
          <p:cNvPr id="370" name="Google Shape;370;p11"/>
          <p:cNvCxnSpPr/>
          <p:nvPr/>
        </p:nvCxnSpPr>
        <p:spPr>
          <a:xfrm rot="10800000">
            <a:off x="16921604" y="5100925"/>
            <a:ext cx="1" cy="4830167"/>
          </a:xfrm>
          <a:prstGeom prst="straightConnector1">
            <a:avLst/>
          </a:prstGeom>
          <a:noFill/>
          <a:ln cap="flat" cmpd="sng" w="88900">
            <a:solidFill>
              <a:srgbClr val="D8D8D8"/>
            </a:solidFill>
            <a:prstDash val="solid"/>
            <a:miter lim="400000"/>
            <a:headEnd len="sm" w="sm" type="none"/>
            <a:tailEnd len="sm" w="sm" type="none"/>
          </a:ln>
        </p:spPr>
      </p:cxnSp>
      <p:sp>
        <p:nvSpPr>
          <p:cNvPr id="371" name="Google Shape;371;p11"/>
          <p:cNvSpPr/>
          <p:nvPr/>
        </p:nvSpPr>
        <p:spPr>
          <a:xfrm>
            <a:off x="15800980" y="4935140"/>
            <a:ext cx="2248868" cy="681117"/>
          </a:xfrm>
          <a:prstGeom prst="rect">
            <a:avLst/>
          </a:prstGeom>
          <a:solidFill>
            <a:schemeClr val="accent2"/>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2109" cap="none">
              <a:solidFill>
                <a:srgbClr val="FFFFFF"/>
              </a:solidFill>
              <a:latin typeface="Lato Light"/>
              <a:ea typeface="Lato Light"/>
              <a:cs typeface="Lato Light"/>
              <a:sym typeface="Lato Light"/>
            </a:endParaRPr>
          </a:p>
        </p:txBody>
      </p:sp>
      <p:cxnSp>
        <p:nvCxnSpPr>
          <p:cNvPr id="372" name="Google Shape;372;p11"/>
          <p:cNvCxnSpPr/>
          <p:nvPr/>
        </p:nvCxnSpPr>
        <p:spPr>
          <a:xfrm rot="10800000">
            <a:off x="18612065" y="3734043"/>
            <a:ext cx="1" cy="4939006"/>
          </a:xfrm>
          <a:prstGeom prst="straightConnector1">
            <a:avLst/>
          </a:prstGeom>
          <a:noFill/>
          <a:ln cap="flat" cmpd="sng" w="88900">
            <a:solidFill>
              <a:srgbClr val="D8D8D8"/>
            </a:solidFill>
            <a:prstDash val="solid"/>
            <a:miter lim="400000"/>
            <a:headEnd len="sm" w="sm" type="none"/>
            <a:tailEnd len="sm" w="sm" type="none"/>
          </a:ln>
        </p:spPr>
      </p:cxnSp>
      <p:sp>
        <p:nvSpPr>
          <p:cNvPr id="373" name="Google Shape;373;p11"/>
          <p:cNvSpPr/>
          <p:nvPr/>
        </p:nvSpPr>
        <p:spPr>
          <a:xfrm>
            <a:off x="17487630" y="3373763"/>
            <a:ext cx="2248868" cy="681119"/>
          </a:xfrm>
          <a:prstGeom prst="rect">
            <a:avLst/>
          </a:prstGeom>
          <a:solidFill>
            <a:schemeClr val="accent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2109" cap="none">
              <a:solidFill>
                <a:srgbClr val="FFFFFF"/>
              </a:solidFill>
              <a:latin typeface="Lato Light"/>
              <a:ea typeface="Lato Light"/>
              <a:cs typeface="Lato Light"/>
              <a:sym typeface="Lato Light"/>
            </a:endParaRPr>
          </a:p>
        </p:txBody>
      </p:sp>
      <p:cxnSp>
        <p:nvCxnSpPr>
          <p:cNvPr id="374" name="Google Shape;374;p11"/>
          <p:cNvCxnSpPr/>
          <p:nvPr/>
        </p:nvCxnSpPr>
        <p:spPr>
          <a:xfrm rot="10800000">
            <a:off x="20928397" y="5889966"/>
            <a:ext cx="1" cy="5279564"/>
          </a:xfrm>
          <a:prstGeom prst="straightConnector1">
            <a:avLst/>
          </a:prstGeom>
          <a:noFill/>
          <a:ln cap="flat" cmpd="sng" w="88900">
            <a:solidFill>
              <a:srgbClr val="D8D8D8"/>
            </a:solidFill>
            <a:prstDash val="solid"/>
            <a:miter lim="400000"/>
            <a:headEnd len="sm" w="sm" type="none"/>
            <a:tailEnd len="sm" w="sm" type="none"/>
          </a:ln>
        </p:spPr>
      </p:cxnSp>
      <p:sp>
        <p:nvSpPr>
          <p:cNvPr id="375" name="Google Shape;375;p11"/>
          <p:cNvSpPr/>
          <p:nvPr/>
        </p:nvSpPr>
        <p:spPr>
          <a:xfrm>
            <a:off x="19241748" y="5495446"/>
            <a:ext cx="3373300" cy="681119"/>
          </a:xfrm>
          <a:prstGeom prst="rect">
            <a:avLst/>
          </a:prstGeom>
          <a:solidFill>
            <a:schemeClr val="accent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2109" cap="none">
              <a:solidFill>
                <a:srgbClr val="FFFFFF"/>
              </a:solidFill>
              <a:latin typeface="Lato Light"/>
              <a:ea typeface="Lato Light"/>
              <a:cs typeface="Lato Light"/>
              <a:sym typeface="Lato Light"/>
            </a:endParaRPr>
          </a:p>
        </p:txBody>
      </p:sp>
      <p:sp>
        <p:nvSpPr>
          <p:cNvPr id="376" name="Google Shape;376;p11"/>
          <p:cNvSpPr txBox="1"/>
          <p:nvPr/>
        </p:nvSpPr>
        <p:spPr>
          <a:xfrm>
            <a:off x="9837382" y="3546155"/>
            <a:ext cx="2759089"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NORTH AMERICA</a:t>
            </a:r>
            <a:endParaRPr/>
          </a:p>
        </p:txBody>
      </p:sp>
      <p:sp>
        <p:nvSpPr>
          <p:cNvPr id="377" name="Google Shape;377;p11"/>
          <p:cNvSpPr txBox="1"/>
          <p:nvPr/>
        </p:nvSpPr>
        <p:spPr>
          <a:xfrm>
            <a:off x="11848756" y="5444520"/>
            <a:ext cx="2733441"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SOUTH AMERICA</a:t>
            </a:r>
            <a:endParaRPr/>
          </a:p>
        </p:txBody>
      </p:sp>
      <p:sp>
        <p:nvSpPr>
          <p:cNvPr id="378" name="Google Shape;378;p11"/>
          <p:cNvSpPr txBox="1"/>
          <p:nvPr/>
        </p:nvSpPr>
        <p:spPr>
          <a:xfrm>
            <a:off x="14910131" y="2818979"/>
            <a:ext cx="1369286"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EUROPE</a:t>
            </a:r>
            <a:endParaRPr/>
          </a:p>
        </p:txBody>
      </p:sp>
      <p:sp>
        <p:nvSpPr>
          <p:cNvPr id="379" name="Google Shape;379;p11"/>
          <p:cNvSpPr txBox="1"/>
          <p:nvPr/>
        </p:nvSpPr>
        <p:spPr>
          <a:xfrm>
            <a:off x="18151841" y="3481322"/>
            <a:ext cx="920445"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ASIA</a:t>
            </a:r>
            <a:endParaRPr/>
          </a:p>
        </p:txBody>
      </p:sp>
      <p:sp>
        <p:nvSpPr>
          <p:cNvPr id="380" name="Google Shape;380;p11"/>
          <p:cNvSpPr txBox="1"/>
          <p:nvPr/>
        </p:nvSpPr>
        <p:spPr>
          <a:xfrm>
            <a:off x="16254595" y="5045780"/>
            <a:ext cx="133402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AFRICA</a:t>
            </a:r>
            <a:endParaRPr/>
          </a:p>
        </p:txBody>
      </p:sp>
      <p:sp>
        <p:nvSpPr>
          <p:cNvPr id="381" name="Google Shape;381;p11"/>
          <p:cNvSpPr txBox="1"/>
          <p:nvPr/>
        </p:nvSpPr>
        <p:spPr>
          <a:xfrm>
            <a:off x="20122673" y="5607339"/>
            <a:ext cx="1604927"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OCEANIA</a:t>
            </a:r>
            <a:endParaRPr/>
          </a:p>
        </p:txBody>
      </p:sp>
      <p:grpSp>
        <p:nvGrpSpPr>
          <p:cNvPr id="382" name="Google Shape;382;p11"/>
          <p:cNvGrpSpPr/>
          <p:nvPr/>
        </p:nvGrpSpPr>
        <p:grpSpPr>
          <a:xfrm>
            <a:off x="1507427" y="2774569"/>
            <a:ext cx="6561183" cy="10176947"/>
            <a:chOff x="16295634" y="2774569"/>
            <a:chExt cx="6561183" cy="10176947"/>
          </a:xfrm>
        </p:grpSpPr>
        <p:sp>
          <p:nvSpPr>
            <p:cNvPr id="383" name="Google Shape;383;p11"/>
            <p:cNvSpPr/>
            <p:nvPr/>
          </p:nvSpPr>
          <p:spPr>
            <a:xfrm>
              <a:off x="16295634" y="2774569"/>
              <a:ext cx="6561183" cy="1696641"/>
            </a:xfrm>
            <a:prstGeom prst="rect">
              <a:avLst/>
            </a:pr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aphicFrame>
          <p:nvGraphicFramePr>
            <p:cNvPr id="384" name="Google Shape;384;p11"/>
            <p:cNvGraphicFramePr/>
            <p:nvPr/>
          </p:nvGraphicFramePr>
          <p:xfrm>
            <a:off x="16550809" y="2995288"/>
            <a:ext cx="1255204" cy="1255204"/>
          </p:xfrm>
          <a:graphic>
            <a:graphicData uri="http://schemas.openxmlformats.org/drawingml/2006/chart">
              <c:chart r:id="rId3"/>
            </a:graphicData>
          </a:graphic>
        </p:graphicFrame>
        <p:sp>
          <p:nvSpPr>
            <p:cNvPr id="385" name="Google Shape;385;p11"/>
            <p:cNvSpPr/>
            <p:nvPr/>
          </p:nvSpPr>
          <p:spPr>
            <a:xfrm>
              <a:off x="16731927" y="3176404"/>
              <a:ext cx="892972" cy="892972"/>
            </a:xfrm>
            <a:prstGeom prst="ellipse">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2109" cap="none">
                <a:solidFill>
                  <a:srgbClr val="FFFFFF"/>
                </a:solidFill>
                <a:latin typeface="Lato Light"/>
                <a:ea typeface="Lato Light"/>
                <a:cs typeface="Lato Light"/>
                <a:sym typeface="Lato Light"/>
              </a:endParaRPr>
            </a:p>
          </p:txBody>
        </p:sp>
        <p:sp>
          <p:nvSpPr>
            <p:cNvPr id="386" name="Google Shape;386;p11"/>
            <p:cNvSpPr/>
            <p:nvPr/>
          </p:nvSpPr>
          <p:spPr>
            <a:xfrm>
              <a:off x="16295634" y="4471210"/>
              <a:ext cx="6561183" cy="1696643"/>
            </a:xfrm>
            <a:prstGeom prst="rect">
              <a:avLst/>
            </a:pr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aphicFrame>
          <p:nvGraphicFramePr>
            <p:cNvPr id="387" name="Google Shape;387;p11"/>
            <p:cNvGraphicFramePr/>
            <p:nvPr/>
          </p:nvGraphicFramePr>
          <p:xfrm>
            <a:off x="16550809" y="4691928"/>
            <a:ext cx="1255204" cy="1255207"/>
          </p:xfrm>
          <a:graphic>
            <a:graphicData uri="http://schemas.openxmlformats.org/drawingml/2006/chart">
              <c:chart r:id="rId4"/>
            </a:graphicData>
          </a:graphic>
        </p:graphicFrame>
        <p:sp>
          <p:nvSpPr>
            <p:cNvPr id="388" name="Google Shape;388;p11"/>
            <p:cNvSpPr/>
            <p:nvPr/>
          </p:nvSpPr>
          <p:spPr>
            <a:xfrm>
              <a:off x="16731927" y="4873044"/>
              <a:ext cx="892972" cy="892974"/>
            </a:xfrm>
            <a:prstGeom prst="ellipse">
              <a:avLst/>
            </a:prstGeom>
            <a:solidFill>
              <a:schemeClr val="accent2"/>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2109" cap="none">
                <a:solidFill>
                  <a:srgbClr val="FFFFFF"/>
                </a:solidFill>
                <a:latin typeface="Lato Light"/>
                <a:ea typeface="Lato Light"/>
                <a:cs typeface="Lato Light"/>
                <a:sym typeface="Lato Light"/>
              </a:endParaRPr>
            </a:p>
          </p:txBody>
        </p:sp>
        <p:sp>
          <p:nvSpPr>
            <p:cNvPr id="389" name="Google Shape;389;p11"/>
            <p:cNvSpPr/>
            <p:nvPr/>
          </p:nvSpPr>
          <p:spPr>
            <a:xfrm>
              <a:off x="16295634" y="6164949"/>
              <a:ext cx="6561183" cy="1696643"/>
            </a:xfrm>
            <a:prstGeom prst="rect">
              <a:avLst/>
            </a:pr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aphicFrame>
          <p:nvGraphicFramePr>
            <p:cNvPr id="390" name="Google Shape;390;p11"/>
            <p:cNvGraphicFramePr/>
            <p:nvPr/>
          </p:nvGraphicFramePr>
          <p:xfrm>
            <a:off x="16550809" y="6385667"/>
            <a:ext cx="1255204" cy="1255208"/>
          </p:xfrm>
          <a:graphic>
            <a:graphicData uri="http://schemas.openxmlformats.org/drawingml/2006/chart">
              <c:chart r:id="rId5"/>
            </a:graphicData>
          </a:graphic>
        </p:graphicFrame>
        <p:sp>
          <p:nvSpPr>
            <p:cNvPr id="391" name="Google Shape;391;p11"/>
            <p:cNvSpPr/>
            <p:nvPr/>
          </p:nvSpPr>
          <p:spPr>
            <a:xfrm>
              <a:off x="16731927" y="6566783"/>
              <a:ext cx="892972" cy="892975"/>
            </a:xfrm>
            <a:prstGeom prst="ellipse">
              <a:avLst/>
            </a:prstGeom>
            <a:solidFill>
              <a:schemeClr val="accent3"/>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2109" cap="none">
                <a:solidFill>
                  <a:srgbClr val="FFFFFF"/>
                </a:solidFill>
                <a:latin typeface="Lato Light"/>
                <a:ea typeface="Lato Light"/>
                <a:cs typeface="Lato Light"/>
                <a:sym typeface="Lato Light"/>
              </a:endParaRPr>
            </a:p>
          </p:txBody>
        </p:sp>
        <p:sp>
          <p:nvSpPr>
            <p:cNvPr id="392" name="Google Shape;392;p11"/>
            <p:cNvSpPr/>
            <p:nvPr/>
          </p:nvSpPr>
          <p:spPr>
            <a:xfrm>
              <a:off x="16295634" y="7863404"/>
              <a:ext cx="6561183" cy="1696643"/>
            </a:xfrm>
            <a:prstGeom prst="rect">
              <a:avLst/>
            </a:prstGeom>
            <a:solidFill>
              <a:schemeClr val="accent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aphicFrame>
          <p:nvGraphicFramePr>
            <p:cNvPr id="393" name="Google Shape;393;p11"/>
            <p:cNvGraphicFramePr/>
            <p:nvPr/>
          </p:nvGraphicFramePr>
          <p:xfrm>
            <a:off x="16550809" y="8084122"/>
            <a:ext cx="1255204" cy="1255207"/>
          </p:xfrm>
          <a:graphic>
            <a:graphicData uri="http://schemas.openxmlformats.org/drawingml/2006/chart">
              <c:chart r:id="rId6"/>
            </a:graphicData>
          </a:graphic>
        </p:graphicFrame>
        <p:sp>
          <p:nvSpPr>
            <p:cNvPr id="394" name="Google Shape;394;p11"/>
            <p:cNvSpPr/>
            <p:nvPr/>
          </p:nvSpPr>
          <p:spPr>
            <a:xfrm>
              <a:off x="16731927" y="8265239"/>
              <a:ext cx="892972" cy="892974"/>
            </a:xfrm>
            <a:prstGeom prst="ellipse">
              <a:avLst/>
            </a:prstGeom>
            <a:solidFill>
              <a:schemeClr val="accent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2109" cap="none">
                <a:solidFill>
                  <a:srgbClr val="FFFFFF"/>
                </a:solidFill>
                <a:latin typeface="Lato Light"/>
                <a:ea typeface="Lato Light"/>
                <a:cs typeface="Lato Light"/>
                <a:sym typeface="Lato Light"/>
              </a:endParaRPr>
            </a:p>
          </p:txBody>
        </p:sp>
        <p:sp>
          <p:nvSpPr>
            <p:cNvPr id="395" name="Google Shape;395;p11"/>
            <p:cNvSpPr/>
            <p:nvPr/>
          </p:nvSpPr>
          <p:spPr>
            <a:xfrm>
              <a:off x="16295634" y="9558231"/>
              <a:ext cx="6561183" cy="1696643"/>
            </a:xfrm>
            <a:prstGeom prst="rect">
              <a:avLst/>
            </a:prstGeom>
            <a:solidFill>
              <a:schemeClr val="accent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aphicFrame>
          <p:nvGraphicFramePr>
            <p:cNvPr id="396" name="Google Shape;396;p11"/>
            <p:cNvGraphicFramePr/>
            <p:nvPr/>
          </p:nvGraphicFramePr>
          <p:xfrm>
            <a:off x="16550809" y="9778949"/>
            <a:ext cx="1255204" cy="1255208"/>
          </p:xfrm>
          <a:graphic>
            <a:graphicData uri="http://schemas.openxmlformats.org/drawingml/2006/chart">
              <c:chart r:id="rId7"/>
            </a:graphicData>
          </a:graphic>
        </p:graphicFrame>
        <p:sp>
          <p:nvSpPr>
            <p:cNvPr id="397" name="Google Shape;397;p11"/>
            <p:cNvSpPr/>
            <p:nvPr/>
          </p:nvSpPr>
          <p:spPr>
            <a:xfrm>
              <a:off x="16731927" y="9960065"/>
              <a:ext cx="892972" cy="892975"/>
            </a:xfrm>
            <a:prstGeom prst="ellipse">
              <a:avLst/>
            </a:prstGeom>
            <a:solidFill>
              <a:schemeClr val="accent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2109" cap="none">
                <a:solidFill>
                  <a:srgbClr val="FFFFFF"/>
                </a:solidFill>
                <a:latin typeface="Lato Light"/>
                <a:ea typeface="Lato Light"/>
                <a:cs typeface="Lato Light"/>
                <a:sym typeface="Lato Light"/>
              </a:endParaRPr>
            </a:p>
          </p:txBody>
        </p:sp>
        <p:sp>
          <p:nvSpPr>
            <p:cNvPr id="398" name="Google Shape;398;p11"/>
            <p:cNvSpPr/>
            <p:nvPr/>
          </p:nvSpPr>
          <p:spPr>
            <a:xfrm>
              <a:off x="16295634" y="11254873"/>
              <a:ext cx="6561183" cy="1696643"/>
            </a:xfrm>
            <a:prstGeom prst="rect">
              <a:avLst/>
            </a:prstGeom>
            <a:solidFill>
              <a:schemeClr val="accent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aphicFrame>
          <p:nvGraphicFramePr>
            <p:cNvPr id="399" name="Google Shape;399;p11"/>
            <p:cNvGraphicFramePr/>
            <p:nvPr/>
          </p:nvGraphicFramePr>
          <p:xfrm>
            <a:off x="16550809" y="11475593"/>
            <a:ext cx="1255204" cy="1255207"/>
          </p:xfrm>
          <a:graphic>
            <a:graphicData uri="http://schemas.openxmlformats.org/drawingml/2006/chart">
              <c:chart r:id="rId8"/>
            </a:graphicData>
          </a:graphic>
        </p:graphicFrame>
        <p:sp>
          <p:nvSpPr>
            <p:cNvPr id="400" name="Google Shape;400;p11"/>
            <p:cNvSpPr/>
            <p:nvPr/>
          </p:nvSpPr>
          <p:spPr>
            <a:xfrm>
              <a:off x="16731927" y="11656709"/>
              <a:ext cx="892972" cy="892974"/>
            </a:xfrm>
            <a:prstGeom prst="ellipse">
              <a:avLst/>
            </a:prstGeom>
            <a:solidFill>
              <a:schemeClr val="accent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2109" cap="none">
                <a:solidFill>
                  <a:srgbClr val="FFFFFF"/>
                </a:solidFill>
                <a:latin typeface="Lato Light"/>
                <a:ea typeface="Lato Light"/>
                <a:cs typeface="Lato Light"/>
                <a:sym typeface="Lato Light"/>
              </a:endParaRPr>
            </a:p>
          </p:txBody>
        </p:sp>
        <p:sp>
          <p:nvSpPr>
            <p:cNvPr id="401" name="Google Shape;401;p11"/>
            <p:cNvSpPr txBox="1"/>
            <p:nvPr/>
          </p:nvSpPr>
          <p:spPr>
            <a:xfrm>
              <a:off x="16754256" y="3392055"/>
              <a:ext cx="84831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65%</a:t>
              </a:r>
              <a:endParaRPr/>
            </a:p>
          </p:txBody>
        </p:sp>
        <p:sp>
          <p:nvSpPr>
            <p:cNvPr id="402" name="Google Shape;402;p11"/>
            <p:cNvSpPr txBox="1"/>
            <p:nvPr/>
          </p:nvSpPr>
          <p:spPr>
            <a:xfrm>
              <a:off x="16754256" y="5083860"/>
              <a:ext cx="84831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56%</a:t>
              </a:r>
              <a:endParaRPr/>
            </a:p>
          </p:txBody>
        </p:sp>
        <p:sp>
          <p:nvSpPr>
            <p:cNvPr id="403" name="Google Shape;403;p11"/>
            <p:cNvSpPr txBox="1"/>
            <p:nvPr/>
          </p:nvSpPr>
          <p:spPr>
            <a:xfrm>
              <a:off x="16764677" y="6783989"/>
              <a:ext cx="827471"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39%</a:t>
              </a:r>
              <a:endParaRPr/>
            </a:p>
          </p:txBody>
        </p:sp>
        <p:sp>
          <p:nvSpPr>
            <p:cNvPr id="404" name="Google Shape;404;p11"/>
            <p:cNvSpPr txBox="1"/>
            <p:nvPr/>
          </p:nvSpPr>
          <p:spPr>
            <a:xfrm>
              <a:off x="16755059" y="8442216"/>
              <a:ext cx="846707"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68%</a:t>
              </a:r>
              <a:endParaRPr/>
            </a:p>
          </p:txBody>
        </p:sp>
        <p:sp>
          <p:nvSpPr>
            <p:cNvPr id="405" name="Google Shape;405;p11"/>
            <p:cNvSpPr txBox="1"/>
            <p:nvPr/>
          </p:nvSpPr>
          <p:spPr>
            <a:xfrm>
              <a:off x="16758266" y="10176627"/>
              <a:ext cx="840295"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98%</a:t>
              </a:r>
              <a:endParaRPr/>
            </a:p>
          </p:txBody>
        </p:sp>
        <p:sp>
          <p:nvSpPr>
            <p:cNvPr id="406" name="Google Shape;406;p11"/>
            <p:cNvSpPr txBox="1"/>
            <p:nvPr/>
          </p:nvSpPr>
          <p:spPr>
            <a:xfrm>
              <a:off x="16787119" y="11872362"/>
              <a:ext cx="782587"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77%</a:t>
              </a:r>
              <a:endParaRPr/>
            </a:p>
          </p:txBody>
        </p:sp>
        <p:sp>
          <p:nvSpPr>
            <p:cNvPr id="407" name="Google Shape;407;p11"/>
            <p:cNvSpPr txBox="1"/>
            <p:nvPr/>
          </p:nvSpPr>
          <p:spPr>
            <a:xfrm>
              <a:off x="18095247" y="2926802"/>
              <a:ext cx="4472337"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lt1"/>
                </a:buClr>
                <a:buSzPts val="2400"/>
                <a:buFont typeface="Arial"/>
                <a:buNone/>
              </a:pPr>
              <a:r>
                <a:rPr lang="en-US" sz="2400">
                  <a:solidFill>
                    <a:schemeClr val="lt1"/>
                  </a:solidFill>
                  <a:latin typeface="Lato Light"/>
                  <a:ea typeface="Lato Light"/>
                  <a:cs typeface="Lato Light"/>
                  <a:sym typeface="Lato Light"/>
                </a:rPr>
                <a:t>Green marketing is a practice whereby companies seek to go above and beyond traditional.</a:t>
              </a:r>
              <a:endParaRPr/>
            </a:p>
          </p:txBody>
        </p:sp>
        <p:sp>
          <p:nvSpPr>
            <p:cNvPr id="408" name="Google Shape;408;p11"/>
            <p:cNvSpPr txBox="1"/>
            <p:nvPr/>
          </p:nvSpPr>
          <p:spPr>
            <a:xfrm>
              <a:off x="18095247" y="4619053"/>
              <a:ext cx="4472337"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lt1"/>
                </a:buClr>
                <a:buSzPts val="2400"/>
                <a:buFont typeface="Arial"/>
                <a:buNone/>
              </a:pPr>
              <a:r>
                <a:rPr lang="en-US" sz="2400">
                  <a:solidFill>
                    <a:schemeClr val="lt1"/>
                  </a:solidFill>
                  <a:latin typeface="Lato Light"/>
                  <a:ea typeface="Lato Light"/>
                  <a:cs typeface="Lato Light"/>
                  <a:sym typeface="Lato Light"/>
                </a:rPr>
                <a:t>Green marketing is a practice whereby companies seek to go above and beyond traditional.</a:t>
              </a:r>
              <a:endParaRPr/>
            </a:p>
          </p:txBody>
        </p:sp>
        <p:sp>
          <p:nvSpPr>
            <p:cNvPr id="409" name="Google Shape;409;p11"/>
            <p:cNvSpPr txBox="1"/>
            <p:nvPr/>
          </p:nvSpPr>
          <p:spPr>
            <a:xfrm>
              <a:off x="18095247" y="6315696"/>
              <a:ext cx="4472337"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lt1"/>
                </a:buClr>
                <a:buSzPts val="2400"/>
                <a:buFont typeface="Arial"/>
                <a:buNone/>
              </a:pPr>
              <a:r>
                <a:rPr lang="en-US" sz="2400">
                  <a:solidFill>
                    <a:schemeClr val="lt1"/>
                  </a:solidFill>
                  <a:latin typeface="Lato Light"/>
                  <a:ea typeface="Lato Light"/>
                  <a:cs typeface="Lato Light"/>
                  <a:sym typeface="Lato Light"/>
                </a:rPr>
                <a:t>Green marketing is a practice whereby companies seek to go above and beyond traditional.</a:t>
              </a:r>
              <a:endParaRPr/>
            </a:p>
          </p:txBody>
        </p:sp>
        <p:sp>
          <p:nvSpPr>
            <p:cNvPr id="410" name="Google Shape;410;p11"/>
            <p:cNvSpPr txBox="1"/>
            <p:nvPr/>
          </p:nvSpPr>
          <p:spPr>
            <a:xfrm>
              <a:off x="18095247" y="8012917"/>
              <a:ext cx="4472337"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lt1"/>
                </a:buClr>
                <a:buSzPts val="2400"/>
                <a:buFont typeface="Arial"/>
                <a:buNone/>
              </a:pPr>
              <a:r>
                <a:rPr lang="en-US" sz="2400">
                  <a:solidFill>
                    <a:schemeClr val="lt1"/>
                  </a:solidFill>
                  <a:latin typeface="Lato Light"/>
                  <a:ea typeface="Lato Light"/>
                  <a:cs typeface="Lato Light"/>
                  <a:sym typeface="Lato Light"/>
                </a:rPr>
                <a:t>Green marketing is a practice whereby companies seek to go above and beyond traditional.</a:t>
              </a:r>
              <a:endParaRPr/>
            </a:p>
          </p:txBody>
        </p:sp>
        <p:sp>
          <p:nvSpPr>
            <p:cNvPr id="411" name="Google Shape;411;p11"/>
            <p:cNvSpPr txBox="1"/>
            <p:nvPr/>
          </p:nvSpPr>
          <p:spPr>
            <a:xfrm>
              <a:off x="18095247" y="9712896"/>
              <a:ext cx="4472337"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lt1"/>
                </a:buClr>
                <a:buSzPts val="2400"/>
                <a:buFont typeface="Arial"/>
                <a:buNone/>
              </a:pPr>
              <a:r>
                <a:rPr lang="en-US" sz="2400">
                  <a:solidFill>
                    <a:schemeClr val="lt1"/>
                  </a:solidFill>
                  <a:latin typeface="Lato Light"/>
                  <a:ea typeface="Lato Light"/>
                  <a:cs typeface="Lato Light"/>
                  <a:sym typeface="Lato Light"/>
                </a:rPr>
                <a:t>Green marketing is a practice whereby companies seek to go above and beyond traditional.</a:t>
              </a:r>
              <a:endParaRPr/>
            </a:p>
          </p:txBody>
        </p:sp>
        <p:sp>
          <p:nvSpPr>
            <p:cNvPr id="412" name="Google Shape;412;p11"/>
            <p:cNvSpPr txBox="1"/>
            <p:nvPr/>
          </p:nvSpPr>
          <p:spPr>
            <a:xfrm>
              <a:off x="18095247" y="11407106"/>
              <a:ext cx="4472337"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lt1"/>
                </a:buClr>
                <a:buSzPts val="2400"/>
                <a:buFont typeface="Arial"/>
                <a:buNone/>
              </a:pPr>
              <a:r>
                <a:rPr lang="en-US" sz="2400">
                  <a:solidFill>
                    <a:schemeClr val="lt1"/>
                  </a:solidFill>
                  <a:latin typeface="Lato Light"/>
                  <a:ea typeface="Lato Light"/>
                  <a:cs typeface="Lato Light"/>
                  <a:sym typeface="Lato Light"/>
                </a:rPr>
                <a:t>Green marketing is a practice whereby companies seek to go above and beyond traditional.</a:t>
              </a:r>
              <a:endParaRPr/>
            </a:p>
          </p:txBody>
        </p:sp>
      </p:grpSp>
      <p:pic>
        <p:nvPicPr>
          <p:cNvPr id="413" name="Google Shape;413;p11"/>
          <p:cNvPicPr preferRelativeResize="0"/>
          <p:nvPr/>
        </p:nvPicPr>
        <p:blipFill>
          <a:blip r:embed="rId9">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12"/>
          <p:cNvSpPr/>
          <p:nvPr/>
        </p:nvSpPr>
        <p:spPr>
          <a:xfrm>
            <a:off x="3681087" y="9264777"/>
            <a:ext cx="357188" cy="357190"/>
          </a:xfrm>
          <a:prstGeom prst="rect">
            <a:avLst/>
          </a:prstGeom>
          <a:solidFill>
            <a:schemeClr val="accent1"/>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19" name="Google Shape;419;p12"/>
          <p:cNvSpPr/>
          <p:nvPr/>
        </p:nvSpPr>
        <p:spPr>
          <a:xfrm>
            <a:off x="3681087" y="11293229"/>
            <a:ext cx="357188" cy="357190"/>
          </a:xfrm>
          <a:prstGeom prst="rect">
            <a:avLst/>
          </a:prstGeom>
          <a:solidFill>
            <a:schemeClr val="accent2"/>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20" name="Google Shape;420;p12"/>
          <p:cNvSpPr/>
          <p:nvPr/>
        </p:nvSpPr>
        <p:spPr>
          <a:xfrm>
            <a:off x="14579852" y="9264778"/>
            <a:ext cx="357188" cy="357190"/>
          </a:xfrm>
          <a:prstGeom prst="rect">
            <a:avLst/>
          </a:pr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21" name="Google Shape;421;p12"/>
          <p:cNvSpPr/>
          <p:nvPr/>
        </p:nvSpPr>
        <p:spPr>
          <a:xfrm>
            <a:off x="14579852" y="11293229"/>
            <a:ext cx="357188" cy="357190"/>
          </a:xfrm>
          <a:prstGeom prst="rect">
            <a:avLst/>
          </a:prstGeom>
          <a:solidFill>
            <a:srgbClr val="D8D8D8"/>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nvGrpSpPr>
          <p:cNvPr id="422" name="Google Shape;422;p12"/>
          <p:cNvGrpSpPr/>
          <p:nvPr/>
        </p:nvGrpSpPr>
        <p:grpSpPr>
          <a:xfrm>
            <a:off x="5676952" y="2368520"/>
            <a:ext cx="13023748" cy="6463127"/>
            <a:chOff x="5676952" y="2368520"/>
            <a:chExt cx="13023748" cy="6463127"/>
          </a:xfrm>
        </p:grpSpPr>
        <p:sp>
          <p:nvSpPr>
            <p:cNvPr id="423" name="Google Shape;423;p12"/>
            <p:cNvSpPr/>
            <p:nvPr/>
          </p:nvSpPr>
          <p:spPr>
            <a:xfrm>
              <a:off x="12552812" y="2904657"/>
              <a:ext cx="17861" cy="17873"/>
            </a:xfrm>
            <a:custGeom>
              <a:rect b="b" l="l" r="r" t="t"/>
              <a:pathLst>
                <a:path extrusionOk="0" h="21600" w="21600">
                  <a:moveTo>
                    <a:pt x="21600" y="0"/>
                  </a:moveTo>
                  <a:cubicBezTo>
                    <a:pt x="14850" y="7140"/>
                    <a:pt x="6750" y="14102"/>
                    <a:pt x="0" y="21600"/>
                  </a:cubicBezTo>
                  <a:cubicBezTo>
                    <a:pt x="6750" y="14102"/>
                    <a:pt x="14850" y="7140"/>
                    <a:pt x="21600" y="0"/>
                  </a:cubicBezTo>
                  <a:close/>
                </a:path>
              </a:pathLst>
            </a:custGeom>
            <a:solidFill>
              <a:srgbClr val="B2E5FA"/>
            </a:solidFill>
            <a:ln>
              <a:noFill/>
            </a:ln>
          </p:spPr>
          <p:txBody>
            <a:bodyPr anchorCtr="0" anchor="t" bIns="53575" lIns="53575" spcFirstLastPara="1" rIns="53575" wrap="square" tIns="53575">
              <a:noAutofit/>
            </a:bodyPr>
            <a:lstStyle/>
            <a:p>
              <a:pPr indent="0" lvl="0" marL="0" marR="0" rtl="0" algn="l">
                <a:spcBef>
                  <a:spcPts val="0"/>
                </a:spcBef>
                <a:spcAft>
                  <a:spcPts val="0"/>
                </a:spcAft>
                <a:buNone/>
              </a:pPr>
              <a:r>
                <a:t/>
              </a:r>
              <a:endParaRPr sz="4219">
                <a:solidFill>
                  <a:schemeClr val="dk1"/>
                </a:solidFill>
                <a:latin typeface="Lato Light"/>
                <a:ea typeface="Lato Light"/>
                <a:cs typeface="Lato Light"/>
                <a:sym typeface="Lato Light"/>
              </a:endParaRPr>
            </a:p>
          </p:txBody>
        </p:sp>
        <p:sp>
          <p:nvSpPr>
            <p:cNvPr id="424" name="Google Shape;424;p12"/>
            <p:cNvSpPr/>
            <p:nvPr/>
          </p:nvSpPr>
          <p:spPr>
            <a:xfrm>
              <a:off x="12606394" y="4119898"/>
              <a:ext cx="1647" cy="6031"/>
            </a:xfrm>
            <a:custGeom>
              <a:rect b="b" l="l" r="r" t="t"/>
              <a:pathLst>
                <a:path extrusionOk="0" h="21600" w="21600">
                  <a:moveTo>
                    <a:pt x="21600" y="21600"/>
                  </a:moveTo>
                  <a:cubicBezTo>
                    <a:pt x="7855" y="14400"/>
                    <a:pt x="3927" y="8308"/>
                    <a:pt x="0" y="0"/>
                  </a:cubicBezTo>
                  <a:cubicBezTo>
                    <a:pt x="3927" y="4154"/>
                    <a:pt x="5891" y="8308"/>
                    <a:pt x="11782" y="13569"/>
                  </a:cubicBezTo>
                  <a:cubicBezTo>
                    <a:pt x="17673" y="16615"/>
                    <a:pt x="21600" y="18554"/>
                    <a:pt x="21600" y="21600"/>
                  </a:cubicBezTo>
                  <a:close/>
                </a:path>
              </a:pathLst>
            </a:custGeom>
            <a:solidFill>
              <a:srgbClr val="D8D8D8"/>
            </a:solidFill>
            <a:ln>
              <a:noFill/>
            </a:ln>
          </p:spPr>
          <p:txBody>
            <a:bodyPr anchorCtr="0" anchor="t" bIns="53575" lIns="53575" spcFirstLastPara="1" rIns="53575" wrap="square" tIns="53575">
              <a:noAutofit/>
            </a:bodyPr>
            <a:lstStyle/>
            <a:p>
              <a:pPr indent="0" lvl="0" marL="0" marR="0" rtl="0" algn="l">
                <a:spcBef>
                  <a:spcPts val="0"/>
                </a:spcBef>
                <a:spcAft>
                  <a:spcPts val="0"/>
                </a:spcAft>
                <a:buNone/>
              </a:pPr>
              <a:r>
                <a:t/>
              </a:r>
              <a:endParaRPr sz="4219">
                <a:solidFill>
                  <a:schemeClr val="dk1"/>
                </a:solidFill>
                <a:latin typeface="Lato Light"/>
                <a:ea typeface="Lato Light"/>
                <a:cs typeface="Lato Light"/>
                <a:sym typeface="Lato Light"/>
              </a:endParaRPr>
            </a:p>
          </p:txBody>
        </p:sp>
        <p:sp>
          <p:nvSpPr>
            <p:cNvPr id="425" name="Google Shape;425;p12"/>
            <p:cNvSpPr/>
            <p:nvPr/>
          </p:nvSpPr>
          <p:spPr>
            <a:xfrm>
              <a:off x="11981314" y="2886785"/>
              <a:ext cx="442379" cy="606096"/>
            </a:xfrm>
            <a:custGeom>
              <a:rect b="b" l="l" r="r" t="t"/>
              <a:pathLst>
                <a:path extrusionOk="0" h="21600" w="21600">
                  <a:moveTo>
                    <a:pt x="4133" y="21600"/>
                  </a:moveTo>
                  <a:cubicBezTo>
                    <a:pt x="3911" y="21600"/>
                    <a:pt x="3741" y="21545"/>
                    <a:pt x="3629" y="21437"/>
                  </a:cubicBezTo>
                  <a:cubicBezTo>
                    <a:pt x="3457" y="21273"/>
                    <a:pt x="3498" y="21088"/>
                    <a:pt x="3529" y="20952"/>
                  </a:cubicBezTo>
                  <a:cubicBezTo>
                    <a:pt x="3541" y="20899"/>
                    <a:pt x="3552" y="20848"/>
                    <a:pt x="3549" y="20812"/>
                  </a:cubicBezTo>
                  <a:cubicBezTo>
                    <a:pt x="3534" y="20661"/>
                    <a:pt x="3497" y="20637"/>
                    <a:pt x="3319" y="20523"/>
                  </a:cubicBezTo>
                  <a:lnTo>
                    <a:pt x="3216" y="20457"/>
                  </a:lnTo>
                  <a:cubicBezTo>
                    <a:pt x="2921" y="20260"/>
                    <a:pt x="2866" y="20076"/>
                    <a:pt x="2872" y="19957"/>
                  </a:cubicBezTo>
                  <a:cubicBezTo>
                    <a:pt x="2878" y="19849"/>
                    <a:pt x="2937" y="19691"/>
                    <a:pt x="3188" y="19546"/>
                  </a:cubicBezTo>
                  <a:cubicBezTo>
                    <a:pt x="3254" y="19508"/>
                    <a:pt x="3328" y="19481"/>
                    <a:pt x="3389" y="19460"/>
                  </a:cubicBezTo>
                  <a:cubicBezTo>
                    <a:pt x="3375" y="19449"/>
                    <a:pt x="3357" y="19436"/>
                    <a:pt x="3336" y="19422"/>
                  </a:cubicBezTo>
                  <a:cubicBezTo>
                    <a:pt x="2309" y="18720"/>
                    <a:pt x="1547" y="17981"/>
                    <a:pt x="1070" y="17224"/>
                  </a:cubicBezTo>
                  <a:cubicBezTo>
                    <a:pt x="1004" y="17121"/>
                    <a:pt x="942" y="17017"/>
                    <a:pt x="880" y="16913"/>
                  </a:cubicBezTo>
                  <a:cubicBezTo>
                    <a:pt x="752" y="16700"/>
                    <a:pt x="625" y="16488"/>
                    <a:pt x="470" y="16282"/>
                  </a:cubicBezTo>
                  <a:cubicBezTo>
                    <a:pt x="307" y="16062"/>
                    <a:pt x="152" y="15853"/>
                    <a:pt x="66" y="15658"/>
                  </a:cubicBezTo>
                  <a:lnTo>
                    <a:pt x="0" y="15508"/>
                  </a:lnTo>
                  <a:lnTo>
                    <a:pt x="195" y="15440"/>
                  </a:lnTo>
                  <a:cubicBezTo>
                    <a:pt x="254" y="15420"/>
                    <a:pt x="309" y="15390"/>
                    <a:pt x="363" y="15361"/>
                  </a:cubicBezTo>
                  <a:cubicBezTo>
                    <a:pt x="500" y="15288"/>
                    <a:pt x="670" y="15198"/>
                    <a:pt x="898" y="15198"/>
                  </a:cubicBezTo>
                  <a:cubicBezTo>
                    <a:pt x="952" y="15198"/>
                    <a:pt x="1008" y="15203"/>
                    <a:pt x="1063" y="15214"/>
                  </a:cubicBezTo>
                  <a:cubicBezTo>
                    <a:pt x="1200" y="15240"/>
                    <a:pt x="1307" y="15296"/>
                    <a:pt x="1397" y="15355"/>
                  </a:cubicBezTo>
                  <a:cubicBezTo>
                    <a:pt x="1408" y="15233"/>
                    <a:pt x="1413" y="15042"/>
                    <a:pt x="1399" y="14743"/>
                  </a:cubicBezTo>
                  <a:lnTo>
                    <a:pt x="1399" y="14679"/>
                  </a:lnTo>
                  <a:cubicBezTo>
                    <a:pt x="1463" y="14158"/>
                    <a:pt x="1810" y="14001"/>
                    <a:pt x="2357" y="13955"/>
                  </a:cubicBezTo>
                  <a:cubicBezTo>
                    <a:pt x="2404" y="13868"/>
                    <a:pt x="2458" y="13782"/>
                    <a:pt x="2513" y="13698"/>
                  </a:cubicBezTo>
                  <a:cubicBezTo>
                    <a:pt x="2731" y="13357"/>
                    <a:pt x="2843" y="13153"/>
                    <a:pt x="2611" y="12915"/>
                  </a:cubicBezTo>
                  <a:cubicBezTo>
                    <a:pt x="2593" y="12900"/>
                    <a:pt x="2553" y="12878"/>
                    <a:pt x="2510" y="12852"/>
                  </a:cubicBezTo>
                  <a:cubicBezTo>
                    <a:pt x="2340" y="12750"/>
                    <a:pt x="2163" y="12644"/>
                    <a:pt x="2173" y="12495"/>
                  </a:cubicBezTo>
                  <a:cubicBezTo>
                    <a:pt x="2192" y="12218"/>
                    <a:pt x="2585" y="12154"/>
                    <a:pt x="2846" y="12111"/>
                  </a:cubicBezTo>
                  <a:cubicBezTo>
                    <a:pt x="2947" y="12094"/>
                    <a:pt x="3158" y="12060"/>
                    <a:pt x="3187" y="12026"/>
                  </a:cubicBezTo>
                  <a:cubicBezTo>
                    <a:pt x="3191" y="12018"/>
                    <a:pt x="3189" y="11974"/>
                    <a:pt x="3128" y="11887"/>
                  </a:cubicBezTo>
                  <a:cubicBezTo>
                    <a:pt x="3069" y="11804"/>
                    <a:pt x="2966" y="11771"/>
                    <a:pt x="2789" y="11722"/>
                  </a:cubicBezTo>
                  <a:cubicBezTo>
                    <a:pt x="2655" y="11684"/>
                    <a:pt x="2502" y="11641"/>
                    <a:pt x="2369" y="11555"/>
                  </a:cubicBezTo>
                  <a:cubicBezTo>
                    <a:pt x="1985" y="11309"/>
                    <a:pt x="2103" y="10970"/>
                    <a:pt x="2189" y="10722"/>
                  </a:cubicBezTo>
                  <a:lnTo>
                    <a:pt x="2226" y="10609"/>
                  </a:lnTo>
                  <a:cubicBezTo>
                    <a:pt x="2258" y="10508"/>
                    <a:pt x="2247" y="10489"/>
                    <a:pt x="2193" y="10399"/>
                  </a:cubicBezTo>
                  <a:lnTo>
                    <a:pt x="2136" y="10298"/>
                  </a:lnTo>
                  <a:cubicBezTo>
                    <a:pt x="2012" y="10056"/>
                    <a:pt x="1994" y="9950"/>
                    <a:pt x="1996" y="9686"/>
                  </a:cubicBezTo>
                  <a:lnTo>
                    <a:pt x="2000" y="9560"/>
                  </a:lnTo>
                  <a:cubicBezTo>
                    <a:pt x="2005" y="9425"/>
                    <a:pt x="2009" y="9297"/>
                    <a:pt x="1971" y="9184"/>
                  </a:cubicBezTo>
                  <a:cubicBezTo>
                    <a:pt x="1776" y="8599"/>
                    <a:pt x="1933" y="8445"/>
                    <a:pt x="2338" y="8122"/>
                  </a:cubicBezTo>
                  <a:cubicBezTo>
                    <a:pt x="2401" y="8071"/>
                    <a:pt x="2473" y="8015"/>
                    <a:pt x="2551" y="7948"/>
                  </a:cubicBezTo>
                  <a:cubicBezTo>
                    <a:pt x="2883" y="7665"/>
                    <a:pt x="3236" y="7409"/>
                    <a:pt x="3896" y="7409"/>
                  </a:cubicBezTo>
                  <a:cubicBezTo>
                    <a:pt x="3972" y="7409"/>
                    <a:pt x="4052" y="7412"/>
                    <a:pt x="4138" y="7419"/>
                  </a:cubicBezTo>
                  <a:cubicBezTo>
                    <a:pt x="4160" y="7421"/>
                    <a:pt x="4217" y="7428"/>
                    <a:pt x="4294" y="7437"/>
                  </a:cubicBezTo>
                  <a:cubicBezTo>
                    <a:pt x="4469" y="7460"/>
                    <a:pt x="4794" y="7502"/>
                    <a:pt x="5013" y="7502"/>
                  </a:cubicBezTo>
                  <a:cubicBezTo>
                    <a:pt x="5032" y="7502"/>
                    <a:pt x="5047" y="7502"/>
                    <a:pt x="5061" y="7502"/>
                  </a:cubicBezTo>
                  <a:cubicBezTo>
                    <a:pt x="5061" y="7502"/>
                    <a:pt x="5061" y="7249"/>
                    <a:pt x="5061" y="7249"/>
                  </a:cubicBezTo>
                  <a:cubicBezTo>
                    <a:pt x="4838" y="7209"/>
                    <a:pt x="4561" y="7159"/>
                    <a:pt x="4435" y="6990"/>
                  </a:cubicBezTo>
                  <a:cubicBezTo>
                    <a:pt x="4387" y="6926"/>
                    <a:pt x="4344" y="6818"/>
                    <a:pt x="4414" y="6670"/>
                  </a:cubicBezTo>
                  <a:cubicBezTo>
                    <a:pt x="4492" y="6510"/>
                    <a:pt x="4695" y="6427"/>
                    <a:pt x="4858" y="6361"/>
                  </a:cubicBezTo>
                  <a:cubicBezTo>
                    <a:pt x="4932" y="6331"/>
                    <a:pt x="5015" y="6297"/>
                    <a:pt x="5048" y="6270"/>
                  </a:cubicBezTo>
                  <a:cubicBezTo>
                    <a:pt x="5263" y="6097"/>
                    <a:pt x="5501" y="5687"/>
                    <a:pt x="5520" y="5455"/>
                  </a:cubicBezTo>
                  <a:cubicBezTo>
                    <a:pt x="5523" y="5421"/>
                    <a:pt x="5518" y="5296"/>
                    <a:pt x="5514" y="5149"/>
                  </a:cubicBezTo>
                  <a:cubicBezTo>
                    <a:pt x="5490" y="4384"/>
                    <a:pt x="5490" y="4384"/>
                    <a:pt x="5681" y="4334"/>
                  </a:cubicBezTo>
                  <a:cubicBezTo>
                    <a:pt x="5810" y="4300"/>
                    <a:pt x="5956" y="4283"/>
                    <a:pt x="6124" y="4283"/>
                  </a:cubicBezTo>
                  <a:cubicBezTo>
                    <a:pt x="6236" y="4283"/>
                    <a:pt x="6350" y="4290"/>
                    <a:pt x="6464" y="4298"/>
                  </a:cubicBezTo>
                  <a:cubicBezTo>
                    <a:pt x="6564" y="4305"/>
                    <a:pt x="6665" y="4312"/>
                    <a:pt x="6765" y="4312"/>
                  </a:cubicBezTo>
                  <a:cubicBezTo>
                    <a:pt x="6805" y="4312"/>
                    <a:pt x="6842" y="4311"/>
                    <a:pt x="6877" y="4308"/>
                  </a:cubicBezTo>
                  <a:cubicBezTo>
                    <a:pt x="6850" y="4228"/>
                    <a:pt x="6825" y="4132"/>
                    <a:pt x="6857" y="4034"/>
                  </a:cubicBezTo>
                  <a:cubicBezTo>
                    <a:pt x="6909" y="3869"/>
                    <a:pt x="7105" y="3750"/>
                    <a:pt x="7262" y="3654"/>
                  </a:cubicBezTo>
                  <a:cubicBezTo>
                    <a:pt x="7317" y="3621"/>
                    <a:pt x="7370" y="3589"/>
                    <a:pt x="7410" y="3558"/>
                  </a:cubicBezTo>
                  <a:cubicBezTo>
                    <a:pt x="7609" y="3400"/>
                    <a:pt x="7842" y="3261"/>
                    <a:pt x="8067" y="3128"/>
                  </a:cubicBezTo>
                  <a:cubicBezTo>
                    <a:pt x="8129" y="3091"/>
                    <a:pt x="8191" y="3054"/>
                    <a:pt x="8252" y="3017"/>
                  </a:cubicBezTo>
                  <a:cubicBezTo>
                    <a:pt x="8208" y="2948"/>
                    <a:pt x="8144" y="2855"/>
                    <a:pt x="8087" y="2772"/>
                  </a:cubicBezTo>
                  <a:cubicBezTo>
                    <a:pt x="8013" y="2662"/>
                    <a:pt x="7950" y="2567"/>
                    <a:pt x="7938" y="2540"/>
                  </a:cubicBezTo>
                  <a:lnTo>
                    <a:pt x="7863" y="2381"/>
                  </a:lnTo>
                  <a:lnTo>
                    <a:pt x="8075" y="2315"/>
                  </a:lnTo>
                  <a:cubicBezTo>
                    <a:pt x="8197" y="2278"/>
                    <a:pt x="8328" y="2258"/>
                    <a:pt x="8454" y="2245"/>
                  </a:cubicBezTo>
                  <a:cubicBezTo>
                    <a:pt x="8619" y="1891"/>
                    <a:pt x="9211" y="1538"/>
                    <a:pt x="9662" y="1486"/>
                  </a:cubicBezTo>
                  <a:cubicBezTo>
                    <a:pt x="9718" y="1479"/>
                    <a:pt x="9772" y="1476"/>
                    <a:pt x="9825" y="1476"/>
                  </a:cubicBezTo>
                  <a:cubicBezTo>
                    <a:pt x="10037" y="1476"/>
                    <a:pt x="10230" y="1522"/>
                    <a:pt x="10399" y="1562"/>
                  </a:cubicBezTo>
                  <a:cubicBezTo>
                    <a:pt x="10514" y="1589"/>
                    <a:pt x="10624" y="1616"/>
                    <a:pt x="10730" y="1626"/>
                  </a:cubicBezTo>
                  <a:cubicBezTo>
                    <a:pt x="10748" y="1571"/>
                    <a:pt x="10766" y="1499"/>
                    <a:pt x="10779" y="1445"/>
                  </a:cubicBezTo>
                  <a:cubicBezTo>
                    <a:pt x="10846" y="1164"/>
                    <a:pt x="10948" y="739"/>
                    <a:pt x="11486" y="739"/>
                  </a:cubicBezTo>
                  <a:lnTo>
                    <a:pt x="11605" y="747"/>
                  </a:lnTo>
                  <a:cubicBezTo>
                    <a:pt x="11755" y="766"/>
                    <a:pt x="11935" y="795"/>
                    <a:pt x="12130" y="826"/>
                  </a:cubicBezTo>
                  <a:cubicBezTo>
                    <a:pt x="12562" y="895"/>
                    <a:pt x="13052" y="974"/>
                    <a:pt x="13433" y="974"/>
                  </a:cubicBezTo>
                  <a:cubicBezTo>
                    <a:pt x="13679" y="974"/>
                    <a:pt x="13845" y="940"/>
                    <a:pt x="13897" y="877"/>
                  </a:cubicBezTo>
                  <a:cubicBezTo>
                    <a:pt x="13933" y="835"/>
                    <a:pt x="13988" y="693"/>
                    <a:pt x="13719" y="303"/>
                  </a:cubicBezTo>
                  <a:lnTo>
                    <a:pt x="13588" y="115"/>
                  </a:lnTo>
                  <a:lnTo>
                    <a:pt x="13863" y="50"/>
                  </a:lnTo>
                  <a:cubicBezTo>
                    <a:pt x="14006" y="16"/>
                    <a:pt x="14162" y="0"/>
                    <a:pt x="14344" y="0"/>
                  </a:cubicBezTo>
                  <a:cubicBezTo>
                    <a:pt x="14516" y="0"/>
                    <a:pt x="14692" y="15"/>
                    <a:pt x="14867" y="30"/>
                  </a:cubicBezTo>
                  <a:cubicBezTo>
                    <a:pt x="15019" y="44"/>
                    <a:pt x="15170" y="57"/>
                    <a:pt x="15314" y="57"/>
                  </a:cubicBezTo>
                  <a:lnTo>
                    <a:pt x="15580" y="57"/>
                  </a:lnTo>
                  <a:lnTo>
                    <a:pt x="15550" y="351"/>
                  </a:lnTo>
                  <a:cubicBezTo>
                    <a:pt x="15580" y="365"/>
                    <a:pt x="15607" y="380"/>
                    <a:pt x="15631" y="393"/>
                  </a:cubicBezTo>
                  <a:cubicBezTo>
                    <a:pt x="15680" y="419"/>
                    <a:pt x="15709" y="434"/>
                    <a:pt x="15740" y="441"/>
                  </a:cubicBezTo>
                  <a:lnTo>
                    <a:pt x="15805" y="454"/>
                  </a:lnTo>
                  <a:lnTo>
                    <a:pt x="15889" y="513"/>
                  </a:lnTo>
                  <a:lnTo>
                    <a:pt x="15901" y="515"/>
                  </a:lnTo>
                  <a:lnTo>
                    <a:pt x="15950" y="550"/>
                  </a:lnTo>
                  <a:lnTo>
                    <a:pt x="16011" y="579"/>
                  </a:lnTo>
                  <a:cubicBezTo>
                    <a:pt x="16045" y="595"/>
                    <a:pt x="16082" y="608"/>
                    <a:pt x="16120" y="620"/>
                  </a:cubicBezTo>
                  <a:cubicBezTo>
                    <a:pt x="16172" y="639"/>
                    <a:pt x="16216" y="650"/>
                    <a:pt x="16260" y="660"/>
                  </a:cubicBezTo>
                  <a:cubicBezTo>
                    <a:pt x="16391" y="689"/>
                    <a:pt x="16442" y="698"/>
                    <a:pt x="16492" y="706"/>
                  </a:cubicBezTo>
                  <a:lnTo>
                    <a:pt x="16591" y="721"/>
                  </a:lnTo>
                  <a:cubicBezTo>
                    <a:pt x="16749" y="742"/>
                    <a:pt x="16904" y="743"/>
                    <a:pt x="17059" y="745"/>
                  </a:cubicBezTo>
                  <a:cubicBezTo>
                    <a:pt x="17216" y="747"/>
                    <a:pt x="17374" y="749"/>
                    <a:pt x="17534" y="766"/>
                  </a:cubicBezTo>
                  <a:cubicBezTo>
                    <a:pt x="17724" y="785"/>
                    <a:pt x="17860" y="845"/>
                    <a:pt x="17981" y="898"/>
                  </a:cubicBezTo>
                  <a:lnTo>
                    <a:pt x="18070" y="937"/>
                  </a:lnTo>
                  <a:cubicBezTo>
                    <a:pt x="18182" y="976"/>
                    <a:pt x="18247" y="994"/>
                    <a:pt x="18313" y="1012"/>
                  </a:cubicBezTo>
                  <a:cubicBezTo>
                    <a:pt x="18435" y="1045"/>
                    <a:pt x="18556" y="1079"/>
                    <a:pt x="18669" y="1129"/>
                  </a:cubicBezTo>
                  <a:cubicBezTo>
                    <a:pt x="18713" y="1148"/>
                    <a:pt x="18774" y="1171"/>
                    <a:pt x="18842" y="1198"/>
                  </a:cubicBezTo>
                  <a:cubicBezTo>
                    <a:pt x="19246" y="1356"/>
                    <a:pt x="19750" y="1551"/>
                    <a:pt x="19732" y="1840"/>
                  </a:cubicBezTo>
                  <a:cubicBezTo>
                    <a:pt x="19726" y="1941"/>
                    <a:pt x="19632" y="2015"/>
                    <a:pt x="19543" y="2085"/>
                  </a:cubicBezTo>
                  <a:cubicBezTo>
                    <a:pt x="19514" y="2108"/>
                    <a:pt x="19465" y="2145"/>
                    <a:pt x="19454" y="2161"/>
                  </a:cubicBezTo>
                  <a:cubicBezTo>
                    <a:pt x="19435" y="2217"/>
                    <a:pt x="19478" y="2313"/>
                    <a:pt x="19520" y="2407"/>
                  </a:cubicBezTo>
                  <a:cubicBezTo>
                    <a:pt x="19695" y="2421"/>
                    <a:pt x="19956" y="2448"/>
                    <a:pt x="20040" y="2484"/>
                  </a:cubicBezTo>
                  <a:lnTo>
                    <a:pt x="20268" y="2580"/>
                  </a:lnTo>
                  <a:lnTo>
                    <a:pt x="20123" y="2740"/>
                  </a:lnTo>
                  <a:cubicBezTo>
                    <a:pt x="20069" y="2799"/>
                    <a:pt x="20006" y="2853"/>
                    <a:pt x="19939" y="2906"/>
                  </a:cubicBezTo>
                  <a:cubicBezTo>
                    <a:pt x="20094" y="2995"/>
                    <a:pt x="20230" y="3089"/>
                    <a:pt x="20232" y="3091"/>
                  </a:cubicBezTo>
                  <a:cubicBezTo>
                    <a:pt x="20587" y="3387"/>
                    <a:pt x="20452" y="3627"/>
                    <a:pt x="20354" y="3802"/>
                  </a:cubicBezTo>
                  <a:cubicBezTo>
                    <a:pt x="20311" y="3879"/>
                    <a:pt x="20271" y="3952"/>
                    <a:pt x="20266" y="4029"/>
                  </a:cubicBezTo>
                  <a:lnTo>
                    <a:pt x="20280" y="4115"/>
                  </a:lnTo>
                  <a:lnTo>
                    <a:pt x="20318" y="4200"/>
                  </a:lnTo>
                  <a:cubicBezTo>
                    <a:pt x="20352" y="4264"/>
                    <a:pt x="20409" y="4334"/>
                    <a:pt x="20483" y="4403"/>
                  </a:cubicBezTo>
                  <a:lnTo>
                    <a:pt x="20553" y="4467"/>
                  </a:lnTo>
                  <a:cubicBezTo>
                    <a:pt x="20667" y="4566"/>
                    <a:pt x="20809" y="4660"/>
                    <a:pt x="20956" y="4736"/>
                  </a:cubicBezTo>
                  <a:lnTo>
                    <a:pt x="21600" y="5064"/>
                  </a:lnTo>
                  <a:lnTo>
                    <a:pt x="20815" y="5064"/>
                  </a:lnTo>
                  <a:cubicBezTo>
                    <a:pt x="20713" y="5064"/>
                    <a:pt x="20612" y="5059"/>
                    <a:pt x="20513" y="5055"/>
                  </a:cubicBezTo>
                  <a:cubicBezTo>
                    <a:pt x="20427" y="5050"/>
                    <a:pt x="20343" y="5046"/>
                    <a:pt x="20260" y="5046"/>
                  </a:cubicBezTo>
                  <a:cubicBezTo>
                    <a:pt x="20132" y="5046"/>
                    <a:pt x="20036" y="5057"/>
                    <a:pt x="19949" y="5080"/>
                  </a:cubicBezTo>
                  <a:cubicBezTo>
                    <a:pt x="19708" y="5142"/>
                    <a:pt x="19445" y="5199"/>
                    <a:pt x="19151" y="5199"/>
                  </a:cubicBezTo>
                  <a:cubicBezTo>
                    <a:pt x="19070" y="5199"/>
                    <a:pt x="18987" y="5195"/>
                    <a:pt x="18903" y="5185"/>
                  </a:cubicBezTo>
                  <a:cubicBezTo>
                    <a:pt x="18780" y="5172"/>
                    <a:pt x="18680" y="5151"/>
                    <a:pt x="18592" y="5133"/>
                  </a:cubicBezTo>
                  <a:cubicBezTo>
                    <a:pt x="18520" y="5118"/>
                    <a:pt x="18463" y="5106"/>
                    <a:pt x="18419" y="5106"/>
                  </a:cubicBezTo>
                  <a:cubicBezTo>
                    <a:pt x="18405" y="5106"/>
                    <a:pt x="18376" y="5106"/>
                    <a:pt x="18321" y="5127"/>
                  </a:cubicBezTo>
                  <a:cubicBezTo>
                    <a:pt x="18252" y="5420"/>
                    <a:pt x="17782" y="5714"/>
                    <a:pt x="17225" y="6035"/>
                  </a:cubicBezTo>
                  <a:cubicBezTo>
                    <a:pt x="17116" y="6097"/>
                    <a:pt x="17024" y="6150"/>
                    <a:pt x="16967" y="6189"/>
                  </a:cubicBezTo>
                  <a:lnTo>
                    <a:pt x="16855" y="6259"/>
                  </a:lnTo>
                  <a:cubicBezTo>
                    <a:pt x="16777" y="6306"/>
                    <a:pt x="16539" y="6451"/>
                    <a:pt x="16500" y="6505"/>
                  </a:cubicBezTo>
                  <a:cubicBezTo>
                    <a:pt x="16503" y="6504"/>
                    <a:pt x="16508" y="6503"/>
                    <a:pt x="16515" y="6503"/>
                  </a:cubicBezTo>
                  <a:cubicBezTo>
                    <a:pt x="16563" y="6503"/>
                    <a:pt x="16680" y="6550"/>
                    <a:pt x="16753" y="6579"/>
                  </a:cubicBezTo>
                  <a:cubicBezTo>
                    <a:pt x="16982" y="6672"/>
                    <a:pt x="17328" y="6813"/>
                    <a:pt x="17254" y="7097"/>
                  </a:cubicBezTo>
                  <a:cubicBezTo>
                    <a:pt x="17204" y="7294"/>
                    <a:pt x="16943" y="7405"/>
                    <a:pt x="16689" y="7512"/>
                  </a:cubicBezTo>
                  <a:cubicBezTo>
                    <a:pt x="16533" y="7578"/>
                    <a:pt x="16297" y="7678"/>
                    <a:pt x="16313" y="7739"/>
                  </a:cubicBezTo>
                  <a:cubicBezTo>
                    <a:pt x="16416" y="8151"/>
                    <a:pt x="14717" y="8569"/>
                    <a:pt x="14374" y="8649"/>
                  </a:cubicBezTo>
                  <a:cubicBezTo>
                    <a:pt x="14256" y="8677"/>
                    <a:pt x="14125" y="8703"/>
                    <a:pt x="13989" y="8730"/>
                  </a:cubicBezTo>
                  <a:cubicBezTo>
                    <a:pt x="13543" y="8819"/>
                    <a:pt x="13036" y="8919"/>
                    <a:pt x="12817" y="9143"/>
                  </a:cubicBezTo>
                  <a:cubicBezTo>
                    <a:pt x="12766" y="9194"/>
                    <a:pt x="12733" y="9244"/>
                    <a:pt x="12702" y="9291"/>
                  </a:cubicBezTo>
                  <a:cubicBezTo>
                    <a:pt x="12633" y="9393"/>
                    <a:pt x="12555" y="9509"/>
                    <a:pt x="12365" y="9622"/>
                  </a:cubicBezTo>
                  <a:cubicBezTo>
                    <a:pt x="12257" y="9687"/>
                    <a:pt x="12136" y="9741"/>
                    <a:pt x="12015" y="9794"/>
                  </a:cubicBezTo>
                  <a:cubicBezTo>
                    <a:pt x="11894" y="9846"/>
                    <a:pt x="11780" y="9896"/>
                    <a:pt x="11688" y="9958"/>
                  </a:cubicBezTo>
                  <a:cubicBezTo>
                    <a:pt x="11552" y="10050"/>
                    <a:pt x="11378" y="10201"/>
                    <a:pt x="11322" y="10312"/>
                  </a:cubicBezTo>
                  <a:cubicBezTo>
                    <a:pt x="11284" y="10387"/>
                    <a:pt x="11289" y="10406"/>
                    <a:pt x="11306" y="10473"/>
                  </a:cubicBezTo>
                  <a:cubicBezTo>
                    <a:pt x="11320" y="10528"/>
                    <a:pt x="11335" y="10591"/>
                    <a:pt x="11334" y="10682"/>
                  </a:cubicBezTo>
                  <a:cubicBezTo>
                    <a:pt x="11331" y="10941"/>
                    <a:pt x="11142" y="11148"/>
                    <a:pt x="10975" y="11330"/>
                  </a:cubicBezTo>
                  <a:cubicBezTo>
                    <a:pt x="10885" y="11428"/>
                    <a:pt x="10799" y="11521"/>
                    <a:pt x="10750" y="11613"/>
                  </a:cubicBezTo>
                  <a:cubicBezTo>
                    <a:pt x="10600" y="11891"/>
                    <a:pt x="10649" y="12444"/>
                    <a:pt x="10917" y="12670"/>
                  </a:cubicBezTo>
                  <a:cubicBezTo>
                    <a:pt x="11043" y="12777"/>
                    <a:pt x="11242" y="12811"/>
                    <a:pt x="11473" y="12850"/>
                  </a:cubicBezTo>
                  <a:cubicBezTo>
                    <a:pt x="11694" y="12887"/>
                    <a:pt x="11943" y="12929"/>
                    <a:pt x="12160" y="13047"/>
                  </a:cubicBezTo>
                  <a:cubicBezTo>
                    <a:pt x="12338" y="13143"/>
                    <a:pt x="12538" y="13224"/>
                    <a:pt x="12738" y="13305"/>
                  </a:cubicBezTo>
                  <a:cubicBezTo>
                    <a:pt x="13090" y="13448"/>
                    <a:pt x="13453" y="13596"/>
                    <a:pt x="13736" y="13827"/>
                  </a:cubicBezTo>
                  <a:cubicBezTo>
                    <a:pt x="13864" y="13930"/>
                    <a:pt x="13993" y="14056"/>
                    <a:pt x="13978" y="14209"/>
                  </a:cubicBezTo>
                  <a:cubicBezTo>
                    <a:pt x="13964" y="14365"/>
                    <a:pt x="13809" y="14479"/>
                    <a:pt x="13645" y="14580"/>
                  </a:cubicBezTo>
                  <a:cubicBezTo>
                    <a:pt x="13641" y="14582"/>
                    <a:pt x="13415" y="14704"/>
                    <a:pt x="13178" y="14811"/>
                  </a:cubicBezTo>
                  <a:cubicBezTo>
                    <a:pt x="13248" y="14871"/>
                    <a:pt x="13298" y="14946"/>
                    <a:pt x="13297" y="15038"/>
                  </a:cubicBezTo>
                  <a:cubicBezTo>
                    <a:pt x="13297" y="15355"/>
                    <a:pt x="12702" y="15553"/>
                    <a:pt x="12127" y="15744"/>
                  </a:cubicBezTo>
                  <a:cubicBezTo>
                    <a:pt x="11981" y="15792"/>
                    <a:pt x="11851" y="15835"/>
                    <a:pt x="11766" y="15871"/>
                  </a:cubicBezTo>
                  <a:cubicBezTo>
                    <a:pt x="11659" y="15917"/>
                    <a:pt x="11537" y="15961"/>
                    <a:pt x="11411" y="16006"/>
                  </a:cubicBezTo>
                  <a:cubicBezTo>
                    <a:pt x="11100" y="16117"/>
                    <a:pt x="10778" y="16233"/>
                    <a:pt x="10652" y="16399"/>
                  </a:cubicBezTo>
                  <a:cubicBezTo>
                    <a:pt x="10421" y="16703"/>
                    <a:pt x="10347" y="17271"/>
                    <a:pt x="10319" y="17485"/>
                  </a:cubicBezTo>
                  <a:cubicBezTo>
                    <a:pt x="10299" y="17637"/>
                    <a:pt x="10294" y="17777"/>
                    <a:pt x="10288" y="17912"/>
                  </a:cubicBezTo>
                  <a:cubicBezTo>
                    <a:pt x="10272" y="18309"/>
                    <a:pt x="10257" y="18685"/>
                    <a:pt x="9894" y="19103"/>
                  </a:cubicBezTo>
                  <a:cubicBezTo>
                    <a:pt x="9864" y="19138"/>
                    <a:pt x="9807" y="19227"/>
                    <a:pt x="9736" y="19336"/>
                  </a:cubicBezTo>
                  <a:cubicBezTo>
                    <a:pt x="9322" y="19966"/>
                    <a:pt x="9156" y="20165"/>
                    <a:pt x="8924" y="20184"/>
                  </a:cubicBezTo>
                  <a:cubicBezTo>
                    <a:pt x="8741" y="20199"/>
                    <a:pt x="8515" y="20202"/>
                    <a:pt x="8269" y="20206"/>
                  </a:cubicBezTo>
                  <a:cubicBezTo>
                    <a:pt x="7594" y="20214"/>
                    <a:pt x="6754" y="20225"/>
                    <a:pt x="6442" y="20517"/>
                  </a:cubicBezTo>
                  <a:cubicBezTo>
                    <a:pt x="6378" y="20577"/>
                    <a:pt x="6392" y="20651"/>
                    <a:pt x="6440" y="20805"/>
                  </a:cubicBezTo>
                  <a:cubicBezTo>
                    <a:pt x="6489" y="20962"/>
                    <a:pt x="6556" y="21179"/>
                    <a:pt x="6344" y="21361"/>
                  </a:cubicBezTo>
                  <a:cubicBezTo>
                    <a:pt x="6135" y="21539"/>
                    <a:pt x="5695" y="21563"/>
                    <a:pt x="5291" y="21563"/>
                  </a:cubicBezTo>
                  <a:cubicBezTo>
                    <a:pt x="5173" y="21563"/>
                    <a:pt x="4719" y="21555"/>
                    <a:pt x="4719" y="21555"/>
                  </a:cubicBezTo>
                  <a:lnTo>
                    <a:pt x="4623" y="21557"/>
                  </a:lnTo>
                  <a:cubicBezTo>
                    <a:pt x="4574" y="21559"/>
                    <a:pt x="4519" y="21566"/>
                    <a:pt x="4461" y="21574"/>
                  </a:cubicBezTo>
                  <a:cubicBezTo>
                    <a:pt x="4353" y="21587"/>
                    <a:pt x="4239" y="21600"/>
                    <a:pt x="4133" y="21600"/>
                  </a:cubicBezTo>
                  <a:close/>
                </a:path>
              </a:pathLst>
            </a:cu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26" name="Google Shape;426;p12"/>
            <p:cNvSpPr/>
            <p:nvPr/>
          </p:nvSpPr>
          <p:spPr>
            <a:xfrm>
              <a:off x="12302784" y="2851043"/>
              <a:ext cx="382562" cy="442619"/>
            </a:xfrm>
            <a:custGeom>
              <a:rect b="b" l="l" r="r" t="t"/>
              <a:pathLst>
                <a:path extrusionOk="0" h="21600" w="21554">
                  <a:moveTo>
                    <a:pt x="6675" y="21600"/>
                  </a:moveTo>
                  <a:cubicBezTo>
                    <a:pt x="6517" y="21600"/>
                    <a:pt x="6426" y="21538"/>
                    <a:pt x="6361" y="21493"/>
                  </a:cubicBezTo>
                  <a:cubicBezTo>
                    <a:pt x="6327" y="21470"/>
                    <a:pt x="6281" y="21438"/>
                    <a:pt x="6197" y="21399"/>
                  </a:cubicBezTo>
                  <a:cubicBezTo>
                    <a:pt x="6080" y="21345"/>
                    <a:pt x="6013" y="21342"/>
                    <a:pt x="5890" y="21337"/>
                  </a:cubicBezTo>
                  <a:cubicBezTo>
                    <a:pt x="5787" y="21333"/>
                    <a:pt x="5678" y="21328"/>
                    <a:pt x="5540" y="21299"/>
                  </a:cubicBezTo>
                  <a:cubicBezTo>
                    <a:pt x="5141" y="21212"/>
                    <a:pt x="5028" y="21005"/>
                    <a:pt x="4937" y="20838"/>
                  </a:cubicBezTo>
                  <a:cubicBezTo>
                    <a:pt x="4890" y="20751"/>
                    <a:pt x="4845" y="20670"/>
                    <a:pt x="4753" y="20587"/>
                  </a:cubicBezTo>
                  <a:cubicBezTo>
                    <a:pt x="4602" y="20453"/>
                    <a:pt x="4188" y="20368"/>
                    <a:pt x="3822" y="20292"/>
                  </a:cubicBezTo>
                  <a:cubicBezTo>
                    <a:pt x="3168" y="20157"/>
                    <a:pt x="2427" y="20004"/>
                    <a:pt x="2441" y="19438"/>
                  </a:cubicBezTo>
                  <a:cubicBezTo>
                    <a:pt x="2448" y="19157"/>
                    <a:pt x="2555" y="18871"/>
                    <a:pt x="2659" y="18594"/>
                  </a:cubicBezTo>
                  <a:cubicBezTo>
                    <a:pt x="2819" y="18167"/>
                    <a:pt x="2970" y="17764"/>
                    <a:pt x="2758" y="17428"/>
                  </a:cubicBezTo>
                  <a:cubicBezTo>
                    <a:pt x="2738" y="17397"/>
                    <a:pt x="2699" y="17366"/>
                    <a:pt x="2652" y="17327"/>
                  </a:cubicBezTo>
                  <a:cubicBezTo>
                    <a:pt x="2564" y="17255"/>
                    <a:pt x="2442" y="17156"/>
                    <a:pt x="2383" y="16991"/>
                  </a:cubicBezTo>
                  <a:cubicBezTo>
                    <a:pt x="2324" y="16822"/>
                    <a:pt x="2358" y="16659"/>
                    <a:pt x="2387" y="16527"/>
                  </a:cubicBezTo>
                  <a:cubicBezTo>
                    <a:pt x="2405" y="16438"/>
                    <a:pt x="2423" y="16355"/>
                    <a:pt x="2407" y="16298"/>
                  </a:cubicBezTo>
                  <a:cubicBezTo>
                    <a:pt x="2386" y="16224"/>
                    <a:pt x="2224" y="16094"/>
                    <a:pt x="2105" y="15999"/>
                  </a:cubicBezTo>
                  <a:cubicBezTo>
                    <a:pt x="1860" y="15804"/>
                    <a:pt x="1584" y="15582"/>
                    <a:pt x="1649" y="15281"/>
                  </a:cubicBezTo>
                  <a:cubicBezTo>
                    <a:pt x="1706" y="15017"/>
                    <a:pt x="1972" y="14911"/>
                    <a:pt x="2167" y="14833"/>
                  </a:cubicBezTo>
                  <a:cubicBezTo>
                    <a:pt x="2245" y="14802"/>
                    <a:pt x="2365" y="14754"/>
                    <a:pt x="2388" y="14720"/>
                  </a:cubicBezTo>
                  <a:cubicBezTo>
                    <a:pt x="2417" y="14675"/>
                    <a:pt x="2420" y="14620"/>
                    <a:pt x="2423" y="14533"/>
                  </a:cubicBezTo>
                  <a:cubicBezTo>
                    <a:pt x="2429" y="14370"/>
                    <a:pt x="2437" y="14095"/>
                    <a:pt x="2829" y="13938"/>
                  </a:cubicBezTo>
                  <a:cubicBezTo>
                    <a:pt x="2892" y="13912"/>
                    <a:pt x="2962" y="13906"/>
                    <a:pt x="3053" y="13906"/>
                  </a:cubicBezTo>
                  <a:cubicBezTo>
                    <a:pt x="3183" y="13906"/>
                    <a:pt x="3398" y="13920"/>
                    <a:pt x="3577" y="13932"/>
                  </a:cubicBezTo>
                  <a:cubicBezTo>
                    <a:pt x="3651" y="13359"/>
                    <a:pt x="4135" y="13130"/>
                    <a:pt x="4596" y="12961"/>
                  </a:cubicBezTo>
                  <a:cubicBezTo>
                    <a:pt x="5231" y="12726"/>
                    <a:pt x="5712" y="12383"/>
                    <a:pt x="6267" y="11986"/>
                  </a:cubicBezTo>
                  <a:cubicBezTo>
                    <a:pt x="6564" y="11775"/>
                    <a:pt x="6756" y="11584"/>
                    <a:pt x="6960" y="11383"/>
                  </a:cubicBezTo>
                  <a:cubicBezTo>
                    <a:pt x="7200" y="11145"/>
                    <a:pt x="7447" y="10899"/>
                    <a:pt x="7764" y="10695"/>
                  </a:cubicBezTo>
                  <a:cubicBezTo>
                    <a:pt x="8005" y="10539"/>
                    <a:pt x="8134" y="10456"/>
                    <a:pt x="8464" y="10420"/>
                  </a:cubicBezTo>
                  <a:cubicBezTo>
                    <a:pt x="8479" y="10419"/>
                    <a:pt x="8614" y="10422"/>
                    <a:pt x="8673" y="10427"/>
                  </a:cubicBezTo>
                  <a:cubicBezTo>
                    <a:pt x="8763" y="10434"/>
                    <a:pt x="8882" y="10443"/>
                    <a:pt x="8992" y="10446"/>
                  </a:cubicBezTo>
                  <a:cubicBezTo>
                    <a:pt x="8972" y="10413"/>
                    <a:pt x="8946" y="10377"/>
                    <a:pt x="8912" y="10333"/>
                  </a:cubicBezTo>
                  <a:cubicBezTo>
                    <a:pt x="8867" y="10273"/>
                    <a:pt x="8821" y="10210"/>
                    <a:pt x="8780" y="10138"/>
                  </a:cubicBezTo>
                  <a:cubicBezTo>
                    <a:pt x="8701" y="10000"/>
                    <a:pt x="8677" y="9865"/>
                    <a:pt x="8657" y="9758"/>
                  </a:cubicBezTo>
                  <a:cubicBezTo>
                    <a:pt x="8643" y="9685"/>
                    <a:pt x="8632" y="9623"/>
                    <a:pt x="8608" y="9573"/>
                  </a:cubicBezTo>
                  <a:cubicBezTo>
                    <a:pt x="8508" y="9358"/>
                    <a:pt x="7943" y="9271"/>
                    <a:pt x="7530" y="9207"/>
                  </a:cubicBezTo>
                  <a:cubicBezTo>
                    <a:pt x="7368" y="9182"/>
                    <a:pt x="7216" y="9159"/>
                    <a:pt x="7090" y="9130"/>
                  </a:cubicBezTo>
                  <a:cubicBezTo>
                    <a:pt x="6424" y="8983"/>
                    <a:pt x="5426" y="8189"/>
                    <a:pt x="5455" y="7489"/>
                  </a:cubicBezTo>
                  <a:cubicBezTo>
                    <a:pt x="5462" y="7294"/>
                    <a:pt x="5538" y="7135"/>
                    <a:pt x="5598" y="7007"/>
                  </a:cubicBezTo>
                  <a:cubicBezTo>
                    <a:pt x="5699" y="6794"/>
                    <a:pt x="5733" y="6722"/>
                    <a:pt x="5555" y="6546"/>
                  </a:cubicBezTo>
                  <a:cubicBezTo>
                    <a:pt x="5516" y="6518"/>
                    <a:pt x="5248" y="6336"/>
                    <a:pt x="5117" y="6248"/>
                  </a:cubicBezTo>
                  <a:lnTo>
                    <a:pt x="4545" y="6248"/>
                  </a:lnTo>
                  <a:lnTo>
                    <a:pt x="4805" y="6013"/>
                  </a:lnTo>
                  <a:lnTo>
                    <a:pt x="4673" y="5587"/>
                  </a:lnTo>
                  <a:lnTo>
                    <a:pt x="4625" y="5450"/>
                  </a:lnTo>
                  <a:cubicBezTo>
                    <a:pt x="4556" y="5269"/>
                    <a:pt x="4471" y="5044"/>
                    <a:pt x="4541" y="4810"/>
                  </a:cubicBezTo>
                  <a:cubicBezTo>
                    <a:pt x="4578" y="4686"/>
                    <a:pt x="4681" y="4590"/>
                    <a:pt x="4772" y="4506"/>
                  </a:cubicBezTo>
                  <a:cubicBezTo>
                    <a:pt x="4801" y="4479"/>
                    <a:pt x="4844" y="4439"/>
                    <a:pt x="4855" y="4423"/>
                  </a:cubicBezTo>
                  <a:cubicBezTo>
                    <a:pt x="4791" y="4379"/>
                    <a:pt x="4280" y="4143"/>
                    <a:pt x="4112" y="4066"/>
                  </a:cubicBezTo>
                  <a:cubicBezTo>
                    <a:pt x="4023" y="4024"/>
                    <a:pt x="3944" y="3988"/>
                    <a:pt x="3887" y="3958"/>
                  </a:cubicBezTo>
                  <a:cubicBezTo>
                    <a:pt x="3461" y="3736"/>
                    <a:pt x="2857" y="3644"/>
                    <a:pt x="2325" y="3563"/>
                  </a:cubicBezTo>
                  <a:lnTo>
                    <a:pt x="1984" y="3511"/>
                  </a:lnTo>
                  <a:cubicBezTo>
                    <a:pt x="1524" y="3442"/>
                    <a:pt x="957" y="3357"/>
                    <a:pt x="571" y="3046"/>
                  </a:cubicBezTo>
                  <a:cubicBezTo>
                    <a:pt x="473" y="3011"/>
                    <a:pt x="399" y="2964"/>
                    <a:pt x="338" y="2925"/>
                  </a:cubicBezTo>
                  <a:cubicBezTo>
                    <a:pt x="282" y="2889"/>
                    <a:pt x="249" y="2868"/>
                    <a:pt x="212" y="2860"/>
                  </a:cubicBezTo>
                  <a:lnTo>
                    <a:pt x="0" y="2808"/>
                  </a:lnTo>
                  <a:lnTo>
                    <a:pt x="4" y="2617"/>
                  </a:lnTo>
                  <a:cubicBezTo>
                    <a:pt x="8" y="2412"/>
                    <a:pt x="35" y="2206"/>
                    <a:pt x="63" y="2003"/>
                  </a:cubicBezTo>
                  <a:lnTo>
                    <a:pt x="119" y="1536"/>
                  </a:lnTo>
                  <a:lnTo>
                    <a:pt x="363" y="1524"/>
                  </a:lnTo>
                  <a:cubicBezTo>
                    <a:pt x="475" y="1519"/>
                    <a:pt x="585" y="1515"/>
                    <a:pt x="693" y="1515"/>
                  </a:cubicBezTo>
                  <a:cubicBezTo>
                    <a:pt x="1075" y="1515"/>
                    <a:pt x="1382" y="1565"/>
                    <a:pt x="1660" y="1674"/>
                  </a:cubicBezTo>
                  <a:cubicBezTo>
                    <a:pt x="1999" y="1806"/>
                    <a:pt x="2285" y="2020"/>
                    <a:pt x="2560" y="2226"/>
                  </a:cubicBezTo>
                  <a:cubicBezTo>
                    <a:pt x="2727" y="2352"/>
                    <a:pt x="2894" y="2477"/>
                    <a:pt x="3070" y="2578"/>
                  </a:cubicBezTo>
                  <a:cubicBezTo>
                    <a:pt x="3328" y="2725"/>
                    <a:pt x="3845" y="2802"/>
                    <a:pt x="4221" y="2802"/>
                  </a:cubicBezTo>
                  <a:lnTo>
                    <a:pt x="4344" y="2799"/>
                  </a:lnTo>
                  <a:cubicBezTo>
                    <a:pt x="4525" y="2791"/>
                    <a:pt x="4648" y="2757"/>
                    <a:pt x="4745" y="2689"/>
                  </a:cubicBezTo>
                  <a:cubicBezTo>
                    <a:pt x="4891" y="2587"/>
                    <a:pt x="5079" y="2535"/>
                    <a:pt x="5307" y="2535"/>
                  </a:cubicBezTo>
                  <a:cubicBezTo>
                    <a:pt x="5636" y="2535"/>
                    <a:pt x="6016" y="2641"/>
                    <a:pt x="6382" y="2743"/>
                  </a:cubicBezTo>
                  <a:cubicBezTo>
                    <a:pt x="6687" y="2828"/>
                    <a:pt x="7001" y="2916"/>
                    <a:pt x="7209" y="2916"/>
                  </a:cubicBezTo>
                  <a:cubicBezTo>
                    <a:pt x="7325" y="2916"/>
                    <a:pt x="7390" y="2916"/>
                    <a:pt x="7392" y="2708"/>
                  </a:cubicBezTo>
                  <a:lnTo>
                    <a:pt x="7394" y="2461"/>
                  </a:lnTo>
                  <a:cubicBezTo>
                    <a:pt x="7394" y="2461"/>
                    <a:pt x="7680" y="2462"/>
                    <a:pt x="7681" y="2462"/>
                  </a:cubicBezTo>
                  <a:cubicBezTo>
                    <a:pt x="8229" y="2462"/>
                    <a:pt x="8276" y="2425"/>
                    <a:pt x="8325" y="1967"/>
                  </a:cubicBezTo>
                  <a:cubicBezTo>
                    <a:pt x="8377" y="1466"/>
                    <a:pt x="8535" y="759"/>
                    <a:pt x="9293" y="412"/>
                  </a:cubicBezTo>
                  <a:cubicBezTo>
                    <a:pt x="9631" y="257"/>
                    <a:pt x="10044" y="232"/>
                    <a:pt x="10445" y="207"/>
                  </a:cubicBezTo>
                  <a:cubicBezTo>
                    <a:pt x="10674" y="193"/>
                    <a:pt x="10900" y="181"/>
                    <a:pt x="11094" y="138"/>
                  </a:cubicBezTo>
                  <a:lnTo>
                    <a:pt x="11282" y="95"/>
                  </a:lnTo>
                  <a:cubicBezTo>
                    <a:pt x="11488" y="46"/>
                    <a:pt x="11682" y="0"/>
                    <a:pt x="11903" y="0"/>
                  </a:cubicBezTo>
                  <a:cubicBezTo>
                    <a:pt x="12095" y="0"/>
                    <a:pt x="12281" y="36"/>
                    <a:pt x="12471" y="110"/>
                  </a:cubicBezTo>
                  <a:cubicBezTo>
                    <a:pt x="12886" y="269"/>
                    <a:pt x="13278" y="420"/>
                    <a:pt x="13736" y="532"/>
                  </a:cubicBezTo>
                  <a:lnTo>
                    <a:pt x="13897" y="566"/>
                  </a:lnTo>
                  <a:cubicBezTo>
                    <a:pt x="14239" y="633"/>
                    <a:pt x="14756" y="735"/>
                    <a:pt x="14897" y="1098"/>
                  </a:cubicBezTo>
                  <a:cubicBezTo>
                    <a:pt x="15049" y="1498"/>
                    <a:pt x="14700" y="1740"/>
                    <a:pt x="14217" y="2075"/>
                  </a:cubicBezTo>
                  <a:cubicBezTo>
                    <a:pt x="14183" y="2139"/>
                    <a:pt x="14307" y="2228"/>
                    <a:pt x="14411" y="2272"/>
                  </a:cubicBezTo>
                  <a:lnTo>
                    <a:pt x="14695" y="2392"/>
                  </a:lnTo>
                  <a:lnTo>
                    <a:pt x="14527" y="2625"/>
                  </a:lnTo>
                  <a:cubicBezTo>
                    <a:pt x="14456" y="2722"/>
                    <a:pt x="14400" y="2821"/>
                    <a:pt x="14359" y="2919"/>
                  </a:cubicBezTo>
                  <a:cubicBezTo>
                    <a:pt x="14307" y="3043"/>
                    <a:pt x="14159" y="3194"/>
                    <a:pt x="14023" y="3314"/>
                  </a:cubicBezTo>
                  <a:cubicBezTo>
                    <a:pt x="14221" y="3513"/>
                    <a:pt x="14343" y="3591"/>
                    <a:pt x="14635" y="3651"/>
                  </a:cubicBezTo>
                  <a:cubicBezTo>
                    <a:pt x="15416" y="3815"/>
                    <a:pt x="16303" y="4269"/>
                    <a:pt x="16526" y="4912"/>
                  </a:cubicBezTo>
                  <a:cubicBezTo>
                    <a:pt x="16621" y="5185"/>
                    <a:pt x="16631" y="5606"/>
                    <a:pt x="16143" y="6061"/>
                  </a:cubicBezTo>
                  <a:cubicBezTo>
                    <a:pt x="15788" y="6392"/>
                    <a:pt x="15689" y="6585"/>
                    <a:pt x="15803" y="6727"/>
                  </a:cubicBezTo>
                  <a:cubicBezTo>
                    <a:pt x="15825" y="6755"/>
                    <a:pt x="15939" y="6802"/>
                    <a:pt x="16008" y="6829"/>
                  </a:cubicBezTo>
                  <a:cubicBezTo>
                    <a:pt x="16100" y="6866"/>
                    <a:pt x="16190" y="6904"/>
                    <a:pt x="16258" y="6947"/>
                  </a:cubicBezTo>
                  <a:cubicBezTo>
                    <a:pt x="16431" y="7057"/>
                    <a:pt x="16551" y="7181"/>
                    <a:pt x="16667" y="7302"/>
                  </a:cubicBezTo>
                  <a:cubicBezTo>
                    <a:pt x="16732" y="7370"/>
                    <a:pt x="16797" y="7438"/>
                    <a:pt x="16874" y="7501"/>
                  </a:cubicBezTo>
                  <a:cubicBezTo>
                    <a:pt x="17218" y="7784"/>
                    <a:pt x="17993" y="8499"/>
                    <a:pt x="17727" y="8992"/>
                  </a:cubicBezTo>
                  <a:cubicBezTo>
                    <a:pt x="17633" y="9164"/>
                    <a:pt x="17480" y="9229"/>
                    <a:pt x="17379" y="9272"/>
                  </a:cubicBezTo>
                  <a:cubicBezTo>
                    <a:pt x="17285" y="9312"/>
                    <a:pt x="17274" y="9317"/>
                    <a:pt x="17253" y="9387"/>
                  </a:cubicBezTo>
                  <a:cubicBezTo>
                    <a:pt x="17161" y="9699"/>
                    <a:pt x="17173" y="10378"/>
                    <a:pt x="17402" y="10692"/>
                  </a:cubicBezTo>
                  <a:cubicBezTo>
                    <a:pt x="17484" y="10804"/>
                    <a:pt x="17558" y="10817"/>
                    <a:pt x="17583" y="10821"/>
                  </a:cubicBezTo>
                  <a:lnTo>
                    <a:pt x="17779" y="10822"/>
                  </a:lnTo>
                  <a:lnTo>
                    <a:pt x="17908" y="10819"/>
                  </a:lnTo>
                  <a:cubicBezTo>
                    <a:pt x="17986" y="10819"/>
                    <a:pt x="18192" y="10819"/>
                    <a:pt x="18336" y="10960"/>
                  </a:cubicBezTo>
                  <a:cubicBezTo>
                    <a:pt x="18494" y="11114"/>
                    <a:pt x="18462" y="11334"/>
                    <a:pt x="18453" y="11406"/>
                  </a:cubicBezTo>
                  <a:cubicBezTo>
                    <a:pt x="18433" y="11548"/>
                    <a:pt x="18462" y="11570"/>
                    <a:pt x="18703" y="11680"/>
                  </a:cubicBezTo>
                  <a:cubicBezTo>
                    <a:pt x="18820" y="11732"/>
                    <a:pt x="18952" y="11793"/>
                    <a:pt x="19073" y="11889"/>
                  </a:cubicBezTo>
                  <a:cubicBezTo>
                    <a:pt x="19254" y="12033"/>
                    <a:pt x="19343" y="12179"/>
                    <a:pt x="19342" y="12333"/>
                  </a:cubicBezTo>
                  <a:cubicBezTo>
                    <a:pt x="19339" y="12555"/>
                    <a:pt x="19157" y="12694"/>
                    <a:pt x="19011" y="12807"/>
                  </a:cubicBezTo>
                  <a:cubicBezTo>
                    <a:pt x="18818" y="12955"/>
                    <a:pt x="18827" y="12970"/>
                    <a:pt x="18853" y="13017"/>
                  </a:cubicBezTo>
                  <a:cubicBezTo>
                    <a:pt x="19023" y="13323"/>
                    <a:pt x="19620" y="13538"/>
                    <a:pt x="20147" y="13727"/>
                  </a:cubicBezTo>
                  <a:cubicBezTo>
                    <a:pt x="20520" y="13861"/>
                    <a:pt x="20873" y="13988"/>
                    <a:pt x="21123" y="14154"/>
                  </a:cubicBezTo>
                  <a:cubicBezTo>
                    <a:pt x="21385" y="14328"/>
                    <a:pt x="21533" y="14557"/>
                    <a:pt x="21552" y="14816"/>
                  </a:cubicBezTo>
                  <a:cubicBezTo>
                    <a:pt x="21600" y="15520"/>
                    <a:pt x="20693" y="16286"/>
                    <a:pt x="20094" y="16793"/>
                  </a:cubicBezTo>
                  <a:cubicBezTo>
                    <a:pt x="19997" y="16873"/>
                    <a:pt x="19913" y="16945"/>
                    <a:pt x="19846" y="17005"/>
                  </a:cubicBezTo>
                  <a:cubicBezTo>
                    <a:pt x="19197" y="17588"/>
                    <a:pt x="18404" y="18138"/>
                    <a:pt x="17346" y="18736"/>
                  </a:cubicBezTo>
                  <a:lnTo>
                    <a:pt x="17063" y="18895"/>
                  </a:lnTo>
                  <a:cubicBezTo>
                    <a:pt x="16487" y="19217"/>
                    <a:pt x="15943" y="19522"/>
                    <a:pt x="15430" y="19945"/>
                  </a:cubicBezTo>
                  <a:lnTo>
                    <a:pt x="15374" y="19980"/>
                  </a:lnTo>
                  <a:lnTo>
                    <a:pt x="15253" y="20029"/>
                  </a:lnTo>
                  <a:lnTo>
                    <a:pt x="15101" y="20045"/>
                  </a:lnTo>
                  <a:cubicBezTo>
                    <a:pt x="12989" y="20199"/>
                    <a:pt x="11091" y="20598"/>
                    <a:pt x="9169" y="21028"/>
                  </a:cubicBezTo>
                  <a:cubicBezTo>
                    <a:pt x="8797" y="21111"/>
                    <a:pt x="8426" y="21203"/>
                    <a:pt x="8057" y="21295"/>
                  </a:cubicBezTo>
                  <a:cubicBezTo>
                    <a:pt x="7703" y="21382"/>
                    <a:pt x="7351" y="21469"/>
                    <a:pt x="7001" y="21549"/>
                  </a:cubicBezTo>
                  <a:cubicBezTo>
                    <a:pt x="6851" y="21583"/>
                    <a:pt x="6759" y="21600"/>
                    <a:pt x="6675"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27" name="Google Shape;427;p12"/>
            <p:cNvSpPr/>
            <p:nvPr/>
          </p:nvSpPr>
          <p:spPr>
            <a:xfrm>
              <a:off x="11784860" y="2797429"/>
              <a:ext cx="819569" cy="569401"/>
            </a:xfrm>
            <a:custGeom>
              <a:rect b="b" l="l" r="r" t="t"/>
              <a:pathLst>
                <a:path extrusionOk="0" h="21600" w="21546">
                  <a:moveTo>
                    <a:pt x="556" y="19491"/>
                  </a:moveTo>
                  <a:cubicBezTo>
                    <a:pt x="601" y="19520"/>
                    <a:pt x="672" y="19549"/>
                    <a:pt x="729" y="19549"/>
                  </a:cubicBezTo>
                  <a:cubicBezTo>
                    <a:pt x="762" y="19429"/>
                    <a:pt x="748" y="19406"/>
                    <a:pt x="748" y="19406"/>
                  </a:cubicBezTo>
                  <a:cubicBezTo>
                    <a:pt x="736" y="19405"/>
                    <a:pt x="725" y="19404"/>
                    <a:pt x="715" y="19404"/>
                  </a:cubicBezTo>
                  <a:cubicBezTo>
                    <a:pt x="676" y="19404"/>
                    <a:pt x="650" y="19410"/>
                    <a:pt x="625" y="19416"/>
                  </a:cubicBezTo>
                  <a:cubicBezTo>
                    <a:pt x="580" y="19425"/>
                    <a:pt x="536" y="19433"/>
                    <a:pt x="495" y="19433"/>
                  </a:cubicBezTo>
                  <a:cubicBezTo>
                    <a:pt x="485" y="19433"/>
                    <a:pt x="476" y="19433"/>
                    <a:pt x="466" y="19432"/>
                  </a:cubicBezTo>
                  <a:lnTo>
                    <a:pt x="556" y="19491"/>
                  </a:lnTo>
                  <a:close/>
                  <a:moveTo>
                    <a:pt x="2084" y="21600"/>
                  </a:moveTo>
                  <a:cubicBezTo>
                    <a:pt x="1739" y="21600"/>
                    <a:pt x="1430" y="21482"/>
                    <a:pt x="1190" y="21259"/>
                  </a:cubicBezTo>
                  <a:cubicBezTo>
                    <a:pt x="1119" y="21193"/>
                    <a:pt x="1051" y="21135"/>
                    <a:pt x="986" y="21079"/>
                  </a:cubicBezTo>
                  <a:cubicBezTo>
                    <a:pt x="627" y="20770"/>
                    <a:pt x="317" y="20503"/>
                    <a:pt x="369" y="19649"/>
                  </a:cubicBezTo>
                  <a:lnTo>
                    <a:pt x="384" y="19409"/>
                  </a:lnTo>
                  <a:cubicBezTo>
                    <a:pt x="211" y="19329"/>
                    <a:pt x="24" y="19097"/>
                    <a:pt x="60" y="18454"/>
                  </a:cubicBezTo>
                  <a:cubicBezTo>
                    <a:pt x="69" y="18290"/>
                    <a:pt x="84" y="18134"/>
                    <a:pt x="100" y="17982"/>
                  </a:cubicBezTo>
                  <a:cubicBezTo>
                    <a:pt x="130" y="17685"/>
                    <a:pt x="159" y="17405"/>
                    <a:pt x="125" y="17112"/>
                  </a:cubicBezTo>
                  <a:cubicBezTo>
                    <a:pt x="77" y="16717"/>
                    <a:pt x="37" y="16284"/>
                    <a:pt x="55" y="15799"/>
                  </a:cubicBezTo>
                  <a:cubicBezTo>
                    <a:pt x="59" y="15687"/>
                    <a:pt x="45" y="15565"/>
                    <a:pt x="29" y="15437"/>
                  </a:cubicBezTo>
                  <a:cubicBezTo>
                    <a:pt x="-4" y="15157"/>
                    <a:pt x="-46" y="14809"/>
                    <a:pt x="145" y="14518"/>
                  </a:cubicBezTo>
                  <a:cubicBezTo>
                    <a:pt x="279" y="14316"/>
                    <a:pt x="531" y="14121"/>
                    <a:pt x="708" y="14025"/>
                  </a:cubicBezTo>
                  <a:cubicBezTo>
                    <a:pt x="747" y="14004"/>
                    <a:pt x="790" y="13994"/>
                    <a:pt x="841" y="13994"/>
                  </a:cubicBezTo>
                  <a:cubicBezTo>
                    <a:pt x="874" y="13994"/>
                    <a:pt x="908" y="13998"/>
                    <a:pt x="942" y="14003"/>
                  </a:cubicBezTo>
                  <a:cubicBezTo>
                    <a:pt x="968" y="14006"/>
                    <a:pt x="994" y="14010"/>
                    <a:pt x="1020" y="14010"/>
                  </a:cubicBezTo>
                  <a:cubicBezTo>
                    <a:pt x="1053" y="14010"/>
                    <a:pt x="1064" y="14002"/>
                    <a:pt x="1067" y="13999"/>
                  </a:cubicBezTo>
                  <a:cubicBezTo>
                    <a:pt x="1078" y="13970"/>
                    <a:pt x="1133" y="13756"/>
                    <a:pt x="1135" y="13697"/>
                  </a:cubicBezTo>
                  <a:lnTo>
                    <a:pt x="1237" y="13706"/>
                  </a:lnTo>
                  <a:lnTo>
                    <a:pt x="1258" y="13680"/>
                  </a:lnTo>
                  <a:lnTo>
                    <a:pt x="1267" y="13476"/>
                  </a:lnTo>
                  <a:cubicBezTo>
                    <a:pt x="1302" y="13479"/>
                    <a:pt x="1341" y="13481"/>
                    <a:pt x="1383" y="13481"/>
                  </a:cubicBezTo>
                  <a:cubicBezTo>
                    <a:pt x="1517" y="13481"/>
                    <a:pt x="1642" y="13463"/>
                    <a:pt x="1736" y="13432"/>
                  </a:cubicBezTo>
                  <a:cubicBezTo>
                    <a:pt x="1764" y="12911"/>
                    <a:pt x="2054" y="12876"/>
                    <a:pt x="2251" y="12852"/>
                  </a:cubicBezTo>
                  <a:cubicBezTo>
                    <a:pt x="2340" y="12842"/>
                    <a:pt x="2432" y="12830"/>
                    <a:pt x="2508" y="12788"/>
                  </a:cubicBezTo>
                  <a:cubicBezTo>
                    <a:pt x="2770" y="12641"/>
                    <a:pt x="2912" y="12471"/>
                    <a:pt x="2980" y="12218"/>
                  </a:cubicBezTo>
                  <a:cubicBezTo>
                    <a:pt x="2994" y="12166"/>
                    <a:pt x="3000" y="12106"/>
                    <a:pt x="3007" y="12042"/>
                  </a:cubicBezTo>
                  <a:cubicBezTo>
                    <a:pt x="3026" y="11861"/>
                    <a:pt x="3057" y="11557"/>
                    <a:pt x="3366" y="11557"/>
                  </a:cubicBezTo>
                  <a:cubicBezTo>
                    <a:pt x="3519" y="11560"/>
                    <a:pt x="3630" y="11675"/>
                    <a:pt x="3727" y="11777"/>
                  </a:cubicBezTo>
                  <a:cubicBezTo>
                    <a:pt x="3803" y="11855"/>
                    <a:pt x="3874" y="11928"/>
                    <a:pt x="3941" y="11928"/>
                  </a:cubicBezTo>
                  <a:cubicBezTo>
                    <a:pt x="4182" y="11916"/>
                    <a:pt x="4363" y="11535"/>
                    <a:pt x="4509" y="11229"/>
                  </a:cubicBezTo>
                  <a:lnTo>
                    <a:pt x="4551" y="11141"/>
                  </a:lnTo>
                  <a:cubicBezTo>
                    <a:pt x="4777" y="10676"/>
                    <a:pt x="5107" y="10585"/>
                    <a:pt x="5398" y="10537"/>
                  </a:cubicBezTo>
                  <a:cubicBezTo>
                    <a:pt x="5446" y="10529"/>
                    <a:pt x="5499" y="10520"/>
                    <a:pt x="5533" y="10512"/>
                  </a:cubicBezTo>
                  <a:cubicBezTo>
                    <a:pt x="5539" y="10447"/>
                    <a:pt x="5545" y="10399"/>
                    <a:pt x="5554" y="10342"/>
                  </a:cubicBezTo>
                  <a:cubicBezTo>
                    <a:pt x="5560" y="10308"/>
                    <a:pt x="5558" y="10289"/>
                    <a:pt x="5553" y="10250"/>
                  </a:cubicBezTo>
                  <a:cubicBezTo>
                    <a:pt x="5541" y="10145"/>
                    <a:pt x="5536" y="10028"/>
                    <a:pt x="5617" y="9863"/>
                  </a:cubicBezTo>
                  <a:cubicBezTo>
                    <a:pt x="5716" y="9662"/>
                    <a:pt x="5861" y="9584"/>
                    <a:pt x="5989" y="9517"/>
                  </a:cubicBezTo>
                  <a:cubicBezTo>
                    <a:pt x="6066" y="9475"/>
                    <a:pt x="6139" y="9437"/>
                    <a:pt x="6189" y="9376"/>
                  </a:cubicBezTo>
                  <a:cubicBezTo>
                    <a:pt x="6290" y="9252"/>
                    <a:pt x="6364" y="9025"/>
                    <a:pt x="6435" y="8804"/>
                  </a:cubicBezTo>
                  <a:cubicBezTo>
                    <a:pt x="6465" y="8710"/>
                    <a:pt x="6495" y="8620"/>
                    <a:pt x="6525" y="8539"/>
                  </a:cubicBezTo>
                  <a:cubicBezTo>
                    <a:pt x="6574" y="8409"/>
                    <a:pt x="6613" y="8271"/>
                    <a:pt x="6653" y="8133"/>
                  </a:cubicBezTo>
                  <a:cubicBezTo>
                    <a:pt x="6721" y="7898"/>
                    <a:pt x="6791" y="7654"/>
                    <a:pt x="6904" y="7441"/>
                  </a:cubicBezTo>
                  <a:cubicBezTo>
                    <a:pt x="7162" y="6958"/>
                    <a:pt x="7464" y="6692"/>
                    <a:pt x="7867" y="6420"/>
                  </a:cubicBezTo>
                  <a:cubicBezTo>
                    <a:pt x="8032" y="6307"/>
                    <a:pt x="8127" y="6156"/>
                    <a:pt x="8204" y="5882"/>
                  </a:cubicBezTo>
                  <a:lnTo>
                    <a:pt x="8239" y="5755"/>
                  </a:lnTo>
                  <a:cubicBezTo>
                    <a:pt x="8323" y="5446"/>
                    <a:pt x="8401" y="5154"/>
                    <a:pt x="8683" y="4914"/>
                  </a:cubicBezTo>
                  <a:cubicBezTo>
                    <a:pt x="8783" y="4829"/>
                    <a:pt x="8896" y="4806"/>
                    <a:pt x="8996" y="4787"/>
                  </a:cubicBezTo>
                  <a:cubicBezTo>
                    <a:pt x="9002" y="4786"/>
                    <a:pt x="9008" y="4785"/>
                    <a:pt x="9013" y="4783"/>
                  </a:cubicBezTo>
                  <a:lnTo>
                    <a:pt x="8917" y="4780"/>
                  </a:lnTo>
                  <a:lnTo>
                    <a:pt x="8868" y="4783"/>
                  </a:lnTo>
                  <a:cubicBezTo>
                    <a:pt x="8663" y="4806"/>
                    <a:pt x="8453" y="4873"/>
                    <a:pt x="8255" y="4939"/>
                  </a:cubicBezTo>
                  <a:lnTo>
                    <a:pt x="8174" y="4967"/>
                  </a:lnTo>
                  <a:cubicBezTo>
                    <a:pt x="7919" y="5054"/>
                    <a:pt x="7630" y="5153"/>
                    <a:pt x="7351" y="5153"/>
                  </a:cubicBezTo>
                  <a:cubicBezTo>
                    <a:pt x="7316" y="5153"/>
                    <a:pt x="7280" y="5152"/>
                    <a:pt x="7245" y="5148"/>
                  </a:cubicBezTo>
                  <a:lnTo>
                    <a:pt x="7136" y="5138"/>
                  </a:lnTo>
                  <a:lnTo>
                    <a:pt x="7122" y="4982"/>
                  </a:lnTo>
                  <a:cubicBezTo>
                    <a:pt x="7110" y="4850"/>
                    <a:pt x="7123" y="4746"/>
                    <a:pt x="7166" y="4633"/>
                  </a:cubicBezTo>
                  <a:lnTo>
                    <a:pt x="7196" y="4556"/>
                  </a:lnTo>
                  <a:lnTo>
                    <a:pt x="7255" y="4538"/>
                  </a:lnTo>
                  <a:cubicBezTo>
                    <a:pt x="7501" y="4464"/>
                    <a:pt x="7828" y="4331"/>
                    <a:pt x="7964" y="4218"/>
                  </a:cubicBezTo>
                  <a:cubicBezTo>
                    <a:pt x="8026" y="4166"/>
                    <a:pt x="8081" y="4095"/>
                    <a:pt x="8139" y="4020"/>
                  </a:cubicBezTo>
                  <a:cubicBezTo>
                    <a:pt x="8207" y="3934"/>
                    <a:pt x="8283" y="3835"/>
                    <a:pt x="8380" y="3755"/>
                  </a:cubicBezTo>
                  <a:cubicBezTo>
                    <a:pt x="8486" y="3668"/>
                    <a:pt x="8570" y="3579"/>
                    <a:pt x="8646" y="3498"/>
                  </a:cubicBezTo>
                  <a:cubicBezTo>
                    <a:pt x="8834" y="3297"/>
                    <a:pt x="9012" y="3107"/>
                    <a:pt x="9368" y="3107"/>
                  </a:cubicBezTo>
                  <a:lnTo>
                    <a:pt x="9619" y="3122"/>
                  </a:lnTo>
                  <a:lnTo>
                    <a:pt x="9569" y="3359"/>
                  </a:lnTo>
                  <a:cubicBezTo>
                    <a:pt x="9548" y="3456"/>
                    <a:pt x="9555" y="3532"/>
                    <a:pt x="9590" y="3601"/>
                  </a:cubicBezTo>
                  <a:cubicBezTo>
                    <a:pt x="9658" y="3735"/>
                    <a:pt x="9831" y="3826"/>
                    <a:pt x="10020" y="3826"/>
                  </a:cubicBezTo>
                  <a:cubicBezTo>
                    <a:pt x="10176" y="3826"/>
                    <a:pt x="10316" y="3762"/>
                    <a:pt x="10385" y="3659"/>
                  </a:cubicBezTo>
                  <a:cubicBezTo>
                    <a:pt x="10391" y="3650"/>
                    <a:pt x="10397" y="3641"/>
                    <a:pt x="10401" y="3632"/>
                  </a:cubicBezTo>
                  <a:cubicBezTo>
                    <a:pt x="10134" y="3594"/>
                    <a:pt x="10000" y="3558"/>
                    <a:pt x="9939" y="3426"/>
                  </a:cubicBezTo>
                  <a:cubicBezTo>
                    <a:pt x="9870" y="3274"/>
                    <a:pt x="9881" y="3142"/>
                    <a:pt x="9903" y="3058"/>
                  </a:cubicBezTo>
                  <a:cubicBezTo>
                    <a:pt x="9975" y="2781"/>
                    <a:pt x="10251" y="2650"/>
                    <a:pt x="10503" y="2549"/>
                  </a:cubicBezTo>
                  <a:lnTo>
                    <a:pt x="10554" y="2528"/>
                  </a:lnTo>
                  <a:cubicBezTo>
                    <a:pt x="10663" y="2480"/>
                    <a:pt x="10769" y="2450"/>
                    <a:pt x="10871" y="2421"/>
                  </a:cubicBezTo>
                  <a:cubicBezTo>
                    <a:pt x="11080" y="2362"/>
                    <a:pt x="11261" y="2311"/>
                    <a:pt x="11418" y="2107"/>
                  </a:cubicBezTo>
                  <a:cubicBezTo>
                    <a:pt x="11547" y="1942"/>
                    <a:pt x="11785" y="1637"/>
                    <a:pt x="12036" y="1637"/>
                  </a:cubicBezTo>
                  <a:cubicBezTo>
                    <a:pt x="12096" y="1637"/>
                    <a:pt x="12152" y="1654"/>
                    <a:pt x="12204" y="1687"/>
                  </a:cubicBezTo>
                  <a:cubicBezTo>
                    <a:pt x="12284" y="1739"/>
                    <a:pt x="12334" y="1818"/>
                    <a:pt x="12369" y="1876"/>
                  </a:cubicBezTo>
                  <a:cubicBezTo>
                    <a:pt x="12412" y="1945"/>
                    <a:pt x="12421" y="1955"/>
                    <a:pt x="12455" y="1955"/>
                  </a:cubicBezTo>
                  <a:cubicBezTo>
                    <a:pt x="12500" y="1955"/>
                    <a:pt x="12536" y="1946"/>
                    <a:pt x="12568" y="1938"/>
                  </a:cubicBezTo>
                  <a:cubicBezTo>
                    <a:pt x="12606" y="1928"/>
                    <a:pt x="12641" y="1920"/>
                    <a:pt x="12677" y="1920"/>
                  </a:cubicBezTo>
                  <a:cubicBezTo>
                    <a:pt x="12760" y="1920"/>
                    <a:pt x="12835" y="1959"/>
                    <a:pt x="12920" y="2045"/>
                  </a:cubicBezTo>
                  <a:cubicBezTo>
                    <a:pt x="12960" y="2086"/>
                    <a:pt x="13007" y="2134"/>
                    <a:pt x="13020" y="2137"/>
                  </a:cubicBezTo>
                  <a:cubicBezTo>
                    <a:pt x="13026" y="2137"/>
                    <a:pt x="13047" y="2131"/>
                    <a:pt x="13117" y="2079"/>
                  </a:cubicBezTo>
                  <a:cubicBezTo>
                    <a:pt x="13138" y="2062"/>
                    <a:pt x="13177" y="2039"/>
                    <a:pt x="13220" y="2014"/>
                  </a:cubicBezTo>
                  <a:cubicBezTo>
                    <a:pt x="13270" y="1985"/>
                    <a:pt x="13385" y="1917"/>
                    <a:pt x="13411" y="1880"/>
                  </a:cubicBezTo>
                  <a:cubicBezTo>
                    <a:pt x="13375" y="1840"/>
                    <a:pt x="13330" y="1670"/>
                    <a:pt x="13447" y="1517"/>
                  </a:cubicBezTo>
                  <a:cubicBezTo>
                    <a:pt x="13521" y="1418"/>
                    <a:pt x="13632" y="1407"/>
                    <a:pt x="13710" y="1407"/>
                  </a:cubicBezTo>
                  <a:cubicBezTo>
                    <a:pt x="13758" y="1407"/>
                    <a:pt x="13808" y="1411"/>
                    <a:pt x="13854" y="1416"/>
                  </a:cubicBezTo>
                  <a:cubicBezTo>
                    <a:pt x="13889" y="1420"/>
                    <a:pt x="13921" y="1423"/>
                    <a:pt x="13947" y="1423"/>
                  </a:cubicBezTo>
                  <a:cubicBezTo>
                    <a:pt x="14165" y="1398"/>
                    <a:pt x="14205" y="1347"/>
                    <a:pt x="14211" y="1337"/>
                  </a:cubicBezTo>
                  <a:cubicBezTo>
                    <a:pt x="14189" y="1328"/>
                    <a:pt x="14063" y="1232"/>
                    <a:pt x="14021" y="1200"/>
                  </a:cubicBezTo>
                  <a:lnTo>
                    <a:pt x="13976" y="1166"/>
                  </a:lnTo>
                  <a:lnTo>
                    <a:pt x="14045" y="806"/>
                  </a:lnTo>
                  <a:lnTo>
                    <a:pt x="14148" y="808"/>
                  </a:lnTo>
                  <a:cubicBezTo>
                    <a:pt x="14299" y="808"/>
                    <a:pt x="14475" y="795"/>
                    <a:pt x="14634" y="700"/>
                  </a:cubicBezTo>
                  <a:cubicBezTo>
                    <a:pt x="14759" y="626"/>
                    <a:pt x="14926" y="542"/>
                    <a:pt x="15108" y="542"/>
                  </a:cubicBezTo>
                  <a:cubicBezTo>
                    <a:pt x="15193" y="542"/>
                    <a:pt x="15277" y="560"/>
                    <a:pt x="15356" y="596"/>
                  </a:cubicBezTo>
                  <a:cubicBezTo>
                    <a:pt x="15455" y="642"/>
                    <a:pt x="15536" y="664"/>
                    <a:pt x="15604" y="664"/>
                  </a:cubicBezTo>
                  <a:cubicBezTo>
                    <a:pt x="15717" y="664"/>
                    <a:pt x="15810" y="603"/>
                    <a:pt x="15906" y="467"/>
                  </a:cubicBezTo>
                  <a:cubicBezTo>
                    <a:pt x="16026" y="296"/>
                    <a:pt x="16066" y="280"/>
                    <a:pt x="16237" y="270"/>
                  </a:cubicBezTo>
                  <a:cubicBezTo>
                    <a:pt x="16367" y="263"/>
                    <a:pt x="16483" y="252"/>
                    <a:pt x="16594" y="198"/>
                  </a:cubicBezTo>
                  <a:cubicBezTo>
                    <a:pt x="16625" y="183"/>
                    <a:pt x="16653" y="158"/>
                    <a:pt x="16686" y="129"/>
                  </a:cubicBezTo>
                  <a:cubicBezTo>
                    <a:pt x="16747" y="75"/>
                    <a:pt x="16823" y="8"/>
                    <a:pt x="16934" y="0"/>
                  </a:cubicBezTo>
                  <a:cubicBezTo>
                    <a:pt x="16935" y="0"/>
                    <a:pt x="16936" y="0"/>
                    <a:pt x="16937" y="0"/>
                  </a:cubicBezTo>
                  <a:cubicBezTo>
                    <a:pt x="17076" y="0"/>
                    <a:pt x="17181" y="51"/>
                    <a:pt x="17274" y="97"/>
                  </a:cubicBezTo>
                  <a:cubicBezTo>
                    <a:pt x="17328" y="122"/>
                    <a:pt x="17381" y="149"/>
                    <a:pt x="17435" y="163"/>
                  </a:cubicBezTo>
                  <a:lnTo>
                    <a:pt x="17544" y="192"/>
                  </a:lnTo>
                  <a:lnTo>
                    <a:pt x="17544" y="409"/>
                  </a:lnTo>
                  <a:cubicBezTo>
                    <a:pt x="17545" y="409"/>
                    <a:pt x="17546" y="409"/>
                    <a:pt x="17547" y="408"/>
                  </a:cubicBezTo>
                  <a:cubicBezTo>
                    <a:pt x="17574" y="402"/>
                    <a:pt x="17597" y="400"/>
                    <a:pt x="17618" y="400"/>
                  </a:cubicBezTo>
                  <a:cubicBezTo>
                    <a:pt x="17712" y="400"/>
                    <a:pt x="17769" y="455"/>
                    <a:pt x="17800" y="501"/>
                  </a:cubicBezTo>
                  <a:cubicBezTo>
                    <a:pt x="17879" y="618"/>
                    <a:pt x="17876" y="787"/>
                    <a:pt x="17873" y="922"/>
                  </a:cubicBezTo>
                  <a:cubicBezTo>
                    <a:pt x="17873" y="944"/>
                    <a:pt x="17872" y="973"/>
                    <a:pt x="17872" y="1000"/>
                  </a:cubicBezTo>
                  <a:cubicBezTo>
                    <a:pt x="17912" y="930"/>
                    <a:pt x="17957" y="828"/>
                    <a:pt x="17980" y="774"/>
                  </a:cubicBezTo>
                  <a:cubicBezTo>
                    <a:pt x="18011" y="705"/>
                    <a:pt x="18038" y="647"/>
                    <a:pt x="18057" y="615"/>
                  </a:cubicBezTo>
                  <a:cubicBezTo>
                    <a:pt x="18250" y="292"/>
                    <a:pt x="18499" y="127"/>
                    <a:pt x="18797" y="127"/>
                  </a:cubicBezTo>
                  <a:cubicBezTo>
                    <a:pt x="18883" y="127"/>
                    <a:pt x="18972" y="141"/>
                    <a:pt x="19063" y="167"/>
                  </a:cubicBezTo>
                  <a:cubicBezTo>
                    <a:pt x="19139" y="189"/>
                    <a:pt x="19363" y="251"/>
                    <a:pt x="19354" y="635"/>
                  </a:cubicBezTo>
                  <a:cubicBezTo>
                    <a:pt x="19467" y="513"/>
                    <a:pt x="19593" y="432"/>
                    <a:pt x="19732" y="432"/>
                  </a:cubicBezTo>
                  <a:cubicBezTo>
                    <a:pt x="19829" y="432"/>
                    <a:pt x="19923" y="473"/>
                    <a:pt x="20013" y="554"/>
                  </a:cubicBezTo>
                  <a:cubicBezTo>
                    <a:pt x="20050" y="587"/>
                    <a:pt x="20075" y="623"/>
                    <a:pt x="20093" y="649"/>
                  </a:cubicBezTo>
                  <a:cubicBezTo>
                    <a:pt x="20116" y="682"/>
                    <a:pt x="20120" y="688"/>
                    <a:pt x="20150" y="696"/>
                  </a:cubicBezTo>
                  <a:cubicBezTo>
                    <a:pt x="20167" y="701"/>
                    <a:pt x="20183" y="702"/>
                    <a:pt x="20199" y="702"/>
                  </a:cubicBezTo>
                  <a:cubicBezTo>
                    <a:pt x="20224" y="702"/>
                    <a:pt x="20249" y="699"/>
                    <a:pt x="20274" y="696"/>
                  </a:cubicBezTo>
                  <a:cubicBezTo>
                    <a:pt x="20306" y="692"/>
                    <a:pt x="20338" y="689"/>
                    <a:pt x="20369" y="689"/>
                  </a:cubicBezTo>
                  <a:cubicBezTo>
                    <a:pt x="20391" y="689"/>
                    <a:pt x="20412" y="690"/>
                    <a:pt x="20434" y="694"/>
                  </a:cubicBezTo>
                  <a:cubicBezTo>
                    <a:pt x="20507" y="705"/>
                    <a:pt x="20576" y="739"/>
                    <a:pt x="20641" y="770"/>
                  </a:cubicBezTo>
                  <a:cubicBezTo>
                    <a:pt x="20689" y="793"/>
                    <a:pt x="20736" y="817"/>
                    <a:pt x="20785" y="828"/>
                  </a:cubicBezTo>
                  <a:cubicBezTo>
                    <a:pt x="20899" y="853"/>
                    <a:pt x="21468" y="996"/>
                    <a:pt x="21508" y="1268"/>
                  </a:cubicBezTo>
                  <a:lnTo>
                    <a:pt x="21526" y="1398"/>
                  </a:lnTo>
                  <a:lnTo>
                    <a:pt x="21437" y="1502"/>
                  </a:lnTo>
                  <a:cubicBezTo>
                    <a:pt x="21335" y="1597"/>
                    <a:pt x="21223" y="1615"/>
                    <a:pt x="21123" y="1632"/>
                  </a:cubicBezTo>
                  <a:cubicBezTo>
                    <a:pt x="21080" y="1639"/>
                    <a:pt x="21037" y="1645"/>
                    <a:pt x="20995" y="1660"/>
                  </a:cubicBezTo>
                  <a:cubicBezTo>
                    <a:pt x="20995" y="1660"/>
                    <a:pt x="20680" y="1775"/>
                    <a:pt x="20609" y="1800"/>
                  </a:cubicBezTo>
                  <a:cubicBezTo>
                    <a:pt x="20835" y="1896"/>
                    <a:pt x="21064" y="1975"/>
                    <a:pt x="21302" y="2056"/>
                  </a:cubicBezTo>
                  <a:lnTo>
                    <a:pt x="21424" y="2098"/>
                  </a:lnTo>
                  <a:lnTo>
                    <a:pt x="21410" y="2288"/>
                  </a:lnTo>
                  <a:lnTo>
                    <a:pt x="21522" y="2305"/>
                  </a:lnTo>
                  <a:cubicBezTo>
                    <a:pt x="21522" y="2332"/>
                    <a:pt x="21529" y="2380"/>
                    <a:pt x="21533" y="2426"/>
                  </a:cubicBezTo>
                  <a:cubicBezTo>
                    <a:pt x="21548" y="2557"/>
                    <a:pt x="21554" y="2610"/>
                    <a:pt x="21529" y="2677"/>
                  </a:cubicBezTo>
                  <a:cubicBezTo>
                    <a:pt x="21473" y="2826"/>
                    <a:pt x="21410" y="2860"/>
                    <a:pt x="21327" y="2866"/>
                  </a:cubicBezTo>
                  <a:cubicBezTo>
                    <a:pt x="21256" y="2880"/>
                    <a:pt x="21227" y="2884"/>
                    <a:pt x="21195" y="2884"/>
                  </a:cubicBezTo>
                  <a:cubicBezTo>
                    <a:pt x="21089" y="2884"/>
                    <a:pt x="20976" y="2841"/>
                    <a:pt x="20875" y="2795"/>
                  </a:cubicBezTo>
                  <a:cubicBezTo>
                    <a:pt x="20805" y="2891"/>
                    <a:pt x="20678" y="3011"/>
                    <a:pt x="20461" y="3197"/>
                  </a:cubicBezTo>
                  <a:lnTo>
                    <a:pt x="20398" y="3252"/>
                  </a:lnTo>
                  <a:cubicBezTo>
                    <a:pt x="20260" y="3401"/>
                    <a:pt x="20151" y="3569"/>
                    <a:pt x="20074" y="3751"/>
                  </a:cubicBezTo>
                  <a:lnTo>
                    <a:pt x="19960" y="3651"/>
                  </a:lnTo>
                  <a:lnTo>
                    <a:pt x="19906" y="3812"/>
                  </a:lnTo>
                  <a:cubicBezTo>
                    <a:pt x="19866" y="3784"/>
                    <a:pt x="19665" y="3629"/>
                    <a:pt x="19646" y="3376"/>
                  </a:cubicBezTo>
                  <a:cubicBezTo>
                    <a:pt x="19639" y="3282"/>
                    <a:pt x="19654" y="3143"/>
                    <a:pt x="19766" y="3014"/>
                  </a:cubicBezTo>
                  <a:cubicBezTo>
                    <a:pt x="19917" y="2839"/>
                    <a:pt x="20009" y="2729"/>
                    <a:pt x="19997" y="2675"/>
                  </a:cubicBezTo>
                  <a:cubicBezTo>
                    <a:pt x="19979" y="2599"/>
                    <a:pt x="19801" y="2541"/>
                    <a:pt x="19725" y="2515"/>
                  </a:cubicBezTo>
                  <a:lnTo>
                    <a:pt x="19637" y="2485"/>
                  </a:lnTo>
                  <a:cubicBezTo>
                    <a:pt x="19404" y="2389"/>
                    <a:pt x="19212" y="2267"/>
                    <a:pt x="19010" y="2137"/>
                  </a:cubicBezTo>
                  <a:cubicBezTo>
                    <a:pt x="18955" y="2102"/>
                    <a:pt x="18905" y="2085"/>
                    <a:pt x="18853" y="2085"/>
                  </a:cubicBezTo>
                  <a:cubicBezTo>
                    <a:pt x="18786" y="2085"/>
                    <a:pt x="18715" y="2113"/>
                    <a:pt x="18634" y="2145"/>
                  </a:cubicBezTo>
                  <a:lnTo>
                    <a:pt x="18540" y="2181"/>
                  </a:lnTo>
                  <a:cubicBezTo>
                    <a:pt x="18436" y="2219"/>
                    <a:pt x="18315" y="2233"/>
                    <a:pt x="18191" y="2245"/>
                  </a:cubicBezTo>
                  <a:cubicBezTo>
                    <a:pt x="18032" y="2262"/>
                    <a:pt x="17867" y="2278"/>
                    <a:pt x="17759" y="2361"/>
                  </a:cubicBezTo>
                  <a:cubicBezTo>
                    <a:pt x="17575" y="2502"/>
                    <a:pt x="17479" y="2781"/>
                    <a:pt x="17448" y="3265"/>
                  </a:cubicBezTo>
                  <a:cubicBezTo>
                    <a:pt x="17416" y="3768"/>
                    <a:pt x="17303" y="3962"/>
                    <a:pt x="16998" y="3994"/>
                  </a:cubicBezTo>
                  <a:cubicBezTo>
                    <a:pt x="16958" y="4224"/>
                    <a:pt x="16840" y="4352"/>
                    <a:pt x="16662" y="4352"/>
                  </a:cubicBezTo>
                  <a:cubicBezTo>
                    <a:pt x="16524" y="4352"/>
                    <a:pt x="16364" y="4277"/>
                    <a:pt x="16195" y="4199"/>
                  </a:cubicBezTo>
                  <a:cubicBezTo>
                    <a:pt x="16044" y="4129"/>
                    <a:pt x="15887" y="4056"/>
                    <a:pt x="15775" y="4056"/>
                  </a:cubicBezTo>
                  <a:cubicBezTo>
                    <a:pt x="15731" y="4056"/>
                    <a:pt x="15699" y="4067"/>
                    <a:pt x="15680" y="4089"/>
                  </a:cubicBezTo>
                  <a:cubicBezTo>
                    <a:pt x="15590" y="4196"/>
                    <a:pt x="15482" y="4250"/>
                    <a:pt x="15340" y="4261"/>
                  </a:cubicBezTo>
                  <a:lnTo>
                    <a:pt x="15268" y="4264"/>
                  </a:lnTo>
                  <a:cubicBezTo>
                    <a:pt x="15068" y="4264"/>
                    <a:pt x="14770" y="4201"/>
                    <a:pt x="14585" y="4026"/>
                  </a:cubicBezTo>
                  <a:cubicBezTo>
                    <a:pt x="14493" y="3938"/>
                    <a:pt x="14406" y="3831"/>
                    <a:pt x="14319" y="3722"/>
                  </a:cubicBezTo>
                  <a:cubicBezTo>
                    <a:pt x="14200" y="3573"/>
                    <a:pt x="14087" y="3433"/>
                    <a:pt x="13964" y="3353"/>
                  </a:cubicBezTo>
                  <a:cubicBezTo>
                    <a:pt x="13868" y="3290"/>
                    <a:pt x="13763" y="3263"/>
                    <a:pt x="13622" y="3263"/>
                  </a:cubicBezTo>
                  <a:cubicBezTo>
                    <a:pt x="13614" y="3263"/>
                    <a:pt x="13605" y="3263"/>
                    <a:pt x="13596" y="3263"/>
                  </a:cubicBezTo>
                  <a:cubicBezTo>
                    <a:pt x="13567" y="3666"/>
                    <a:pt x="13553" y="3693"/>
                    <a:pt x="13443" y="3693"/>
                  </a:cubicBezTo>
                  <a:cubicBezTo>
                    <a:pt x="13356" y="3692"/>
                    <a:pt x="13265" y="3677"/>
                    <a:pt x="13173" y="3661"/>
                  </a:cubicBezTo>
                  <a:cubicBezTo>
                    <a:pt x="13089" y="3646"/>
                    <a:pt x="13004" y="3631"/>
                    <a:pt x="12921" y="3631"/>
                  </a:cubicBezTo>
                  <a:cubicBezTo>
                    <a:pt x="12912" y="3631"/>
                    <a:pt x="12903" y="3631"/>
                    <a:pt x="12895" y="3632"/>
                  </a:cubicBezTo>
                  <a:cubicBezTo>
                    <a:pt x="12981" y="3952"/>
                    <a:pt x="12985" y="4199"/>
                    <a:pt x="12907" y="4382"/>
                  </a:cubicBezTo>
                  <a:cubicBezTo>
                    <a:pt x="12825" y="4574"/>
                    <a:pt x="12669" y="4668"/>
                    <a:pt x="12431" y="4668"/>
                  </a:cubicBezTo>
                  <a:cubicBezTo>
                    <a:pt x="12196" y="4668"/>
                    <a:pt x="11918" y="4579"/>
                    <a:pt x="11672" y="4501"/>
                  </a:cubicBezTo>
                  <a:cubicBezTo>
                    <a:pt x="11572" y="4469"/>
                    <a:pt x="11479" y="4440"/>
                    <a:pt x="11401" y="4420"/>
                  </a:cubicBezTo>
                  <a:cubicBezTo>
                    <a:pt x="11401" y="4420"/>
                    <a:pt x="11401" y="4420"/>
                    <a:pt x="11400" y="4420"/>
                  </a:cubicBezTo>
                  <a:cubicBezTo>
                    <a:pt x="11316" y="4420"/>
                    <a:pt x="11284" y="4679"/>
                    <a:pt x="11264" y="4851"/>
                  </a:cubicBezTo>
                  <a:cubicBezTo>
                    <a:pt x="11242" y="5031"/>
                    <a:pt x="11223" y="5185"/>
                    <a:pt x="11166" y="5290"/>
                  </a:cubicBezTo>
                  <a:lnTo>
                    <a:pt x="11130" y="5355"/>
                  </a:lnTo>
                  <a:lnTo>
                    <a:pt x="11022" y="5366"/>
                  </a:lnTo>
                  <a:cubicBezTo>
                    <a:pt x="10909" y="5366"/>
                    <a:pt x="10805" y="5318"/>
                    <a:pt x="10715" y="5275"/>
                  </a:cubicBezTo>
                  <a:cubicBezTo>
                    <a:pt x="10635" y="5238"/>
                    <a:pt x="10560" y="5202"/>
                    <a:pt x="10488" y="5202"/>
                  </a:cubicBezTo>
                  <a:cubicBezTo>
                    <a:pt x="10280" y="5245"/>
                    <a:pt x="10002" y="5595"/>
                    <a:pt x="9992" y="5824"/>
                  </a:cubicBezTo>
                  <a:lnTo>
                    <a:pt x="9984" y="5985"/>
                  </a:lnTo>
                  <a:cubicBezTo>
                    <a:pt x="9984" y="5985"/>
                    <a:pt x="9815" y="6011"/>
                    <a:pt x="9788" y="6017"/>
                  </a:cubicBezTo>
                  <a:cubicBezTo>
                    <a:pt x="9789" y="6020"/>
                    <a:pt x="9790" y="6023"/>
                    <a:pt x="9791" y="6027"/>
                  </a:cubicBezTo>
                  <a:cubicBezTo>
                    <a:pt x="9947" y="6481"/>
                    <a:pt x="9971" y="6551"/>
                    <a:pt x="9887" y="6661"/>
                  </a:cubicBezTo>
                  <a:cubicBezTo>
                    <a:pt x="9829" y="6734"/>
                    <a:pt x="9769" y="6804"/>
                    <a:pt x="9710" y="6874"/>
                  </a:cubicBezTo>
                  <a:cubicBezTo>
                    <a:pt x="9596" y="7008"/>
                    <a:pt x="9478" y="7146"/>
                    <a:pt x="9383" y="7294"/>
                  </a:cubicBezTo>
                  <a:cubicBezTo>
                    <a:pt x="9354" y="7339"/>
                    <a:pt x="9317" y="7385"/>
                    <a:pt x="9278" y="7431"/>
                  </a:cubicBezTo>
                  <a:cubicBezTo>
                    <a:pt x="9230" y="7489"/>
                    <a:pt x="9157" y="7577"/>
                    <a:pt x="9149" y="7629"/>
                  </a:cubicBezTo>
                  <a:cubicBezTo>
                    <a:pt x="9144" y="7658"/>
                    <a:pt x="9156" y="7725"/>
                    <a:pt x="9165" y="7774"/>
                  </a:cubicBezTo>
                  <a:cubicBezTo>
                    <a:pt x="9175" y="7833"/>
                    <a:pt x="9187" y="7901"/>
                    <a:pt x="9188" y="7970"/>
                  </a:cubicBezTo>
                  <a:lnTo>
                    <a:pt x="9192" y="8106"/>
                  </a:lnTo>
                  <a:lnTo>
                    <a:pt x="9104" y="8156"/>
                  </a:lnTo>
                  <a:cubicBezTo>
                    <a:pt x="9025" y="8200"/>
                    <a:pt x="8941" y="8221"/>
                    <a:pt x="8840" y="8221"/>
                  </a:cubicBezTo>
                  <a:cubicBezTo>
                    <a:pt x="8778" y="8221"/>
                    <a:pt x="8716" y="8213"/>
                    <a:pt x="8654" y="8204"/>
                  </a:cubicBezTo>
                  <a:cubicBezTo>
                    <a:pt x="8601" y="8197"/>
                    <a:pt x="8547" y="8190"/>
                    <a:pt x="8495" y="8190"/>
                  </a:cubicBezTo>
                  <a:cubicBezTo>
                    <a:pt x="8471" y="8190"/>
                    <a:pt x="8448" y="8192"/>
                    <a:pt x="8427" y="8195"/>
                  </a:cubicBezTo>
                  <a:cubicBezTo>
                    <a:pt x="8427" y="8338"/>
                    <a:pt x="8431" y="8574"/>
                    <a:pt x="8433" y="8719"/>
                  </a:cubicBezTo>
                  <a:cubicBezTo>
                    <a:pt x="8436" y="8890"/>
                    <a:pt x="8437" y="9036"/>
                    <a:pt x="8436" y="9075"/>
                  </a:cubicBezTo>
                  <a:cubicBezTo>
                    <a:pt x="8422" y="9408"/>
                    <a:pt x="8268" y="9933"/>
                    <a:pt x="8113" y="10179"/>
                  </a:cubicBezTo>
                  <a:cubicBezTo>
                    <a:pt x="8066" y="10254"/>
                    <a:pt x="8004" y="10304"/>
                    <a:pt x="7944" y="10353"/>
                  </a:cubicBezTo>
                  <a:cubicBezTo>
                    <a:pt x="7903" y="10386"/>
                    <a:pt x="7834" y="10441"/>
                    <a:pt x="7826" y="10473"/>
                  </a:cubicBezTo>
                  <a:cubicBezTo>
                    <a:pt x="7837" y="10536"/>
                    <a:pt x="7938" y="10572"/>
                    <a:pt x="7987" y="10589"/>
                  </a:cubicBezTo>
                  <a:cubicBezTo>
                    <a:pt x="8028" y="10604"/>
                    <a:pt x="8067" y="10618"/>
                    <a:pt x="8100" y="10635"/>
                  </a:cubicBezTo>
                  <a:lnTo>
                    <a:pt x="8189" y="10680"/>
                  </a:lnTo>
                  <a:lnTo>
                    <a:pt x="8189" y="11334"/>
                  </a:lnTo>
                  <a:cubicBezTo>
                    <a:pt x="8189" y="11440"/>
                    <a:pt x="8151" y="11617"/>
                    <a:pt x="7897" y="11617"/>
                  </a:cubicBezTo>
                  <a:cubicBezTo>
                    <a:pt x="7756" y="11617"/>
                    <a:pt x="7573" y="11570"/>
                    <a:pt x="7463" y="11542"/>
                  </a:cubicBezTo>
                  <a:lnTo>
                    <a:pt x="7399" y="11526"/>
                  </a:lnTo>
                  <a:cubicBezTo>
                    <a:pt x="7361" y="11520"/>
                    <a:pt x="7328" y="11518"/>
                    <a:pt x="7296" y="11518"/>
                  </a:cubicBezTo>
                  <a:cubicBezTo>
                    <a:pt x="7072" y="11518"/>
                    <a:pt x="6953" y="11653"/>
                    <a:pt x="6774" y="11958"/>
                  </a:cubicBezTo>
                  <a:cubicBezTo>
                    <a:pt x="6729" y="12032"/>
                    <a:pt x="6689" y="12095"/>
                    <a:pt x="6653" y="12152"/>
                  </a:cubicBezTo>
                  <a:cubicBezTo>
                    <a:pt x="6470" y="12440"/>
                    <a:pt x="6442" y="12484"/>
                    <a:pt x="6518" y="12931"/>
                  </a:cubicBezTo>
                  <a:cubicBezTo>
                    <a:pt x="6547" y="13101"/>
                    <a:pt x="6544" y="13269"/>
                    <a:pt x="6541" y="13433"/>
                  </a:cubicBezTo>
                  <a:lnTo>
                    <a:pt x="6539" y="13559"/>
                  </a:lnTo>
                  <a:cubicBezTo>
                    <a:pt x="6538" y="13811"/>
                    <a:pt x="6545" y="13873"/>
                    <a:pt x="6597" y="14072"/>
                  </a:cubicBezTo>
                  <a:lnTo>
                    <a:pt x="6623" y="14162"/>
                  </a:lnTo>
                  <a:cubicBezTo>
                    <a:pt x="6659" y="14282"/>
                    <a:pt x="6693" y="14395"/>
                    <a:pt x="6656" y="14624"/>
                  </a:cubicBezTo>
                  <a:lnTo>
                    <a:pt x="6635" y="14753"/>
                  </a:lnTo>
                  <a:cubicBezTo>
                    <a:pt x="6587" y="15024"/>
                    <a:pt x="6573" y="15162"/>
                    <a:pt x="6649" y="15258"/>
                  </a:cubicBezTo>
                  <a:cubicBezTo>
                    <a:pt x="6685" y="15304"/>
                    <a:pt x="6736" y="15332"/>
                    <a:pt x="6796" y="15365"/>
                  </a:cubicBezTo>
                  <a:cubicBezTo>
                    <a:pt x="6904" y="15425"/>
                    <a:pt x="7039" y="15501"/>
                    <a:pt x="7119" y="15724"/>
                  </a:cubicBezTo>
                  <a:cubicBezTo>
                    <a:pt x="7187" y="15916"/>
                    <a:pt x="7199" y="16075"/>
                    <a:pt x="7155" y="16211"/>
                  </a:cubicBezTo>
                  <a:cubicBezTo>
                    <a:pt x="7089" y="16416"/>
                    <a:pt x="6922" y="16470"/>
                    <a:pt x="6789" y="16513"/>
                  </a:cubicBezTo>
                  <a:cubicBezTo>
                    <a:pt x="6752" y="16525"/>
                    <a:pt x="6698" y="16543"/>
                    <a:pt x="6662" y="16561"/>
                  </a:cubicBezTo>
                  <a:cubicBezTo>
                    <a:pt x="6681" y="16586"/>
                    <a:pt x="6703" y="16612"/>
                    <a:pt x="6718" y="16630"/>
                  </a:cubicBezTo>
                  <a:cubicBezTo>
                    <a:pt x="6763" y="16683"/>
                    <a:pt x="6798" y="16724"/>
                    <a:pt x="6822" y="16772"/>
                  </a:cubicBezTo>
                  <a:cubicBezTo>
                    <a:pt x="7042" y="17220"/>
                    <a:pt x="6903" y="17647"/>
                    <a:pt x="6792" y="17990"/>
                  </a:cubicBezTo>
                  <a:cubicBezTo>
                    <a:pt x="6755" y="18104"/>
                    <a:pt x="6717" y="18220"/>
                    <a:pt x="6691" y="18339"/>
                  </a:cubicBezTo>
                  <a:lnTo>
                    <a:pt x="6663" y="18465"/>
                  </a:lnTo>
                  <a:lnTo>
                    <a:pt x="6572" y="18473"/>
                  </a:lnTo>
                  <a:cubicBezTo>
                    <a:pt x="6291" y="18499"/>
                    <a:pt x="6238" y="18564"/>
                    <a:pt x="6216" y="18906"/>
                  </a:cubicBezTo>
                  <a:cubicBezTo>
                    <a:pt x="6219" y="19009"/>
                    <a:pt x="6222" y="19129"/>
                    <a:pt x="6222" y="19263"/>
                  </a:cubicBezTo>
                  <a:lnTo>
                    <a:pt x="6222" y="19362"/>
                  </a:lnTo>
                  <a:cubicBezTo>
                    <a:pt x="6222" y="19362"/>
                    <a:pt x="5892" y="19702"/>
                    <a:pt x="5869" y="19725"/>
                  </a:cubicBezTo>
                  <a:lnTo>
                    <a:pt x="5869" y="19877"/>
                  </a:lnTo>
                  <a:lnTo>
                    <a:pt x="5702" y="19812"/>
                  </a:lnTo>
                  <a:lnTo>
                    <a:pt x="5666" y="19826"/>
                  </a:lnTo>
                  <a:lnTo>
                    <a:pt x="5592" y="19812"/>
                  </a:lnTo>
                  <a:cubicBezTo>
                    <a:pt x="5434" y="19748"/>
                    <a:pt x="5172" y="19514"/>
                    <a:pt x="5104" y="19343"/>
                  </a:cubicBezTo>
                  <a:cubicBezTo>
                    <a:pt x="5075" y="19272"/>
                    <a:pt x="5059" y="19195"/>
                    <a:pt x="5045" y="19128"/>
                  </a:cubicBezTo>
                  <a:cubicBezTo>
                    <a:pt x="5039" y="19099"/>
                    <a:pt x="5030" y="19056"/>
                    <a:pt x="5022" y="19027"/>
                  </a:cubicBezTo>
                  <a:cubicBezTo>
                    <a:pt x="5018" y="19070"/>
                    <a:pt x="5014" y="19120"/>
                    <a:pt x="5010" y="19172"/>
                  </a:cubicBezTo>
                  <a:cubicBezTo>
                    <a:pt x="4985" y="19479"/>
                    <a:pt x="4971" y="19612"/>
                    <a:pt x="4929" y="19692"/>
                  </a:cubicBezTo>
                  <a:cubicBezTo>
                    <a:pt x="4802" y="19942"/>
                    <a:pt x="4651" y="19949"/>
                    <a:pt x="4530" y="19955"/>
                  </a:cubicBezTo>
                  <a:cubicBezTo>
                    <a:pt x="4492" y="19956"/>
                    <a:pt x="4453" y="19958"/>
                    <a:pt x="4410" y="19969"/>
                  </a:cubicBezTo>
                  <a:cubicBezTo>
                    <a:pt x="4207" y="20020"/>
                    <a:pt x="4090" y="20154"/>
                    <a:pt x="3913" y="20356"/>
                  </a:cubicBezTo>
                  <a:cubicBezTo>
                    <a:pt x="3816" y="20466"/>
                    <a:pt x="3743" y="20556"/>
                    <a:pt x="3671" y="20643"/>
                  </a:cubicBezTo>
                  <a:cubicBezTo>
                    <a:pt x="3361" y="21017"/>
                    <a:pt x="3069" y="21371"/>
                    <a:pt x="2606" y="21517"/>
                  </a:cubicBezTo>
                  <a:cubicBezTo>
                    <a:pt x="2430" y="21572"/>
                    <a:pt x="2255" y="21600"/>
                    <a:pt x="2084"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28" name="Google Shape;428;p12"/>
            <p:cNvSpPr/>
            <p:nvPr/>
          </p:nvSpPr>
          <p:spPr>
            <a:xfrm>
              <a:off x="12106331" y="3512278"/>
              <a:ext cx="388198" cy="284073"/>
            </a:xfrm>
            <a:custGeom>
              <a:rect b="b" l="l" r="r" t="t"/>
              <a:pathLst>
                <a:path extrusionOk="0" h="21600" w="21600">
                  <a:moveTo>
                    <a:pt x="19002" y="21421"/>
                  </a:moveTo>
                  <a:cubicBezTo>
                    <a:pt x="18886" y="21379"/>
                    <a:pt x="18765" y="21342"/>
                    <a:pt x="18645" y="21304"/>
                  </a:cubicBezTo>
                  <a:cubicBezTo>
                    <a:pt x="18294" y="21195"/>
                    <a:pt x="17932" y="21080"/>
                    <a:pt x="17598" y="20860"/>
                  </a:cubicBezTo>
                  <a:cubicBezTo>
                    <a:pt x="17386" y="20720"/>
                    <a:pt x="17202" y="20526"/>
                    <a:pt x="17024" y="20338"/>
                  </a:cubicBezTo>
                  <a:cubicBezTo>
                    <a:pt x="16772" y="20071"/>
                    <a:pt x="16534" y="19819"/>
                    <a:pt x="16265" y="19784"/>
                  </a:cubicBezTo>
                  <a:cubicBezTo>
                    <a:pt x="16198" y="19775"/>
                    <a:pt x="16132" y="19771"/>
                    <a:pt x="16067" y="19771"/>
                  </a:cubicBezTo>
                  <a:cubicBezTo>
                    <a:pt x="15840" y="19771"/>
                    <a:pt x="15654" y="19832"/>
                    <a:pt x="15480" y="19964"/>
                  </a:cubicBezTo>
                  <a:cubicBezTo>
                    <a:pt x="15291" y="20110"/>
                    <a:pt x="15140" y="20201"/>
                    <a:pt x="14970" y="20201"/>
                  </a:cubicBezTo>
                  <a:cubicBezTo>
                    <a:pt x="14771" y="20201"/>
                    <a:pt x="14616" y="20076"/>
                    <a:pt x="14401" y="19903"/>
                  </a:cubicBezTo>
                  <a:cubicBezTo>
                    <a:pt x="14323" y="19839"/>
                    <a:pt x="14246" y="19809"/>
                    <a:pt x="14167" y="19809"/>
                  </a:cubicBezTo>
                  <a:cubicBezTo>
                    <a:pt x="14047" y="19809"/>
                    <a:pt x="13922" y="19881"/>
                    <a:pt x="13793" y="20024"/>
                  </a:cubicBezTo>
                  <a:lnTo>
                    <a:pt x="13750" y="20072"/>
                  </a:lnTo>
                  <a:lnTo>
                    <a:pt x="13697" y="20094"/>
                  </a:lnTo>
                  <a:cubicBezTo>
                    <a:pt x="13612" y="20130"/>
                    <a:pt x="13532" y="20181"/>
                    <a:pt x="13450" y="20232"/>
                  </a:cubicBezTo>
                  <a:cubicBezTo>
                    <a:pt x="13369" y="20283"/>
                    <a:pt x="13287" y="20334"/>
                    <a:pt x="13203" y="20375"/>
                  </a:cubicBezTo>
                  <a:cubicBezTo>
                    <a:pt x="13065" y="20440"/>
                    <a:pt x="12978" y="20480"/>
                    <a:pt x="12885" y="20480"/>
                  </a:cubicBezTo>
                  <a:cubicBezTo>
                    <a:pt x="12699" y="20480"/>
                    <a:pt x="12604" y="20322"/>
                    <a:pt x="12540" y="20218"/>
                  </a:cubicBezTo>
                  <a:lnTo>
                    <a:pt x="12459" y="20093"/>
                  </a:lnTo>
                  <a:cubicBezTo>
                    <a:pt x="12173" y="19683"/>
                    <a:pt x="11935" y="19424"/>
                    <a:pt x="11790" y="19304"/>
                  </a:cubicBezTo>
                  <a:cubicBezTo>
                    <a:pt x="11650" y="19540"/>
                    <a:pt x="11480" y="19755"/>
                    <a:pt x="11477" y="19758"/>
                  </a:cubicBezTo>
                  <a:cubicBezTo>
                    <a:pt x="11341" y="19877"/>
                    <a:pt x="11199" y="19936"/>
                    <a:pt x="11053" y="19936"/>
                  </a:cubicBezTo>
                  <a:cubicBezTo>
                    <a:pt x="10564" y="19936"/>
                    <a:pt x="10195" y="19292"/>
                    <a:pt x="9871" y="18724"/>
                  </a:cubicBezTo>
                  <a:cubicBezTo>
                    <a:pt x="9733" y="18481"/>
                    <a:pt x="9602" y="18251"/>
                    <a:pt x="9495" y="18134"/>
                  </a:cubicBezTo>
                  <a:cubicBezTo>
                    <a:pt x="9361" y="17986"/>
                    <a:pt x="9210" y="17976"/>
                    <a:pt x="8956" y="17972"/>
                  </a:cubicBezTo>
                  <a:cubicBezTo>
                    <a:pt x="8878" y="17971"/>
                    <a:pt x="8798" y="17969"/>
                    <a:pt x="8717" y="17961"/>
                  </a:cubicBezTo>
                  <a:cubicBezTo>
                    <a:pt x="8129" y="17904"/>
                    <a:pt x="8013" y="17574"/>
                    <a:pt x="7902" y="17077"/>
                  </a:cubicBezTo>
                  <a:lnTo>
                    <a:pt x="7861" y="16898"/>
                  </a:lnTo>
                  <a:cubicBezTo>
                    <a:pt x="7827" y="16756"/>
                    <a:pt x="7778" y="16679"/>
                    <a:pt x="7620" y="16679"/>
                  </a:cubicBezTo>
                  <a:cubicBezTo>
                    <a:pt x="7369" y="16679"/>
                    <a:pt x="7015" y="16884"/>
                    <a:pt x="6757" y="17034"/>
                  </a:cubicBezTo>
                  <a:lnTo>
                    <a:pt x="6529" y="17162"/>
                  </a:lnTo>
                  <a:cubicBezTo>
                    <a:pt x="6256" y="17306"/>
                    <a:pt x="6002" y="17440"/>
                    <a:pt x="5757" y="17440"/>
                  </a:cubicBezTo>
                  <a:cubicBezTo>
                    <a:pt x="5616" y="17440"/>
                    <a:pt x="5490" y="17396"/>
                    <a:pt x="5384" y="17310"/>
                  </a:cubicBezTo>
                  <a:cubicBezTo>
                    <a:pt x="5019" y="17006"/>
                    <a:pt x="5059" y="16443"/>
                    <a:pt x="5085" y="16070"/>
                  </a:cubicBezTo>
                  <a:cubicBezTo>
                    <a:pt x="5092" y="15961"/>
                    <a:pt x="5102" y="15857"/>
                    <a:pt x="5097" y="15768"/>
                  </a:cubicBezTo>
                  <a:cubicBezTo>
                    <a:pt x="5071" y="15335"/>
                    <a:pt x="4392" y="15197"/>
                    <a:pt x="4067" y="15130"/>
                  </a:cubicBezTo>
                  <a:cubicBezTo>
                    <a:pt x="3426" y="14993"/>
                    <a:pt x="2806" y="14796"/>
                    <a:pt x="2363" y="14227"/>
                  </a:cubicBezTo>
                  <a:lnTo>
                    <a:pt x="2079" y="13859"/>
                  </a:lnTo>
                  <a:lnTo>
                    <a:pt x="2196" y="13593"/>
                  </a:lnTo>
                  <a:cubicBezTo>
                    <a:pt x="2234" y="13508"/>
                    <a:pt x="2254" y="13442"/>
                    <a:pt x="2259" y="13381"/>
                  </a:cubicBezTo>
                  <a:cubicBezTo>
                    <a:pt x="2292" y="13059"/>
                    <a:pt x="2264" y="12617"/>
                    <a:pt x="2203" y="12497"/>
                  </a:cubicBezTo>
                  <a:cubicBezTo>
                    <a:pt x="2175" y="12439"/>
                    <a:pt x="2100" y="12384"/>
                    <a:pt x="2021" y="12325"/>
                  </a:cubicBezTo>
                  <a:cubicBezTo>
                    <a:pt x="1865" y="12208"/>
                    <a:pt x="1650" y="12048"/>
                    <a:pt x="1558" y="11684"/>
                  </a:cubicBezTo>
                  <a:cubicBezTo>
                    <a:pt x="1444" y="11241"/>
                    <a:pt x="1491" y="10791"/>
                    <a:pt x="1531" y="10393"/>
                  </a:cubicBezTo>
                  <a:cubicBezTo>
                    <a:pt x="1551" y="10200"/>
                    <a:pt x="1572" y="10007"/>
                    <a:pt x="1570" y="9819"/>
                  </a:cubicBezTo>
                  <a:cubicBezTo>
                    <a:pt x="1567" y="9634"/>
                    <a:pt x="1549" y="9595"/>
                    <a:pt x="1489" y="9465"/>
                  </a:cubicBezTo>
                  <a:cubicBezTo>
                    <a:pt x="1447" y="9376"/>
                    <a:pt x="1400" y="9275"/>
                    <a:pt x="1352" y="9127"/>
                  </a:cubicBezTo>
                  <a:cubicBezTo>
                    <a:pt x="1284" y="8918"/>
                    <a:pt x="1283" y="8710"/>
                    <a:pt x="1282" y="8543"/>
                  </a:cubicBezTo>
                  <a:cubicBezTo>
                    <a:pt x="1281" y="8356"/>
                    <a:pt x="1277" y="8292"/>
                    <a:pt x="1246" y="8251"/>
                  </a:cubicBezTo>
                  <a:cubicBezTo>
                    <a:pt x="1214" y="8209"/>
                    <a:pt x="1099" y="8165"/>
                    <a:pt x="1015" y="8132"/>
                  </a:cubicBezTo>
                  <a:cubicBezTo>
                    <a:pt x="835" y="8063"/>
                    <a:pt x="631" y="7984"/>
                    <a:pt x="501" y="7749"/>
                  </a:cubicBezTo>
                  <a:cubicBezTo>
                    <a:pt x="221" y="7249"/>
                    <a:pt x="504" y="6755"/>
                    <a:pt x="640" y="6517"/>
                  </a:cubicBezTo>
                  <a:lnTo>
                    <a:pt x="716" y="6378"/>
                  </a:lnTo>
                  <a:cubicBezTo>
                    <a:pt x="836" y="6135"/>
                    <a:pt x="826" y="5946"/>
                    <a:pt x="775" y="5543"/>
                  </a:cubicBezTo>
                  <a:lnTo>
                    <a:pt x="757" y="5404"/>
                  </a:lnTo>
                  <a:cubicBezTo>
                    <a:pt x="689" y="4868"/>
                    <a:pt x="618" y="4312"/>
                    <a:pt x="369" y="3985"/>
                  </a:cubicBezTo>
                  <a:lnTo>
                    <a:pt x="0" y="3501"/>
                  </a:lnTo>
                  <a:lnTo>
                    <a:pt x="1129" y="3128"/>
                  </a:lnTo>
                  <a:cubicBezTo>
                    <a:pt x="1441" y="3022"/>
                    <a:pt x="1755" y="2907"/>
                    <a:pt x="2069" y="2792"/>
                  </a:cubicBezTo>
                  <a:cubicBezTo>
                    <a:pt x="2565" y="2612"/>
                    <a:pt x="3062" y="2430"/>
                    <a:pt x="3562" y="2278"/>
                  </a:cubicBezTo>
                  <a:lnTo>
                    <a:pt x="3747" y="2222"/>
                  </a:lnTo>
                  <a:cubicBezTo>
                    <a:pt x="4260" y="2071"/>
                    <a:pt x="4543" y="1988"/>
                    <a:pt x="4787" y="1429"/>
                  </a:cubicBezTo>
                  <a:cubicBezTo>
                    <a:pt x="5009" y="924"/>
                    <a:pt x="5382" y="922"/>
                    <a:pt x="5630" y="921"/>
                  </a:cubicBezTo>
                  <a:cubicBezTo>
                    <a:pt x="5730" y="920"/>
                    <a:pt x="5826" y="920"/>
                    <a:pt x="5897" y="893"/>
                  </a:cubicBezTo>
                  <a:cubicBezTo>
                    <a:pt x="6061" y="832"/>
                    <a:pt x="6263" y="722"/>
                    <a:pt x="6484" y="603"/>
                  </a:cubicBezTo>
                  <a:cubicBezTo>
                    <a:pt x="6984" y="334"/>
                    <a:pt x="7605" y="0"/>
                    <a:pt x="8150" y="0"/>
                  </a:cubicBezTo>
                  <a:cubicBezTo>
                    <a:pt x="8539" y="0"/>
                    <a:pt x="8851" y="169"/>
                    <a:pt x="9079" y="500"/>
                  </a:cubicBezTo>
                  <a:cubicBezTo>
                    <a:pt x="9222" y="708"/>
                    <a:pt x="9306" y="910"/>
                    <a:pt x="9378" y="1088"/>
                  </a:cubicBezTo>
                  <a:cubicBezTo>
                    <a:pt x="9496" y="1372"/>
                    <a:pt x="9555" y="1515"/>
                    <a:pt x="9794" y="1594"/>
                  </a:cubicBezTo>
                  <a:cubicBezTo>
                    <a:pt x="9932" y="1640"/>
                    <a:pt x="10081" y="1663"/>
                    <a:pt x="10248" y="1663"/>
                  </a:cubicBezTo>
                  <a:cubicBezTo>
                    <a:pt x="10464" y="1663"/>
                    <a:pt x="10678" y="1626"/>
                    <a:pt x="10888" y="1592"/>
                  </a:cubicBezTo>
                  <a:cubicBezTo>
                    <a:pt x="11097" y="1557"/>
                    <a:pt x="11304" y="1523"/>
                    <a:pt x="11509" y="1518"/>
                  </a:cubicBezTo>
                  <a:lnTo>
                    <a:pt x="11649" y="1516"/>
                  </a:lnTo>
                  <a:cubicBezTo>
                    <a:pt x="12112" y="1516"/>
                    <a:pt x="12790" y="1563"/>
                    <a:pt x="13530" y="1613"/>
                  </a:cubicBezTo>
                  <a:cubicBezTo>
                    <a:pt x="14405" y="1673"/>
                    <a:pt x="15368" y="1740"/>
                    <a:pt x="16157" y="1740"/>
                  </a:cubicBezTo>
                  <a:cubicBezTo>
                    <a:pt x="16833" y="1740"/>
                    <a:pt x="17287" y="1690"/>
                    <a:pt x="17505" y="1592"/>
                  </a:cubicBezTo>
                  <a:cubicBezTo>
                    <a:pt x="17622" y="1540"/>
                    <a:pt x="17744" y="1514"/>
                    <a:pt x="17870" y="1514"/>
                  </a:cubicBezTo>
                  <a:cubicBezTo>
                    <a:pt x="18571" y="1514"/>
                    <a:pt x="19238" y="2350"/>
                    <a:pt x="19535" y="3176"/>
                  </a:cubicBezTo>
                  <a:cubicBezTo>
                    <a:pt x="19613" y="3395"/>
                    <a:pt x="19662" y="3626"/>
                    <a:pt x="19712" y="3858"/>
                  </a:cubicBezTo>
                  <a:cubicBezTo>
                    <a:pt x="19751" y="4051"/>
                    <a:pt x="19790" y="4244"/>
                    <a:pt x="19855" y="4424"/>
                  </a:cubicBezTo>
                  <a:cubicBezTo>
                    <a:pt x="19937" y="4651"/>
                    <a:pt x="20037" y="4866"/>
                    <a:pt x="20136" y="5082"/>
                  </a:cubicBezTo>
                  <a:cubicBezTo>
                    <a:pt x="20275" y="5386"/>
                    <a:pt x="20419" y="5700"/>
                    <a:pt x="20525" y="6053"/>
                  </a:cubicBezTo>
                  <a:cubicBezTo>
                    <a:pt x="20706" y="6665"/>
                    <a:pt x="20712" y="7374"/>
                    <a:pt x="20691" y="8050"/>
                  </a:cubicBezTo>
                  <a:lnTo>
                    <a:pt x="20680" y="8405"/>
                  </a:lnTo>
                  <a:lnTo>
                    <a:pt x="20420" y="8419"/>
                  </a:lnTo>
                  <a:cubicBezTo>
                    <a:pt x="20153" y="8433"/>
                    <a:pt x="20018" y="8498"/>
                    <a:pt x="19791" y="8720"/>
                  </a:cubicBezTo>
                  <a:cubicBezTo>
                    <a:pt x="19673" y="8837"/>
                    <a:pt x="19540" y="8995"/>
                    <a:pt x="19415" y="9163"/>
                  </a:cubicBezTo>
                  <a:cubicBezTo>
                    <a:pt x="19459" y="9186"/>
                    <a:pt x="19506" y="9208"/>
                    <a:pt x="19552" y="9231"/>
                  </a:cubicBezTo>
                  <a:cubicBezTo>
                    <a:pt x="19701" y="9302"/>
                    <a:pt x="19848" y="9375"/>
                    <a:pt x="19978" y="9478"/>
                  </a:cubicBezTo>
                  <a:cubicBezTo>
                    <a:pt x="20389" y="9801"/>
                    <a:pt x="20303" y="10403"/>
                    <a:pt x="20253" y="10762"/>
                  </a:cubicBezTo>
                  <a:cubicBezTo>
                    <a:pt x="20239" y="10862"/>
                    <a:pt x="20225" y="10961"/>
                    <a:pt x="20221" y="11053"/>
                  </a:cubicBezTo>
                  <a:cubicBezTo>
                    <a:pt x="20200" y="11635"/>
                    <a:pt x="20340" y="12235"/>
                    <a:pt x="20640" y="12835"/>
                  </a:cubicBezTo>
                  <a:cubicBezTo>
                    <a:pt x="20860" y="13269"/>
                    <a:pt x="21368" y="14192"/>
                    <a:pt x="21368" y="14192"/>
                  </a:cubicBezTo>
                  <a:lnTo>
                    <a:pt x="21412" y="14271"/>
                  </a:lnTo>
                  <a:lnTo>
                    <a:pt x="21600" y="16092"/>
                  </a:lnTo>
                  <a:lnTo>
                    <a:pt x="21362" y="16182"/>
                  </a:lnTo>
                  <a:cubicBezTo>
                    <a:pt x="21294" y="16209"/>
                    <a:pt x="20987" y="16323"/>
                    <a:pt x="20748" y="16358"/>
                  </a:cubicBezTo>
                  <a:lnTo>
                    <a:pt x="18859" y="18968"/>
                  </a:lnTo>
                  <a:lnTo>
                    <a:pt x="19506" y="21600"/>
                  </a:lnTo>
                  <a:lnTo>
                    <a:pt x="19002" y="21421"/>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29" name="Google Shape;429;p12"/>
            <p:cNvSpPr/>
            <p:nvPr/>
          </p:nvSpPr>
          <p:spPr>
            <a:xfrm>
              <a:off x="12427800" y="3440792"/>
              <a:ext cx="351010" cy="238375"/>
            </a:xfrm>
            <a:custGeom>
              <a:rect b="b" l="l" r="r" t="t"/>
              <a:pathLst>
                <a:path extrusionOk="0" h="21600" w="21526">
                  <a:moveTo>
                    <a:pt x="17517" y="21600"/>
                  </a:moveTo>
                  <a:cubicBezTo>
                    <a:pt x="17384" y="21600"/>
                    <a:pt x="17269" y="21515"/>
                    <a:pt x="17237" y="21489"/>
                  </a:cubicBezTo>
                  <a:cubicBezTo>
                    <a:pt x="16950" y="21141"/>
                    <a:pt x="16549" y="20686"/>
                    <a:pt x="16402" y="20600"/>
                  </a:cubicBezTo>
                  <a:cubicBezTo>
                    <a:pt x="16399" y="20597"/>
                    <a:pt x="16334" y="20563"/>
                    <a:pt x="16111" y="20563"/>
                  </a:cubicBezTo>
                  <a:cubicBezTo>
                    <a:pt x="15801" y="20563"/>
                    <a:pt x="15444" y="20627"/>
                    <a:pt x="15438" y="20628"/>
                  </a:cubicBezTo>
                  <a:lnTo>
                    <a:pt x="14881" y="21061"/>
                  </a:lnTo>
                  <a:lnTo>
                    <a:pt x="14757" y="21070"/>
                  </a:lnTo>
                  <a:cubicBezTo>
                    <a:pt x="14607" y="21070"/>
                    <a:pt x="14325" y="20982"/>
                    <a:pt x="14110" y="20390"/>
                  </a:cubicBezTo>
                  <a:lnTo>
                    <a:pt x="14051" y="20224"/>
                  </a:lnTo>
                  <a:cubicBezTo>
                    <a:pt x="14002" y="20084"/>
                    <a:pt x="13934" y="19892"/>
                    <a:pt x="13899" y="19851"/>
                  </a:cubicBezTo>
                  <a:cubicBezTo>
                    <a:pt x="13732" y="20071"/>
                    <a:pt x="13630" y="20205"/>
                    <a:pt x="13551" y="20306"/>
                  </a:cubicBezTo>
                  <a:cubicBezTo>
                    <a:pt x="13446" y="20445"/>
                    <a:pt x="13346" y="20575"/>
                    <a:pt x="13200" y="20622"/>
                  </a:cubicBezTo>
                  <a:cubicBezTo>
                    <a:pt x="13186" y="20623"/>
                    <a:pt x="13173" y="20623"/>
                    <a:pt x="13160" y="20623"/>
                  </a:cubicBezTo>
                  <a:cubicBezTo>
                    <a:pt x="12883" y="20623"/>
                    <a:pt x="12728" y="20463"/>
                    <a:pt x="12590" y="20321"/>
                  </a:cubicBezTo>
                  <a:cubicBezTo>
                    <a:pt x="12542" y="20271"/>
                    <a:pt x="12469" y="20196"/>
                    <a:pt x="12441" y="20182"/>
                  </a:cubicBezTo>
                  <a:cubicBezTo>
                    <a:pt x="12410" y="20181"/>
                    <a:pt x="12382" y="20180"/>
                    <a:pt x="12357" y="20180"/>
                  </a:cubicBezTo>
                  <a:cubicBezTo>
                    <a:pt x="12242" y="20180"/>
                    <a:pt x="12172" y="20196"/>
                    <a:pt x="12102" y="20212"/>
                  </a:cubicBezTo>
                  <a:cubicBezTo>
                    <a:pt x="12031" y="20228"/>
                    <a:pt x="11959" y="20243"/>
                    <a:pt x="11889" y="20252"/>
                  </a:cubicBezTo>
                  <a:cubicBezTo>
                    <a:pt x="11702" y="20276"/>
                    <a:pt x="11525" y="20291"/>
                    <a:pt x="11352" y="20291"/>
                  </a:cubicBezTo>
                  <a:cubicBezTo>
                    <a:pt x="10851" y="20291"/>
                    <a:pt x="10430" y="20171"/>
                    <a:pt x="9992" y="19904"/>
                  </a:cubicBezTo>
                  <a:cubicBezTo>
                    <a:pt x="9626" y="19679"/>
                    <a:pt x="9339" y="19556"/>
                    <a:pt x="9003" y="19479"/>
                  </a:cubicBezTo>
                  <a:cubicBezTo>
                    <a:pt x="8673" y="19402"/>
                    <a:pt x="7412" y="19075"/>
                    <a:pt x="7109" y="19003"/>
                  </a:cubicBezTo>
                  <a:cubicBezTo>
                    <a:pt x="7106" y="19003"/>
                    <a:pt x="5639" y="18766"/>
                    <a:pt x="4551" y="18766"/>
                  </a:cubicBezTo>
                  <a:cubicBezTo>
                    <a:pt x="3757" y="18766"/>
                    <a:pt x="3593" y="18893"/>
                    <a:pt x="3577" y="18907"/>
                  </a:cubicBezTo>
                  <a:cubicBezTo>
                    <a:pt x="3184" y="19408"/>
                    <a:pt x="2808" y="20102"/>
                    <a:pt x="2804" y="20110"/>
                  </a:cubicBezTo>
                  <a:lnTo>
                    <a:pt x="2702" y="20299"/>
                  </a:lnTo>
                  <a:lnTo>
                    <a:pt x="2539" y="20281"/>
                  </a:lnTo>
                  <a:cubicBezTo>
                    <a:pt x="1306" y="20146"/>
                    <a:pt x="1306" y="20146"/>
                    <a:pt x="1246" y="19792"/>
                  </a:cubicBezTo>
                  <a:cubicBezTo>
                    <a:pt x="1208" y="19482"/>
                    <a:pt x="1195" y="19195"/>
                    <a:pt x="1203" y="18906"/>
                  </a:cubicBezTo>
                  <a:cubicBezTo>
                    <a:pt x="1209" y="18753"/>
                    <a:pt x="1229" y="18592"/>
                    <a:pt x="1249" y="18430"/>
                  </a:cubicBezTo>
                  <a:cubicBezTo>
                    <a:pt x="1305" y="18003"/>
                    <a:pt x="1297" y="17911"/>
                    <a:pt x="1246" y="17868"/>
                  </a:cubicBezTo>
                  <a:cubicBezTo>
                    <a:pt x="1135" y="17774"/>
                    <a:pt x="1008" y="17710"/>
                    <a:pt x="881" y="17645"/>
                  </a:cubicBezTo>
                  <a:cubicBezTo>
                    <a:pt x="671" y="17536"/>
                    <a:pt x="432" y="17412"/>
                    <a:pt x="237" y="17172"/>
                  </a:cubicBezTo>
                  <a:lnTo>
                    <a:pt x="0" y="16878"/>
                  </a:lnTo>
                  <a:lnTo>
                    <a:pt x="198" y="16526"/>
                  </a:lnTo>
                  <a:cubicBezTo>
                    <a:pt x="422" y="16126"/>
                    <a:pt x="725" y="15704"/>
                    <a:pt x="987" y="15425"/>
                  </a:cubicBezTo>
                  <a:cubicBezTo>
                    <a:pt x="1247" y="15149"/>
                    <a:pt x="1463" y="15001"/>
                    <a:pt x="1728" y="14935"/>
                  </a:cubicBezTo>
                  <a:cubicBezTo>
                    <a:pt x="1735" y="14363"/>
                    <a:pt x="1709" y="13797"/>
                    <a:pt x="1583" y="13337"/>
                  </a:cubicBezTo>
                  <a:cubicBezTo>
                    <a:pt x="1485" y="12979"/>
                    <a:pt x="1343" y="12651"/>
                    <a:pt x="1203" y="12323"/>
                  </a:cubicBezTo>
                  <a:cubicBezTo>
                    <a:pt x="1083" y="12038"/>
                    <a:pt x="963" y="11754"/>
                    <a:pt x="863" y="11455"/>
                  </a:cubicBezTo>
                  <a:cubicBezTo>
                    <a:pt x="771" y="11174"/>
                    <a:pt x="711" y="10875"/>
                    <a:pt x="654" y="10573"/>
                  </a:cubicBezTo>
                  <a:lnTo>
                    <a:pt x="570" y="10135"/>
                  </a:lnTo>
                  <a:lnTo>
                    <a:pt x="844" y="9892"/>
                  </a:lnTo>
                  <a:cubicBezTo>
                    <a:pt x="844" y="9892"/>
                    <a:pt x="1697" y="9523"/>
                    <a:pt x="2131" y="9376"/>
                  </a:cubicBezTo>
                  <a:lnTo>
                    <a:pt x="2165" y="9364"/>
                  </a:lnTo>
                  <a:lnTo>
                    <a:pt x="2308" y="9343"/>
                  </a:lnTo>
                  <a:cubicBezTo>
                    <a:pt x="2536" y="9343"/>
                    <a:pt x="2659" y="9516"/>
                    <a:pt x="2727" y="9668"/>
                  </a:cubicBezTo>
                  <a:cubicBezTo>
                    <a:pt x="2983" y="9478"/>
                    <a:pt x="3278" y="9163"/>
                    <a:pt x="3333" y="9041"/>
                  </a:cubicBezTo>
                  <a:cubicBezTo>
                    <a:pt x="3453" y="8590"/>
                    <a:pt x="3898" y="8466"/>
                    <a:pt x="4383" y="8373"/>
                  </a:cubicBezTo>
                  <a:cubicBezTo>
                    <a:pt x="4837" y="8265"/>
                    <a:pt x="4922" y="8233"/>
                    <a:pt x="5016" y="7944"/>
                  </a:cubicBezTo>
                  <a:cubicBezTo>
                    <a:pt x="5098" y="7697"/>
                    <a:pt x="5134" y="7391"/>
                    <a:pt x="5172" y="7066"/>
                  </a:cubicBezTo>
                  <a:cubicBezTo>
                    <a:pt x="5257" y="6358"/>
                    <a:pt x="5362" y="5477"/>
                    <a:pt x="6023" y="5077"/>
                  </a:cubicBezTo>
                  <a:cubicBezTo>
                    <a:pt x="6245" y="4942"/>
                    <a:pt x="6505" y="4820"/>
                    <a:pt x="6750" y="4706"/>
                  </a:cubicBezTo>
                  <a:cubicBezTo>
                    <a:pt x="6869" y="4650"/>
                    <a:pt x="7021" y="4483"/>
                    <a:pt x="7009" y="4483"/>
                  </a:cubicBezTo>
                  <a:cubicBezTo>
                    <a:pt x="7009" y="4483"/>
                    <a:pt x="6997" y="3881"/>
                    <a:pt x="6988" y="4033"/>
                  </a:cubicBezTo>
                  <a:cubicBezTo>
                    <a:pt x="6701" y="3662"/>
                    <a:pt x="6715" y="2954"/>
                    <a:pt x="6899" y="2502"/>
                  </a:cubicBezTo>
                  <a:cubicBezTo>
                    <a:pt x="7175" y="1826"/>
                    <a:pt x="7882" y="1577"/>
                    <a:pt x="8256" y="1537"/>
                  </a:cubicBezTo>
                  <a:cubicBezTo>
                    <a:pt x="8288" y="1537"/>
                    <a:pt x="8639" y="1559"/>
                    <a:pt x="8954" y="1680"/>
                  </a:cubicBezTo>
                  <a:cubicBezTo>
                    <a:pt x="9104" y="1195"/>
                    <a:pt x="9381" y="738"/>
                    <a:pt x="9546" y="550"/>
                  </a:cubicBezTo>
                  <a:cubicBezTo>
                    <a:pt x="9751" y="319"/>
                    <a:pt x="10033" y="153"/>
                    <a:pt x="10384" y="59"/>
                  </a:cubicBezTo>
                  <a:lnTo>
                    <a:pt x="10601" y="0"/>
                  </a:lnTo>
                  <a:lnTo>
                    <a:pt x="10619" y="157"/>
                  </a:lnTo>
                  <a:lnTo>
                    <a:pt x="10775" y="158"/>
                  </a:lnTo>
                  <a:lnTo>
                    <a:pt x="10885" y="153"/>
                  </a:lnTo>
                  <a:cubicBezTo>
                    <a:pt x="11383" y="229"/>
                    <a:pt x="11713" y="489"/>
                    <a:pt x="11955" y="954"/>
                  </a:cubicBezTo>
                  <a:cubicBezTo>
                    <a:pt x="12052" y="927"/>
                    <a:pt x="12186" y="882"/>
                    <a:pt x="12286" y="848"/>
                  </a:cubicBezTo>
                  <a:cubicBezTo>
                    <a:pt x="12575" y="750"/>
                    <a:pt x="12760" y="690"/>
                    <a:pt x="12888" y="690"/>
                  </a:cubicBezTo>
                  <a:cubicBezTo>
                    <a:pt x="13355" y="822"/>
                    <a:pt x="13504" y="1173"/>
                    <a:pt x="13436" y="1747"/>
                  </a:cubicBezTo>
                  <a:cubicBezTo>
                    <a:pt x="13486" y="1772"/>
                    <a:pt x="13546" y="1781"/>
                    <a:pt x="13609" y="1781"/>
                  </a:cubicBezTo>
                  <a:cubicBezTo>
                    <a:pt x="13807" y="1781"/>
                    <a:pt x="14045" y="1685"/>
                    <a:pt x="14149" y="1642"/>
                  </a:cubicBezTo>
                  <a:lnTo>
                    <a:pt x="14429" y="1510"/>
                  </a:lnTo>
                  <a:lnTo>
                    <a:pt x="14504" y="1501"/>
                  </a:lnTo>
                  <a:cubicBezTo>
                    <a:pt x="14696" y="1505"/>
                    <a:pt x="15078" y="1540"/>
                    <a:pt x="15493" y="1721"/>
                  </a:cubicBezTo>
                  <a:cubicBezTo>
                    <a:pt x="16211" y="2029"/>
                    <a:pt x="16656" y="2598"/>
                    <a:pt x="16779" y="3365"/>
                  </a:cubicBezTo>
                  <a:lnTo>
                    <a:pt x="16819" y="3690"/>
                  </a:lnTo>
                  <a:cubicBezTo>
                    <a:pt x="16837" y="3866"/>
                    <a:pt x="16851" y="4005"/>
                    <a:pt x="16892" y="4113"/>
                  </a:cubicBezTo>
                  <a:cubicBezTo>
                    <a:pt x="16907" y="4154"/>
                    <a:pt x="16946" y="4211"/>
                    <a:pt x="16984" y="4265"/>
                  </a:cubicBezTo>
                  <a:cubicBezTo>
                    <a:pt x="17077" y="4401"/>
                    <a:pt x="17205" y="4588"/>
                    <a:pt x="17250" y="4886"/>
                  </a:cubicBezTo>
                  <a:cubicBezTo>
                    <a:pt x="17307" y="5270"/>
                    <a:pt x="17176" y="5570"/>
                    <a:pt x="17090" y="5769"/>
                  </a:cubicBezTo>
                  <a:cubicBezTo>
                    <a:pt x="17070" y="5813"/>
                    <a:pt x="17044" y="5873"/>
                    <a:pt x="17030" y="5915"/>
                  </a:cubicBezTo>
                  <a:cubicBezTo>
                    <a:pt x="17053" y="5934"/>
                    <a:pt x="17077" y="5954"/>
                    <a:pt x="17104" y="5979"/>
                  </a:cubicBezTo>
                  <a:cubicBezTo>
                    <a:pt x="17497" y="6345"/>
                    <a:pt x="17675" y="6795"/>
                    <a:pt x="17864" y="7271"/>
                  </a:cubicBezTo>
                  <a:lnTo>
                    <a:pt x="18013" y="7636"/>
                  </a:lnTo>
                  <a:cubicBezTo>
                    <a:pt x="18131" y="7911"/>
                    <a:pt x="18233" y="8150"/>
                    <a:pt x="18369" y="8259"/>
                  </a:cubicBezTo>
                  <a:cubicBezTo>
                    <a:pt x="18438" y="8316"/>
                    <a:pt x="18550" y="8344"/>
                    <a:pt x="18666" y="8374"/>
                  </a:cubicBezTo>
                  <a:cubicBezTo>
                    <a:pt x="18860" y="8424"/>
                    <a:pt x="19079" y="8480"/>
                    <a:pt x="19264" y="8695"/>
                  </a:cubicBezTo>
                  <a:cubicBezTo>
                    <a:pt x="19564" y="9049"/>
                    <a:pt x="19562" y="9457"/>
                    <a:pt x="19562" y="9727"/>
                  </a:cubicBezTo>
                  <a:cubicBezTo>
                    <a:pt x="19562" y="9839"/>
                    <a:pt x="19561" y="9927"/>
                    <a:pt x="19579" y="10007"/>
                  </a:cubicBezTo>
                  <a:lnTo>
                    <a:pt x="19816" y="10010"/>
                  </a:lnTo>
                  <a:cubicBezTo>
                    <a:pt x="20368" y="10013"/>
                    <a:pt x="21144" y="10593"/>
                    <a:pt x="21421" y="11455"/>
                  </a:cubicBezTo>
                  <a:cubicBezTo>
                    <a:pt x="21600" y="12011"/>
                    <a:pt x="21549" y="12591"/>
                    <a:pt x="21275" y="13089"/>
                  </a:cubicBezTo>
                  <a:cubicBezTo>
                    <a:pt x="20968" y="13654"/>
                    <a:pt x="20611" y="13929"/>
                    <a:pt x="20186" y="13929"/>
                  </a:cubicBezTo>
                  <a:cubicBezTo>
                    <a:pt x="19946" y="13929"/>
                    <a:pt x="19722" y="13844"/>
                    <a:pt x="19506" y="13762"/>
                  </a:cubicBezTo>
                  <a:cubicBezTo>
                    <a:pt x="19316" y="13690"/>
                    <a:pt x="19139" y="13622"/>
                    <a:pt x="18974" y="13622"/>
                  </a:cubicBezTo>
                  <a:cubicBezTo>
                    <a:pt x="18936" y="13622"/>
                    <a:pt x="18898" y="13626"/>
                    <a:pt x="18862" y="13634"/>
                  </a:cubicBezTo>
                  <a:cubicBezTo>
                    <a:pt x="18909" y="13709"/>
                    <a:pt x="18961" y="13784"/>
                    <a:pt x="19016" y="13863"/>
                  </a:cubicBezTo>
                  <a:cubicBezTo>
                    <a:pt x="19167" y="14081"/>
                    <a:pt x="19337" y="14329"/>
                    <a:pt x="19456" y="14665"/>
                  </a:cubicBezTo>
                  <a:cubicBezTo>
                    <a:pt x="19580" y="15013"/>
                    <a:pt x="19650" y="15372"/>
                    <a:pt x="19719" y="15719"/>
                  </a:cubicBezTo>
                  <a:cubicBezTo>
                    <a:pt x="19828" y="16272"/>
                    <a:pt x="19922" y="16751"/>
                    <a:pt x="20204" y="17084"/>
                  </a:cubicBezTo>
                  <a:lnTo>
                    <a:pt x="20889" y="17893"/>
                  </a:lnTo>
                  <a:lnTo>
                    <a:pt x="20013" y="17903"/>
                  </a:lnTo>
                  <a:cubicBezTo>
                    <a:pt x="19134" y="17911"/>
                    <a:pt x="18258" y="18054"/>
                    <a:pt x="18101" y="18214"/>
                  </a:cubicBezTo>
                  <a:cubicBezTo>
                    <a:pt x="18101" y="18289"/>
                    <a:pt x="18021" y="18442"/>
                    <a:pt x="17944" y="18591"/>
                  </a:cubicBezTo>
                  <a:cubicBezTo>
                    <a:pt x="17753" y="18956"/>
                    <a:pt x="17588" y="19271"/>
                    <a:pt x="17790" y="19999"/>
                  </a:cubicBezTo>
                  <a:cubicBezTo>
                    <a:pt x="17971" y="20654"/>
                    <a:pt x="17994" y="21052"/>
                    <a:pt x="17868" y="21330"/>
                  </a:cubicBezTo>
                  <a:lnTo>
                    <a:pt x="17776" y="21534"/>
                  </a:lnTo>
                  <a:lnTo>
                    <a:pt x="17517"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30" name="Google Shape;430;p12"/>
            <p:cNvSpPr/>
            <p:nvPr/>
          </p:nvSpPr>
          <p:spPr>
            <a:xfrm>
              <a:off x="12570675" y="3798217"/>
              <a:ext cx="153969" cy="150711"/>
            </a:xfrm>
            <a:custGeom>
              <a:rect b="b" l="l" r="r" t="t"/>
              <a:pathLst>
                <a:path extrusionOk="0" h="21600" w="21600">
                  <a:moveTo>
                    <a:pt x="12547" y="21600"/>
                  </a:moveTo>
                  <a:cubicBezTo>
                    <a:pt x="12104" y="21600"/>
                    <a:pt x="11683" y="21541"/>
                    <a:pt x="11260" y="21419"/>
                  </a:cubicBezTo>
                  <a:lnTo>
                    <a:pt x="10524" y="21205"/>
                  </a:lnTo>
                  <a:lnTo>
                    <a:pt x="10785" y="20471"/>
                  </a:lnTo>
                  <a:cubicBezTo>
                    <a:pt x="10925" y="20080"/>
                    <a:pt x="11172" y="19780"/>
                    <a:pt x="11409" y="19519"/>
                  </a:cubicBezTo>
                  <a:cubicBezTo>
                    <a:pt x="10700" y="18413"/>
                    <a:pt x="10548" y="17891"/>
                    <a:pt x="10712" y="16193"/>
                  </a:cubicBezTo>
                  <a:lnTo>
                    <a:pt x="10800" y="15426"/>
                  </a:lnTo>
                  <a:cubicBezTo>
                    <a:pt x="10925" y="14425"/>
                    <a:pt x="11054" y="13389"/>
                    <a:pt x="10705" y="12578"/>
                  </a:cubicBezTo>
                  <a:cubicBezTo>
                    <a:pt x="10311" y="11684"/>
                    <a:pt x="9726" y="11245"/>
                    <a:pt x="9051" y="10734"/>
                  </a:cubicBezTo>
                  <a:cubicBezTo>
                    <a:pt x="8561" y="10367"/>
                    <a:pt x="8006" y="9948"/>
                    <a:pt x="7499" y="9326"/>
                  </a:cubicBezTo>
                  <a:cubicBezTo>
                    <a:pt x="7154" y="8900"/>
                    <a:pt x="6699" y="8172"/>
                    <a:pt x="6181" y="7338"/>
                  </a:cubicBezTo>
                  <a:cubicBezTo>
                    <a:pt x="5185" y="5733"/>
                    <a:pt x="3332" y="2745"/>
                    <a:pt x="2315" y="2736"/>
                  </a:cubicBezTo>
                  <a:lnTo>
                    <a:pt x="0" y="2715"/>
                  </a:lnTo>
                  <a:lnTo>
                    <a:pt x="1928" y="1404"/>
                  </a:lnTo>
                  <a:cubicBezTo>
                    <a:pt x="2745" y="852"/>
                    <a:pt x="3538" y="570"/>
                    <a:pt x="4292" y="570"/>
                  </a:cubicBezTo>
                  <a:lnTo>
                    <a:pt x="4588" y="585"/>
                  </a:lnTo>
                  <a:cubicBezTo>
                    <a:pt x="4942" y="623"/>
                    <a:pt x="5219" y="639"/>
                    <a:pt x="5439" y="639"/>
                  </a:cubicBezTo>
                  <a:cubicBezTo>
                    <a:pt x="5791" y="639"/>
                    <a:pt x="5889" y="595"/>
                    <a:pt x="5894" y="593"/>
                  </a:cubicBezTo>
                  <a:cubicBezTo>
                    <a:pt x="5992" y="458"/>
                    <a:pt x="6173" y="234"/>
                    <a:pt x="6555" y="114"/>
                  </a:cubicBezTo>
                  <a:cubicBezTo>
                    <a:pt x="6795" y="38"/>
                    <a:pt x="7034" y="0"/>
                    <a:pt x="7269" y="0"/>
                  </a:cubicBezTo>
                  <a:cubicBezTo>
                    <a:pt x="8282" y="0"/>
                    <a:pt x="8999" y="663"/>
                    <a:pt x="9635" y="1247"/>
                  </a:cubicBezTo>
                  <a:cubicBezTo>
                    <a:pt x="10061" y="1640"/>
                    <a:pt x="10462" y="2010"/>
                    <a:pt x="10842" y="2077"/>
                  </a:cubicBezTo>
                  <a:cubicBezTo>
                    <a:pt x="11319" y="2166"/>
                    <a:pt x="11815" y="2176"/>
                    <a:pt x="12312" y="2189"/>
                  </a:cubicBezTo>
                  <a:cubicBezTo>
                    <a:pt x="13447" y="2219"/>
                    <a:pt x="14732" y="2254"/>
                    <a:pt x="15840" y="3107"/>
                  </a:cubicBezTo>
                  <a:cubicBezTo>
                    <a:pt x="16829" y="3868"/>
                    <a:pt x="16851" y="5104"/>
                    <a:pt x="16868" y="6004"/>
                  </a:cubicBezTo>
                  <a:cubicBezTo>
                    <a:pt x="16873" y="6212"/>
                    <a:pt x="16875" y="6415"/>
                    <a:pt x="16890" y="6605"/>
                  </a:cubicBezTo>
                  <a:cubicBezTo>
                    <a:pt x="16954" y="7486"/>
                    <a:pt x="17025" y="7495"/>
                    <a:pt x="18182" y="7645"/>
                  </a:cubicBezTo>
                  <a:lnTo>
                    <a:pt x="18498" y="7687"/>
                  </a:lnTo>
                  <a:lnTo>
                    <a:pt x="18449" y="8414"/>
                  </a:lnTo>
                  <a:lnTo>
                    <a:pt x="19085" y="8537"/>
                  </a:lnTo>
                  <a:cubicBezTo>
                    <a:pt x="19072" y="8746"/>
                    <a:pt x="19195" y="9789"/>
                    <a:pt x="19241" y="9998"/>
                  </a:cubicBezTo>
                  <a:cubicBezTo>
                    <a:pt x="19395" y="10544"/>
                    <a:pt x="19515" y="10726"/>
                    <a:pt x="19799" y="10824"/>
                  </a:cubicBezTo>
                  <a:lnTo>
                    <a:pt x="20731" y="10793"/>
                  </a:lnTo>
                  <a:lnTo>
                    <a:pt x="21443" y="10793"/>
                  </a:lnTo>
                  <a:lnTo>
                    <a:pt x="21600" y="11529"/>
                  </a:lnTo>
                  <a:lnTo>
                    <a:pt x="21600" y="15921"/>
                  </a:lnTo>
                  <a:lnTo>
                    <a:pt x="18600" y="15388"/>
                  </a:lnTo>
                  <a:cubicBezTo>
                    <a:pt x="18179" y="15315"/>
                    <a:pt x="16910" y="15129"/>
                    <a:pt x="16699" y="15097"/>
                  </a:cubicBezTo>
                  <a:cubicBezTo>
                    <a:pt x="16733" y="15377"/>
                    <a:pt x="16768" y="15708"/>
                    <a:pt x="16797" y="16100"/>
                  </a:cubicBezTo>
                  <a:cubicBezTo>
                    <a:pt x="16846" y="17006"/>
                    <a:pt x="16361" y="17707"/>
                    <a:pt x="15933" y="18325"/>
                  </a:cubicBezTo>
                  <a:cubicBezTo>
                    <a:pt x="15762" y="18570"/>
                    <a:pt x="15593" y="18810"/>
                    <a:pt x="15481" y="19054"/>
                  </a:cubicBezTo>
                  <a:cubicBezTo>
                    <a:pt x="15052" y="19977"/>
                    <a:pt x="14605" y="20938"/>
                    <a:pt x="13690" y="21436"/>
                  </a:cubicBezTo>
                  <a:cubicBezTo>
                    <a:pt x="13308" y="21547"/>
                    <a:pt x="13107" y="21571"/>
                    <a:pt x="12907" y="21587"/>
                  </a:cubicBezTo>
                  <a:lnTo>
                    <a:pt x="12547"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31" name="Google Shape;431;p12"/>
            <p:cNvSpPr/>
            <p:nvPr/>
          </p:nvSpPr>
          <p:spPr>
            <a:xfrm>
              <a:off x="12409938" y="3619505"/>
              <a:ext cx="682146" cy="385915"/>
            </a:xfrm>
            <a:custGeom>
              <a:rect b="b" l="l" r="r" t="t"/>
              <a:pathLst>
                <a:path extrusionOk="0" h="21600" w="21600">
                  <a:moveTo>
                    <a:pt x="14971" y="21600"/>
                  </a:moveTo>
                  <a:cubicBezTo>
                    <a:pt x="14653" y="21600"/>
                    <a:pt x="14279" y="21201"/>
                    <a:pt x="14105" y="20933"/>
                  </a:cubicBezTo>
                  <a:lnTo>
                    <a:pt x="13984" y="20746"/>
                  </a:lnTo>
                  <a:lnTo>
                    <a:pt x="14090" y="20532"/>
                  </a:lnTo>
                  <a:cubicBezTo>
                    <a:pt x="14138" y="20438"/>
                    <a:pt x="14154" y="20326"/>
                    <a:pt x="14179" y="20137"/>
                  </a:cubicBezTo>
                  <a:cubicBezTo>
                    <a:pt x="14192" y="20040"/>
                    <a:pt x="14214" y="19945"/>
                    <a:pt x="14237" y="19845"/>
                  </a:cubicBezTo>
                  <a:cubicBezTo>
                    <a:pt x="14256" y="19762"/>
                    <a:pt x="14292" y="19606"/>
                    <a:pt x="14291" y="19554"/>
                  </a:cubicBezTo>
                  <a:cubicBezTo>
                    <a:pt x="14284" y="19491"/>
                    <a:pt x="14149" y="19429"/>
                    <a:pt x="14091" y="19403"/>
                  </a:cubicBezTo>
                  <a:lnTo>
                    <a:pt x="14012" y="19364"/>
                  </a:lnTo>
                  <a:cubicBezTo>
                    <a:pt x="13896" y="19300"/>
                    <a:pt x="13807" y="19203"/>
                    <a:pt x="13729" y="19117"/>
                  </a:cubicBezTo>
                  <a:cubicBezTo>
                    <a:pt x="13631" y="19011"/>
                    <a:pt x="13561" y="18934"/>
                    <a:pt x="13462" y="18934"/>
                  </a:cubicBezTo>
                  <a:lnTo>
                    <a:pt x="13362" y="18954"/>
                  </a:lnTo>
                  <a:cubicBezTo>
                    <a:pt x="13298" y="18974"/>
                    <a:pt x="13218" y="18997"/>
                    <a:pt x="13147" y="18997"/>
                  </a:cubicBezTo>
                  <a:cubicBezTo>
                    <a:pt x="13025" y="18997"/>
                    <a:pt x="12934" y="18934"/>
                    <a:pt x="12875" y="18808"/>
                  </a:cubicBezTo>
                  <a:cubicBezTo>
                    <a:pt x="12837" y="18726"/>
                    <a:pt x="12798" y="18579"/>
                    <a:pt x="12823" y="18350"/>
                  </a:cubicBezTo>
                  <a:cubicBezTo>
                    <a:pt x="12884" y="17823"/>
                    <a:pt x="13324" y="17548"/>
                    <a:pt x="13677" y="17326"/>
                  </a:cubicBezTo>
                  <a:cubicBezTo>
                    <a:pt x="13781" y="17261"/>
                    <a:pt x="13871" y="17206"/>
                    <a:pt x="13927" y="17155"/>
                  </a:cubicBezTo>
                  <a:cubicBezTo>
                    <a:pt x="14003" y="17087"/>
                    <a:pt x="14037" y="17054"/>
                    <a:pt x="14052" y="16991"/>
                  </a:cubicBezTo>
                  <a:cubicBezTo>
                    <a:pt x="13983" y="16943"/>
                    <a:pt x="13884" y="16858"/>
                    <a:pt x="13738" y="16708"/>
                  </a:cubicBezTo>
                  <a:cubicBezTo>
                    <a:pt x="13734" y="16703"/>
                    <a:pt x="13712" y="16690"/>
                    <a:pt x="13664" y="16690"/>
                  </a:cubicBezTo>
                  <a:cubicBezTo>
                    <a:pt x="13597" y="16690"/>
                    <a:pt x="13524" y="16711"/>
                    <a:pt x="13464" y="16728"/>
                  </a:cubicBezTo>
                  <a:cubicBezTo>
                    <a:pt x="13355" y="16755"/>
                    <a:pt x="13292" y="16784"/>
                    <a:pt x="13228" y="16811"/>
                  </a:cubicBezTo>
                  <a:cubicBezTo>
                    <a:pt x="13116" y="16860"/>
                    <a:pt x="13000" y="16911"/>
                    <a:pt x="12872" y="16911"/>
                  </a:cubicBezTo>
                  <a:cubicBezTo>
                    <a:pt x="12843" y="16911"/>
                    <a:pt x="12813" y="16908"/>
                    <a:pt x="12783" y="16902"/>
                  </a:cubicBezTo>
                  <a:cubicBezTo>
                    <a:pt x="12329" y="16814"/>
                    <a:pt x="11890" y="16687"/>
                    <a:pt x="11861" y="16184"/>
                  </a:cubicBezTo>
                  <a:cubicBezTo>
                    <a:pt x="11846" y="15925"/>
                    <a:pt x="11998" y="15674"/>
                    <a:pt x="12164" y="15489"/>
                  </a:cubicBezTo>
                  <a:cubicBezTo>
                    <a:pt x="12160" y="15480"/>
                    <a:pt x="12122" y="15403"/>
                    <a:pt x="12109" y="15371"/>
                  </a:cubicBezTo>
                  <a:cubicBezTo>
                    <a:pt x="12039" y="15446"/>
                    <a:pt x="11942" y="15496"/>
                    <a:pt x="11811" y="15496"/>
                  </a:cubicBezTo>
                  <a:cubicBezTo>
                    <a:pt x="11758" y="15496"/>
                    <a:pt x="11706" y="15488"/>
                    <a:pt x="11659" y="15477"/>
                  </a:cubicBezTo>
                  <a:cubicBezTo>
                    <a:pt x="11625" y="15469"/>
                    <a:pt x="11592" y="15466"/>
                    <a:pt x="11560" y="15466"/>
                  </a:cubicBezTo>
                  <a:cubicBezTo>
                    <a:pt x="11453" y="15466"/>
                    <a:pt x="11348" y="15500"/>
                    <a:pt x="11242" y="15533"/>
                  </a:cubicBezTo>
                  <a:cubicBezTo>
                    <a:pt x="11157" y="15560"/>
                    <a:pt x="11071" y="15587"/>
                    <a:pt x="10985" y="15600"/>
                  </a:cubicBezTo>
                  <a:cubicBezTo>
                    <a:pt x="10946" y="15656"/>
                    <a:pt x="10804" y="16106"/>
                    <a:pt x="10736" y="16322"/>
                  </a:cubicBezTo>
                  <a:cubicBezTo>
                    <a:pt x="10656" y="16575"/>
                    <a:pt x="10605" y="16735"/>
                    <a:pt x="10556" y="16828"/>
                  </a:cubicBezTo>
                  <a:lnTo>
                    <a:pt x="10508" y="16920"/>
                  </a:lnTo>
                  <a:cubicBezTo>
                    <a:pt x="10420" y="17090"/>
                    <a:pt x="10334" y="17255"/>
                    <a:pt x="10230" y="17398"/>
                  </a:cubicBezTo>
                  <a:cubicBezTo>
                    <a:pt x="10149" y="17510"/>
                    <a:pt x="10066" y="17613"/>
                    <a:pt x="9983" y="17716"/>
                  </a:cubicBezTo>
                  <a:cubicBezTo>
                    <a:pt x="9906" y="17812"/>
                    <a:pt x="9829" y="17909"/>
                    <a:pt x="9754" y="18011"/>
                  </a:cubicBezTo>
                  <a:cubicBezTo>
                    <a:pt x="9861" y="19038"/>
                    <a:pt x="9830" y="19104"/>
                    <a:pt x="9784" y="19201"/>
                  </a:cubicBezTo>
                  <a:lnTo>
                    <a:pt x="9736" y="19304"/>
                  </a:lnTo>
                  <a:lnTo>
                    <a:pt x="9657" y="19307"/>
                  </a:lnTo>
                  <a:cubicBezTo>
                    <a:pt x="9536" y="19307"/>
                    <a:pt x="9489" y="19104"/>
                    <a:pt x="9465" y="18995"/>
                  </a:cubicBezTo>
                  <a:cubicBezTo>
                    <a:pt x="9409" y="18752"/>
                    <a:pt x="9338" y="18701"/>
                    <a:pt x="9247" y="18701"/>
                  </a:cubicBezTo>
                  <a:cubicBezTo>
                    <a:pt x="9112" y="18701"/>
                    <a:pt x="8933" y="18831"/>
                    <a:pt x="8774" y="18946"/>
                  </a:cubicBezTo>
                  <a:cubicBezTo>
                    <a:pt x="8642" y="19042"/>
                    <a:pt x="8517" y="19132"/>
                    <a:pt x="8403" y="19166"/>
                  </a:cubicBezTo>
                  <a:cubicBezTo>
                    <a:pt x="8400" y="19166"/>
                    <a:pt x="8398" y="19166"/>
                    <a:pt x="8395" y="19166"/>
                  </a:cubicBezTo>
                  <a:cubicBezTo>
                    <a:pt x="8073" y="19166"/>
                    <a:pt x="7792" y="18628"/>
                    <a:pt x="7716" y="18337"/>
                  </a:cubicBezTo>
                  <a:lnTo>
                    <a:pt x="7618" y="17967"/>
                  </a:lnTo>
                  <a:lnTo>
                    <a:pt x="7849" y="17935"/>
                  </a:lnTo>
                  <a:cubicBezTo>
                    <a:pt x="8020" y="17912"/>
                    <a:pt x="8106" y="17638"/>
                    <a:pt x="8216" y="17224"/>
                  </a:cubicBezTo>
                  <a:cubicBezTo>
                    <a:pt x="8254" y="17084"/>
                    <a:pt x="8302" y="16961"/>
                    <a:pt x="8351" y="16836"/>
                  </a:cubicBezTo>
                  <a:cubicBezTo>
                    <a:pt x="8424" y="16654"/>
                    <a:pt x="8493" y="16482"/>
                    <a:pt x="8488" y="16332"/>
                  </a:cubicBezTo>
                  <a:cubicBezTo>
                    <a:pt x="8485" y="16267"/>
                    <a:pt x="8442" y="15739"/>
                    <a:pt x="8428" y="15642"/>
                  </a:cubicBezTo>
                  <a:lnTo>
                    <a:pt x="8578" y="15574"/>
                  </a:lnTo>
                  <a:lnTo>
                    <a:pt x="8609" y="15277"/>
                  </a:lnTo>
                  <a:cubicBezTo>
                    <a:pt x="8730" y="15317"/>
                    <a:pt x="8853" y="15348"/>
                    <a:pt x="8975" y="15379"/>
                  </a:cubicBezTo>
                  <a:cubicBezTo>
                    <a:pt x="9073" y="15404"/>
                    <a:pt x="9171" y="15429"/>
                    <a:pt x="9266" y="15458"/>
                  </a:cubicBezTo>
                  <a:cubicBezTo>
                    <a:pt x="9272" y="15459"/>
                    <a:pt x="9435" y="15509"/>
                    <a:pt x="9572" y="15551"/>
                  </a:cubicBezTo>
                  <a:lnTo>
                    <a:pt x="9572" y="14793"/>
                  </a:lnTo>
                  <a:lnTo>
                    <a:pt x="9512" y="14793"/>
                  </a:lnTo>
                  <a:cubicBezTo>
                    <a:pt x="9439" y="14793"/>
                    <a:pt x="9410" y="14789"/>
                    <a:pt x="9381" y="14771"/>
                  </a:cubicBezTo>
                  <a:cubicBezTo>
                    <a:pt x="9143" y="14626"/>
                    <a:pt x="9082" y="14260"/>
                    <a:pt x="9050" y="14063"/>
                  </a:cubicBezTo>
                  <a:cubicBezTo>
                    <a:pt x="9050" y="14061"/>
                    <a:pt x="9016" y="13794"/>
                    <a:pt x="9007" y="13539"/>
                  </a:cubicBezTo>
                  <a:cubicBezTo>
                    <a:pt x="8768" y="13479"/>
                    <a:pt x="8540" y="13361"/>
                    <a:pt x="8510" y="12631"/>
                  </a:cubicBezTo>
                  <a:cubicBezTo>
                    <a:pt x="8506" y="12547"/>
                    <a:pt x="8505" y="12456"/>
                    <a:pt x="8504" y="12364"/>
                  </a:cubicBezTo>
                  <a:cubicBezTo>
                    <a:pt x="8500" y="12026"/>
                    <a:pt x="8490" y="11796"/>
                    <a:pt x="8399" y="11674"/>
                  </a:cubicBezTo>
                  <a:cubicBezTo>
                    <a:pt x="8231" y="11450"/>
                    <a:pt x="8016" y="11440"/>
                    <a:pt x="7787" y="11429"/>
                  </a:cubicBezTo>
                  <a:cubicBezTo>
                    <a:pt x="7659" y="11423"/>
                    <a:pt x="7531" y="11417"/>
                    <a:pt x="7407" y="11377"/>
                  </a:cubicBezTo>
                  <a:cubicBezTo>
                    <a:pt x="7232" y="11322"/>
                    <a:pt x="7097" y="11106"/>
                    <a:pt x="6977" y="10916"/>
                  </a:cubicBezTo>
                  <a:cubicBezTo>
                    <a:pt x="6867" y="10741"/>
                    <a:pt x="6763" y="10575"/>
                    <a:pt x="6657" y="10575"/>
                  </a:cubicBezTo>
                  <a:cubicBezTo>
                    <a:pt x="6636" y="10575"/>
                    <a:pt x="6614" y="10581"/>
                    <a:pt x="6591" y="10594"/>
                  </a:cubicBezTo>
                  <a:cubicBezTo>
                    <a:pt x="6527" y="10737"/>
                    <a:pt x="6446" y="10824"/>
                    <a:pt x="6244" y="10824"/>
                  </a:cubicBezTo>
                  <a:cubicBezTo>
                    <a:pt x="6186" y="10824"/>
                    <a:pt x="6114" y="10817"/>
                    <a:pt x="6020" y="10801"/>
                  </a:cubicBezTo>
                  <a:cubicBezTo>
                    <a:pt x="6020" y="10801"/>
                    <a:pt x="6019" y="10801"/>
                    <a:pt x="6018" y="10801"/>
                  </a:cubicBezTo>
                  <a:cubicBezTo>
                    <a:pt x="5648" y="10801"/>
                    <a:pt x="5254" y="11583"/>
                    <a:pt x="5130" y="11885"/>
                  </a:cubicBezTo>
                  <a:lnTo>
                    <a:pt x="5085" y="11997"/>
                  </a:lnTo>
                  <a:lnTo>
                    <a:pt x="4937" y="12004"/>
                  </a:lnTo>
                  <a:cubicBezTo>
                    <a:pt x="4847" y="12004"/>
                    <a:pt x="4757" y="11994"/>
                    <a:pt x="4665" y="11985"/>
                  </a:cubicBezTo>
                  <a:cubicBezTo>
                    <a:pt x="4582" y="11975"/>
                    <a:pt x="4497" y="11966"/>
                    <a:pt x="4413" y="11966"/>
                  </a:cubicBezTo>
                  <a:cubicBezTo>
                    <a:pt x="4348" y="11966"/>
                    <a:pt x="4283" y="11972"/>
                    <a:pt x="4218" y="11989"/>
                  </a:cubicBezTo>
                  <a:cubicBezTo>
                    <a:pt x="4041" y="12034"/>
                    <a:pt x="3918" y="12221"/>
                    <a:pt x="3762" y="12456"/>
                  </a:cubicBezTo>
                  <a:lnTo>
                    <a:pt x="3601" y="12696"/>
                  </a:lnTo>
                  <a:lnTo>
                    <a:pt x="3500" y="12566"/>
                  </a:lnTo>
                  <a:cubicBezTo>
                    <a:pt x="3289" y="12294"/>
                    <a:pt x="3048" y="12041"/>
                    <a:pt x="2984" y="12024"/>
                  </a:cubicBezTo>
                  <a:cubicBezTo>
                    <a:pt x="2998" y="12038"/>
                    <a:pt x="2943" y="12061"/>
                    <a:pt x="2793" y="12061"/>
                  </a:cubicBezTo>
                  <a:cubicBezTo>
                    <a:pt x="2503" y="12061"/>
                    <a:pt x="1836" y="11961"/>
                    <a:pt x="1689" y="11864"/>
                  </a:cubicBezTo>
                  <a:lnTo>
                    <a:pt x="1512" y="11746"/>
                  </a:lnTo>
                  <a:cubicBezTo>
                    <a:pt x="1450" y="11819"/>
                    <a:pt x="1357" y="11882"/>
                    <a:pt x="1221" y="11882"/>
                  </a:cubicBezTo>
                  <a:cubicBezTo>
                    <a:pt x="1002" y="11882"/>
                    <a:pt x="489" y="11149"/>
                    <a:pt x="98" y="10535"/>
                  </a:cubicBezTo>
                  <a:lnTo>
                    <a:pt x="0" y="10381"/>
                  </a:lnTo>
                  <a:lnTo>
                    <a:pt x="66" y="10181"/>
                  </a:lnTo>
                  <a:lnTo>
                    <a:pt x="124" y="9990"/>
                  </a:lnTo>
                  <a:cubicBezTo>
                    <a:pt x="170" y="9836"/>
                    <a:pt x="215" y="9688"/>
                    <a:pt x="266" y="9579"/>
                  </a:cubicBezTo>
                  <a:cubicBezTo>
                    <a:pt x="296" y="9512"/>
                    <a:pt x="331" y="9446"/>
                    <a:pt x="367" y="9379"/>
                  </a:cubicBezTo>
                  <a:cubicBezTo>
                    <a:pt x="451" y="9223"/>
                    <a:pt x="530" y="9076"/>
                    <a:pt x="527" y="8935"/>
                  </a:cubicBezTo>
                  <a:lnTo>
                    <a:pt x="522" y="8565"/>
                  </a:lnTo>
                  <a:lnTo>
                    <a:pt x="756" y="8665"/>
                  </a:lnTo>
                  <a:lnTo>
                    <a:pt x="511" y="7378"/>
                  </a:lnTo>
                  <a:lnTo>
                    <a:pt x="1815" y="5048"/>
                  </a:lnTo>
                  <a:lnTo>
                    <a:pt x="1882" y="5048"/>
                  </a:lnTo>
                  <a:cubicBezTo>
                    <a:pt x="1924" y="5048"/>
                    <a:pt x="2004" y="5023"/>
                    <a:pt x="2081" y="4992"/>
                  </a:cubicBezTo>
                  <a:lnTo>
                    <a:pt x="2025" y="4295"/>
                  </a:lnTo>
                  <a:cubicBezTo>
                    <a:pt x="1951" y="4121"/>
                    <a:pt x="1733" y="3604"/>
                    <a:pt x="1628" y="3335"/>
                  </a:cubicBezTo>
                  <a:cubicBezTo>
                    <a:pt x="1484" y="2964"/>
                    <a:pt x="1392" y="2584"/>
                    <a:pt x="1354" y="2205"/>
                  </a:cubicBezTo>
                  <a:lnTo>
                    <a:pt x="1293" y="1589"/>
                  </a:lnTo>
                  <a:lnTo>
                    <a:pt x="1595" y="1913"/>
                  </a:lnTo>
                  <a:cubicBezTo>
                    <a:pt x="1597" y="1913"/>
                    <a:pt x="1602" y="1912"/>
                    <a:pt x="1608" y="1912"/>
                  </a:cubicBezTo>
                  <a:cubicBezTo>
                    <a:pt x="1661" y="1912"/>
                    <a:pt x="1852" y="1935"/>
                    <a:pt x="1964" y="1949"/>
                  </a:cubicBezTo>
                  <a:cubicBezTo>
                    <a:pt x="2041" y="1787"/>
                    <a:pt x="2192" y="1487"/>
                    <a:pt x="2353" y="1241"/>
                  </a:cubicBezTo>
                  <a:cubicBezTo>
                    <a:pt x="2428" y="1127"/>
                    <a:pt x="2565" y="1021"/>
                    <a:pt x="3062" y="1021"/>
                  </a:cubicBezTo>
                  <a:cubicBezTo>
                    <a:pt x="3642" y="1021"/>
                    <a:pt x="4394" y="1167"/>
                    <a:pt x="4426" y="1174"/>
                  </a:cubicBezTo>
                  <a:cubicBezTo>
                    <a:pt x="4595" y="1221"/>
                    <a:pt x="4757" y="1271"/>
                    <a:pt x="4919" y="1321"/>
                  </a:cubicBezTo>
                  <a:cubicBezTo>
                    <a:pt x="5082" y="1372"/>
                    <a:pt x="5246" y="1423"/>
                    <a:pt x="5410" y="1469"/>
                  </a:cubicBezTo>
                  <a:cubicBezTo>
                    <a:pt x="5612" y="1525"/>
                    <a:pt x="5781" y="1611"/>
                    <a:pt x="5994" y="1767"/>
                  </a:cubicBezTo>
                  <a:cubicBezTo>
                    <a:pt x="6179" y="1902"/>
                    <a:pt x="6358" y="1963"/>
                    <a:pt x="6574" y="1963"/>
                  </a:cubicBezTo>
                  <a:cubicBezTo>
                    <a:pt x="6654" y="1963"/>
                    <a:pt x="6736" y="1955"/>
                    <a:pt x="6824" y="1942"/>
                  </a:cubicBezTo>
                  <a:lnTo>
                    <a:pt x="6912" y="1921"/>
                  </a:lnTo>
                  <a:cubicBezTo>
                    <a:pt x="6972" y="1906"/>
                    <a:pt x="7032" y="1891"/>
                    <a:pt x="7092" y="1891"/>
                  </a:cubicBezTo>
                  <a:cubicBezTo>
                    <a:pt x="7132" y="1891"/>
                    <a:pt x="7169" y="1897"/>
                    <a:pt x="7204" y="1910"/>
                  </a:cubicBezTo>
                  <a:cubicBezTo>
                    <a:pt x="7276" y="1937"/>
                    <a:pt x="7337" y="2012"/>
                    <a:pt x="7396" y="2085"/>
                  </a:cubicBezTo>
                  <a:cubicBezTo>
                    <a:pt x="7417" y="2110"/>
                    <a:pt x="7450" y="2151"/>
                    <a:pt x="7471" y="2170"/>
                  </a:cubicBezTo>
                  <a:cubicBezTo>
                    <a:pt x="7470" y="2157"/>
                    <a:pt x="7485" y="2133"/>
                    <a:pt x="7498" y="2113"/>
                  </a:cubicBezTo>
                  <a:cubicBezTo>
                    <a:pt x="7547" y="2037"/>
                    <a:pt x="7611" y="1937"/>
                    <a:pt x="7712" y="1823"/>
                  </a:cubicBezTo>
                  <a:cubicBezTo>
                    <a:pt x="7784" y="1743"/>
                    <a:pt x="7849" y="1705"/>
                    <a:pt x="7914" y="1705"/>
                  </a:cubicBezTo>
                  <a:cubicBezTo>
                    <a:pt x="8098" y="1705"/>
                    <a:pt x="8180" y="1982"/>
                    <a:pt x="8251" y="2228"/>
                  </a:cubicBezTo>
                  <a:lnTo>
                    <a:pt x="8280" y="2323"/>
                  </a:lnTo>
                  <a:cubicBezTo>
                    <a:pt x="8312" y="2429"/>
                    <a:pt x="8336" y="2446"/>
                    <a:pt x="8336" y="2446"/>
                  </a:cubicBezTo>
                  <a:lnTo>
                    <a:pt x="8593" y="2203"/>
                  </a:lnTo>
                  <a:cubicBezTo>
                    <a:pt x="8645" y="2176"/>
                    <a:pt x="8851" y="2131"/>
                    <a:pt x="9031" y="2131"/>
                  </a:cubicBezTo>
                  <a:cubicBezTo>
                    <a:pt x="9154" y="2131"/>
                    <a:pt x="9239" y="2151"/>
                    <a:pt x="9300" y="2194"/>
                  </a:cubicBezTo>
                  <a:cubicBezTo>
                    <a:pt x="9377" y="2249"/>
                    <a:pt x="9491" y="2387"/>
                    <a:pt x="9591" y="2520"/>
                  </a:cubicBezTo>
                  <a:cubicBezTo>
                    <a:pt x="9434" y="1795"/>
                    <a:pt x="9614" y="1382"/>
                    <a:pt x="9724" y="1133"/>
                  </a:cubicBezTo>
                  <a:cubicBezTo>
                    <a:pt x="9750" y="1072"/>
                    <a:pt x="9778" y="1009"/>
                    <a:pt x="9787" y="971"/>
                  </a:cubicBezTo>
                  <a:cubicBezTo>
                    <a:pt x="9819" y="829"/>
                    <a:pt x="9895" y="502"/>
                    <a:pt x="11043" y="488"/>
                  </a:cubicBezTo>
                  <a:lnTo>
                    <a:pt x="11100" y="487"/>
                  </a:lnTo>
                  <a:lnTo>
                    <a:pt x="11144" y="550"/>
                  </a:lnTo>
                  <a:cubicBezTo>
                    <a:pt x="11220" y="657"/>
                    <a:pt x="11309" y="710"/>
                    <a:pt x="11414" y="710"/>
                  </a:cubicBezTo>
                  <a:cubicBezTo>
                    <a:pt x="11610" y="710"/>
                    <a:pt x="11836" y="530"/>
                    <a:pt x="12036" y="372"/>
                  </a:cubicBezTo>
                  <a:lnTo>
                    <a:pt x="12173" y="266"/>
                  </a:lnTo>
                  <a:cubicBezTo>
                    <a:pt x="12409" y="89"/>
                    <a:pt x="12630" y="0"/>
                    <a:pt x="12830" y="0"/>
                  </a:cubicBezTo>
                  <a:cubicBezTo>
                    <a:pt x="13182" y="0"/>
                    <a:pt x="13468" y="281"/>
                    <a:pt x="13657" y="812"/>
                  </a:cubicBezTo>
                  <a:cubicBezTo>
                    <a:pt x="13771" y="1134"/>
                    <a:pt x="13883" y="1223"/>
                    <a:pt x="13966" y="1289"/>
                  </a:cubicBezTo>
                  <a:cubicBezTo>
                    <a:pt x="14026" y="1338"/>
                    <a:pt x="14118" y="1411"/>
                    <a:pt x="14137" y="1600"/>
                  </a:cubicBezTo>
                  <a:cubicBezTo>
                    <a:pt x="14155" y="1782"/>
                    <a:pt x="14103" y="1911"/>
                    <a:pt x="13963" y="2159"/>
                  </a:cubicBezTo>
                  <a:cubicBezTo>
                    <a:pt x="14027" y="2319"/>
                    <a:pt x="14054" y="2483"/>
                    <a:pt x="14058" y="2764"/>
                  </a:cubicBezTo>
                  <a:cubicBezTo>
                    <a:pt x="14060" y="2893"/>
                    <a:pt x="14062" y="3028"/>
                    <a:pt x="14373" y="3028"/>
                  </a:cubicBezTo>
                  <a:lnTo>
                    <a:pt x="14642" y="3018"/>
                  </a:lnTo>
                  <a:cubicBezTo>
                    <a:pt x="14709" y="3018"/>
                    <a:pt x="14770" y="3025"/>
                    <a:pt x="14820" y="3043"/>
                  </a:cubicBezTo>
                  <a:cubicBezTo>
                    <a:pt x="15249" y="3194"/>
                    <a:pt x="15417" y="3898"/>
                    <a:pt x="15553" y="4464"/>
                  </a:cubicBezTo>
                  <a:cubicBezTo>
                    <a:pt x="15654" y="4888"/>
                    <a:pt x="15728" y="5165"/>
                    <a:pt x="15823" y="5165"/>
                  </a:cubicBezTo>
                  <a:cubicBezTo>
                    <a:pt x="15911" y="5152"/>
                    <a:pt x="15982" y="5146"/>
                    <a:pt x="16051" y="5146"/>
                  </a:cubicBezTo>
                  <a:cubicBezTo>
                    <a:pt x="16255" y="5146"/>
                    <a:pt x="16434" y="5193"/>
                    <a:pt x="16607" y="5239"/>
                  </a:cubicBezTo>
                  <a:cubicBezTo>
                    <a:pt x="16784" y="5285"/>
                    <a:pt x="16952" y="5329"/>
                    <a:pt x="17149" y="5329"/>
                  </a:cubicBezTo>
                  <a:cubicBezTo>
                    <a:pt x="17215" y="5329"/>
                    <a:pt x="17285" y="5323"/>
                    <a:pt x="17360" y="5311"/>
                  </a:cubicBezTo>
                  <a:cubicBezTo>
                    <a:pt x="17457" y="5295"/>
                    <a:pt x="17522" y="5246"/>
                    <a:pt x="17583" y="5198"/>
                  </a:cubicBezTo>
                  <a:cubicBezTo>
                    <a:pt x="17645" y="5149"/>
                    <a:pt x="17710" y="5099"/>
                    <a:pt x="17791" y="5099"/>
                  </a:cubicBezTo>
                  <a:cubicBezTo>
                    <a:pt x="17903" y="5099"/>
                    <a:pt x="18007" y="5194"/>
                    <a:pt x="18137" y="5417"/>
                  </a:cubicBezTo>
                  <a:cubicBezTo>
                    <a:pt x="18161" y="5459"/>
                    <a:pt x="18213" y="5563"/>
                    <a:pt x="18279" y="5697"/>
                  </a:cubicBezTo>
                  <a:cubicBezTo>
                    <a:pt x="18360" y="5863"/>
                    <a:pt x="18545" y="6237"/>
                    <a:pt x="18665" y="6441"/>
                  </a:cubicBezTo>
                  <a:cubicBezTo>
                    <a:pt x="18739" y="6326"/>
                    <a:pt x="18858" y="6237"/>
                    <a:pt x="19050" y="6237"/>
                  </a:cubicBezTo>
                  <a:cubicBezTo>
                    <a:pt x="19582" y="6237"/>
                    <a:pt x="20443" y="6895"/>
                    <a:pt x="20626" y="7072"/>
                  </a:cubicBezTo>
                  <a:cubicBezTo>
                    <a:pt x="20678" y="7123"/>
                    <a:pt x="20773" y="7140"/>
                    <a:pt x="20865" y="7156"/>
                  </a:cubicBezTo>
                  <a:cubicBezTo>
                    <a:pt x="21057" y="7189"/>
                    <a:pt x="21319" y="7234"/>
                    <a:pt x="21387" y="7683"/>
                  </a:cubicBezTo>
                  <a:cubicBezTo>
                    <a:pt x="21445" y="8064"/>
                    <a:pt x="21361" y="8425"/>
                    <a:pt x="21293" y="8715"/>
                  </a:cubicBezTo>
                  <a:cubicBezTo>
                    <a:pt x="21189" y="9157"/>
                    <a:pt x="21209" y="9176"/>
                    <a:pt x="21284" y="9245"/>
                  </a:cubicBezTo>
                  <a:lnTo>
                    <a:pt x="21600" y="9537"/>
                  </a:lnTo>
                  <a:lnTo>
                    <a:pt x="21267" y="9762"/>
                  </a:lnTo>
                  <a:cubicBezTo>
                    <a:pt x="21233" y="9785"/>
                    <a:pt x="21210" y="9812"/>
                    <a:pt x="21205" y="9836"/>
                  </a:cubicBezTo>
                  <a:cubicBezTo>
                    <a:pt x="21181" y="9939"/>
                    <a:pt x="21263" y="10241"/>
                    <a:pt x="21316" y="10440"/>
                  </a:cubicBezTo>
                  <a:cubicBezTo>
                    <a:pt x="21402" y="10760"/>
                    <a:pt x="21491" y="11090"/>
                    <a:pt x="21470" y="11416"/>
                  </a:cubicBezTo>
                  <a:cubicBezTo>
                    <a:pt x="21406" y="12438"/>
                    <a:pt x="20842" y="12438"/>
                    <a:pt x="20656" y="12438"/>
                  </a:cubicBezTo>
                  <a:lnTo>
                    <a:pt x="20536" y="12436"/>
                  </a:lnTo>
                  <a:cubicBezTo>
                    <a:pt x="20426" y="12436"/>
                    <a:pt x="20365" y="12453"/>
                    <a:pt x="20290" y="12550"/>
                  </a:cubicBezTo>
                  <a:cubicBezTo>
                    <a:pt x="20246" y="12606"/>
                    <a:pt x="20210" y="12665"/>
                    <a:pt x="20174" y="12722"/>
                  </a:cubicBezTo>
                  <a:cubicBezTo>
                    <a:pt x="20092" y="12850"/>
                    <a:pt x="20001" y="12996"/>
                    <a:pt x="19859" y="13091"/>
                  </a:cubicBezTo>
                  <a:lnTo>
                    <a:pt x="19789" y="13136"/>
                  </a:lnTo>
                  <a:cubicBezTo>
                    <a:pt x="19763" y="13151"/>
                    <a:pt x="19731" y="13171"/>
                    <a:pt x="19718" y="13183"/>
                  </a:cubicBezTo>
                  <a:cubicBezTo>
                    <a:pt x="19720" y="13187"/>
                    <a:pt x="19716" y="13217"/>
                    <a:pt x="19715" y="13283"/>
                  </a:cubicBezTo>
                  <a:cubicBezTo>
                    <a:pt x="19716" y="13318"/>
                    <a:pt x="19725" y="13385"/>
                    <a:pt x="19734" y="13464"/>
                  </a:cubicBezTo>
                  <a:cubicBezTo>
                    <a:pt x="19776" y="13824"/>
                    <a:pt x="19820" y="14197"/>
                    <a:pt x="19683" y="14383"/>
                  </a:cubicBezTo>
                  <a:lnTo>
                    <a:pt x="19633" y="14452"/>
                  </a:lnTo>
                  <a:lnTo>
                    <a:pt x="19569" y="14441"/>
                  </a:lnTo>
                  <a:cubicBezTo>
                    <a:pt x="19493" y="14428"/>
                    <a:pt x="19414" y="14400"/>
                    <a:pt x="19334" y="14372"/>
                  </a:cubicBezTo>
                  <a:cubicBezTo>
                    <a:pt x="19240" y="14338"/>
                    <a:pt x="19145" y="14302"/>
                    <a:pt x="19052" y="14302"/>
                  </a:cubicBezTo>
                  <a:cubicBezTo>
                    <a:pt x="18994" y="14302"/>
                    <a:pt x="18946" y="14317"/>
                    <a:pt x="18903" y="14349"/>
                  </a:cubicBezTo>
                  <a:cubicBezTo>
                    <a:pt x="18867" y="14375"/>
                    <a:pt x="18845" y="14420"/>
                    <a:pt x="18806" y="14503"/>
                  </a:cubicBezTo>
                  <a:cubicBezTo>
                    <a:pt x="18760" y="14601"/>
                    <a:pt x="18702" y="14721"/>
                    <a:pt x="18603" y="14800"/>
                  </a:cubicBezTo>
                  <a:cubicBezTo>
                    <a:pt x="18545" y="14844"/>
                    <a:pt x="18489" y="14869"/>
                    <a:pt x="18432" y="14893"/>
                  </a:cubicBezTo>
                  <a:cubicBezTo>
                    <a:pt x="18377" y="14916"/>
                    <a:pt x="18329" y="14937"/>
                    <a:pt x="18290" y="14979"/>
                  </a:cubicBezTo>
                  <a:cubicBezTo>
                    <a:pt x="18271" y="15000"/>
                    <a:pt x="18248" y="15041"/>
                    <a:pt x="18223" y="15085"/>
                  </a:cubicBezTo>
                  <a:cubicBezTo>
                    <a:pt x="18168" y="15183"/>
                    <a:pt x="18092" y="15319"/>
                    <a:pt x="17972" y="15362"/>
                  </a:cubicBezTo>
                  <a:cubicBezTo>
                    <a:pt x="17961" y="15362"/>
                    <a:pt x="17950" y="15363"/>
                    <a:pt x="17939" y="15363"/>
                  </a:cubicBezTo>
                  <a:cubicBezTo>
                    <a:pt x="17832" y="15363"/>
                    <a:pt x="17771" y="15322"/>
                    <a:pt x="17716" y="15286"/>
                  </a:cubicBezTo>
                  <a:cubicBezTo>
                    <a:pt x="17691" y="15270"/>
                    <a:pt x="17657" y="15247"/>
                    <a:pt x="17644" y="15244"/>
                  </a:cubicBezTo>
                  <a:cubicBezTo>
                    <a:pt x="17631" y="15249"/>
                    <a:pt x="17608" y="15293"/>
                    <a:pt x="17593" y="15322"/>
                  </a:cubicBezTo>
                  <a:cubicBezTo>
                    <a:pt x="17551" y="15403"/>
                    <a:pt x="17494" y="15512"/>
                    <a:pt x="17403" y="15572"/>
                  </a:cubicBezTo>
                  <a:cubicBezTo>
                    <a:pt x="17353" y="15605"/>
                    <a:pt x="17301" y="15621"/>
                    <a:pt x="17244" y="15621"/>
                  </a:cubicBezTo>
                  <a:cubicBezTo>
                    <a:pt x="17173" y="15621"/>
                    <a:pt x="17108" y="15595"/>
                    <a:pt x="17052" y="15572"/>
                  </a:cubicBezTo>
                  <a:cubicBezTo>
                    <a:pt x="17009" y="15554"/>
                    <a:pt x="16968" y="15537"/>
                    <a:pt x="16934" y="15537"/>
                  </a:cubicBezTo>
                  <a:cubicBezTo>
                    <a:pt x="16842" y="15565"/>
                    <a:pt x="16770" y="15671"/>
                    <a:pt x="16701" y="15773"/>
                  </a:cubicBezTo>
                  <a:cubicBezTo>
                    <a:pt x="16669" y="15821"/>
                    <a:pt x="16637" y="15867"/>
                    <a:pt x="16606" y="15908"/>
                  </a:cubicBezTo>
                  <a:cubicBezTo>
                    <a:pt x="16510" y="16030"/>
                    <a:pt x="16415" y="16104"/>
                    <a:pt x="16323" y="16175"/>
                  </a:cubicBezTo>
                  <a:cubicBezTo>
                    <a:pt x="16271" y="16216"/>
                    <a:pt x="16218" y="16256"/>
                    <a:pt x="16166" y="16307"/>
                  </a:cubicBezTo>
                  <a:cubicBezTo>
                    <a:pt x="16139" y="16334"/>
                    <a:pt x="16113" y="16364"/>
                    <a:pt x="16088" y="16393"/>
                  </a:cubicBezTo>
                  <a:cubicBezTo>
                    <a:pt x="16034" y="16455"/>
                    <a:pt x="15981" y="16514"/>
                    <a:pt x="15917" y="16563"/>
                  </a:cubicBezTo>
                  <a:cubicBezTo>
                    <a:pt x="15876" y="16595"/>
                    <a:pt x="15839" y="16604"/>
                    <a:pt x="15814" y="16609"/>
                  </a:cubicBezTo>
                  <a:cubicBezTo>
                    <a:pt x="15830" y="16649"/>
                    <a:pt x="15915" y="17057"/>
                    <a:pt x="15975" y="17210"/>
                  </a:cubicBezTo>
                  <a:cubicBezTo>
                    <a:pt x="16008" y="17298"/>
                    <a:pt x="16058" y="17376"/>
                    <a:pt x="16109" y="17459"/>
                  </a:cubicBezTo>
                  <a:cubicBezTo>
                    <a:pt x="16157" y="17535"/>
                    <a:pt x="16204" y="17613"/>
                    <a:pt x="16245" y="17699"/>
                  </a:cubicBezTo>
                  <a:cubicBezTo>
                    <a:pt x="16285" y="17782"/>
                    <a:pt x="16325" y="17881"/>
                    <a:pt x="16367" y="17986"/>
                  </a:cubicBezTo>
                  <a:cubicBezTo>
                    <a:pt x="16468" y="18238"/>
                    <a:pt x="16582" y="18523"/>
                    <a:pt x="16705" y="18549"/>
                  </a:cubicBezTo>
                  <a:cubicBezTo>
                    <a:pt x="16725" y="18554"/>
                    <a:pt x="16746" y="18556"/>
                    <a:pt x="16767" y="18556"/>
                  </a:cubicBezTo>
                  <a:cubicBezTo>
                    <a:pt x="16901" y="18556"/>
                    <a:pt x="17036" y="18470"/>
                    <a:pt x="17178" y="18380"/>
                  </a:cubicBezTo>
                  <a:cubicBezTo>
                    <a:pt x="17337" y="18279"/>
                    <a:pt x="17501" y="18175"/>
                    <a:pt x="17683" y="18175"/>
                  </a:cubicBezTo>
                  <a:cubicBezTo>
                    <a:pt x="17864" y="18176"/>
                    <a:pt x="17943" y="18334"/>
                    <a:pt x="17975" y="18429"/>
                  </a:cubicBezTo>
                  <a:cubicBezTo>
                    <a:pt x="18053" y="18660"/>
                    <a:pt x="18025" y="18996"/>
                    <a:pt x="17893" y="19428"/>
                  </a:cubicBezTo>
                  <a:cubicBezTo>
                    <a:pt x="17777" y="19805"/>
                    <a:pt x="17610" y="19996"/>
                    <a:pt x="17397" y="19996"/>
                  </a:cubicBezTo>
                  <a:cubicBezTo>
                    <a:pt x="17328" y="19996"/>
                    <a:pt x="17253" y="19975"/>
                    <a:pt x="17174" y="19933"/>
                  </a:cubicBezTo>
                  <a:cubicBezTo>
                    <a:pt x="17099" y="19893"/>
                    <a:pt x="17031" y="19821"/>
                    <a:pt x="16970" y="19757"/>
                  </a:cubicBezTo>
                  <a:cubicBezTo>
                    <a:pt x="16911" y="19693"/>
                    <a:pt x="16848" y="19627"/>
                    <a:pt x="16805" y="19624"/>
                  </a:cubicBezTo>
                  <a:cubicBezTo>
                    <a:pt x="16803" y="19624"/>
                    <a:pt x="16802" y="19624"/>
                    <a:pt x="16800" y="19624"/>
                  </a:cubicBezTo>
                  <a:cubicBezTo>
                    <a:pt x="16767" y="19624"/>
                    <a:pt x="16765" y="19629"/>
                    <a:pt x="16725" y="19743"/>
                  </a:cubicBezTo>
                  <a:cubicBezTo>
                    <a:pt x="16704" y="19802"/>
                    <a:pt x="16682" y="19863"/>
                    <a:pt x="16655" y="19924"/>
                  </a:cubicBezTo>
                  <a:cubicBezTo>
                    <a:pt x="16484" y="20301"/>
                    <a:pt x="16233" y="20328"/>
                    <a:pt x="16032" y="20350"/>
                  </a:cubicBezTo>
                  <a:cubicBezTo>
                    <a:pt x="15911" y="20363"/>
                    <a:pt x="15798" y="20376"/>
                    <a:pt x="15711" y="20450"/>
                  </a:cubicBezTo>
                  <a:cubicBezTo>
                    <a:pt x="15634" y="20514"/>
                    <a:pt x="15580" y="20688"/>
                    <a:pt x="15522" y="20871"/>
                  </a:cubicBezTo>
                  <a:cubicBezTo>
                    <a:pt x="15437" y="21141"/>
                    <a:pt x="15331" y="21478"/>
                    <a:pt x="15106" y="21573"/>
                  </a:cubicBezTo>
                  <a:cubicBezTo>
                    <a:pt x="15063" y="21591"/>
                    <a:pt x="15018" y="21600"/>
                    <a:pt x="14971"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32" name="Google Shape;432;p12"/>
            <p:cNvSpPr/>
            <p:nvPr/>
          </p:nvSpPr>
          <p:spPr>
            <a:xfrm>
              <a:off x="12213487" y="3744603"/>
              <a:ext cx="220316" cy="98214"/>
            </a:xfrm>
            <a:custGeom>
              <a:rect b="b" l="l" r="r" t="t"/>
              <a:pathLst>
                <a:path extrusionOk="0" h="21600" w="21432">
                  <a:moveTo>
                    <a:pt x="5317" y="21600"/>
                  </a:moveTo>
                  <a:cubicBezTo>
                    <a:pt x="4927" y="21600"/>
                    <a:pt x="4554" y="21491"/>
                    <a:pt x="4143" y="21255"/>
                  </a:cubicBezTo>
                  <a:cubicBezTo>
                    <a:pt x="2650" y="20406"/>
                    <a:pt x="1328" y="18808"/>
                    <a:pt x="422" y="16754"/>
                  </a:cubicBezTo>
                  <a:cubicBezTo>
                    <a:pt x="-41" y="15704"/>
                    <a:pt x="-151" y="11707"/>
                    <a:pt x="232" y="9962"/>
                  </a:cubicBezTo>
                  <a:cubicBezTo>
                    <a:pt x="443" y="9020"/>
                    <a:pt x="779" y="8813"/>
                    <a:pt x="1003" y="8676"/>
                  </a:cubicBezTo>
                  <a:cubicBezTo>
                    <a:pt x="1069" y="8634"/>
                    <a:pt x="1142" y="8592"/>
                    <a:pt x="1222" y="8517"/>
                  </a:cubicBezTo>
                  <a:cubicBezTo>
                    <a:pt x="1598" y="8149"/>
                    <a:pt x="1997" y="7995"/>
                    <a:pt x="2382" y="7845"/>
                  </a:cubicBezTo>
                  <a:cubicBezTo>
                    <a:pt x="2969" y="7619"/>
                    <a:pt x="3475" y="7421"/>
                    <a:pt x="3797" y="6546"/>
                  </a:cubicBezTo>
                  <a:cubicBezTo>
                    <a:pt x="4779" y="3857"/>
                    <a:pt x="5363" y="2259"/>
                    <a:pt x="6924" y="1311"/>
                  </a:cubicBezTo>
                  <a:lnTo>
                    <a:pt x="7180" y="1155"/>
                  </a:lnTo>
                  <a:lnTo>
                    <a:pt x="7379" y="1555"/>
                  </a:lnTo>
                  <a:cubicBezTo>
                    <a:pt x="7581" y="1959"/>
                    <a:pt x="7749" y="2165"/>
                    <a:pt x="7879" y="2165"/>
                  </a:cubicBezTo>
                  <a:cubicBezTo>
                    <a:pt x="7945" y="2165"/>
                    <a:pt x="8013" y="2113"/>
                    <a:pt x="8088" y="2006"/>
                  </a:cubicBezTo>
                  <a:cubicBezTo>
                    <a:pt x="8137" y="1885"/>
                    <a:pt x="8370" y="1240"/>
                    <a:pt x="8500" y="862"/>
                  </a:cubicBezTo>
                  <a:lnTo>
                    <a:pt x="8500" y="0"/>
                  </a:lnTo>
                  <a:lnTo>
                    <a:pt x="9041" y="125"/>
                  </a:lnTo>
                  <a:cubicBezTo>
                    <a:pt x="9649" y="267"/>
                    <a:pt x="10468" y="1933"/>
                    <a:pt x="11049" y="3307"/>
                  </a:cubicBezTo>
                  <a:cubicBezTo>
                    <a:pt x="11105" y="3439"/>
                    <a:pt x="11150" y="3556"/>
                    <a:pt x="11189" y="3660"/>
                  </a:cubicBezTo>
                  <a:cubicBezTo>
                    <a:pt x="11223" y="3633"/>
                    <a:pt x="11262" y="3600"/>
                    <a:pt x="11310" y="3564"/>
                  </a:cubicBezTo>
                  <a:cubicBezTo>
                    <a:pt x="11427" y="3468"/>
                    <a:pt x="11544" y="3347"/>
                    <a:pt x="11661" y="3224"/>
                  </a:cubicBezTo>
                  <a:cubicBezTo>
                    <a:pt x="11812" y="3067"/>
                    <a:pt x="11965" y="2911"/>
                    <a:pt x="12123" y="2789"/>
                  </a:cubicBezTo>
                  <a:cubicBezTo>
                    <a:pt x="12503" y="2140"/>
                    <a:pt x="12915" y="1796"/>
                    <a:pt x="13324" y="1796"/>
                  </a:cubicBezTo>
                  <a:cubicBezTo>
                    <a:pt x="13636" y="1796"/>
                    <a:pt x="13943" y="1992"/>
                    <a:pt x="14233" y="2380"/>
                  </a:cubicBezTo>
                  <a:cubicBezTo>
                    <a:pt x="14455" y="2677"/>
                    <a:pt x="14647" y="2932"/>
                    <a:pt x="14727" y="2932"/>
                  </a:cubicBezTo>
                  <a:cubicBezTo>
                    <a:pt x="14824" y="2932"/>
                    <a:pt x="15061" y="2631"/>
                    <a:pt x="15137" y="2531"/>
                  </a:cubicBezTo>
                  <a:cubicBezTo>
                    <a:pt x="15590" y="1963"/>
                    <a:pt x="16083" y="1689"/>
                    <a:pt x="16644" y="1689"/>
                  </a:cubicBezTo>
                  <a:cubicBezTo>
                    <a:pt x="16787" y="1689"/>
                    <a:pt x="16933" y="1706"/>
                    <a:pt x="17084" y="1737"/>
                  </a:cubicBezTo>
                  <a:cubicBezTo>
                    <a:pt x="17839" y="1900"/>
                    <a:pt x="18414" y="2908"/>
                    <a:pt x="18921" y="3796"/>
                  </a:cubicBezTo>
                  <a:cubicBezTo>
                    <a:pt x="19204" y="4291"/>
                    <a:pt x="19472" y="4758"/>
                    <a:pt x="19749" y="5061"/>
                  </a:cubicBezTo>
                  <a:cubicBezTo>
                    <a:pt x="20148" y="5498"/>
                    <a:pt x="20611" y="5777"/>
                    <a:pt x="21052" y="6011"/>
                  </a:cubicBezTo>
                  <a:lnTo>
                    <a:pt x="21422" y="6207"/>
                  </a:lnTo>
                  <a:lnTo>
                    <a:pt x="21432" y="7066"/>
                  </a:lnTo>
                  <a:cubicBezTo>
                    <a:pt x="21449" y="8538"/>
                    <a:pt x="21016" y="9571"/>
                    <a:pt x="20670" y="10400"/>
                  </a:cubicBezTo>
                  <a:cubicBezTo>
                    <a:pt x="20577" y="10621"/>
                    <a:pt x="20487" y="10836"/>
                    <a:pt x="20409" y="11054"/>
                  </a:cubicBezTo>
                  <a:cubicBezTo>
                    <a:pt x="20288" y="11388"/>
                    <a:pt x="20187" y="11853"/>
                    <a:pt x="20076" y="12323"/>
                  </a:cubicBezTo>
                  <a:cubicBezTo>
                    <a:pt x="19859" y="13261"/>
                    <a:pt x="19612" y="14326"/>
                    <a:pt x="19215" y="14910"/>
                  </a:cubicBezTo>
                  <a:cubicBezTo>
                    <a:pt x="19014" y="15203"/>
                    <a:pt x="18790" y="15353"/>
                    <a:pt x="18551" y="15353"/>
                  </a:cubicBezTo>
                  <a:cubicBezTo>
                    <a:pt x="18023" y="15353"/>
                    <a:pt x="17560" y="14637"/>
                    <a:pt x="17189" y="14062"/>
                  </a:cubicBezTo>
                  <a:lnTo>
                    <a:pt x="17038" y="13831"/>
                  </a:lnTo>
                  <a:cubicBezTo>
                    <a:pt x="16839" y="13532"/>
                    <a:pt x="16622" y="13399"/>
                    <a:pt x="16330" y="13399"/>
                  </a:cubicBezTo>
                  <a:cubicBezTo>
                    <a:pt x="16091" y="13399"/>
                    <a:pt x="15850" y="13482"/>
                    <a:pt x="15606" y="13563"/>
                  </a:cubicBezTo>
                  <a:cubicBezTo>
                    <a:pt x="15314" y="13657"/>
                    <a:pt x="15022" y="13749"/>
                    <a:pt x="14732" y="13749"/>
                  </a:cubicBezTo>
                  <a:cubicBezTo>
                    <a:pt x="14462" y="13735"/>
                    <a:pt x="14299" y="13701"/>
                    <a:pt x="14153" y="13668"/>
                  </a:cubicBezTo>
                  <a:cubicBezTo>
                    <a:pt x="14043" y="13645"/>
                    <a:pt x="13945" y="13622"/>
                    <a:pt x="13853" y="13622"/>
                  </a:cubicBezTo>
                  <a:cubicBezTo>
                    <a:pt x="13729" y="13622"/>
                    <a:pt x="13648" y="13622"/>
                    <a:pt x="13470" y="14179"/>
                  </a:cubicBezTo>
                  <a:cubicBezTo>
                    <a:pt x="12918" y="15904"/>
                    <a:pt x="12333" y="16773"/>
                    <a:pt x="11510" y="17082"/>
                  </a:cubicBezTo>
                  <a:cubicBezTo>
                    <a:pt x="11424" y="17115"/>
                    <a:pt x="11334" y="17130"/>
                    <a:pt x="11245" y="17130"/>
                  </a:cubicBezTo>
                  <a:cubicBezTo>
                    <a:pt x="11110" y="17130"/>
                    <a:pt x="10977" y="17094"/>
                    <a:pt x="10845" y="17055"/>
                  </a:cubicBezTo>
                  <a:cubicBezTo>
                    <a:pt x="10758" y="17031"/>
                    <a:pt x="10672" y="17002"/>
                    <a:pt x="10585" y="17002"/>
                  </a:cubicBezTo>
                  <a:cubicBezTo>
                    <a:pt x="10468" y="17029"/>
                    <a:pt x="10446" y="17065"/>
                    <a:pt x="10339" y="17286"/>
                  </a:cubicBezTo>
                  <a:cubicBezTo>
                    <a:pt x="10248" y="17482"/>
                    <a:pt x="10120" y="17750"/>
                    <a:pt x="9936" y="17954"/>
                  </a:cubicBezTo>
                  <a:cubicBezTo>
                    <a:pt x="9367" y="18587"/>
                    <a:pt x="8763" y="18646"/>
                    <a:pt x="8230" y="18700"/>
                  </a:cubicBezTo>
                  <a:cubicBezTo>
                    <a:pt x="8110" y="18714"/>
                    <a:pt x="7990" y="18725"/>
                    <a:pt x="7869" y="18742"/>
                  </a:cubicBezTo>
                  <a:cubicBezTo>
                    <a:pt x="7900" y="19358"/>
                    <a:pt x="7901" y="20157"/>
                    <a:pt x="7611" y="20838"/>
                  </a:cubicBezTo>
                  <a:cubicBezTo>
                    <a:pt x="7311" y="21558"/>
                    <a:pt x="6878" y="21558"/>
                    <a:pt x="6736" y="21558"/>
                  </a:cubicBezTo>
                  <a:cubicBezTo>
                    <a:pt x="6619" y="21558"/>
                    <a:pt x="6496" y="21537"/>
                    <a:pt x="6379" y="21514"/>
                  </a:cubicBezTo>
                  <a:cubicBezTo>
                    <a:pt x="6295" y="21498"/>
                    <a:pt x="6215" y="21483"/>
                    <a:pt x="6140" y="21483"/>
                  </a:cubicBezTo>
                  <a:cubicBezTo>
                    <a:pt x="5808" y="21558"/>
                    <a:pt x="5560" y="21600"/>
                    <a:pt x="5317"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33" name="Google Shape;433;p12"/>
            <p:cNvSpPr/>
            <p:nvPr/>
          </p:nvSpPr>
          <p:spPr>
            <a:xfrm>
              <a:off x="11945595" y="3780345"/>
              <a:ext cx="297155" cy="131139"/>
            </a:xfrm>
            <a:custGeom>
              <a:rect b="b" l="l" r="r" t="t"/>
              <a:pathLst>
                <a:path extrusionOk="0" h="21600" w="21514">
                  <a:moveTo>
                    <a:pt x="13756" y="21573"/>
                  </a:moveTo>
                  <a:cubicBezTo>
                    <a:pt x="12156" y="20937"/>
                    <a:pt x="10558" y="20291"/>
                    <a:pt x="8961" y="19634"/>
                  </a:cubicBezTo>
                  <a:cubicBezTo>
                    <a:pt x="8627" y="19503"/>
                    <a:pt x="8138" y="19013"/>
                    <a:pt x="7862" y="18254"/>
                  </a:cubicBezTo>
                  <a:cubicBezTo>
                    <a:pt x="7699" y="17795"/>
                    <a:pt x="7658" y="17323"/>
                    <a:pt x="7628" y="16978"/>
                  </a:cubicBezTo>
                  <a:cubicBezTo>
                    <a:pt x="7612" y="16798"/>
                    <a:pt x="7598" y="16643"/>
                    <a:pt x="7572" y="16526"/>
                  </a:cubicBezTo>
                  <a:cubicBezTo>
                    <a:pt x="7567" y="16526"/>
                    <a:pt x="7562" y="16525"/>
                    <a:pt x="7555" y="16525"/>
                  </a:cubicBezTo>
                  <a:cubicBezTo>
                    <a:pt x="7416" y="16525"/>
                    <a:pt x="7223" y="16697"/>
                    <a:pt x="7051" y="16851"/>
                  </a:cubicBezTo>
                  <a:cubicBezTo>
                    <a:pt x="6812" y="17064"/>
                    <a:pt x="6586" y="17265"/>
                    <a:pt x="6365" y="17265"/>
                  </a:cubicBezTo>
                  <a:cubicBezTo>
                    <a:pt x="6210" y="17249"/>
                    <a:pt x="6082" y="17205"/>
                    <a:pt x="5953" y="17157"/>
                  </a:cubicBezTo>
                  <a:cubicBezTo>
                    <a:pt x="5828" y="17111"/>
                    <a:pt x="5701" y="17062"/>
                    <a:pt x="5585" y="17062"/>
                  </a:cubicBezTo>
                  <a:cubicBezTo>
                    <a:pt x="5445" y="17088"/>
                    <a:pt x="5387" y="17206"/>
                    <a:pt x="5263" y="17494"/>
                  </a:cubicBezTo>
                  <a:cubicBezTo>
                    <a:pt x="5182" y="17682"/>
                    <a:pt x="5089" y="17896"/>
                    <a:pt x="4969" y="18076"/>
                  </a:cubicBezTo>
                  <a:cubicBezTo>
                    <a:pt x="4766" y="18380"/>
                    <a:pt x="4506" y="18543"/>
                    <a:pt x="4217" y="18543"/>
                  </a:cubicBezTo>
                  <a:cubicBezTo>
                    <a:pt x="3928" y="18543"/>
                    <a:pt x="3644" y="18380"/>
                    <a:pt x="3417" y="18086"/>
                  </a:cubicBezTo>
                  <a:cubicBezTo>
                    <a:pt x="3245" y="17867"/>
                    <a:pt x="3139" y="17518"/>
                    <a:pt x="3046" y="17210"/>
                  </a:cubicBezTo>
                  <a:cubicBezTo>
                    <a:pt x="3007" y="17083"/>
                    <a:pt x="2941" y="16868"/>
                    <a:pt x="2911" y="16825"/>
                  </a:cubicBezTo>
                  <a:cubicBezTo>
                    <a:pt x="2918" y="16860"/>
                    <a:pt x="2843" y="17009"/>
                    <a:pt x="2798" y="17100"/>
                  </a:cubicBezTo>
                  <a:cubicBezTo>
                    <a:pt x="2709" y="17278"/>
                    <a:pt x="2607" y="17481"/>
                    <a:pt x="2474" y="17613"/>
                  </a:cubicBezTo>
                  <a:cubicBezTo>
                    <a:pt x="2325" y="17761"/>
                    <a:pt x="2180" y="17833"/>
                    <a:pt x="2032" y="17833"/>
                  </a:cubicBezTo>
                  <a:cubicBezTo>
                    <a:pt x="1868" y="17833"/>
                    <a:pt x="1702" y="17747"/>
                    <a:pt x="1494" y="17554"/>
                  </a:cubicBezTo>
                  <a:cubicBezTo>
                    <a:pt x="1270" y="17347"/>
                    <a:pt x="1150" y="16992"/>
                    <a:pt x="1070" y="16756"/>
                  </a:cubicBezTo>
                  <a:cubicBezTo>
                    <a:pt x="718" y="16646"/>
                    <a:pt x="282" y="15964"/>
                    <a:pt x="108" y="15355"/>
                  </a:cubicBezTo>
                  <a:cubicBezTo>
                    <a:pt x="-48" y="14807"/>
                    <a:pt x="-1" y="14365"/>
                    <a:pt x="42" y="14148"/>
                  </a:cubicBezTo>
                  <a:cubicBezTo>
                    <a:pt x="116" y="13775"/>
                    <a:pt x="441" y="12220"/>
                    <a:pt x="549" y="11700"/>
                  </a:cubicBezTo>
                  <a:lnTo>
                    <a:pt x="549" y="11155"/>
                  </a:lnTo>
                  <a:lnTo>
                    <a:pt x="868" y="11053"/>
                  </a:lnTo>
                  <a:cubicBezTo>
                    <a:pt x="942" y="11031"/>
                    <a:pt x="1045" y="10949"/>
                    <a:pt x="1188" y="10837"/>
                  </a:cubicBezTo>
                  <a:lnTo>
                    <a:pt x="1371" y="10692"/>
                  </a:lnTo>
                  <a:lnTo>
                    <a:pt x="1593" y="10905"/>
                  </a:lnTo>
                  <a:cubicBezTo>
                    <a:pt x="1691" y="11072"/>
                    <a:pt x="1809" y="11312"/>
                    <a:pt x="1936" y="11572"/>
                  </a:cubicBezTo>
                  <a:cubicBezTo>
                    <a:pt x="2123" y="11957"/>
                    <a:pt x="2471" y="12674"/>
                    <a:pt x="2626" y="12723"/>
                  </a:cubicBezTo>
                  <a:cubicBezTo>
                    <a:pt x="2627" y="12723"/>
                    <a:pt x="2628" y="12723"/>
                    <a:pt x="2629" y="12723"/>
                  </a:cubicBezTo>
                  <a:cubicBezTo>
                    <a:pt x="2696" y="12723"/>
                    <a:pt x="2745" y="12594"/>
                    <a:pt x="2858" y="12240"/>
                  </a:cubicBezTo>
                  <a:cubicBezTo>
                    <a:pt x="3021" y="11727"/>
                    <a:pt x="3267" y="10952"/>
                    <a:pt x="3767" y="10952"/>
                  </a:cubicBezTo>
                  <a:cubicBezTo>
                    <a:pt x="4213" y="11018"/>
                    <a:pt x="4477" y="11430"/>
                    <a:pt x="4689" y="11760"/>
                  </a:cubicBezTo>
                  <a:cubicBezTo>
                    <a:pt x="4820" y="11963"/>
                    <a:pt x="4932" y="12140"/>
                    <a:pt x="5051" y="12220"/>
                  </a:cubicBezTo>
                  <a:cubicBezTo>
                    <a:pt x="5062" y="12223"/>
                    <a:pt x="5073" y="12226"/>
                    <a:pt x="5083" y="12226"/>
                  </a:cubicBezTo>
                  <a:cubicBezTo>
                    <a:pt x="5159" y="12226"/>
                    <a:pt x="5204" y="12140"/>
                    <a:pt x="5289" y="11970"/>
                  </a:cubicBezTo>
                  <a:cubicBezTo>
                    <a:pt x="5371" y="11806"/>
                    <a:pt x="5459" y="11634"/>
                    <a:pt x="5567" y="11478"/>
                  </a:cubicBezTo>
                  <a:cubicBezTo>
                    <a:pt x="5819" y="11112"/>
                    <a:pt x="7146" y="10639"/>
                    <a:pt x="7685" y="10570"/>
                  </a:cubicBezTo>
                  <a:cubicBezTo>
                    <a:pt x="7814" y="10025"/>
                    <a:pt x="8064" y="9711"/>
                    <a:pt x="8392" y="9711"/>
                  </a:cubicBezTo>
                  <a:cubicBezTo>
                    <a:pt x="8860" y="9711"/>
                    <a:pt x="9398" y="10347"/>
                    <a:pt x="9552" y="10543"/>
                  </a:cubicBezTo>
                  <a:cubicBezTo>
                    <a:pt x="9684" y="10714"/>
                    <a:pt x="9780" y="10978"/>
                    <a:pt x="9874" y="11236"/>
                  </a:cubicBezTo>
                  <a:cubicBezTo>
                    <a:pt x="9891" y="11283"/>
                    <a:pt x="9913" y="11343"/>
                    <a:pt x="9935" y="11402"/>
                  </a:cubicBezTo>
                  <a:cubicBezTo>
                    <a:pt x="9939" y="11043"/>
                    <a:pt x="9899" y="10508"/>
                    <a:pt x="9847" y="10232"/>
                  </a:cubicBezTo>
                  <a:cubicBezTo>
                    <a:pt x="9770" y="9834"/>
                    <a:pt x="9643" y="9465"/>
                    <a:pt x="9508" y="9074"/>
                  </a:cubicBezTo>
                  <a:cubicBezTo>
                    <a:pt x="9345" y="8601"/>
                    <a:pt x="9177" y="8112"/>
                    <a:pt x="9061" y="7488"/>
                  </a:cubicBezTo>
                  <a:lnTo>
                    <a:pt x="9001" y="7161"/>
                  </a:lnTo>
                  <a:lnTo>
                    <a:pt x="9064" y="6791"/>
                  </a:lnTo>
                  <a:cubicBezTo>
                    <a:pt x="9219" y="5972"/>
                    <a:pt x="10679" y="4357"/>
                    <a:pt x="10693" y="4345"/>
                  </a:cubicBezTo>
                  <a:lnTo>
                    <a:pt x="10813" y="4240"/>
                  </a:lnTo>
                  <a:cubicBezTo>
                    <a:pt x="11662" y="3503"/>
                    <a:pt x="12066" y="3129"/>
                    <a:pt x="12256" y="2939"/>
                  </a:cubicBezTo>
                  <a:lnTo>
                    <a:pt x="12256" y="2318"/>
                  </a:lnTo>
                  <a:lnTo>
                    <a:pt x="12730" y="2642"/>
                  </a:lnTo>
                  <a:cubicBezTo>
                    <a:pt x="12733" y="2643"/>
                    <a:pt x="12983" y="2810"/>
                    <a:pt x="13394" y="2810"/>
                  </a:cubicBezTo>
                  <a:cubicBezTo>
                    <a:pt x="13729" y="2810"/>
                    <a:pt x="14074" y="2702"/>
                    <a:pt x="14420" y="2489"/>
                  </a:cubicBezTo>
                  <a:cubicBezTo>
                    <a:pt x="14949" y="2165"/>
                    <a:pt x="15181" y="1571"/>
                    <a:pt x="15386" y="1046"/>
                  </a:cubicBezTo>
                  <a:cubicBezTo>
                    <a:pt x="15577" y="556"/>
                    <a:pt x="15794" y="0"/>
                    <a:pt x="16173" y="0"/>
                  </a:cubicBezTo>
                  <a:cubicBezTo>
                    <a:pt x="16608" y="23"/>
                    <a:pt x="16929" y="513"/>
                    <a:pt x="17141" y="838"/>
                  </a:cubicBezTo>
                  <a:cubicBezTo>
                    <a:pt x="17193" y="918"/>
                    <a:pt x="17266" y="1029"/>
                    <a:pt x="17292" y="1054"/>
                  </a:cubicBezTo>
                  <a:cubicBezTo>
                    <a:pt x="17318" y="1051"/>
                    <a:pt x="17352" y="1049"/>
                    <a:pt x="17390" y="1049"/>
                  </a:cubicBezTo>
                  <a:cubicBezTo>
                    <a:pt x="17664" y="1049"/>
                    <a:pt x="18188" y="1163"/>
                    <a:pt x="18376" y="2088"/>
                  </a:cubicBezTo>
                  <a:cubicBezTo>
                    <a:pt x="18378" y="2088"/>
                    <a:pt x="18379" y="2087"/>
                    <a:pt x="18381" y="2087"/>
                  </a:cubicBezTo>
                  <a:cubicBezTo>
                    <a:pt x="18410" y="2087"/>
                    <a:pt x="18582" y="2222"/>
                    <a:pt x="18763" y="2222"/>
                  </a:cubicBezTo>
                  <a:cubicBezTo>
                    <a:pt x="18968" y="1854"/>
                    <a:pt x="19197" y="1601"/>
                    <a:pt x="19452" y="1601"/>
                  </a:cubicBezTo>
                  <a:cubicBezTo>
                    <a:pt x="19667" y="1601"/>
                    <a:pt x="19899" y="1781"/>
                    <a:pt x="20142" y="2134"/>
                  </a:cubicBezTo>
                  <a:cubicBezTo>
                    <a:pt x="20336" y="2416"/>
                    <a:pt x="20489" y="2458"/>
                    <a:pt x="20562" y="2458"/>
                  </a:cubicBezTo>
                  <a:lnTo>
                    <a:pt x="20962" y="2150"/>
                  </a:lnTo>
                  <a:lnTo>
                    <a:pt x="21052" y="3110"/>
                  </a:lnTo>
                  <a:lnTo>
                    <a:pt x="21104" y="3741"/>
                  </a:lnTo>
                  <a:cubicBezTo>
                    <a:pt x="21044" y="5035"/>
                    <a:pt x="21134" y="6290"/>
                    <a:pt x="21205" y="6554"/>
                  </a:cubicBezTo>
                  <a:lnTo>
                    <a:pt x="21293" y="6742"/>
                  </a:lnTo>
                  <a:lnTo>
                    <a:pt x="21376" y="7128"/>
                  </a:lnTo>
                  <a:lnTo>
                    <a:pt x="21469" y="8279"/>
                  </a:lnTo>
                  <a:cubicBezTo>
                    <a:pt x="21474" y="8552"/>
                    <a:pt x="21481" y="8713"/>
                    <a:pt x="21489" y="8890"/>
                  </a:cubicBezTo>
                  <a:cubicBezTo>
                    <a:pt x="21519" y="9567"/>
                    <a:pt x="21552" y="10334"/>
                    <a:pt x="21397" y="10882"/>
                  </a:cubicBezTo>
                  <a:cubicBezTo>
                    <a:pt x="21164" y="11720"/>
                    <a:pt x="20754" y="11720"/>
                    <a:pt x="20618" y="11720"/>
                  </a:cubicBezTo>
                  <a:cubicBezTo>
                    <a:pt x="20618" y="11720"/>
                    <a:pt x="20465" y="11710"/>
                    <a:pt x="20388" y="11695"/>
                  </a:cubicBezTo>
                  <a:cubicBezTo>
                    <a:pt x="20405" y="12124"/>
                    <a:pt x="20414" y="12623"/>
                    <a:pt x="20313" y="13103"/>
                  </a:cubicBezTo>
                  <a:cubicBezTo>
                    <a:pt x="20225" y="13509"/>
                    <a:pt x="20091" y="13721"/>
                    <a:pt x="19994" y="13874"/>
                  </a:cubicBezTo>
                  <a:cubicBezTo>
                    <a:pt x="19871" y="14156"/>
                    <a:pt x="19860" y="14699"/>
                    <a:pt x="19854" y="15024"/>
                  </a:cubicBezTo>
                  <a:cubicBezTo>
                    <a:pt x="19835" y="15902"/>
                    <a:pt x="19803" y="17489"/>
                    <a:pt x="19182" y="17770"/>
                  </a:cubicBezTo>
                  <a:cubicBezTo>
                    <a:pt x="19061" y="17981"/>
                    <a:pt x="18931" y="18099"/>
                    <a:pt x="18822" y="18198"/>
                  </a:cubicBezTo>
                  <a:cubicBezTo>
                    <a:pt x="18749" y="18264"/>
                    <a:pt x="18679" y="18326"/>
                    <a:pt x="18639" y="18395"/>
                  </a:cubicBezTo>
                  <a:cubicBezTo>
                    <a:pt x="18591" y="18480"/>
                    <a:pt x="18562" y="18551"/>
                    <a:pt x="18527" y="18645"/>
                  </a:cubicBezTo>
                  <a:cubicBezTo>
                    <a:pt x="18409" y="18951"/>
                    <a:pt x="18285" y="19215"/>
                    <a:pt x="17972" y="19365"/>
                  </a:cubicBezTo>
                  <a:cubicBezTo>
                    <a:pt x="17501" y="19586"/>
                    <a:pt x="17037" y="19628"/>
                    <a:pt x="16587" y="19667"/>
                  </a:cubicBezTo>
                  <a:lnTo>
                    <a:pt x="16284" y="19696"/>
                  </a:lnTo>
                  <a:cubicBezTo>
                    <a:pt x="16024" y="19721"/>
                    <a:pt x="15857" y="19914"/>
                    <a:pt x="15601" y="20207"/>
                  </a:cubicBezTo>
                  <a:lnTo>
                    <a:pt x="15410" y="20424"/>
                  </a:lnTo>
                  <a:cubicBezTo>
                    <a:pt x="14838" y="21058"/>
                    <a:pt x="14295" y="21600"/>
                    <a:pt x="13904" y="21600"/>
                  </a:cubicBezTo>
                  <a:lnTo>
                    <a:pt x="13756" y="21573"/>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34" name="Google Shape;434;p12"/>
            <p:cNvSpPr/>
            <p:nvPr/>
          </p:nvSpPr>
          <p:spPr>
            <a:xfrm>
              <a:off x="11838439" y="3869702"/>
              <a:ext cx="470446" cy="509155"/>
            </a:xfrm>
            <a:custGeom>
              <a:rect b="b" l="l" r="r" t="t"/>
              <a:pathLst>
                <a:path extrusionOk="0" h="21600" w="21593">
                  <a:moveTo>
                    <a:pt x="15207" y="21600"/>
                  </a:moveTo>
                  <a:cubicBezTo>
                    <a:pt x="15143" y="21600"/>
                    <a:pt x="15073" y="21591"/>
                    <a:pt x="15001" y="21574"/>
                  </a:cubicBezTo>
                  <a:cubicBezTo>
                    <a:pt x="14618" y="21483"/>
                    <a:pt x="14349" y="21253"/>
                    <a:pt x="14112" y="21051"/>
                  </a:cubicBezTo>
                  <a:cubicBezTo>
                    <a:pt x="13897" y="20866"/>
                    <a:pt x="13694" y="20692"/>
                    <a:pt x="13426" y="20630"/>
                  </a:cubicBezTo>
                  <a:cubicBezTo>
                    <a:pt x="13033" y="20539"/>
                    <a:pt x="12615" y="20375"/>
                    <a:pt x="12216" y="20157"/>
                  </a:cubicBezTo>
                  <a:cubicBezTo>
                    <a:pt x="12078" y="20080"/>
                    <a:pt x="11907" y="20013"/>
                    <a:pt x="11729" y="19942"/>
                  </a:cubicBezTo>
                  <a:cubicBezTo>
                    <a:pt x="11270" y="19758"/>
                    <a:pt x="10750" y="19551"/>
                    <a:pt x="10523" y="19139"/>
                  </a:cubicBezTo>
                  <a:cubicBezTo>
                    <a:pt x="10394" y="18907"/>
                    <a:pt x="10375" y="18696"/>
                    <a:pt x="10467" y="18512"/>
                  </a:cubicBezTo>
                  <a:cubicBezTo>
                    <a:pt x="10574" y="18296"/>
                    <a:pt x="10825" y="18143"/>
                    <a:pt x="11213" y="18057"/>
                  </a:cubicBezTo>
                  <a:cubicBezTo>
                    <a:pt x="11322" y="18033"/>
                    <a:pt x="11431" y="18021"/>
                    <a:pt x="11538" y="18021"/>
                  </a:cubicBezTo>
                  <a:cubicBezTo>
                    <a:pt x="11875" y="18021"/>
                    <a:pt x="12161" y="18139"/>
                    <a:pt x="12438" y="18253"/>
                  </a:cubicBezTo>
                  <a:cubicBezTo>
                    <a:pt x="12516" y="18285"/>
                    <a:pt x="12596" y="18318"/>
                    <a:pt x="12679" y="18349"/>
                  </a:cubicBezTo>
                  <a:cubicBezTo>
                    <a:pt x="12858" y="18416"/>
                    <a:pt x="13277" y="18416"/>
                    <a:pt x="13434" y="18416"/>
                  </a:cubicBezTo>
                  <a:cubicBezTo>
                    <a:pt x="13434" y="18416"/>
                    <a:pt x="13637" y="18415"/>
                    <a:pt x="13639" y="18415"/>
                  </a:cubicBezTo>
                  <a:cubicBezTo>
                    <a:pt x="13895" y="18415"/>
                    <a:pt x="14036" y="18395"/>
                    <a:pt x="14154" y="18353"/>
                  </a:cubicBezTo>
                  <a:cubicBezTo>
                    <a:pt x="14208" y="18334"/>
                    <a:pt x="14251" y="18309"/>
                    <a:pt x="14294" y="18285"/>
                  </a:cubicBezTo>
                  <a:cubicBezTo>
                    <a:pt x="14392" y="18230"/>
                    <a:pt x="14515" y="18161"/>
                    <a:pt x="14696" y="18152"/>
                  </a:cubicBezTo>
                  <a:cubicBezTo>
                    <a:pt x="14701" y="18152"/>
                    <a:pt x="14705" y="18152"/>
                    <a:pt x="14710" y="18152"/>
                  </a:cubicBezTo>
                  <a:cubicBezTo>
                    <a:pt x="14786" y="18152"/>
                    <a:pt x="14850" y="18158"/>
                    <a:pt x="14918" y="18165"/>
                  </a:cubicBezTo>
                  <a:cubicBezTo>
                    <a:pt x="14983" y="18171"/>
                    <a:pt x="15053" y="18179"/>
                    <a:pt x="15114" y="18179"/>
                  </a:cubicBezTo>
                  <a:cubicBezTo>
                    <a:pt x="15431" y="17992"/>
                    <a:pt x="15595" y="17906"/>
                    <a:pt x="15688" y="17866"/>
                  </a:cubicBezTo>
                  <a:lnTo>
                    <a:pt x="15745" y="17833"/>
                  </a:lnTo>
                  <a:lnTo>
                    <a:pt x="15880" y="17820"/>
                  </a:lnTo>
                  <a:cubicBezTo>
                    <a:pt x="15959" y="17820"/>
                    <a:pt x="16045" y="17837"/>
                    <a:pt x="16122" y="17851"/>
                  </a:cubicBezTo>
                  <a:cubicBezTo>
                    <a:pt x="16159" y="17858"/>
                    <a:pt x="16193" y="17865"/>
                    <a:pt x="16217" y="17867"/>
                  </a:cubicBezTo>
                  <a:cubicBezTo>
                    <a:pt x="16462" y="17855"/>
                    <a:pt x="16470" y="17821"/>
                    <a:pt x="16525" y="17596"/>
                  </a:cubicBezTo>
                  <a:cubicBezTo>
                    <a:pt x="16550" y="17492"/>
                    <a:pt x="16582" y="17362"/>
                    <a:pt x="16652" y="17229"/>
                  </a:cubicBezTo>
                  <a:cubicBezTo>
                    <a:pt x="16737" y="17068"/>
                    <a:pt x="16878" y="16997"/>
                    <a:pt x="16980" y="16946"/>
                  </a:cubicBezTo>
                  <a:cubicBezTo>
                    <a:pt x="17045" y="16913"/>
                    <a:pt x="17085" y="16892"/>
                    <a:pt x="17107" y="16863"/>
                  </a:cubicBezTo>
                  <a:cubicBezTo>
                    <a:pt x="17136" y="16825"/>
                    <a:pt x="17137" y="16799"/>
                    <a:pt x="17043" y="16638"/>
                  </a:cubicBezTo>
                  <a:cubicBezTo>
                    <a:pt x="17016" y="16592"/>
                    <a:pt x="16988" y="16545"/>
                    <a:pt x="16966" y="16497"/>
                  </a:cubicBezTo>
                  <a:cubicBezTo>
                    <a:pt x="16903" y="16361"/>
                    <a:pt x="16879" y="16229"/>
                    <a:pt x="16857" y="16112"/>
                  </a:cubicBezTo>
                  <a:cubicBezTo>
                    <a:pt x="16843" y="16040"/>
                    <a:pt x="16831" y="15968"/>
                    <a:pt x="16807" y="15895"/>
                  </a:cubicBezTo>
                  <a:cubicBezTo>
                    <a:pt x="16728" y="15650"/>
                    <a:pt x="16579" y="15424"/>
                    <a:pt x="16422" y="15186"/>
                  </a:cubicBezTo>
                  <a:cubicBezTo>
                    <a:pt x="16308" y="15015"/>
                    <a:pt x="16191" y="14838"/>
                    <a:pt x="16099" y="14649"/>
                  </a:cubicBezTo>
                  <a:cubicBezTo>
                    <a:pt x="16013" y="14627"/>
                    <a:pt x="15860" y="14601"/>
                    <a:pt x="15794" y="14590"/>
                  </a:cubicBezTo>
                  <a:cubicBezTo>
                    <a:pt x="15729" y="14579"/>
                    <a:pt x="15677" y="14569"/>
                    <a:pt x="15653" y="14564"/>
                  </a:cubicBezTo>
                  <a:lnTo>
                    <a:pt x="15563" y="14542"/>
                  </a:lnTo>
                  <a:cubicBezTo>
                    <a:pt x="15352" y="14492"/>
                    <a:pt x="15090" y="14430"/>
                    <a:pt x="14907" y="14258"/>
                  </a:cubicBezTo>
                  <a:cubicBezTo>
                    <a:pt x="14748" y="14110"/>
                    <a:pt x="14764" y="13945"/>
                    <a:pt x="14774" y="13846"/>
                  </a:cubicBezTo>
                  <a:cubicBezTo>
                    <a:pt x="14778" y="13806"/>
                    <a:pt x="14781" y="13774"/>
                    <a:pt x="14775" y="13747"/>
                  </a:cubicBezTo>
                  <a:cubicBezTo>
                    <a:pt x="14720" y="13491"/>
                    <a:pt x="14623" y="13470"/>
                    <a:pt x="14294" y="13437"/>
                  </a:cubicBezTo>
                  <a:cubicBezTo>
                    <a:pt x="14117" y="13420"/>
                    <a:pt x="13917" y="13400"/>
                    <a:pt x="13721" y="13309"/>
                  </a:cubicBezTo>
                  <a:cubicBezTo>
                    <a:pt x="13418" y="13168"/>
                    <a:pt x="13190" y="12966"/>
                    <a:pt x="13061" y="12725"/>
                  </a:cubicBezTo>
                  <a:cubicBezTo>
                    <a:pt x="13028" y="12662"/>
                    <a:pt x="13002" y="12603"/>
                    <a:pt x="12977" y="12547"/>
                  </a:cubicBezTo>
                  <a:cubicBezTo>
                    <a:pt x="12904" y="12383"/>
                    <a:pt x="12871" y="12309"/>
                    <a:pt x="12706" y="12235"/>
                  </a:cubicBezTo>
                  <a:cubicBezTo>
                    <a:pt x="12512" y="12148"/>
                    <a:pt x="12258" y="12148"/>
                    <a:pt x="12012" y="12147"/>
                  </a:cubicBezTo>
                  <a:lnTo>
                    <a:pt x="11925" y="12147"/>
                  </a:lnTo>
                  <a:cubicBezTo>
                    <a:pt x="11690" y="12144"/>
                    <a:pt x="11447" y="12142"/>
                    <a:pt x="11216" y="11988"/>
                  </a:cubicBezTo>
                  <a:lnTo>
                    <a:pt x="11148" y="11943"/>
                  </a:lnTo>
                  <a:cubicBezTo>
                    <a:pt x="11000" y="11844"/>
                    <a:pt x="10892" y="11772"/>
                    <a:pt x="10718" y="11703"/>
                  </a:cubicBezTo>
                  <a:cubicBezTo>
                    <a:pt x="10461" y="11600"/>
                    <a:pt x="10286" y="11390"/>
                    <a:pt x="10132" y="11206"/>
                  </a:cubicBezTo>
                  <a:cubicBezTo>
                    <a:pt x="9809" y="10821"/>
                    <a:pt x="9449" y="10467"/>
                    <a:pt x="9086" y="10170"/>
                  </a:cubicBezTo>
                  <a:cubicBezTo>
                    <a:pt x="8822" y="9953"/>
                    <a:pt x="8548" y="9765"/>
                    <a:pt x="8273" y="9575"/>
                  </a:cubicBezTo>
                  <a:cubicBezTo>
                    <a:pt x="8081" y="9443"/>
                    <a:pt x="7890" y="9311"/>
                    <a:pt x="7700" y="9170"/>
                  </a:cubicBezTo>
                  <a:cubicBezTo>
                    <a:pt x="7637" y="9122"/>
                    <a:pt x="7563" y="9077"/>
                    <a:pt x="7487" y="9030"/>
                  </a:cubicBezTo>
                  <a:cubicBezTo>
                    <a:pt x="7321" y="8927"/>
                    <a:pt x="7133" y="8811"/>
                    <a:pt x="7008" y="8657"/>
                  </a:cubicBezTo>
                  <a:cubicBezTo>
                    <a:pt x="6868" y="8484"/>
                    <a:pt x="6785" y="8284"/>
                    <a:pt x="6705" y="8091"/>
                  </a:cubicBezTo>
                  <a:cubicBezTo>
                    <a:pt x="6650" y="7957"/>
                    <a:pt x="6596" y="7823"/>
                    <a:pt x="6520" y="7706"/>
                  </a:cubicBezTo>
                  <a:cubicBezTo>
                    <a:pt x="6290" y="7353"/>
                    <a:pt x="6265" y="6894"/>
                    <a:pt x="6265" y="6714"/>
                  </a:cubicBezTo>
                  <a:cubicBezTo>
                    <a:pt x="6265" y="6653"/>
                    <a:pt x="6115" y="6525"/>
                    <a:pt x="5991" y="6462"/>
                  </a:cubicBezTo>
                  <a:lnTo>
                    <a:pt x="5002" y="6038"/>
                  </a:lnTo>
                  <a:cubicBezTo>
                    <a:pt x="4909" y="5998"/>
                    <a:pt x="4817" y="5953"/>
                    <a:pt x="4724" y="5908"/>
                  </a:cubicBezTo>
                  <a:cubicBezTo>
                    <a:pt x="4471" y="5785"/>
                    <a:pt x="4232" y="5668"/>
                    <a:pt x="3987" y="5659"/>
                  </a:cubicBezTo>
                  <a:lnTo>
                    <a:pt x="3987" y="5659"/>
                  </a:lnTo>
                  <a:cubicBezTo>
                    <a:pt x="3599" y="5659"/>
                    <a:pt x="3283" y="6183"/>
                    <a:pt x="3180" y="6355"/>
                  </a:cubicBezTo>
                  <a:cubicBezTo>
                    <a:pt x="2954" y="6726"/>
                    <a:pt x="2539" y="6929"/>
                    <a:pt x="2010" y="6929"/>
                  </a:cubicBezTo>
                  <a:cubicBezTo>
                    <a:pt x="1775" y="6929"/>
                    <a:pt x="1597" y="6889"/>
                    <a:pt x="1563" y="6882"/>
                  </a:cubicBezTo>
                  <a:lnTo>
                    <a:pt x="1128" y="6777"/>
                  </a:lnTo>
                  <a:lnTo>
                    <a:pt x="1472" y="6509"/>
                  </a:lnTo>
                  <a:cubicBezTo>
                    <a:pt x="1756" y="6288"/>
                    <a:pt x="1797" y="6206"/>
                    <a:pt x="1802" y="6192"/>
                  </a:cubicBezTo>
                  <a:cubicBezTo>
                    <a:pt x="1801" y="6193"/>
                    <a:pt x="1800" y="6193"/>
                    <a:pt x="1800" y="6193"/>
                  </a:cubicBezTo>
                  <a:cubicBezTo>
                    <a:pt x="1796" y="6193"/>
                    <a:pt x="1792" y="6185"/>
                    <a:pt x="1787" y="6172"/>
                  </a:cubicBezTo>
                  <a:cubicBezTo>
                    <a:pt x="1732" y="6182"/>
                    <a:pt x="1675" y="6187"/>
                    <a:pt x="1617" y="6187"/>
                  </a:cubicBezTo>
                  <a:cubicBezTo>
                    <a:pt x="1326" y="6187"/>
                    <a:pt x="1045" y="6065"/>
                    <a:pt x="820" y="5966"/>
                  </a:cubicBezTo>
                  <a:cubicBezTo>
                    <a:pt x="525" y="5837"/>
                    <a:pt x="424" y="5661"/>
                    <a:pt x="390" y="5537"/>
                  </a:cubicBezTo>
                  <a:cubicBezTo>
                    <a:pt x="340" y="5347"/>
                    <a:pt x="401" y="5145"/>
                    <a:pt x="572" y="4934"/>
                  </a:cubicBezTo>
                  <a:cubicBezTo>
                    <a:pt x="666" y="4818"/>
                    <a:pt x="664" y="4772"/>
                    <a:pt x="664" y="4772"/>
                  </a:cubicBezTo>
                  <a:cubicBezTo>
                    <a:pt x="644" y="4734"/>
                    <a:pt x="481" y="4664"/>
                    <a:pt x="384" y="4623"/>
                  </a:cubicBezTo>
                  <a:cubicBezTo>
                    <a:pt x="296" y="4585"/>
                    <a:pt x="205" y="4546"/>
                    <a:pt x="118" y="4500"/>
                  </a:cubicBezTo>
                  <a:lnTo>
                    <a:pt x="0" y="4436"/>
                  </a:lnTo>
                  <a:lnTo>
                    <a:pt x="3" y="4309"/>
                  </a:lnTo>
                  <a:cubicBezTo>
                    <a:pt x="10" y="3962"/>
                    <a:pt x="331" y="3806"/>
                    <a:pt x="566" y="3692"/>
                  </a:cubicBezTo>
                  <a:cubicBezTo>
                    <a:pt x="839" y="3560"/>
                    <a:pt x="831" y="3542"/>
                    <a:pt x="804" y="3485"/>
                  </a:cubicBezTo>
                  <a:cubicBezTo>
                    <a:pt x="768" y="3412"/>
                    <a:pt x="598" y="3281"/>
                    <a:pt x="506" y="3210"/>
                  </a:cubicBezTo>
                  <a:lnTo>
                    <a:pt x="439" y="3158"/>
                  </a:lnTo>
                  <a:cubicBezTo>
                    <a:pt x="307" y="3084"/>
                    <a:pt x="109" y="2976"/>
                    <a:pt x="149" y="2731"/>
                  </a:cubicBezTo>
                  <a:cubicBezTo>
                    <a:pt x="192" y="2487"/>
                    <a:pt x="407" y="2420"/>
                    <a:pt x="510" y="2388"/>
                  </a:cubicBezTo>
                  <a:cubicBezTo>
                    <a:pt x="538" y="2380"/>
                    <a:pt x="580" y="2366"/>
                    <a:pt x="590" y="2358"/>
                  </a:cubicBezTo>
                  <a:lnTo>
                    <a:pt x="655" y="2307"/>
                  </a:lnTo>
                  <a:lnTo>
                    <a:pt x="754" y="2294"/>
                  </a:lnTo>
                  <a:cubicBezTo>
                    <a:pt x="754" y="2294"/>
                    <a:pt x="1397" y="2295"/>
                    <a:pt x="1485" y="2297"/>
                  </a:cubicBezTo>
                  <a:cubicBezTo>
                    <a:pt x="1554" y="2187"/>
                    <a:pt x="1619" y="2093"/>
                    <a:pt x="1747" y="2064"/>
                  </a:cubicBezTo>
                  <a:cubicBezTo>
                    <a:pt x="1758" y="2063"/>
                    <a:pt x="1768" y="2063"/>
                    <a:pt x="1778" y="2063"/>
                  </a:cubicBezTo>
                  <a:cubicBezTo>
                    <a:pt x="1974" y="2063"/>
                    <a:pt x="2074" y="2142"/>
                    <a:pt x="2170" y="2217"/>
                  </a:cubicBezTo>
                  <a:cubicBezTo>
                    <a:pt x="2197" y="2238"/>
                    <a:pt x="2225" y="2261"/>
                    <a:pt x="2256" y="2283"/>
                  </a:cubicBezTo>
                  <a:cubicBezTo>
                    <a:pt x="2354" y="2189"/>
                    <a:pt x="2601" y="1820"/>
                    <a:pt x="2631" y="1667"/>
                  </a:cubicBezTo>
                  <a:cubicBezTo>
                    <a:pt x="2680" y="1422"/>
                    <a:pt x="2959" y="1128"/>
                    <a:pt x="3233" y="1128"/>
                  </a:cubicBezTo>
                  <a:cubicBezTo>
                    <a:pt x="3395" y="1128"/>
                    <a:pt x="3585" y="1232"/>
                    <a:pt x="3585" y="1526"/>
                  </a:cubicBezTo>
                  <a:cubicBezTo>
                    <a:pt x="3585" y="1788"/>
                    <a:pt x="3920" y="1938"/>
                    <a:pt x="3965" y="1948"/>
                  </a:cubicBezTo>
                  <a:cubicBezTo>
                    <a:pt x="4092" y="1973"/>
                    <a:pt x="4170" y="2060"/>
                    <a:pt x="4223" y="2143"/>
                  </a:cubicBezTo>
                  <a:cubicBezTo>
                    <a:pt x="4258" y="2052"/>
                    <a:pt x="4306" y="1956"/>
                    <a:pt x="4358" y="1856"/>
                  </a:cubicBezTo>
                  <a:cubicBezTo>
                    <a:pt x="4434" y="1708"/>
                    <a:pt x="4548" y="1655"/>
                    <a:pt x="4620" y="1630"/>
                  </a:cubicBezTo>
                  <a:cubicBezTo>
                    <a:pt x="4635" y="1386"/>
                    <a:pt x="4754" y="1144"/>
                    <a:pt x="4995" y="1144"/>
                  </a:cubicBezTo>
                  <a:cubicBezTo>
                    <a:pt x="5074" y="1144"/>
                    <a:pt x="5189" y="1174"/>
                    <a:pt x="5290" y="1313"/>
                  </a:cubicBezTo>
                  <a:cubicBezTo>
                    <a:pt x="5339" y="1382"/>
                    <a:pt x="5394" y="1429"/>
                    <a:pt x="5435" y="1458"/>
                  </a:cubicBezTo>
                  <a:cubicBezTo>
                    <a:pt x="5506" y="1412"/>
                    <a:pt x="5600" y="1377"/>
                    <a:pt x="5711" y="1377"/>
                  </a:cubicBezTo>
                  <a:cubicBezTo>
                    <a:pt x="5813" y="1377"/>
                    <a:pt x="5963" y="1408"/>
                    <a:pt x="6117" y="1547"/>
                  </a:cubicBezTo>
                  <a:cubicBezTo>
                    <a:pt x="6114" y="1536"/>
                    <a:pt x="6111" y="1525"/>
                    <a:pt x="6108" y="1514"/>
                  </a:cubicBezTo>
                  <a:cubicBezTo>
                    <a:pt x="6065" y="1342"/>
                    <a:pt x="6010" y="1128"/>
                    <a:pt x="6202" y="910"/>
                  </a:cubicBezTo>
                  <a:cubicBezTo>
                    <a:pt x="6282" y="818"/>
                    <a:pt x="6392" y="768"/>
                    <a:pt x="6510" y="768"/>
                  </a:cubicBezTo>
                  <a:cubicBezTo>
                    <a:pt x="6529" y="768"/>
                    <a:pt x="6548" y="769"/>
                    <a:pt x="6566" y="771"/>
                  </a:cubicBezTo>
                  <a:lnTo>
                    <a:pt x="6503" y="46"/>
                  </a:lnTo>
                  <a:lnTo>
                    <a:pt x="6795" y="90"/>
                  </a:lnTo>
                  <a:cubicBezTo>
                    <a:pt x="6993" y="120"/>
                    <a:pt x="7099" y="262"/>
                    <a:pt x="7177" y="365"/>
                  </a:cubicBezTo>
                  <a:cubicBezTo>
                    <a:pt x="7202" y="399"/>
                    <a:pt x="7241" y="451"/>
                    <a:pt x="7259" y="462"/>
                  </a:cubicBezTo>
                  <a:cubicBezTo>
                    <a:pt x="7333" y="501"/>
                    <a:pt x="7436" y="523"/>
                    <a:pt x="7537" y="523"/>
                  </a:cubicBezTo>
                  <a:cubicBezTo>
                    <a:pt x="7626" y="523"/>
                    <a:pt x="7707" y="505"/>
                    <a:pt x="7758" y="474"/>
                  </a:cubicBezTo>
                  <a:cubicBezTo>
                    <a:pt x="7794" y="452"/>
                    <a:pt x="7831" y="418"/>
                    <a:pt x="7869" y="382"/>
                  </a:cubicBezTo>
                  <a:cubicBezTo>
                    <a:pt x="7965" y="292"/>
                    <a:pt x="8096" y="168"/>
                    <a:pt x="8316" y="146"/>
                  </a:cubicBezTo>
                  <a:lnTo>
                    <a:pt x="8404" y="142"/>
                  </a:lnTo>
                  <a:cubicBezTo>
                    <a:pt x="8501" y="142"/>
                    <a:pt x="8607" y="157"/>
                    <a:pt x="8711" y="172"/>
                  </a:cubicBezTo>
                  <a:cubicBezTo>
                    <a:pt x="8776" y="181"/>
                    <a:pt x="8841" y="191"/>
                    <a:pt x="8900" y="194"/>
                  </a:cubicBezTo>
                  <a:cubicBezTo>
                    <a:pt x="8952" y="194"/>
                    <a:pt x="9070" y="152"/>
                    <a:pt x="9165" y="117"/>
                  </a:cubicBezTo>
                  <a:cubicBezTo>
                    <a:pt x="9323" y="60"/>
                    <a:pt x="9488" y="0"/>
                    <a:pt x="9651" y="0"/>
                  </a:cubicBezTo>
                  <a:cubicBezTo>
                    <a:pt x="9843" y="0"/>
                    <a:pt x="9996" y="86"/>
                    <a:pt x="10080" y="242"/>
                  </a:cubicBezTo>
                  <a:cubicBezTo>
                    <a:pt x="10124" y="324"/>
                    <a:pt x="10142" y="402"/>
                    <a:pt x="10155" y="466"/>
                  </a:cubicBezTo>
                  <a:cubicBezTo>
                    <a:pt x="10170" y="536"/>
                    <a:pt x="10180" y="575"/>
                    <a:pt x="10208" y="607"/>
                  </a:cubicBezTo>
                  <a:cubicBezTo>
                    <a:pt x="10285" y="693"/>
                    <a:pt x="10477" y="787"/>
                    <a:pt x="10626" y="811"/>
                  </a:cubicBezTo>
                  <a:lnTo>
                    <a:pt x="12348" y="1096"/>
                  </a:lnTo>
                  <a:lnTo>
                    <a:pt x="12394" y="1211"/>
                  </a:lnTo>
                  <a:cubicBezTo>
                    <a:pt x="12411" y="1253"/>
                    <a:pt x="12434" y="1299"/>
                    <a:pt x="12458" y="1346"/>
                  </a:cubicBezTo>
                  <a:cubicBezTo>
                    <a:pt x="12519" y="1466"/>
                    <a:pt x="12588" y="1601"/>
                    <a:pt x="12601" y="1740"/>
                  </a:cubicBezTo>
                  <a:cubicBezTo>
                    <a:pt x="12615" y="1900"/>
                    <a:pt x="12554" y="2028"/>
                    <a:pt x="12505" y="2132"/>
                  </a:cubicBezTo>
                  <a:cubicBezTo>
                    <a:pt x="12467" y="2214"/>
                    <a:pt x="12443" y="2267"/>
                    <a:pt x="12447" y="2317"/>
                  </a:cubicBezTo>
                  <a:lnTo>
                    <a:pt x="12461" y="2439"/>
                  </a:lnTo>
                  <a:cubicBezTo>
                    <a:pt x="12482" y="2602"/>
                    <a:pt x="12500" y="2742"/>
                    <a:pt x="12383" y="2991"/>
                  </a:cubicBezTo>
                  <a:lnTo>
                    <a:pt x="12333" y="3095"/>
                  </a:lnTo>
                  <a:lnTo>
                    <a:pt x="12191" y="3120"/>
                  </a:lnTo>
                  <a:lnTo>
                    <a:pt x="12103" y="3125"/>
                  </a:lnTo>
                  <a:cubicBezTo>
                    <a:pt x="12018" y="3126"/>
                    <a:pt x="11942" y="3110"/>
                    <a:pt x="11875" y="3096"/>
                  </a:cubicBezTo>
                  <a:cubicBezTo>
                    <a:pt x="11822" y="3085"/>
                    <a:pt x="11777" y="3076"/>
                    <a:pt x="11739" y="3076"/>
                  </a:cubicBezTo>
                  <a:lnTo>
                    <a:pt x="11647" y="3089"/>
                  </a:lnTo>
                  <a:cubicBezTo>
                    <a:pt x="11621" y="3138"/>
                    <a:pt x="11580" y="3198"/>
                    <a:pt x="11502" y="3260"/>
                  </a:cubicBezTo>
                  <a:cubicBezTo>
                    <a:pt x="11269" y="3448"/>
                    <a:pt x="11004" y="3482"/>
                    <a:pt x="10770" y="3513"/>
                  </a:cubicBezTo>
                  <a:cubicBezTo>
                    <a:pt x="10681" y="3525"/>
                    <a:pt x="10592" y="3536"/>
                    <a:pt x="10505" y="3557"/>
                  </a:cubicBezTo>
                  <a:cubicBezTo>
                    <a:pt x="10421" y="3578"/>
                    <a:pt x="10311" y="3621"/>
                    <a:pt x="10278" y="3702"/>
                  </a:cubicBezTo>
                  <a:cubicBezTo>
                    <a:pt x="10250" y="3768"/>
                    <a:pt x="10272" y="3860"/>
                    <a:pt x="10339" y="3955"/>
                  </a:cubicBezTo>
                  <a:cubicBezTo>
                    <a:pt x="10581" y="4302"/>
                    <a:pt x="10522" y="4462"/>
                    <a:pt x="10396" y="4684"/>
                  </a:cubicBezTo>
                  <a:cubicBezTo>
                    <a:pt x="10369" y="4733"/>
                    <a:pt x="10336" y="4790"/>
                    <a:pt x="10303" y="4864"/>
                  </a:cubicBezTo>
                  <a:cubicBezTo>
                    <a:pt x="10263" y="4953"/>
                    <a:pt x="10283" y="5002"/>
                    <a:pt x="10351" y="5143"/>
                  </a:cubicBezTo>
                  <a:lnTo>
                    <a:pt x="10395" y="5237"/>
                  </a:lnTo>
                  <a:cubicBezTo>
                    <a:pt x="10435" y="5328"/>
                    <a:pt x="10455" y="5417"/>
                    <a:pt x="10475" y="5507"/>
                  </a:cubicBezTo>
                  <a:cubicBezTo>
                    <a:pt x="10488" y="5564"/>
                    <a:pt x="10500" y="5621"/>
                    <a:pt x="10522" y="5678"/>
                  </a:cubicBezTo>
                  <a:cubicBezTo>
                    <a:pt x="10613" y="5913"/>
                    <a:pt x="10864" y="6075"/>
                    <a:pt x="11130" y="6247"/>
                  </a:cubicBezTo>
                  <a:cubicBezTo>
                    <a:pt x="11225" y="6308"/>
                    <a:pt x="11319" y="6369"/>
                    <a:pt x="11404" y="6431"/>
                  </a:cubicBezTo>
                  <a:cubicBezTo>
                    <a:pt x="11570" y="6554"/>
                    <a:pt x="11746" y="6663"/>
                    <a:pt x="11921" y="6773"/>
                  </a:cubicBezTo>
                  <a:cubicBezTo>
                    <a:pt x="12145" y="6912"/>
                    <a:pt x="12367" y="7052"/>
                    <a:pt x="12571" y="7214"/>
                  </a:cubicBezTo>
                  <a:cubicBezTo>
                    <a:pt x="12654" y="7280"/>
                    <a:pt x="13073" y="7629"/>
                    <a:pt x="13169" y="8008"/>
                  </a:cubicBezTo>
                  <a:cubicBezTo>
                    <a:pt x="13196" y="8111"/>
                    <a:pt x="13210" y="8210"/>
                    <a:pt x="13224" y="8307"/>
                  </a:cubicBezTo>
                  <a:cubicBezTo>
                    <a:pt x="13246" y="8466"/>
                    <a:pt x="13266" y="8603"/>
                    <a:pt x="13349" y="8751"/>
                  </a:cubicBezTo>
                  <a:cubicBezTo>
                    <a:pt x="13611" y="9214"/>
                    <a:pt x="14060" y="9575"/>
                    <a:pt x="14423" y="9838"/>
                  </a:cubicBezTo>
                  <a:lnTo>
                    <a:pt x="14576" y="9954"/>
                  </a:lnTo>
                  <a:cubicBezTo>
                    <a:pt x="14808" y="10129"/>
                    <a:pt x="15071" y="10328"/>
                    <a:pt x="15321" y="10384"/>
                  </a:cubicBezTo>
                  <a:cubicBezTo>
                    <a:pt x="15500" y="10423"/>
                    <a:pt x="15677" y="10441"/>
                    <a:pt x="15896" y="10441"/>
                  </a:cubicBezTo>
                  <a:cubicBezTo>
                    <a:pt x="16012" y="10441"/>
                    <a:pt x="16131" y="10436"/>
                    <a:pt x="16256" y="10430"/>
                  </a:cubicBezTo>
                  <a:lnTo>
                    <a:pt x="16382" y="10419"/>
                  </a:lnTo>
                  <a:cubicBezTo>
                    <a:pt x="16483" y="10409"/>
                    <a:pt x="16604" y="10396"/>
                    <a:pt x="16720" y="10396"/>
                  </a:cubicBezTo>
                  <a:cubicBezTo>
                    <a:pt x="17162" y="10396"/>
                    <a:pt x="17312" y="10581"/>
                    <a:pt x="17361" y="10736"/>
                  </a:cubicBezTo>
                  <a:cubicBezTo>
                    <a:pt x="17418" y="10926"/>
                    <a:pt x="17264" y="11086"/>
                    <a:pt x="17128" y="11227"/>
                  </a:cubicBezTo>
                  <a:cubicBezTo>
                    <a:pt x="17092" y="11265"/>
                    <a:pt x="17036" y="11322"/>
                    <a:pt x="17024" y="11343"/>
                  </a:cubicBezTo>
                  <a:cubicBezTo>
                    <a:pt x="17018" y="11368"/>
                    <a:pt x="17012" y="11389"/>
                    <a:pt x="17260" y="11489"/>
                  </a:cubicBezTo>
                  <a:lnTo>
                    <a:pt x="18715" y="12091"/>
                  </a:lnTo>
                  <a:cubicBezTo>
                    <a:pt x="18949" y="12190"/>
                    <a:pt x="19166" y="12309"/>
                    <a:pt x="19383" y="12428"/>
                  </a:cubicBezTo>
                  <a:cubicBezTo>
                    <a:pt x="19517" y="12502"/>
                    <a:pt x="19652" y="12575"/>
                    <a:pt x="19790" y="12644"/>
                  </a:cubicBezTo>
                  <a:cubicBezTo>
                    <a:pt x="19879" y="12688"/>
                    <a:pt x="19977" y="12724"/>
                    <a:pt x="20076" y="12762"/>
                  </a:cubicBezTo>
                  <a:cubicBezTo>
                    <a:pt x="20291" y="12842"/>
                    <a:pt x="20535" y="12934"/>
                    <a:pt x="20721" y="13105"/>
                  </a:cubicBezTo>
                  <a:cubicBezTo>
                    <a:pt x="20787" y="13167"/>
                    <a:pt x="20859" y="13226"/>
                    <a:pt x="20932" y="13287"/>
                  </a:cubicBezTo>
                  <a:cubicBezTo>
                    <a:pt x="21220" y="13527"/>
                    <a:pt x="21578" y="13826"/>
                    <a:pt x="21592" y="14264"/>
                  </a:cubicBezTo>
                  <a:cubicBezTo>
                    <a:pt x="21600" y="14570"/>
                    <a:pt x="21531" y="14787"/>
                    <a:pt x="21380" y="14931"/>
                  </a:cubicBezTo>
                  <a:cubicBezTo>
                    <a:pt x="21259" y="15045"/>
                    <a:pt x="21096" y="15103"/>
                    <a:pt x="20895" y="15103"/>
                  </a:cubicBezTo>
                  <a:cubicBezTo>
                    <a:pt x="20859" y="15103"/>
                    <a:pt x="20820" y="15101"/>
                    <a:pt x="20780" y="15097"/>
                  </a:cubicBezTo>
                  <a:lnTo>
                    <a:pt x="20665" y="15086"/>
                  </a:lnTo>
                  <a:lnTo>
                    <a:pt x="20488" y="14803"/>
                  </a:lnTo>
                  <a:cubicBezTo>
                    <a:pt x="20375" y="14615"/>
                    <a:pt x="20259" y="14420"/>
                    <a:pt x="20121" y="14295"/>
                  </a:cubicBezTo>
                  <a:cubicBezTo>
                    <a:pt x="20017" y="14201"/>
                    <a:pt x="19887" y="14170"/>
                    <a:pt x="19723" y="14132"/>
                  </a:cubicBezTo>
                  <a:cubicBezTo>
                    <a:pt x="19603" y="14104"/>
                    <a:pt x="19467" y="14072"/>
                    <a:pt x="19334" y="14008"/>
                  </a:cubicBezTo>
                  <a:cubicBezTo>
                    <a:pt x="19227" y="13958"/>
                    <a:pt x="19149" y="13890"/>
                    <a:pt x="19086" y="13836"/>
                  </a:cubicBezTo>
                  <a:cubicBezTo>
                    <a:pt x="19003" y="13765"/>
                    <a:pt x="18974" y="13744"/>
                    <a:pt x="18938" y="13744"/>
                  </a:cubicBezTo>
                  <a:cubicBezTo>
                    <a:pt x="18713" y="13782"/>
                    <a:pt x="18495" y="14077"/>
                    <a:pt x="18390" y="14219"/>
                  </a:cubicBezTo>
                  <a:cubicBezTo>
                    <a:pt x="18227" y="14442"/>
                    <a:pt x="18159" y="14737"/>
                    <a:pt x="18207" y="15008"/>
                  </a:cubicBezTo>
                  <a:cubicBezTo>
                    <a:pt x="18234" y="15017"/>
                    <a:pt x="18477" y="15158"/>
                    <a:pt x="18553" y="15183"/>
                  </a:cubicBezTo>
                  <a:cubicBezTo>
                    <a:pt x="18802" y="15262"/>
                    <a:pt x="18958" y="15312"/>
                    <a:pt x="19161" y="15438"/>
                  </a:cubicBezTo>
                  <a:lnTo>
                    <a:pt x="19263" y="15502"/>
                  </a:lnTo>
                  <a:lnTo>
                    <a:pt x="19263" y="15616"/>
                  </a:lnTo>
                  <a:cubicBezTo>
                    <a:pt x="19263" y="15677"/>
                    <a:pt x="19272" y="15758"/>
                    <a:pt x="19281" y="15848"/>
                  </a:cubicBezTo>
                  <a:cubicBezTo>
                    <a:pt x="19314" y="16164"/>
                    <a:pt x="19350" y="16522"/>
                    <a:pt x="19176" y="16731"/>
                  </a:cubicBezTo>
                  <a:cubicBezTo>
                    <a:pt x="19031" y="16904"/>
                    <a:pt x="18810" y="16917"/>
                    <a:pt x="18665" y="16925"/>
                  </a:cubicBezTo>
                  <a:cubicBezTo>
                    <a:pt x="18614" y="16928"/>
                    <a:pt x="18561" y="16931"/>
                    <a:pt x="18531" y="16939"/>
                  </a:cubicBezTo>
                  <a:cubicBezTo>
                    <a:pt x="18355" y="16987"/>
                    <a:pt x="18276" y="17121"/>
                    <a:pt x="18239" y="17224"/>
                  </a:cubicBezTo>
                  <a:cubicBezTo>
                    <a:pt x="18224" y="17268"/>
                    <a:pt x="18232" y="17344"/>
                    <a:pt x="18240" y="17417"/>
                  </a:cubicBezTo>
                  <a:cubicBezTo>
                    <a:pt x="18255" y="17554"/>
                    <a:pt x="18275" y="17725"/>
                    <a:pt x="18169" y="17884"/>
                  </a:cubicBezTo>
                  <a:cubicBezTo>
                    <a:pt x="18087" y="18005"/>
                    <a:pt x="17967" y="18066"/>
                    <a:pt x="17870" y="18115"/>
                  </a:cubicBezTo>
                  <a:cubicBezTo>
                    <a:pt x="17825" y="18139"/>
                    <a:pt x="17782" y="18161"/>
                    <a:pt x="17760" y="18181"/>
                  </a:cubicBezTo>
                  <a:cubicBezTo>
                    <a:pt x="17677" y="18256"/>
                    <a:pt x="17568" y="18413"/>
                    <a:pt x="17527" y="18517"/>
                  </a:cubicBezTo>
                  <a:cubicBezTo>
                    <a:pt x="17421" y="18795"/>
                    <a:pt x="17238" y="18931"/>
                    <a:pt x="16968" y="18931"/>
                  </a:cubicBezTo>
                  <a:cubicBezTo>
                    <a:pt x="16890" y="18931"/>
                    <a:pt x="16803" y="18918"/>
                    <a:pt x="16708" y="18903"/>
                  </a:cubicBezTo>
                  <a:cubicBezTo>
                    <a:pt x="16640" y="18892"/>
                    <a:pt x="16566" y="18880"/>
                    <a:pt x="16486" y="18875"/>
                  </a:cubicBezTo>
                  <a:cubicBezTo>
                    <a:pt x="16360" y="18869"/>
                    <a:pt x="16288" y="18797"/>
                    <a:pt x="16246" y="18735"/>
                  </a:cubicBezTo>
                  <a:cubicBezTo>
                    <a:pt x="16194" y="18792"/>
                    <a:pt x="16101" y="18887"/>
                    <a:pt x="16029" y="18972"/>
                  </a:cubicBezTo>
                  <a:cubicBezTo>
                    <a:pt x="15859" y="19175"/>
                    <a:pt x="15734" y="19458"/>
                    <a:pt x="15696" y="19727"/>
                  </a:cubicBezTo>
                  <a:cubicBezTo>
                    <a:pt x="15682" y="19830"/>
                    <a:pt x="15753" y="19935"/>
                    <a:pt x="15835" y="20056"/>
                  </a:cubicBezTo>
                  <a:cubicBezTo>
                    <a:pt x="15956" y="20234"/>
                    <a:pt x="16121" y="20478"/>
                    <a:pt x="15958" y="20765"/>
                  </a:cubicBezTo>
                  <a:cubicBezTo>
                    <a:pt x="15916" y="20837"/>
                    <a:pt x="15888" y="20920"/>
                    <a:pt x="15859" y="21000"/>
                  </a:cubicBezTo>
                  <a:cubicBezTo>
                    <a:pt x="15772" y="21239"/>
                    <a:pt x="15640" y="21600"/>
                    <a:pt x="15207"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35" name="Google Shape;435;p12"/>
            <p:cNvSpPr/>
            <p:nvPr/>
          </p:nvSpPr>
          <p:spPr>
            <a:xfrm>
              <a:off x="12088470" y="3869702"/>
              <a:ext cx="125559" cy="83929"/>
            </a:xfrm>
            <a:custGeom>
              <a:rect b="b" l="l" r="r" t="t"/>
              <a:pathLst>
                <a:path extrusionOk="0" h="21600" w="21600">
                  <a:moveTo>
                    <a:pt x="12485" y="21600"/>
                  </a:moveTo>
                  <a:cubicBezTo>
                    <a:pt x="12021" y="21600"/>
                    <a:pt x="11618" y="21362"/>
                    <a:pt x="11316" y="20913"/>
                  </a:cubicBezTo>
                  <a:cubicBezTo>
                    <a:pt x="11162" y="20720"/>
                    <a:pt x="10440" y="20405"/>
                    <a:pt x="9838" y="20279"/>
                  </a:cubicBezTo>
                  <a:lnTo>
                    <a:pt x="9639" y="20237"/>
                  </a:lnTo>
                  <a:lnTo>
                    <a:pt x="8533" y="19116"/>
                  </a:lnTo>
                  <a:lnTo>
                    <a:pt x="7825" y="21054"/>
                  </a:lnTo>
                  <a:lnTo>
                    <a:pt x="4840" y="20870"/>
                  </a:lnTo>
                  <a:lnTo>
                    <a:pt x="4682" y="20760"/>
                  </a:lnTo>
                  <a:cubicBezTo>
                    <a:pt x="4558" y="20675"/>
                    <a:pt x="1646" y="18591"/>
                    <a:pt x="656" y="13565"/>
                  </a:cubicBezTo>
                  <a:cubicBezTo>
                    <a:pt x="569" y="12332"/>
                    <a:pt x="798" y="11548"/>
                    <a:pt x="981" y="10919"/>
                  </a:cubicBezTo>
                  <a:cubicBezTo>
                    <a:pt x="1127" y="10423"/>
                    <a:pt x="1215" y="10102"/>
                    <a:pt x="1199" y="9807"/>
                  </a:cubicBezTo>
                  <a:cubicBezTo>
                    <a:pt x="1179" y="9435"/>
                    <a:pt x="992" y="8839"/>
                    <a:pt x="825" y="8316"/>
                  </a:cubicBezTo>
                  <a:cubicBezTo>
                    <a:pt x="711" y="7955"/>
                    <a:pt x="603" y="7604"/>
                    <a:pt x="524" y="7285"/>
                  </a:cubicBezTo>
                  <a:lnTo>
                    <a:pt x="0" y="5152"/>
                  </a:lnTo>
                  <a:cubicBezTo>
                    <a:pt x="0" y="5152"/>
                    <a:pt x="6926" y="6982"/>
                    <a:pt x="6928" y="6982"/>
                  </a:cubicBezTo>
                  <a:cubicBezTo>
                    <a:pt x="7636" y="6982"/>
                    <a:pt x="9123" y="5897"/>
                    <a:pt x="9682" y="5489"/>
                  </a:cubicBezTo>
                  <a:lnTo>
                    <a:pt x="10222" y="5089"/>
                  </a:lnTo>
                  <a:cubicBezTo>
                    <a:pt x="10913" y="4568"/>
                    <a:pt x="11564" y="4076"/>
                    <a:pt x="12551" y="4013"/>
                  </a:cubicBezTo>
                  <a:lnTo>
                    <a:pt x="13283" y="3968"/>
                  </a:lnTo>
                  <a:cubicBezTo>
                    <a:pt x="14325" y="3908"/>
                    <a:pt x="15311" y="3852"/>
                    <a:pt x="16286" y="3548"/>
                  </a:cubicBezTo>
                  <a:cubicBezTo>
                    <a:pt x="16520" y="3476"/>
                    <a:pt x="16523" y="3472"/>
                    <a:pt x="16649" y="3256"/>
                  </a:cubicBezTo>
                  <a:cubicBezTo>
                    <a:pt x="16763" y="3063"/>
                    <a:pt x="16916" y="2800"/>
                    <a:pt x="17177" y="2504"/>
                  </a:cubicBezTo>
                  <a:cubicBezTo>
                    <a:pt x="17462" y="2183"/>
                    <a:pt x="17756" y="2008"/>
                    <a:pt x="18015" y="1855"/>
                  </a:cubicBezTo>
                  <a:cubicBezTo>
                    <a:pt x="18219" y="1734"/>
                    <a:pt x="18411" y="1619"/>
                    <a:pt x="18489" y="1489"/>
                  </a:cubicBezTo>
                  <a:lnTo>
                    <a:pt x="19395" y="0"/>
                  </a:lnTo>
                  <a:lnTo>
                    <a:pt x="19932" y="1846"/>
                  </a:lnTo>
                  <a:cubicBezTo>
                    <a:pt x="20445" y="3604"/>
                    <a:pt x="21168" y="4945"/>
                    <a:pt x="21174" y="4959"/>
                  </a:cubicBezTo>
                  <a:lnTo>
                    <a:pt x="21600" y="5742"/>
                  </a:lnTo>
                  <a:lnTo>
                    <a:pt x="21201" y="6558"/>
                  </a:lnTo>
                  <a:cubicBezTo>
                    <a:pt x="21201" y="6558"/>
                    <a:pt x="20466" y="8040"/>
                    <a:pt x="19776" y="9172"/>
                  </a:cubicBezTo>
                  <a:cubicBezTo>
                    <a:pt x="19149" y="10196"/>
                    <a:pt x="17417" y="11301"/>
                    <a:pt x="16463" y="11856"/>
                  </a:cubicBezTo>
                  <a:cubicBezTo>
                    <a:pt x="16478" y="11918"/>
                    <a:pt x="16496" y="11988"/>
                    <a:pt x="16517" y="12062"/>
                  </a:cubicBezTo>
                  <a:cubicBezTo>
                    <a:pt x="16955" y="13693"/>
                    <a:pt x="16706" y="14791"/>
                    <a:pt x="16421" y="15422"/>
                  </a:cubicBezTo>
                  <a:cubicBezTo>
                    <a:pt x="16052" y="16239"/>
                    <a:pt x="15470" y="16605"/>
                    <a:pt x="15059" y="16605"/>
                  </a:cubicBezTo>
                  <a:cubicBezTo>
                    <a:pt x="15053" y="16605"/>
                    <a:pt x="15044" y="16605"/>
                    <a:pt x="15038" y="16605"/>
                  </a:cubicBezTo>
                  <a:cubicBezTo>
                    <a:pt x="14202" y="16605"/>
                    <a:pt x="14022" y="16767"/>
                    <a:pt x="14019" y="16769"/>
                  </a:cubicBezTo>
                  <a:cubicBezTo>
                    <a:pt x="14186" y="17620"/>
                    <a:pt x="14145" y="20021"/>
                    <a:pt x="14145" y="20021"/>
                  </a:cubicBezTo>
                  <a:lnTo>
                    <a:pt x="14133" y="20792"/>
                  </a:lnTo>
                  <a:lnTo>
                    <a:pt x="13677" y="21146"/>
                  </a:lnTo>
                  <a:cubicBezTo>
                    <a:pt x="13580" y="21223"/>
                    <a:pt x="13065" y="21600"/>
                    <a:pt x="12485"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36" name="Google Shape;436;p12"/>
            <p:cNvSpPr/>
            <p:nvPr/>
          </p:nvSpPr>
          <p:spPr>
            <a:xfrm>
              <a:off x="12302784" y="3905444"/>
              <a:ext cx="178310" cy="198931"/>
            </a:xfrm>
            <a:custGeom>
              <a:rect b="b" l="l" r="r" t="t"/>
              <a:pathLst>
                <a:path extrusionOk="0" h="21600" w="21547">
                  <a:moveTo>
                    <a:pt x="12557" y="21600"/>
                  </a:moveTo>
                  <a:lnTo>
                    <a:pt x="13412" y="20693"/>
                  </a:lnTo>
                  <a:lnTo>
                    <a:pt x="14544" y="18847"/>
                  </a:lnTo>
                  <a:cubicBezTo>
                    <a:pt x="14076" y="18770"/>
                    <a:pt x="13703" y="18583"/>
                    <a:pt x="13446" y="18296"/>
                  </a:cubicBezTo>
                  <a:cubicBezTo>
                    <a:pt x="13280" y="18109"/>
                    <a:pt x="13109" y="17867"/>
                    <a:pt x="12934" y="17615"/>
                  </a:cubicBezTo>
                  <a:cubicBezTo>
                    <a:pt x="12708" y="17294"/>
                    <a:pt x="12293" y="16697"/>
                    <a:pt x="12072" y="16653"/>
                  </a:cubicBezTo>
                  <a:cubicBezTo>
                    <a:pt x="12053" y="16649"/>
                    <a:pt x="11981" y="16639"/>
                    <a:pt x="11840" y="16639"/>
                  </a:cubicBezTo>
                  <a:cubicBezTo>
                    <a:pt x="10946" y="16639"/>
                    <a:pt x="9652" y="16998"/>
                    <a:pt x="9473" y="17402"/>
                  </a:cubicBezTo>
                  <a:cubicBezTo>
                    <a:pt x="9425" y="17505"/>
                    <a:pt x="9376" y="17600"/>
                    <a:pt x="9313" y="17701"/>
                  </a:cubicBezTo>
                  <a:lnTo>
                    <a:pt x="9010" y="18190"/>
                  </a:lnTo>
                  <a:lnTo>
                    <a:pt x="8472" y="17909"/>
                  </a:lnTo>
                  <a:cubicBezTo>
                    <a:pt x="6407" y="16826"/>
                    <a:pt x="2915" y="15053"/>
                    <a:pt x="2337" y="14903"/>
                  </a:cubicBezTo>
                  <a:lnTo>
                    <a:pt x="2059" y="14831"/>
                  </a:lnTo>
                  <a:lnTo>
                    <a:pt x="1705" y="14095"/>
                  </a:lnTo>
                  <a:lnTo>
                    <a:pt x="2232" y="13825"/>
                  </a:lnTo>
                  <a:cubicBezTo>
                    <a:pt x="2497" y="13717"/>
                    <a:pt x="2814" y="13642"/>
                    <a:pt x="3144" y="13572"/>
                  </a:cubicBezTo>
                  <a:cubicBezTo>
                    <a:pt x="3210" y="13556"/>
                    <a:pt x="3319" y="13537"/>
                    <a:pt x="3439" y="13517"/>
                  </a:cubicBezTo>
                  <a:cubicBezTo>
                    <a:pt x="3581" y="13494"/>
                    <a:pt x="3876" y="13446"/>
                    <a:pt x="3958" y="13399"/>
                  </a:cubicBezTo>
                  <a:cubicBezTo>
                    <a:pt x="3941" y="13367"/>
                    <a:pt x="3861" y="13143"/>
                    <a:pt x="3813" y="13009"/>
                  </a:cubicBezTo>
                  <a:cubicBezTo>
                    <a:pt x="3711" y="12728"/>
                    <a:pt x="3587" y="12377"/>
                    <a:pt x="3667" y="12009"/>
                  </a:cubicBezTo>
                  <a:cubicBezTo>
                    <a:pt x="3724" y="11757"/>
                    <a:pt x="3834" y="11567"/>
                    <a:pt x="3914" y="11428"/>
                  </a:cubicBezTo>
                  <a:lnTo>
                    <a:pt x="4291" y="10821"/>
                  </a:lnTo>
                  <a:lnTo>
                    <a:pt x="3865" y="11215"/>
                  </a:lnTo>
                  <a:cubicBezTo>
                    <a:pt x="3709" y="11080"/>
                    <a:pt x="3467" y="11019"/>
                    <a:pt x="3189" y="10949"/>
                  </a:cubicBezTo>
                  <a:cubicBezTo>
                    <a:pt x="2904" y="10879"/>
                    <a:pt x="2584" y="10799"/>
                    <a:pt x="2285" y="10621"/>
                  </a:cubicBezTo>
                  <a:cubicBezTo>
                    <a:pt x="1328" y="10057"/>
                    <a:pt x="1713" y="9220"/>
                    <a:pt x="1922" y="8771"/>
                  </a:cubicBezTo>
                  <a:lnTo>
                    <a:pt x="2004" y="8590"/>
                  </a:lnTo>
                  <a:cubicBezTo>
                    <a:pt x="2057" y="8462"/>
                    <a:pt x="2175" y="8270"/>
                    <a:pt x="2310" y="8062"/>
                  </a:cubicBezTo>
                  <a:cubicBezTo>
                    <a:pt x="2424" y="7884"/>
                    <a:pt x="2637" y="7554"/>
                    <a:pt x="2658" y="7438"/>
                  </a:cubicBezTo>
                  <a:cubicBezTo>
                    <a:pt x="2618" y="7446"/>
                    <a:pt x="2580" y="7450"/>
                    <a:pt x="2540" y="7450"/>
                  </a:cubicBezTo>
                  <a:cubicBezTo>
                    <a:pt x="2373" y="7450"/>
                    <a:pt x="2207" y="7381"/>
                    <a:pt x="2053" y="7256"/>
                  </a:cubicBezTo>
                  <a:cubicBezTo>
                    <a:pt x="1581" y="6867"/>
                    <a:pt x="1412" y="6289"/>
                    <a:pt x="1361" y="6059"/>
                  </a:cubicBezTo>
                  <a:lnTo>
                    <a:pt x="1254" y="5565"/>
                  </a:lnTo>
                  <a:cubicBezTo>
                    <a:pt x="1254" y="5565"/>
                    <a:pt x="1829" y="5414"/>
                    <a:pt x="1893" y="5398"/>
                  </a:cubicBezTo>
                  <a:cubicBezTo>
                    <a:pt x="1410" y="5034"/>
                    <a:pt x="1022" y="4643"/>
                    <a:pt x="938" y="4532"/>
                  </a:cubicBezTo>
                  <a:cubicBezTo>
                    <a:pt x="630" y="4107"/>
                    <a:pt x="599" y="3748"/>
                    <a:pt x="573" y="3432"/>
                  </a:cubicBezTo>
                  <a:lnTo>
                    <a:pt x="548" y="3187"/>
                  </a:lnTo>
                  <a:cubicBezTo>
                    <a:pt x="525" y="3028"/>
                    <a:pt x="474" y="2869"/>
                    <a:pt x="426" y="2710"/>
                  </a:cubicBezTo>
                  <a:cubicBezTo>
                    <a:pt x="346" y="2440"/>
                    <a:pt x="253" y="2134"/>
                    <a:pt x="253" y="1804"/>
                  </a:cubicBezTo>
                  <a:lnTo>
                    <a:pt x="0" y="1123"/>
                  </a:lnTo>
                  <a:lnTo>
                    <a:pt x="824" y="1219"/>
                  </a:lnTo>
                  <a:cubicBezTo>
                    <a:pt x="2049" y="1156"/>
                    <a:pt x="2502" y="1048"/>
                    <a:pt x="2645" y="1002"/>
                  </a:cubicBezTo>
                  <a:cubicBezTo>
                    <a:pt x="2879" y="659"/>
                    <a:pt x="3408" y="175"/>
                    <a:pt x="3846" y="56"/>
                  </a:cubicBezTo>
                  <a:cubicBezTo>
                    <a:pt x="3985" y="19"/>
                    <a:pt x="4124" y="0"/>
                    <a:pt x="4259" y="0"/>
                  </a:cubicBezTo>
                  <a:cubicBezTo>
                    <a:pt x="4590" y="0"/>
                    <a:pt x="4845" y="107"/>
                    <a:pt x="5048" y="193"/>
                  </a:cubicBezTo>
                  <a:cubicBezTo>
                    <a:pt x="5157" y="239"/>
                    <a:pt x="5250" y="279"/>
                    <a:pt x="5343" y="298"/>
                  </a:cubicBezTo>
                  <a:cubicBezTo>
                    <a:pt x="5442" y="302"/>
                    <a:pt x="5526" y="305"/>
                    <a:pt x="5595" y="305"/>
                  </a:cubicBezTo>
                  <a:cubicBezTo>
                    <a:pt x="5775" y="305"/>
                    <a:pt x="5880" y="291"/>
                    <a:pt x="5983" y="279"/>
                  </a:cubicBezTo>
                  <a:cubicBezTo>
                    <a:pt x="6183" y="253"/>
                    <a:pt x="6384" y="230"/>
                    <a:pt x="6586" y="230"/>
                  </a:cubicBezTo>
                  <a:lnTo>
                    <a:pt x="6965" y="230"/>
                  </a:lnTo>
                  <a:lnTo>
                    <a:pt x="7001" y="266"/>
                  </a:lnTo>
                  <a:cubicBezTo>
                    <a:pt x="7048" y="273"/>
                    <a:pt x="7090" y="280"/>
                    <a:pt x="7132" y="288"/>
                  </a:cubicBezTo>
                  <a:lnTo>
                    <a:pt x="7123" y="389"/>
                  </a:lnTo>
                  <a:lnTo>
                    <a:pt x="7155" y="420"/>
                  </a:lnTo>
                  <a:lnTo>
                    <a:pt x="7172" y="405"/>
                  </a:lnTo>
                  <a:cubicBezTo>
                    <a:pt x="7663" y="839"/>
                    <a:pt x="8070" y="1082"/>
                    <a:pt x="8651" y="1379"/>
                  </a:cubicBezTo>
                  <a:cubicBezTo>
                    <a:pt x="9246" y="1679"/>
                    <a:pt x="9669" y="2102"/>
                    <a:pt x="10082" y="2512"/>
                  </a:cubicBezTo>
                  <a:cubicBezTo>
                    <a:pt x="10209" y="2638"/>
                    <a:pt x="10335" y="2765"/>
                    <a:pt x="10468" y="2887"/>
                  </a:cubicBezTo>
                  <a:cubicBezTo>
                    <a:pt x="11444" y="3791"/>
                    <a:pt x="12643" y="4979"/>
                    <a:pt x="13288" y="6156"/>
                  </a:cubicBezTo>
                  <a:cubicBezTo>
                    <a:pt x="13492" y="6526"/>
                    <a:pt x="13528" y="6832"/>
                    <a:pt x="13553" y="7056"/>
                  </a:cubicBezTo>
                  <a:cubicBezTo>
                    <a:pt x="13585" y="7319"/>
                    <a:pt x="13585" y="7319"/>
                    <a:pt x="13905" y="7441"/>
                  </a:cubicBezTo>
                  <a:lnTo>
                    <a:pt x="14342" y="7611"/>
                  </a:lnTo>
                  <a:cubicBezTo>
                    <a:pt x="14879" y="7824"/>
                    <a:pt x="15490" y="8066"/>
                    <a:pt x="15981" y="8156"/>
                  </a:cubicBezTo>
                  <a:lnTo>
                    <a:pt x="16179" y="8192"/>
                  </a:lnTo>
                  <a:cubicBezTo>
                    <a:pt x="16179" y="8192"/>
                    <a:pt x="16359" y="8371"/>
                    <a:pt x="16380" y="8393"/>
                  </a:cubicBezTo>
                  <a:cubicBezTo>
                    <a:pt x="16656" y="8055"/>
                    <a:pt x="17052" y="7692"/>
                    <a:pt x="17800" y="7685"/>
                  </a:cubicBezTo>
                  <a:cubicBezTo>
                    <a:pt x="18274" y="7684"/>
                    <a:pt x="18936" y="7866"/>
                    <a:pt x="19303" y="8264"/>
                  </a:cubicBezTo>
                  <a:cubicBezTo>
                    <a:pt x="19528" y="8509"/>
                    <a:pt x="19617" y="8813"/>
                    <a:pt x="19551" y="9117"/>
                  </a:cubicBezTo>
                  <a:cubicBezTo>
                    <a:pt x="19482" y="9432"/>
                    <a:pt x="19246" y="9590"/>
                    <a:pt x="19023" y="9673"/>
                  </a:cubicBezTo>
                  <a:cubicBezTo>
                    <a:pt x="19075" y="9701"/>
                    <a:pt x="19124" y="9732"/>
                    <a:pt x="19159" y="9754"/>
                  </a:cubicBezTo>
                  <a:cubicBezTo>
                    <a:pt x="19273" y="9826"/>
                    <a:pt x="19374" y="9890"/>
                    <a:pt x="19444" y="9944"/>
                  </a:cubicBezTo>
                  <a:lnTo>
                    <a:pt x="20365" y="10574"/>
                  </a:lnTo>
                  <a:lnTo>
                    <a:pt x="19556" y="10986"/>
                  </a:lnTo>
                  <a:cubicBezTo>
                    <a:pt x="18909" y="11316"/>
                    <a:pt x="18298" y="11838"/>
                    <a:pt x="18298" y="12061"/>
                  </a:cubicBezTo>
                  <a:cubicBezTo>
                    <a:pt x="18295" y="13522"/>
                    <a:pt x="19870" y="14846"/>
                    <a:pt x="21221" y="15537"/>
                  </a:cubicBezTo>
                  <a:lnTo>
                    <a:pt x="21486" y="15672"/>
                  </a:lnTo>
                  <a:lnTo>
                    <a:pt x="21537" y="15961"/>
                  </a:lnTo>
                  <a:cubicBezTo>
                    <a:pt x="21566" y="16150"/>
                    <a:pt x="21600" y="16387"/>
                    <a:pt x="20498" y="17379"/>
                  </a:cubicBezTo>
                  <a:cubicBezTo>
                    <a:pt x="20382" y="17482"/>
                    <a:pt x="20112" y="17629"/>
                    <a:pt x="19906" y="17733"/>
                  </a:cubicBezTo>
                  <a:cubicBezTo>
                    <a:pt x="19629" y="17878"/>
                    <a:pt x="19379" y="17990"/>
                    <a:pt x="19155" y="18068"/>
                  </a:cubicBezTo>
                  <a:cubicBezTo>
                    <a:pt x="19172" y="18101"/>
                    <a:pt x="19187" y="18134"/>
                    <a:pt x="19204" y="18168"/>
                  </a:cubicBezTo>
                  <a:cubicBezTo>
                    <a:pt x="19337" y="18439"/>
                    <a:pt x="19476" y="18721"/>
                    <a:pt x="19549" y="19042"/>
                  </a:cubicBezTo>
                  <a:cubicBezTo>
                    <a:pt x="19634" y="19409"/>
                    <a:pt x="19579" y="19749"/>
                    <a:pt x="19530" y="20049"/>
                  </a:cubicBezTo>
                  <a:cubicBezTo>
                    <a:pt x="19495" y="20261"/>
                    <a:pt x="19463" y="20462"/>
                    <a:pt x="19488" y="20629"/>
                  </a:cubicBezTo>
                  <a:lnTo>
                    <a:pt x="19619" y="21442"/>
                  </a:lnTo>
                  <a:lnTo>
                    <a:pt x="18732" y="21240"/>
                  </a:lnTo>
                  <a:cubicBezTo>
                    <a:pt x="18719" y="21236"/>
                    <a:pt x="17305" y="20916"/>
                    <a:pt x="16382" y="20916"/>
                  </a:cubicBezTo>
                  <a:cubicBezTo>
                    <a:pt x="16108" y="20916"/>
                    <a:pt x="15990" y="20944"/>
                    <a:pt x="15950" y="20957"/>
                  </a:cubicBezTo>
                  <a:cubicBezTo>
                    <a:pt x="15691" y="21039"/>
                    <a:pt x="15522" y="21130"/>
                    <a:pt x="15345" y="21226"/>
                  </a:cubicBezTo>
                  <a:cubicBezTo>
                    <a:pt x="15022" y="21401"/>
                    <a:pt x="14656" y="21600"/>
                    <a:pt x="13952" y="21600"/>
                  </a:cubicBezTo>
                  <a:lnTo>
                    <a:pt x="12557"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37" name="Google Shape;437;p12"/>
            <p:cNvSpPr/>
            <p:nvPr/>
          </p:nvSpPr>
          <p:spPr>
            <a:xfrm>
              <a:off x="12088470" y="3887573"/>
              <a:ext cx="244270" cy="202133"/>
            </a:xfrm>
            <a:custGeom>
              <a:rect b="b" l="l" r="r" t="t"/>
              <a:pathLst>
                <a:path extrusionOk="0" h="21600" w="21387">
                  <a:moveTo>
                    <a:pt x="15077" y="20701"/>
                  </a:moveTo>
                  <a:cubicBezTo>
                    <a:pt x="14906" y="20585"/>
                    <a:pt x="14723" y="20481"/>
                    <a:pt x="14540" y="20376"/>
                  </a:cubicBezTo>
                  <a:cubicBezTo>
                    <a:pt x="14152" y="20152"/>
                    <a:pt x="13750" y="19921"/>
                    <a:pt x="13396" y="19577"/>
                  </a:cubicBezTo>
                  <a:cubicBezTo>
                    <a:pt x="13170" y="19355"/>
                    <a:pt x="12978" y="19086"/>
                    <a:pt x="12787" y="18816"/>
                  </a:cubicBezTo>
                  <a:cubicBezTo>
                    <a:pt x="12597" y="18546"/>
                    <a:pt x="12419" y="18292"/>
                    <a:pt x="12214" y="18119"/>
                  </a:cubicBezTo>
                  <a:cubicBezTo>
                    <a:pt x="11893" y="17842"/>
                    <a:pt x="11429" y="17598"/>
                    <a:pt x="10837" y="17392"/>
                  </a:cubicBezTo>
                  <a:cubicBezTo>
                    <a:pt x="10621" y="17317"/>
                    <a:pt x="10394" y="17257"/>
                    <a:pt x="10163" y="17194"/>
                  </a:cubicBezTo>
                  <a:cubicBezTo>
                    <a:pt x="9410" y="16990"/>
                    <a:pt x="8557" y="16759"/>
                    <a:pt x="7912" y="16025"/>
                  </a:cubicBezTo>
                  <a:lnTo>
                    <a:pt x="7616" y="15688"/>
                  </a:lnTo>
                  <a:cubicBezTo>
                    <a:pt x="6700" y="14652"/>
                    <a:pt x="5753" y="13580"/>
                    <a:pt x="5154" y="12171"/>
                  </a:cubicBezTo>
                  <a:cubicBezTo>
                    <a:pt x="4816" y="11377"/>
                    <a:pt x="4677" y="10561"/>
                    <a:pt x="4544" y="9771"/>
                  </a:cubicBezTo>
                  <a:cubicBezTo>
                    <a:pt x="4482" y="9408"/>
                    <a:pt x="4344" y="9202"/>
                    <a:pt x="4259" y="9202"/>
                  </a:cubicBezTo>
                  <a:cubicBezTo>
                    <a:pt x="4222" y="9202"/>
                    <a:pt x="4167" y="9233"/>
                    <a:pt x="4108" y="9288"/>
                  </a:cubicBezTo>
                  <a:cubicBezTo>
                    <a:pt x="4071" y="9322"/>
                    <a:pt x="4041" y="9454"/>
                    <a:pt x="4012" y="9582"/>
                  </a:cubicBezTo>
                  <a:cubicBezTo>
                    <a:pt x="3960" y="9805"/>
                    <a:pt x="3895" y="10084"/>
                    <a:pt x="3710" y="10322"/>
                  </a:cubicBezTo>
                  <a:lnTo>
                    <a:pt x="3436" y="10674"/>
                  </a:lnTo>
                  <a:lnTo>
                    <a:pt x="3120" y="10379"/>
                  </a:lnTo>
                  <a:cubicBezTo>
                    <a:pt x="2782" y="10063"/>
                    <a:pt x="2636" y="10027"/>
                    <a:pt x="2556" y="10027"/>
                  </a:cubicBezTo>
                  <a:cubicBezTo>
                    <a:pt x="2428" y="10027"/>
                    <a:pt x="2247" y="10130"/>
                    <a:pt x="1997" y="10273"/>
                  </a:cubicBezTo>
                  <a:lnTo>
                    <a:pt x="1346" y="10630"/>
                  </a:lnTo>
                  <a:lnTo>
                    <a:pt x="1144" y="10226"/>
                  </a:lnTo>
                  <a:cubicBezTo>
                    <a:pt x="603" y="9151"/>
                    <a:pt x="-213" y="7530"/>
                    <a:pt x="51" y="6209"/>
                  </a:cubicBezTo>
                  <a:cubicBezTo>
                    <a:pt x="156" y="5690"/>
                    <a:pt x="409" y="5279"/>
                    <a:pt x="806" y="4988"/>
                  </a:cubicBezTo>
                  <a:lnTo>
                    <a:pt x="1127" y="4754"/>
                  </a:lnTo>
                  <a:lnTo>
                    <a:pt x="1371" y="5099"/>
                  </a:lnTo>
                  <a:cubicBezTo>
                    <a:pt x="1721" y="5596"/>
                    <a:pt x="2098" y="5883"/>
                    <a:pt x="2252" y="5988"/>
                  </a:cubicBezTo>
                  <a:lnTo>
                    <a:pt x="3033" y="6028"/>
                  </a:lnTo>
                  <a:lnTo>
                    <a:pt x="3597" y="4770"/>
                  </a:lnTo>
                  <a:lnTo>
                    <a:pt x="4799" y="5763"/>
                  </a:lnTo>
                  <a:cubicBezTo>
                    <a:pt x="5090" y="5821"/>
                    <a:pt x="5594" y="5959"/>
                    <a:pt x="5884" y="6241"/>
                  </a:cubicBezTo>
                  <a:cubicBezTo>
                    <a:pt x="5887" y="5927"/>
                    <a:pt x="5888" y="5513"/>
                    <a:pt x="5878" y="5236"/>
                  </a:cubicBezTo>
                  <a:cubicBezTo>
                    <a:pt x="5870" y="4992"/>
                    <a:pt x="5939" y="4764"/>
                    <a:pt x="6075" y="4592"/>
                  </a:cubicBezTo>
                  <a:cubicBezTo>
                    <a:pt x="6282" y="4329"/>
                    <a:pt x="6614" y="4205"/>
                    <a:pt x="7120" y="4205"/>
                  </a:cubicBezTo>
                  <a:cubicBezTo>
                    <a:pt x="7224" y="4186"/>
                    <a:pt x="7216" y="4017"/>
                    <a:pt x="7147" y="3805"/>
                  </a:cubicBezTo>
                  <a:cubicBezTo>
                    <a:pt x="7010" y="3387"/>
                    <a:pt x="6908" y="2956"/>
                    <a:pt x="7086" y="2634"/>
                  </a:cubicBezTo>
                  <a:lnTo>
                    <a:pt x="7218" y="2396"/>
                  </a:lnTo>
                  <a:lnTo>
                    <a:pt x="7509" y="2361"/>
                  </a:lnTo>
                  <a:cubicBezTo>
                    <a:pt x="8119" y="2079"/>
                    <a:pt x="8826" y="1672"/>
                    <a:pt x="8975" y="1472"/>
                  </a:cubicBezTo>
                  <a:cubicBezTo>
                    <a:pt x="9296" y="1043"/>
                    <a:pt x="9636" y="481"/>
                    <a:pt x="9639" y="475"/>
                  </a:cubicBezTo>
                  <a:lnTo>
                    <a:pt x="9927" y="0"/>
                  </a:lnTo>
                  <a:lnTo>
                    <a:pt x="10290" y="390"/>
                  </a:lnTo>
                  <a:cubicBezTo>
                    <a:pt x="10316" y="419"/>
                    <a:pt x="13004" y="3307"/>
                    <a:pt x="13506" y="3784"/>
                  </a:cubicBezTo>
                  <a:cubicBezTo>
                    <a:pt x="13853" y="4120"/>
                    <a:pt x="14665" y="4507"/>
                    <a:pt x="15031" y="4664"/>
                  </a:cubicBezTo>
                  <a:cubicBezTo>
                    <a:pt x="15228" y="4657"/>
                    <a:pt x="15746" y="4641"/>
                    <a:pt x="16201" y="4641"/>
                  </a:cubicBezTo>
                  <a:cubicBezTo>
                    <a:pt x="16507" y="4641"/>
                    <a:pt x="16786" y="4649"/>
                    <a:pt x="16937" y="4670"/>
                  </a:cubicBezTo>
                  <a:cubicBezTo>
                    <a:pt x="16904" y="4643"/>
                    <a:pt x="16980" y="4416"/>
                    <a:pt x="17006" y="4236"/>
                  </a:cubicBezTo>
                  <a:lnTo>
                    <a:pt x="17072" y="3800"/>
                  </a:lnTo>
                  <a:lnTo>
                    <a:pt x="17435" y="3791"/>
                  </a:lnTo>
                  <a:cubicBezTo>
                    <a:pt x="17438" y="3790"/>
                    <a:pt x="17742" y="3784"/>
                    <a:pt x="18125" y="3756"/>
                  </a:cubicBezTo>
                  <a:lnTo>
                    <a:pt x="18464" y="3733"/>
                  </a:lnTo>
                  <a:lnTo>
                    <a:pt x="18594" y="4209"/>
                  </a:lnTo>
                  <a:lnTo>
                    <a:pt x="18597" y="4331"/>
                  </a:lnTo>
                  <a:cubicBezTo>
                    <a:pt x="18597" y="4511"/>
                    <a:pt x="18644" y="4718"/>
                    <a:pt x="18693" y="4937"/>
                  </a:cubicBezTo>
                  <a:cubicBezTo>
                    <a:pt x="18739" y="5145"/>
                    <a:pt x="18783" y="5352"/>
                    <a:pt x="18805" y="5560"/>
                  </a:cubicBezTo>
                  <a:lnTo>
                    <a:pt x="18828" y="5852"/>
                  </a:lnTo>
                  <a:cubicBezTo>
                    <a:pt x="18843" y="6109"/>
                    <a:pt x="18851" y="6238"/>
                    <a:pt x="18947" y="6416"/>
                  </a:cubicBezTo>
                  <a:cubicBezTo>
                    <a:pt x="19075" y="6650"/>
                    <a:pt x="19799" y="7428"/>
                    <a:pt x="20033" y="7480"/>
                  </a:cubicBezTo>
                  <a:lnTo>
                    <a:pt x="21387" y="6996"/>
                  </a:lnTo>
                  <a:lnTo>
                    <a:pt x="20420" y="8350"/>
                  </a:lnTo>
                  <a:cubicBezTo>
                    <a:pt x="20339" y="8474"/>
                    <a:pt x="20332" y="8487"/>
                    <a:pt x="19416" y="8812"/>
                  </a:cubicBezTo>
                  <a:cubicBezTo>
                    <a:pt x="19416" y="9092"/>
                    <a:pt x="19399" y="9372"/>
                    <a:pt x="19391" y="9488"/>
                  </a:cubicBezTo>
                  <a:lnTo>
                    <a:pt x="19379" y="9670"/>
                  </a:lnTo>
                  <a:lnTo>
                    <a:pt x="19231" y="9975"/>
                  </a:lnTo>
                  <a:cubicBezTo>
                    <a:pt x="19132" y="10111"/>
                    <a:pt x="18942" y="10272"/>
                    <a:pt x="18609" y="10272"/>
                  </a:cubicBezTo>
                  <a:cubicBezTo>
                    <a:pt x="18171" y="10272"/>
                    <a:pt x="17948" y="9906"/>
                    <a:pt x="17785" y="9639"/>
                  </a:cubicBezTo>
                  <a:cubicBezTo>
                    <a:pt x="17696" y="9494"/>
                    <a:pt x="17612" y="9357"/>
                    <a:pt x="17492" y="9239"/>
                  </a:cubicBezTo>
                  <a:cubicBezTo>
                    <a:pt x="17319" y="9071"/>
                    <a:pt x="16639" y="8956"/>
                    <a:pt x="16137" y="8956"/>
                  </a:cubicBezTo>
                  <a:lnTo>
                    <a:pt x="14889" y="9320"/>
                  </a:lnTo>
                  <a:lnTo>
                    <a:pt x="14014" y="8921"/>
                  </a:lnTo>
                  <a:lnTo>
                    <a:pt x="12419" y="8665"/>
                  </a:lnTo>
                  <a:cubicBezTo>
                    <a:pt x="11990" y="8567"/>
                    <a:pt x="11764" y="8431"/>
                    <a:pt x="11643" y="8319"/>
                  </a:cubicBezTo>
                  <a:cubicBezTo>
                    <a:pt x="11603" y="8315"/>
                    <a:pt x="11541" y="8311"/>
                    <a:pt x="11447" y="8311"/>
                  </a:cubicBezTo>
                  <a:cubicBezTo>
                    <a:pt x="11136" y="8311"/>
                    <a:pt x="10773" y="8353"/>
                    <a:pt x="10695" y="8376"/>
                  </a:cubicBezTo>
                  <a:cubicBezTo>
                    <a:pt x="10695" y="8390"/>
                    <a:pt x="10531" y="8565"/>
                    <a:pt x="10087" y="9370"/>
                  </a:cubicBezTo>
                  <a:lnTo>
                    <a:pt x="9765" y="9952"/>
                  </a:lnTo>
                  <a:lnTo>
                    <a:pt x="9374" y="9446"/>
                  </a:lnTo>
                  <a:cubicBezTo>
                    <a:pt x="9302" y="9345"/>
                    <a:pt x="9223" y="9213"/>
                    <a:pt x="9136" y="9067"/>
                  </a:cubicBezTo>
                  <a:cubicBezTo>
                    <a:pt x="9012" y="8856"/>
                    <a:pt x="8722" y="8362"/>
                    <a:pt x="8581" y="8362"/>
                  </a:cubicBezTo>
                  <a:cubicBezTo>
                    <a:pt x="8401" y="8413"/>
                    <a:pt x="8326" y="8651"/>
                    <a:pt x="8294" y="8841"/>
                  </a:cubicBezTo>
                  <a:cubicBezTo>
                    <a:pt x="8203" y="9371"/>
                    <a:pt x="8360" y="10008"/>
                    <a:pt x="8549" y="10183"/>
                  </a:cubicBezTo>
                  <a:cubicBezTo>
                    <a:pt x="8633" y="10258"/>
                    <a:pt x="8710" y="10316"/>
                    <a:pt x="8781" y="10371"/>
                  </a:cubicBezTo>
                  <a:cubicBezTo>
                    <a:pt x="8997" y="10536"/>
                    <a:pt x="9241" y="10723"/>
                    <a:pt x="9455" y="11180"/>
                  </a:cubicBezTo>
                  <a:cubicBezTo>
                    <a:pt x="9572" y="11442"/>
                    <a:pt x="9670" y="11711"/>
                    <a:pt x="9766" y="11981"/>
                  </a:cubicBezTo>
                  <a:cubicBezTo>
                    <a:pt x="9864" y="12255"/>
                    <a:pt x="9960" y="12530"/>
                    <a:pt x="10087" y="12786"/>
                  </a:cubicBezTo>
                  <a:cubicBezTo>
                    <a:pt x="10420" y="13459"/>
                    <a:pt x="10853" y="13855"/>
                    <a:pt x="11357" y="14314"/>
                  </a:cubicBezTo>
                  <a:cubicBezTo>
                    <a:pt x="11536" y="14476"/>
                    <a:pt x="11718" y="14643"/>
                    <a:pt x="11903" y="14826"/>
                  </a:cubicBezTo>
                  <a:cubicBezTo>
                    <a:pt x="12072" y="14994"/>
                    <a:pt x="12234" y="15110"/>
                    <a:pt x="12403" y="15233"/>
                  </a:cubicBezTo>
                  <a:cubicBezTo>
                    <a:pt x="12533" y="15325"/>
                    <a:pt x="12665" y="15421"/>
                    <a:pt x="12805" y="15537"/>
                  </a:cubicBezTo>
                  <a:cubicBezTo>
                    <a:pt x="13627" y="16214"/>
                    <a:pt x="13886" y="16850"/>
                    <a:pt x="14240" y="17831"/>
                  </a:cubicBezTo>
                  <a:cubicBezTo>
                    <a:pt x="14479" y="18481"/>
                    <a:pt x="15126" y="19042"/>
                    <a:pt x="15699" y="19538"/>
                  </a:cubicBezTo>
                  <a:cubicBezTo>
                    <a:pt x="15850" y="19670"/>
                    <a:pt x="15998" y="19798"/>
                    <a:pt x="16132" y="19922"/>
                  </a:cubicBezTo>
                  <a:cubicBezTo>
                    <a:pt x="16132" y="19922"/>
                    <a:pt x="16763" y="20549"/>
                    <a:pt x="16914" y="20690"/>
                  </a:cubicBezTo>
                  <a:lnTo>
                    <a:pt x="16439" y="21600"/>
                  </a:lnTo>
                  <a:cubicBezTo>
                    <a:pt x="15981" y="21303"/>
                    <a:pt x="15528" y="21005"/>
                    <a:pt x="15077" y="20701"/>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38" name="Google Shape;438;p12"/>
            <p:cNvSpPr/>
            <p:nvPr/>
          </p:nvSpPr>
          <p:spPr>
            <a:xfrm>
              <a:off x="12195628" y="3798217"/>
              <a:ext cx="260148" cy="143031"/>
            </a:xfrm>
            <a:custGeom>
              <a:rect b="b" l="l" r="r" t="t"/>
              <a:pathLst>
                <a:path extrusionOk="0" h="21600" w="21600">
                  <a:moveTo>
                    <a:pt x="5862" y="21555"/>
                  </a:moveTo>
                  <a:cubicBezTo>
                    <a:pt x="5737" y="21479"/>
                    <a:pt x="4622" y="20783"/>
                    <a:pt x="4094" y="20021"/>
                  </a:cubicBezTo>
                  <a:cubicBezTo>
                    <a:pt x="3601" y="19322"/>
                    <a:pt x="1114" y="15339"/>
                    <a:pt x="1008" y="15170"/>
                  </a:cubicBezTo>
                  <a:cubicBezTo>
                    <a:pt x="943" y="15043"/>
                    <a:pt x="537" y="14131"/>
                    <a:pt x="242" y="12897"/>
                  </a:cubicBezTo>
                  <a:lnTo>
                    <a:pt x="0" y="11885"/>
                  </a:lnTo>
                  <a:lnTo>
                    <a:pt x="605" y="11827"/>
                  </a:lnTo>
                  <a:cubicBezTo>
                    <a:pt x="717" y="11699"/>
                    <a:pt x="733" y="11046"/>
                    <a:pt x="741" y="10731"/>
                  </a:cubicBezTo>
                  <a:cubicBezTo>
                    <a:pt x="759" y="10072"/>
                    <a:pt x="776" y="9391"/>
                    <a:pt x="998" y="8907"/>
                  </a:cubicBezTo>
                  <a:cubicBezTo>
                    <a:pt x="1085" y="8716"/>
                    <a:pt x="1183" y="8591"/>
                    <a:pt x="1264" y="8491"/>
                  </a:cubicBezTo>
                  <a:cubicBezTo>
                    <a:pt x="1380" y="8269"/>
                    <a:pt x="1361" y="7979"/>
                    <a:pt x="1348" y="7745"/>
                  </a:cubicBezTo>
                  <a:cubicBezTo>
                    <a:pt x="1332" y="7486"/>
                    <a:pt x="1313" y="7193"/>
                    <a:pt x="1334" y="6895"/>
                  </a:cubicBezTo>
                  <a:lnTo>
                    <a:pt x="1368" y="6345"/>
                  </a:lnTo>
                  <a:lnTo>
                    <a:pt x="1667" y="6234"/>
                  </a:lnTo>
                  <a:cubicBezTo>
                    <a:pt x="1745" y="6206"/>
                    <a:pt x="1830" y="6192"/>
                    <a:pt x="1923" y="6192"/>
                  </a:cubicBezTo>
                  <a:cubicBezTo>
                    <a:pt x="2014" y="6192"/>
                    <a:pt x="2111" y="6206"/>
                    <a:pt x="2211" y="6220"/>
                  </a:cubicBezTo>
                  <a:cubicBezTo>
                    <a:pt x="2294" y="6232"/>
                    <a:pt x="2378" y="6244"/>
                    <a:pt x="2457" y="6244"/>
                  </a:cubicBezTo>
                  <a:cubicBezTo>
                    <a:pt x="2559" y="6244"/>
                    <a:pt x="2630" y="6221"/>
                    <a:pt x="2641" y="6183"/>
                  </a:cubicBezTo>
                  <a:cubicBezTo>
                    <a:pt x="2660" y="6068"/>
                    <a:pt x="2634" y="5569"/>
                    <a:pt x="2621" y="5328"/>
                  </a:cubicBezTo>
                  <a:cubicBezTo>
                    <a:pt x="2609" y="5109"/>
                    <a:pt x="2599" y="4909"/>
                    <a:pt x="2599" y="4756"/>
                  </a:cubicBezTo>
                  <a:lnTo>
                    <a:pt x="2501" y="3853"/>
                  </a:lnTo>
                  <a:lnTo>
                    <a:pt x="2272" y="1566"/>
                  </a:lnTo>
                  <a:lnTo>
                    <a:pt x="3203" y="3159"/>
                  </a:lnTo>
                  <a:cubicBezTo>
                    <a:pt x="3864" y="4289"/>
                    <a:pt x="4821" y="5184"/>
                    <a:pt x="5897" y="5678"/>
                  </a:cubicBezTo>
                  <a:cubicBezTo>
                    <a:pt x="6182" y="5810"/>
                    <a:pt x="6428" y="5869"/>
                    <a:pt x="6693" y="5869"/>
                  </a:cubicBezTo>
                  <a:cubicBezTo>
                    <a:pt x="6870" y="5869"/>
                    <a:pt x="7051" y="5843"/>
                    <a:pt x="7251" y="5802"/>
                  </a:cubicBezTo>
                  <a:cubicBezTo>
                    <a:pt x="7320" y="5798"/>
                    <a:pt x="7378" y="5797"/>
                    <a:pt x="7426" y="5797"/>
                  </a:cubicBezTo>
                  <a:cubicBezTo>
                    <a:pt x="7536" y="5797"/>
                    <a:pt x="7826" y="5840"/>
                    <a:pt x="7904" y="5840"/>
                  </a:cubicBezTo>
                  <a:cubicBezTo>
                    <a:pt x="8049" y="5775"/>
                    <a:pt x="8034" y="5576"/>
                    <a:pt x="8023" y="5444"/>
                  </a:cubicBezTo>
                  <a:cubicBezTo>
                    <a:pt x="8005" y="5226"/>
                    <a:pt x="7986" y="4979"/>
                    <a:pt x="7998" y="4708"/>
                  </a:cubicBezTo>
                  <a:lnTo>
                    <a:pt x="8023" y="4121"/>
                  </a:lnTo>
                  <a:lnTo>
                    <a:pt x="8340" y="4014"/>
                  </a:lnTo>
                  <a:cubicBezTo>
                    <a:pt x="8602" y="3927"/>
                    <a:pt x="8871" y="3902"/>
                    <a:pt x="9142" y="3880"/>
                  </a:cubicBezTo>
                  <a:cubicBezTo>
                    <a:pt x="9550" y="3847"/>
                    <a:pt x="9937" y="3815"/>
                    <a:pt x="10266" y="3521"/>
                  </a:cubicBezTo>
                  <a:cubicBezTo>
                    <a:pt x="10311" y="3480"/>
                    <a:pt x="10354" y="3409"/>
                    <a:pt x="10408" y="3318"/>
                  </a:cubicBezTo>
                  <a:cubicBezTo>
                    <a:pt x="10522" y="3122"/>
                    <a:pt x="10697" y="2828"/>
                    <a:pt x="10993" y="2738"/>
                  </a:cubicBezTo>
                  <a:lnTo>
                    <a:pt x="11190" y="2712"/>
                  </a:lnTo>
                  <a:cubicBezTo>
                    <a:pt x="11300" y="2712"/>
                    <a:pt x="11408" y="2736"/>
                    <a:pt x="11520" y="2762"/>
                  </a:cubicBezTo>
                  <a:cubicBezTo>
                    <a:pt x="11596" y="2781"/>
                    <a:pt x="11673" y="2800"/>
                    <a:pt x="11753" y="2800"/>
                  </a:cubicBezTo>
                  <a:cubicBezTo>
                    <a:pt x="12322" y="2642"/>
                    <a:pt x="12628" y="2268"/>
                    <a:pt x="12971" y="1405"/>
                  </a:cubicBezTo>
                  <a:cubicBezTo>
                    <a:pt x="13255" y="693"/>
                    <a:pt x="13556" y="391"/>
                    <a:pt x="13979" y="391"/>
                  </a:cubicBezTo>
                  <a:cubicBezTo>
                    <a:pt x="14081" y="391"/>
                    <a:pt x="14191" y="409"/>
                    <a:pt x="14315" y="431"/>
                  </a:cubicBezTo>
                  <a:cubicBezTo>
                    <a:pt x="14422" y="449"/>
                    <a:pt x="14540" y="470"/>
                    <a:pt x="14677" y="477"/>
                  </a:cubicBezTo>
                  <a:cubicBezTo>
                    <a:pt x="14679" y="477"/>
                    <a:pt x="14682" y="477"/>
                    <a:pt x="14685" y="477"/>
                  </a:cubicBezTo>
                  <a:cubicBezTo>
                    <a:pt x="14942" y="477"/>
                    <a:pt x="15149" y="419"/>
                    <a:pt x="15356" y="365"/>
                  </a:cubicBezTo>
                  <a:cubicBezTo>
                    <a:pt x="15603" y="300"/>
                    <a:pt x="15850" y="239"/>
                    <a:pt x="16093" y="239"/>
                  </a:cubicBezTo>
                  <a:cubicBezTo>
                    <a:pt x="16506" y="239"/>
                    <a:pt x="16855" y="419"/>
                    <a:pt x="17160" y="788"/>
                  </a:cubicBezTo>
                  <a:lnTo>
                    <a:pt x="17301" y="961"/>
                  </a:lnTo>
                  <a:cubicBezTo>
                    <a:pt x="17511" y="1222"/>
                    <a:pt x="17799" y="1580"/>
                    <a:pt x="17988" y="1580"/>
                  </a:cubicBezTo>
                  <a:cubicBezTo>
                    <a:pt x="18182" y="1421"/>
                    <a:pt x="18282" y="1186"/>
                    <a:pt x="18394" y="826"/>
                  </a:cubicBezTo>
                  <a:lnTo>
                    <a:pt x="18650" y="0"/>
                  </a:lnTo>
                  <a:lnTo>
                    <a:pt x="19040" y="630"/>
                  </a:lnTo>
                  <a:cubicBezTo>
                    <a:pt x="19962" y="2120"/>
                    <a:pt x="21150" y="3782"/>
                    <a:pt x="21447" y="3881"/>
                  </a:cubicBezTo>
                  <a:lnTo>
                    <a:pt x="21600" y="5341"/>
                  </a:lnTo>
                  <a:cubicBezTo>
                    <a:pt x="21484" y="5436"/>
                    <a:pt x="21351" y="5742"/>
                    <a:pt x="21222" y="6037"/>
                  </a:cubicBezTo>
                  <a:cubicBezTo>
                    <a:pt x="21067" y="6390"/>
                    <a:pt x="20892" y="6792"/>
                    <a:pt x="20657" y="7054"/>
                  </a:cubicBezTo>
                  <a:cubicBezTo>
                    <a:pt x="20440" y="7295"/>
                    <a:pt x="20282" y="7337"/>
                    <a:pt x="20129" y="7380"/>
                  </a:cubicBezTo>
                  <a:lnTo>
                    <a:pt x="19942" y="7440"/>
                  </a:lnTo>
                  <a:cubicBezTo>
                    <a:pt x="19730" y="7525"/>
                    <a:pt x="19655" y="7675"/>
                    <a:pt x="19445" y="8139"/>
                  </a:cubicBezTo>
                  <a:cubicBezTo>
                    <a:pt x="19445" y="8139"/>
                    <a:pt x="19127" y="8816"/>
                    <a:pt x="19022" y="9030"/>
                  </a:cubicBezTo>
                  <a:cubicBezTo>
                    <a:pt x="18728" y="9625"/>
                    <a:pt x="18475" y="10139"/>
                    <a:pt x="18295" y="10867"/>
                  </a:cubicBezTo>
                  <a:lnTo>
                    <a:pt x="18140" y="11529"/>
                  </a:lnTo>
                  <a:cubicBezTo>
                    <a:pt x="17957" y="12337"/>
                    <a:pt x="17765" y="13171"/>
                    <a:pt x="17422" y="13936"/>
                  </a:cubicBezTo>
                  <a:cubicBezTo>
                    <a:pt x="17354" y="14089"/>
                    <a:pt x="17279" y="14232"/>
                    <a:pt x="17202" y="14377"/>
                  </a:cubicBezTo>
                  <a:cubicBezTo>
                    <a:pt x="17115" y="14543"/>
                    <a:pt x="17025" y="14708"/>
                    <a:pt x="16956" y="14898"/>
                  </a:cubicBezTo>
                  <a:cubicBezTo>
                    <a:pt x="16908" y="15031"/>
                    <a:pt x="16905" y="15106"/>
                    <a:pt x="16898" y="15308"/>
                  </a:cubicBezTo>
                  <a:cubicBezTo>
                    <a:pt x="16889" y="15491"/>
                    <a:pt x="16881" y="15717"/>
                    <a:pt x="16831" y="15993"/>
                  </a:cubicBezTo>
                  <a:cubicBezTo>
                    <a:pt x="16590" y="17382"/>
                    <a:pt x="15896" y="17532"/>
                    <a:pt x="15357" y="17548"/>
                  </a:cubicBezTo>
                  <a:cubicBezTo>
                    <a:pt x="15217" y="18141"/>
                    <a:pt x="14978" y="18385"/>
                    <a:pt x="14610" y="18590"/>
                  </a:cubicBezTo>
                  <a:cubicBezTo>
                    <a:pt x="14433" y="18685"/>
                    <a:pt x="13659" y="18982"/>
                    <a:pt x="13253" y="18997"/>
                  </a:cubicBezTo>
                  <a:lnTo>
                    <a:pt x="13060" y="18180"/>
                  </a:lnTo>
                  <a:lnTo>
                    <a:pt x="13060" y="18946"/>
                  </a:lnTo>
                  <a:lnTo>
                    <a:pt x="12846" y="18946"/>
                  </a:lnTo>
                  <a:cubicBezTo>
                    <a:pt x="12772" y="18955"/>
                    <a:pt x="12713" y="18971"/>
                    <a:pt x="12654" y="18985"/>
                  </a:cubicBezTo>
                  <a:cubicBezTo>
                    <a:pt x="12516" y="19020"/>
                    <a:pt x="12378" y="19051"/>
                    <a:pt x="12239" y="19051"/>
                  </a:cubicBezTo>
                  <a:cubicBezTo>
                    <a:pt x="12124" y="19051"/>
                    <a:pt x="12016" y="19032"/>
                    <a:pt x="11914" y="18988"/>
                  </a:cubicBezTo>
                  <a:cubicBezTo>
                    <a:pt x="11762" y="18926"/>
                    <a:pt x="11638" y="18821"/>
                    <a:pt x="11540" y="18736"/>
                  </a:cubicBezTo>
                  <a:cubicBezTo>
                    <a:pt x="11462" y="18671"/>
                    <a:pt x="11395" y="18614"/>
                    <a:pt x="11355" y="18614"/>
                  </a:cubicBezTo>
                  <a:cubicBezTo>
                    <a:pt x="11236" y="18690"/>
                    <a:pt x="11009" y="19100"/>
                    <a:pt x="10962" y="19273"/>
                  </a:cubicBezTo>
                  <a:cubicBezTo>
                    <a:pt x="10884" y="19609"/>
                    <a:pt x="10738" y="20232"/>
                    <a:pt x="8668" y="20344"/>
                  </a:cubicBezTo>
                  <a:cubicBezTo>
                    <a:pt x="8529" y="21008"/>
                    <a:pt x="8264" y="21599"/>
                    <a:pt x="7855" y="21599"/>
                  </a:cubicBezTo>
                  <a:lnTo>
                    <a:pt x="7775" y="21591"/>
                  </a:lnTo>
                  <a:cubicBezTo>
                    <a:pt x="7649" y="21566"/>
                    <a:pt x="7420" y="21559"/>
                    <a:pt x="7170" y="21559"/>
                  </a:cubicBezTo>
                  <a:cubicBezTo>
                    <a:pt x="6637" y="21559"/>
                    <a:pt x="6011" y="21595"/>
                    <a:pt x="6010" y="21595"/>
                  </a:cubicBezTo>
                  <a:lnTo>
                    <a:pt x="5934" y="21600"/>
                  </a:lnTo>
                  <a:lnTo>
                    <a:pt x="5862" y="21555"/>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39" name="Google Shape;439;p12"/>
            <p:cNvSpPr/>
            <p:nvPr/>
          </p:nvSpPr>
          <p:spPr>
            <a:xfrm>
              <a:off x="12356362" y="3798217"/>
              <a:ext cx="375731" cy="235469"/>
            </a:xfrm>
            <a:custGeom>
              <a:rect b="b" l="l" r="r" t="t"/>
              <a:pathLst>
                <a:path extrusionOk="0" h="21600" w="21539">
                  <a:moveTo>
                    <a:pt x="12220" y="21582"/>
                  </a:moveTo>
                  <a:cubicBezTo>
                    <a:pt x="12024" y="21526"/>
                    <a:pt x="11842" y="21413"/>
                    <a:pt x="11658" y="21297"/>
                  </a:cubicBezTo>
                  <a:cubicBezTo>
                    <a:pt x="11441" y="21159"/>
                    <a:pt x="11236" y="21029"/>
                    <a:pt x="11017" y="21029"/>
                  </a:cubicBezTo>
                  <a:lnTo>
                    <a:pt x="10632" y="21028"/>
                  </a:lnTo>
                  <a:cubicBezTo>
                    <a:pt x="10344" y="21028"/>
                    <a:pt x="10056" y="21030"/>
                    <a:pt x="9770" y="21040"/>
                  </a:cubicBezTo>
                  <a:cubicBezTo>
                    <a:pt x="9769" y="21040"/>
                    <a:pt x="9768" y="21040"/>
                    <a:pt x="9767" y="21040"/>
                  </a:cubicBezTo>
                  <a:cubicBezTo>
                    <a:pt x="9407" y="21040"/>
                    <a:pt x="9214" y="20910"/>
                    <a:pt x="8990" y="20760"/>
                  </a:cubicBezTo>
                  <a:lnTo>
                    <a:pt x="8811" y="20644"/>
                  </a:lnTo>
                  <a:cubicBezTo>
                    <a:pt x="8513" y="20459"/>
                    <a:pt x="8108" y="20345"/>
                    <a:pt x="7830" y="20300"/>
                  </a:cubicBezTo>
                  <a:cubicBezTo>
                    <a:pt x="7816" y="20299"/>
                    <a:pt x="7804" y="20299"/>
                    <a:pt x="7791" y="20299"/>
                  </a:cubicBezTo>
                  <a:cubicBezTo>
                    <a:pt x="7577" y="20299"/>
                    <a:pt x="7453" y="20359"/>
                    <a:pt x="7310" y="20428"/>
                  </a:cubicBezTo>
                  <a:cubicBezTo>
                    <a:pt x="7199" y="20481"/>
                    <a:pt x="7086" y="20535"/>
                    <a:pt x="6960" y="20573"/>
                  </a:cubicBezTo>
                  <a:cubicBezTo>
                    <a:pt x="6874" y="20598"/>
                    <a:pt x="6790" y="20612"/>
                    <a:pt x="6707" y="20612"/>
                  </a:cubicBezTo>
                  <a:cubicBezTo>
                    <a:pt x="6568" y="20612"/>
                    <a:pt x="6438" y="20575"/>
                    <a:pt x="6311" y="20496"/>
                  </a:cubicBezTo>
                  <a:lnTo>
                    <a:pt x="6185" y="20420"/>
                  </a:lnTo>
                  <a:lnTo>
                    <a:pt x="6120" y="20183"/>
                  </a:lnTo>
                  <a:cubicBezTo>
                    <a:pt x="6055" y="19889"/>
                    <a:pt x="6153" y="19598"/>
                    <a:pt x="6322" y="19154"/>
                  </a:cubicBezTo>
                  <a:cubicBezTo>
                    <a:pt x="6336" y="19008"/>
                    <a:pt x="6145" y="18793"/>
                    <a:pt x="6053" y="18689"/>
                  </a:cubicBezTo>
                  <a:cubicBezTo>
                    <a:pt x="5977" y="18605"/>
                    <a:pt x="5906" y="18524"/>
                    <a:pt x="5851" y="18447"/>
                  </a:cubicBezTo>
                  <a:cubicBezTo>
                    <a:pt x="5830" y="18418"/>
                    <a:pt x="5799" y="18385"/>
                    <a:pt x="5765" y="18347"/>
                  </a:cubicBezTo>
                  <a:cubicBezTo>
                    <a:pt x="5572" y="18133"/>
                    <a:pt x="5213" y="17736"/>
                    <a:pt x="5339" y="17145"/>
                  </a:cubicBezTo>
                  <a:cubicBezTo>
                    <a:pt x="5381" y="16957"/>
                    <a:pt x="5461" y="16848"/>
                    <a:pt x="5544" y="16781"/>
                  </a:cubicBezTo>
                  <a:cubicBezTo>
                    <a:pt x="5514" y="16771"/>
                    <a:pt x="5485" y="16764"/>
                    <a:pt x="5457" y="16764"/>
                  </a:cubicBezTo>
                  <a:cubicBezTo>
                    <a:pt x="5345" y="16766"/>
                    <a:pt x="5311" y="16824"/>
                    <a:pt x="5185" y="17118"/>
                  </a:cubicBezTo>
                  <a:cubicBezTo>
                    <a:pt x="5132" y="17241"/>
                    <a:pt x="5077" y="17367"/>
                    <a:pt x="5011" y="17487"/>
                  </a:cubicBezTo>
                  <a:lnTo>
                    <a:pt x="4504" y="18401"/>
                  </a:lnTo>
                  <a:lnTo>
                    <a:pt x="4504" y="17341"/>
                  </a:lnTo>
                  <a:cubicBezTo>
                    <a:pt x="4465" y="17269"/>
                    <a:pt x="4414" y="17179"/>
                    <a:pt x="4375" y="17109"/>
                  </a:cubicBezTo>
                  <a:cubicBezTo>
                    <a:pt x="4108" y="17000"/>
                    <a:pt x="3826" y="16801"/>
                    <a:pt x="3575" y="16623"/>
                  </a:cubicBezTo>
                  <a:lnTo>
                    <a:pt x="3376" y="16485"/>
                  </a:lnTo>
                  <a:cubicBezTo>
                    <a:pt x="2945" y="16194"/>
                    <a:pt x="2885" y="15806"/>
                    <a:pt x="2858" y="15401"/>
                  </a:cubicBezTo>
                  <a:cubicBezTo>
                    <a:pt x="2848" y="15251"/>
                    <a:pt x="2839" y="15120"/>
                    <a:pt x="2788" y="14954"/>
                  </a:cubicBezTo>
                  <a:cubicBezTo>
                    <a:pt x="2516" y="14065"/>
                    <a:pt x="1954" y="13088"/>
                    <a:pt x="1556" y="12429"/>
                  </a:cubicBezTo>
                  <a:cubicBezTo>
                    <a:pt x="1488" y="12319"/>
                    <a:pt x="1423" y="12203"/>
                    <a:pt x="1358" y="12087"/>
                  </a:cubicBezTo>
                  <a:cubicBezTo>
                    <a:pt x="1186" y="11783"/>
                    <a:pt x="1024" y="11496"/>
                    <a:pt x="825" y="11316"/>
                  </a:cubicBezTo>
                  <a:cubicBezTo>
                    <a:pt x="512" y="11033"/>
                    <a:pt x="278" y="10784"/>
                    <a:pt x="0" y="10347"/>
                  </a:cubicBezTo>
                  <a:lnTo>
                    <a:pt x="204" y="10015"/>
                  </a:lnTo>
                  <a:cubicBezTo>
                    <a:pt x="204" y="10015"/>
                    <a:pt x="287" y="9579"/>
                    <a:pt x="288" y="9579"/>
                  </a:cubicBezTo>
                  <a:cubicBezTo>
                    <a:pt x="494" y="9579"/>
                    <a:pt x="1007" y="9416"/>
                    <a:pt x="1105" y="9369"/>
                  </a:cubicBezTo>
                  <a:cubicBezTo>
                    <a:pt x="1223" y="9311"/>
                    <a:pt x="1247" y="9282"/>
                    <a:pt x="1251" y="9275"/>
                  </a:cubicBezTo>
                  <a:cubicBezTo>
                    <a:pt x="1252" y="9273"/>
                    <a:pt x="1268" y="9241"/>
                    <a:pt x="1287" y="9078"/>
                  </a:cubicBezTo>
                  <a:lnTo>
                    <a:pt x="1330" y="8700"/>
                  </a:lnTo>
                  <a:lnTo>
                    <a:pt x="1570" y="8697"/>
                  </a:lnTo>
                  <a:cubicBezTo>
                    <a:pt x="2062" y="8697"/>
                    <a:pt x="2204" y="8653"/>
                    <a:pt x="2255" y="8396"/>
                  </a:cubicBezTo>
                  <a:cubicBezTo>
                    <a:pt x="2268" y="8333"/>
                    <a:pt x="2271" y="8275"/>
                    <a:pt x="2275" y="8196"/>
                  </a:cubicBezTo>
                  <a:cubicBezTo>
                    <a:pt x="2282" y="8025"/>
                    <a:pt x="2293" y="7791"/>
                    <a:pt x="2408" y="7506"/>
                  </a:cubicBezTo>
                  <a:cubicBezTo>
                    <a:pt x="2477" y="7340"/>
                    <a:pt x="2561" y="7196"/>
                    <a:pt x="2645" y="7056"/>
                  </a:cubicBezTo>
                  <a:cubicBezTo>
                    <a:pt x="2687" y="6986"/>
                    <a:pt x="2728" y="6916"/>
                    <a:pt x="2766" y="6842"/>
                  </a:cubicBezTo>
                  <a:cubicBezTo>
                    <a:pt x="2948" y="6484"/>
                    <a:pt x="3058" y="6061"/>
                    <a:pt x="3175" y="5613"/>
                  </a:cubicBezTo>
                  <a:lnTo>
                    <a:pt x="3288" y="5187"/>
                  </a:lnTo>
                  <a:cubicBezTo>
                    <a:pt x="3450" y="4612"/>
                    <a:pt x="3662" y="4232"/>
                    <a:pt x="3887" y="3830"/>
                  </a:cubicBezTo>
                  <a:cubicBezTo>
                    <a:pt x="3956" y="3708"/>
                    <a:pt x="4164" y="3319"/>
                    <a:pt x="4164" y="3319"/>
                  </a:cubicBezTo>
                  <a:cubicBezTo>
                    <a:pt x="4320" y="3014"/>
                    <a:pt x="4483" y="2699"/>
                    <a:pt x="4829" y="2578"/>
                  </a:cubicBezTo>
                  <a:cubicBezTo>
                    <a:pt x="4895" y="2554"/>
                    <a:pt x="4950" y="2541"/>
                    <a:pt x="4998" y="2529"/>
                  </a:cubicBezTo>
                  <a:cubicBezTo>
                    <a:pt x="5078" y="2510"/>
                    <a:pt x="5097" y="2505"/>
                    <a:pt x="5146" y="2457"/>
                  </a:cubicBezTo>
                  <a:cubicBezTo>
                    <a:pt x="5220" y="2385"/>
                    <a:pt x="5304" y="2217"/>
                    <a:pt x="5384" y="2054"/>
                  </a:cubicBezTo>
                  <a:cubicBezTo>
                    <a:pt x="5510" y="1801"/>
                    <a:pt x="5653" y="1514"/>
                    <a:pt x="5860" y="1363"/>
                  </a:cubicBezTo>
                  <a:lnTo>
                    <a:pt x="5917" y="1322"/>
                  </a:lnTo>
                  <a:lnTo>
                    <a:pt x="5980" y="1322"/>
                  </a:lnTo>
                  <a:cubicBezTo>
                    <a:pt x="6148" y="1322"/>
                    <a:pt x="6198" y="1240"/>
                    <a:pt x="6198" y="1239"/>
                  </a:cubicBezTo>
                  <a:lnTo>
                    <a:pt x="6315" y="869"/>
                  </a:lnTo>
                  <a:lnTo>
                    <a:pt x="6542" y="1057"/>
                  </a:lnTo>
                  <a:lnTo>
                    <a:pt x="7032" y="1352"/>
                  </a:lnTo>
                  <a:cubicBezTo>
                    <a:pt x="7186" y="1436"/>
                    <a:pt x="8247" y="1615"/>
                    <a:pt x="8826" y="1615"/>
                  </a:cubicBezTo>
                  <a:cubicBezTo>
                    <a:pt x="8993" y="1615"/>
                    <a:pt x="9040" y="1599"/>
                    <a:pt x="9042" y="1598"/>
                  </a:cubicBezTo>
                  <a:lnTo>
                    <a:pt x="9104" y="1548"/>
                  </a:lnTo>
                  <a:lnTo>
                    <a:pt x="9182" y="1556"/>
                  </a:lnTo>
                  <a:cubicBezTo>
                    <a:pt x="9437" y="1556"/>
                    <a:pt x="9912" y="2023"/>
                    <a:pt x="10260" y="2408"/>
                  </a:cubicBezTo>
                  <a:cubicBezTo>
                    <a:pt x="10554" y="2008"/>
                    <a:pt x="10865" y="1614"/>
                    <a:pt x="11321" y="1507"/>
                  </a:cubicBezTo>
                  <a:cubicBezTo>
                    <a:pt x="11466" y="1473"/>
                    <a:pt x="11612" y="1460"/>
                    <a:pt x="11759" y="1460"/>
                  </a:cubicBezTo>
                  <a:cubicBezTo>
                    <a:pt x="11923" y="1460"/>
                    <a:pt x="12088" y="1476"/>
                    <a:pt x="12252" y="1492"/>
                  </a:cubicBezTo>
                  <a:cubicBezTo>
                    <a:pt x="12395" y="1506"/>
                    <a:pt x="12537" y="1521"/>
                    <a:pt x="12679" y="1523"/>
                  </a:cubicBezTo>
                  <a:cubicBezTo>
                    <a:pt x="12840" y="1201"/>
                    <a:pt x="13199" y="540"/>
                    <a:pt x="13641" y="77"/>
                  </a:cubicBezTo>
                  <a:lnTo>
                    <a:pt x="13715" y="0"/>
                  </a:lnTo>
                  <a:lnTo>
                    <a:pt x="13803" y="1"/>
                  </a:lnTo>
                  <a:cubicBezTo>
                    <a:pt x="14480" y="10"/>
                    <a:pt x="15112" y="1470"/>
                    <a:pt x="15868" y="3378"/>
                  </a:cubicBezTo>
                  <a:cubicBezTo>
                    <a:pt x="16063" y="3872"/>
                    <a:pt x="16233" y="4304"/>
                    <a:pt x="16363" y="4556"/>
                  </a:cubicBezTo>
                  <a:cubicBezTo>
                    <a:pt x="16524" y="4865"/>
                    <a:pt x="16704" y="5077"/>
                    <a:pt x="16894" y="5302"/>
                  </a:cubicBezTo>
                  <a:cubicBezTo>
                    <a:pt x="17207" y="5671"/>
                    <a:pt x="17531" y="6054"/>
                    <a:pt x="17756" y="6851"/>
                  </a:cubicBezTo>
                  <a:cubicBezTo>
                    <a:pt x="17966" y="7610"/>
                    <a:pt x="17900" y="8439"/>
                    <a:pt x="17841" y="9170"/>
                  </a:cubicBezTo>
                  <a:lnTo>
                    <a:pt x="17807" y="9635"/>
                  </a:lnTo>
                  <a:cubicBezTo>
                    <a:pt x="17748" y="10577"/>
                    <a:pt x="17769" y="10626"/>
                    <a:pt x="18118" y="11445"/>
                  </a:cubicBezTo>
                  <a:lnTo>
                    <a:pt x="18240" y="11733"/>
                  </a:lnTo>
                  <a:cubicBezTo>
                    <a:pt x="18240" y="11733"/>
                    <a:pt x="18084" y="12050"/>
                    <a:pt x="18073" y="12070"/>
                  </a:cubicBezTo>
                  <a:lnTo>
                    <a:pt x="18083" y="12070"/>
                  </a:lnTo>
                  <a:cubicBezTo>
                    <a:pt x="18136" y="12062"/>
                    <a:pt x="18194" y="12054"/>
                    <a:pt x="18249" y="12034"/>
                  </a:cubicBezTo>
                  <a:lnTo>
                    <a:pt x="18442" y="12818"/>
                  </a:lnTo>
                  <a:cubicBezTo>
                    <a:pt x="18586" y="13057"/>
                    <a:pt x="18774" y="13273"/>
                    <a:pt x="18880" y="13273"/>
                  </a:cubicBezTo>
                  <a:cubicBezTo>
                    <a:pt x="19028" y="13235"/>
                    <a:pt x="19224" y="13106"/>
                    <a:pt x="19433" y="12970"/>
                  </a:cubicBezTo>
                  <a:cubicBezTo>
                    <a:pt x="19770" y="12749"/>
                    <a:pt x="20152" y="12499"/>
                    <a:pt x="20510" y="12499"/>
                  </a:cubicBezTo>
                  <a:cubicBezTo>
                    <a:pt x="20796" y="12499"/>
                    <a:pt x="21033" y="12655"/>
                    <a:pt x="21214" y="12964"/>
                  </a:cubicBezTo>
                  <a:lnTo>
                    <a:pt x="21464" y="13607"/>
                  </a:lnTo>
                  <a:lnTo>
                    <a:pt x="21469" y="13743"/>
                  </a:lnTo>
                  <a:cubicBezTo>
                    <a:pt x="21600" y="15290"/>
                    <a:pt x="21526" y="15571"/>
                    <a:pt x="21423" y="15758"/>
                  </a:cubicBezTo>
                  <a:lnTo>
                    <a:pt x="21337" y="15917"/>
                  </a:lnTo>
                  <a:lnTo>
                    <a:pt x="21174" y="15942"/>
                  </a:lnTo>
                  <a:cubicBezTo>
                    <a:pt x="21072" y="15942"/>
                    <a:pt x="20960" y="15926"/>
                    <a:pt x="20845" y="15909"/>
                  </a:cubicBezTo>
                  <a:cubicBezTo>
                    <a:pt x="20740" y="15894"/>
                    <a:pt x="20632" y="15878"/>
                    <a:pt x="20526" y="15878"/>
                  </a:cubicBezTo>
                  <a:cubicBezTo>
                    <a:pt x="20357" y="15878"/>
                    <a:pt x="20245" y="15922"/>
                    <a:pt x="20172" y="16017"/>
                  </a:cubicBezTo>
                  <a:cubicBezTo>
                    <a:pt x="19782" y="16521"/>
                    <a:pt x="19536" y="17341"/>
                    <a:pt x="19531" y="18157"/>
                  </a:cubicBezTo>
                  <a:cubicBezTo>
                    <a:pt x="19531" y="18240"/>
                    <a:pt x="19543" y="18400"/>
                    <a:pt x="19556" y="18589"/>
                  </a:cubicBezTo>
                  <a:cubicBezTo>
                    <a:pt x="19622" y="19548"/>
                    <a:pt x="19648" y="20150"/>
                    <a:pt x="19457" y="20452"/>
                  </a:cubicBezTo>
                  <a:cubicBezTo>
                    <a:pt x="19434" y="20489"/>
                    <a:pt x="19217" y="20816"/>
                    <a:pt x="18856" y="20816"/>
                  </a:cubicBezTo>
                  <a:cubicBezTo>
                    <a:pt x="18655" y="20816"/>
                    <a:pt x="18451" y="20715"/>
                    <a:pt x="18249" y="20518"/>
                  </a:cubicBezTo>
                  <a:cubicBezTo>
                    <a:pt x="18213" y="20483"/>
                    <a:pt x="18161" y="20455"/>
                    <a:pt x="18101" y="20423"/>
                  </a:cubicBezTo>
                  <a:cubicBezTo>
                    <a:pt x="18013" y="20377"/>
                    <a:pt x="17902" y="20318"/>
                    <a:pt x="17798" y="20202"/>
                  </a:cubicBezTo>
                  <a:cubicBezTo>
                    <a:pt x="17695" y="20090"/>
                    <a:pt x="17622" y="19954"/>
                    <a:pt x="17558" y="19833"/>
                  </a:cubicBezTo>
                  <a:cubicBezTo>
                    <a:pt x="17503" y="19730"/>
                    <a:pt x="17456" y="19641"/>
                    <a:pt x="17407" y="19605"/>
                  </a:cubicBezTo>
                  <a:cubicBezTo>
                    <a:pt x="17322" y="19540"/>
                    <a:pt x="17199" y="19532"/>
                    <a:pt x="17068" y="19521"/>
                  </a:cubicBezTo>
                  <a:cubicBezTo>
                    <a:pt x="16946" y="19512"/>
                    <a:pt x="16807" y="19502"/>
                    <a:pt x="16671" y="19444"/>
                  </a:cubicBezTo>
                  <a:cubicBezTo>
                    <a:pt x="16495" y="19370"/>
                    <a:pt x="16365" y="19215"/>
                    <a:pt x="16260" y="19090"/>
                  </a:cubicBezTo>
                  <a:cubicBezTo>
                    <a:pt x="16189" y="19005"/>
                    <a:pt x="16127" y="18931"/>
                    <a:pt x="16070" y="18905"/>
                  </a:cubicBezTo>
                  <a:cubicBezTo>
                    <a:pt x="16052" y="18903"/>
                    <a:pt x="16035" y="18903"/>
                    <a:pt x="16019" y="18903"/>
                  </a:cubicBezTo>
                  <a:cubicBezTo>
                    <a:pt x="15853" y="18903"/>
                    <a:pt x="15718" y="18955"/>
                    <a:pt x="15598" y="19002"/>
                  </a:cubicBezTo>
                  <a:lnTo>
                    <a:pt x="15467" y="19051"/>
                  </a:lnTo>
                  <a:cubicBezTo>
                    <a:pt x="15305" y="19107"/>
                    <a:pt x="15141" y="19151"/>
                    <a:pt x="14977" y="19195"/>
                  </a:cubicBezTo>
                  <a:cubicBezTo>
                    <a:pt x="14563" y="19307"/>
                    <a:pt x="14172" y="19413"/>
                    <a:pt x="13829" y="19699"/>
                  </a:cubicBezTo>
                  <a:cubicBezTo>
                    <a:pt x="13599" y="19890"/>
                    <a:pt x="13517" y="20087"/>
                    <a:pt x="13356" y="20480"/>
                  </a:cubicBezTo>
                  <a:cubicBezTo>
                    <a:pt x="13217" y="20821"/>
                    <a:pt x="12846" y="21599"/>
                    <a:pt x="12345" y="21600"/>
                  </a:cubicBezTo>
                  <a:lnTo>
                    <a:pt x="12220" y="21582"/>
                  </a:lnTo>
                  <a:close/>
                </a:path>
              </a:pathLst>
            </a:cu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40" name="Google Shape;440;p12"/>
            <p:cNvSpPr/>
            <p:nvPr/>
          </p:nvSpPr>
          <p:spPr>
            <a:xfrm>
              <a:off x="12606394" y="4119898"/>
              <a:ext cx="1647" cy="6031"/>
            </a:xfrm>
            <a:custGeom>
              <a:rect b="b" l="l" r="r" t="t"/>
              <a:pathLst>
                <a:path extrusionOk="0" h="21600" w="21600">
                  <a:moveTo>
                    <a:pt x="11782" y="13569"/>
                  </a:moveTo>
                  <a:cubicBezTo>
                    <a:pt x="17673" y="16615"/>
                    <a:pt x="21600" y="18554"/>
                    <a:pt x="21600" y="21600"/>
                  </a:cubicBezTo>
                  <a:cubicBezTo>
                    <a:pt x="7855" y="14400"/>
                    <a:pt x="3927" y="8308"/>
                    <a:pt x="0" y="0"/>
                  </a:cubicBezTo>
                  <a:cubicBezTo>
                    <a:pt x="3927" y="4154"/>
                    <a:pt x="5891" y="8308"/>
                    <a:pt x="11782" y="13569"/>
                  </a:cubicBezTo>
                  <a:close/>
                </a:path>
              </a:pathLst>
            </a:custGeom>
            <a:solidFill>
              <a:srgbClr val="D8D8D8"/>
            </a:solidFill>
            <a:ln>
              <a:noFill/>
            </a:ln>
          </p:spPr>
          <p:txBody>
            <a:bodyPr anchorCtr="0" anchor="t" bIns="53575" lIns="53575" spcFirstLastPara="1" rIns="53575" wrap="square" tIns="53575">
              <a:noAutofit/>
            </a:bodyPr>
            <a:lstStyle/>
            <a:p>
              <a:pPr indent="0" lvl="0" marL="0" marR="0" rtl="0" algn="l">
                <a:spcBef>
                  <a:spcPts val="0"/>
                </a:spcBef>
                <a:spcAft>
                  <a:spcPts val="0"/>
                </a:spcAft>
                <a:buNone/>
              </a:pPr>
              <a:r>
                <a:t/>
              </a:r>
              <a:endParaRPr sz="4219">
                <a:solidFill>
                  <a:schemeClr val="dk1"/>
                </a:solidFill>
                <a:latin typeface="Lato Light"/>
                <a:ea typeface="Lato Light"/>
                <a:cs typeface="Lato Light"/>
                <a:sym typeface="Lato Light"/>
              </a:endParaRPr>
            </a:p>
          </p:txBody>
        </p:sp>
        <p:sp>
          <p:nvSpPr>
            <p:cNvPr id="441" name="Google Shape;441;p12"/>
            <p:cNvSpPr/>
            <p:nvPr/>
          </p:nvSpPr>
          <p:spPr>
            <a:xfrm>
              <a:off x="12356362" y="4048413"/>
              <a:ext cx="86175" cy="75919"/>
            </a:xfrm>
            <a:custGeom>
              <a:rect b="b" l="l" r="r" t="t"/>
              <a:pathLst>
                <a:path extrusionOk="0" h="21600" w="21388">
                  <a:moveTo>
                    <a:pt x="7160" y="19271"/>
                  </a:moveTo>
                  <a:cubicBezTo>
                    <a:pt x="7181" y="17764"/>
                    <a:pt x="6125" y="15145"/>
                    <a:pt x="970" y="11217"/>
                  </a:cubicBezTo>
                  <a:cubicBezTo>
                    <a:pt x="498" y="10860"/>
                    <a:pt x="-212" y="10318"/>
                    <a:pt x="61" y="9276"/>
                  </a:cubicBezTo>
                  <a:lnTo>
                    <a:pt x="368" y="8104"/>
                  </a:lnTo>
                  <a:lnTo>
                    <a:pt x="1009" y="8198"/>
                  </a:lnTo>
                  <a:cubicBezTo>
                    <a:pt x="1762" y="7500"/>
                    <a:pt x="3563" y="5358"/>
                    <a:pt x="4091" y="3818"/>
                  </a:cubicBezTo>
                  <a:cubicBezTo>
                    <a:pt x="5095" y="934"/>
                    <a:pt x="9372" y="0"/>
                    <a:pt x="11289" y="0"/>
                  </a:cubicBezTo>
                  <a:cubicBezTo>
                    <a:pt x="11674" y="0"/>
                    <a:pt x="12012" y="35"/>
                    <a:pt x="12293" y="102"/>
                  </a:cubicBezTo>
                  <a:cubicBezTo>
                    <a:pt x="13787" y="477"/>
                    <a:pt x="14739" y="2222"/>
                    <a:pt x="15661" y="3908"/>
                  </a:cubicBezTo>
                  <a:cubicBezTo>
                    <a:pt x="15969" y="4466"/>
                    <a:pt x="16259" y="5008"/>
                    <a:pt x="16549" y="5422"/>
                  </a:cubicBezTo>
                  <a:cubicBezTo>
                    <a:pt x="16756" y="5718"/>
                    <a:pt x="17250" y="5889"/>
                    <a:pt x="17895" y="5889"/>
                  </a:cubicBezTo>
                  <a:cubicBezTo>
                    <a:pt x="18354" y="5889"/>
                    <a:pt x="18713" y="5805"/>
                    <a:pt x="18713" y="5802"/>
                  </a:cubicBezTo>
                  <a:lnTo>
                    <a:pt x="21388" y="5162"/>
                  </a:lnTo>
                  <a:lnTo>
                    <a:pt x="16670" y="15016"/>
                  </a:lnTo>
                  <a:lnTo>
                    <a:pt x="16298" y="15517"/>
                  </a:lnTo>
                  <a:lnTo>
                    <a:pt x="15484" y="15882"/>
                  </a:lnTo>
                  <a:cubicBezTo>
                    <a:pt x="11874" y="15914"/>
                    <a:pt x="10618" y="16796"/>
                    <a:pt x="10592" y="17096"/>
                  </a:cubicBezTo>
                  <a:cubicBezTo>
                    <a:pt x="10415" y="19219"/>
                    <a:pt x="10307" y="19837"/>
                    <a:pt x="9021" y="20560"/>
                  </a:cubicBezTo>
                  <a:lnTo>
                    <a:pt x="7177" y="21600"/>
                  </a:lnTo>
                  <a:lnTo>
                    <a:pt x="7160" y="19271"/>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42" name="Google Shape;442;p12"/>
            <p:cNvSpPr/>
            <p:nvPr/>
          </p:nvSpPr>
          <p:spPr>
            <a:xfrm>
              <a:off x="12177766" y="3959057"/>
              <a:ext cx="158996" cy="143417"/>
            </a:xfrm>
            <a:custGeom>
              <a:rect b="b" l="l" r="r" t="t"/>
              <a:pathLst>
                <a:path extrusionOk="0" h="21600" w="21157">
                  <a:moveTo>
                    <a:pt x="15185" y="21151"/>
                  </a:moveTo>
                  <a:cubicBezTo>
                    <a:pt x="15108" y="21097"/>
                    <a:pt x="13317" y="19832"/>
                    <a:pt x="12483" y="19106"/>
                  </a:cubicBezTo>
                  <a:lnTo>
                    <a:pt x="11861" y="18596"/>
                  </a:lnTo>
                  <a:cubicBezTo>
                    <a:pt x="10849" y="17783"/>
                    <a:pt x="9705" y="16863"/>
                    <a:pt x="9195" y="15564"/>
                  </a:cubicBezTo>
                  <a:cubicBezTo>
                    <a:pt x="8698" y="14294"/>
                    <a:pt x="8440" y="13704"/>
                    <a:pt x="7489" y="12976"/>
                  </a:cubicBezTo>
                  <a:cubicBezTo>
                    <a:pt x="7299" y="12831"/>
                    <a:pt x="7120" y="12712"/>
                    <a:pt x="6948" y="12596"/>
                  </a:cubicBezTo>
                  <a:cubicBezTo>
                    <a:pt x="6633" y="12384"/>
                    <a:pt x="6333" y="12181"/>
                    <a:pt x="6022" y="11893"/>
                  </a:cubicBezTo>
                  <a:cubicBezTo>
                    <a:pt x="5755" y="11648"/>
                    <a:pt x="5493" y="11426"/>
                    <a:pt x="5238" y="11209"/>
                  </a:cubicBezTo>
                  <a:cubicBezTo>
                    <a:pt x="4432" y="10531"/>
                    <a:pt x="3602" y="9828"/>
                    <a:pt x="2959" y="8622"/>
                  </a:cubicBezTo>
                  <a:cubicBezTo>
                    <a:pt x="2734" y="8202"/>
                    <a:pt x="2562" y="7755"/>
                    <a:pt x="2390" y="7309"/>
                  </a:cubicBezTo>
                  <a:cubicBezTo>
                    <a:pt x="2260" y="6974"/>
                    <a:pt x="2132" y="6637"/>
                    <a:pt x="1975" y="6318"/>
                  </a:cubicBezTo>
                  <a:cubicBezTo>
                    <a:pt x="1824" y="6015"/>
                    <a:pt x="1687" y="5918"/>
                    <a:pt x="1413" y="5724"/>
                  </a:cubicBezTo>
                  <a:cubicBezTo>
                    <a:pt x="1276" y="5626"/>
                    <a:pt x="1130" y="5523"/>
                    <a:pt x="967" y="5386"/>
                  </a:cubicBezTo>
                  <a:cubicBezTo>
                    <a:pt x="136" y="4680"/>
                    <a:pt x="-142" y="3090"/>
                    <a:pt x="67" y="1960"/>
                  </a:cubicBezTo>
                  <a:cubicBezTo>
                    <a:pt x="250" y="982"/>
                    <a:pt x="772" y="309"/>
                    <a:pt x="1506" y="116"/>
                  </a:cubicBezTo>
                  <a:lnTo>
                    <a:pt x="1580" y="95"/>
                  </a:lnTo>
                  <a:lnTo>
                    <a:pt x="1824" y="74"/>
                  </a:lnTo>
                  <a:cubicBezTo>
                    <a:pt x="2571" y="74"/>
                    <a:pt x="3107" y="716"/>
                    <a:pt x="3518" y="1327"/>
                  </a:cubicBezTo>
                  <a:cubicBezTo>
                    <a:pt x="3980" y="632"/>
                    <a:pt x="4298" y="304"/>
                    <a:pt x="4604" y="175"/>
                  </a:cubicBezTo>
                  <a:cubicBezTo>
                    <a:pt x="4929" y="43"/>
                    <a:pt x="5823" y="0"/>
                    <a:pt x="6180" y="0"/>
                  </a:cubicBezTo>
                  <a:cubicBezTo>
                    <a:pt x="6695" y="0"/>
                    <a:pt x="7141" y="33"/>
                    <a:pt x="7382" y="434"/>
                  </a:cubicBezTo>
                  <a:cubicBezTo>
                    <a:pt x="7380" y="423"/>
                    <a:pt x="7391" y="418"/>
                    <a:pt x="7412" y="418"/>
                  </a:cubicBezTo>
                  <a:cubicBezTo>
                    <a:pt x="7494" y="418"/>
                    <a:pt x="7714" y="486"/>
                    <a:pt x="7874" y="519"/>
                  </a:cubicBezTo>
                  <a:lnTo>
                    <a:pt x="10409" y="916"/>
                  </a:lnTo>
                  <a:lnTo>
                    <a:pt x="11499" y="1360"/>
                  </a:lnTo>
                  <a:lnTo>
                    <a:pt x="13156" y="928"/>
                  </a:lnTo>
                  <a:cubicBezTo>
                    <a:pt x="13219" y="927"/>
                    <a:pt x="13291" y="925"/>
                    <a:pt x="13372" y="925"/>
                  </a:cubicBezTo>
                  <a:cubicBezTo>
                    <a:pt x="14113" y="925"/>
                    <a:pt x="15526" y="1028"/>
                    <a:pt x="16204" y="1642"/>
                  </a:cubicBezTo>
                  <a:cubicBezTo>
                    <a:pt x="16526" y="1929"/>
                    <a:pt x="16728" y="2238"/>
                    <a:pt x="16893" y="2488"/>
                  </a:cubicBezTo>
                  <a:cubicBezTo>
                    <a:pt x="16907" y="2509"/>
                    <a:pt x="16921" y="2533"/>
                    <a:pt x="16937" y="2556"/>
                  </a:cubicBezTo>
                  <a:cubicBezTo>
                    <a:pt x="16946" y="2222"/>
                    <a:pt x="16942" y="1948"/>
                    <a:pt x="16923" y="1831"/>
                  </a:cubicBezTo>
                  <a:lnTo>
                    <a:pt x="16921" y="1819"/>
                  </a:lnTo>
                  <a:lnTo>
                    <a:pt x="18241" y="1517"/>
                  </a:lnTo>
                  <a:lnTo>
                    <a:pt x="17701" y="1655"/>
                  </a:lnTo>
                  <a:lnTo>
                    <a:pt x="18244" y="1532"/>
                  </a:lnTo>
                  <a:cubicBezTo>
                    <a:pt x="18306" y="1872"/>
                    <a:pt x="18443" y="2201"/>
                    <a:pt x="18589" y="2353"/>
                  </a:cubicBezTo>
                  <a:cubicBezTo>
                    <a:pt x="19010" y="2529"/>
                    <a:pt x="19620" y="2777"/>
                    <a:pt x="19690" y="3655"/>
                  </a:cubicBezTo>
                  <a:cubicBezTo>
                    <a:pt x="19729" y="4153"/>
                    <a:pt x="19492" y="4654"/>
                    <a:pt x="19130" y="5364"/>
                  </a:cubicBezTo>
                  <a:cubicBezTo>
                    <a:pt x="19028" y="5565"/>
                    <a:pt x="18928" y="5747"/>
                    <a:pt x="18887" y="5877"/>
                  </a:cubicBezTo>
                  <a:lnTo>
                    <a:pt x="18782" y="6167"/>
                  </a:lnTo>
                  <a:cubicBezTo>
                    <a:pt x="18708" y="6368"/>
                    <a:pt x="18585" y="6705"/>
                    <a:pt x="18599" y="6807"/>
                  </a:cubicBezTo>
                  <a:cubicBezTo>
                    <a:pt x="18833" y="6988"/>
                    <a:pt x="19047" y="7056"/>
                    <a:pt x="19293" y="7134"/>
                  </a:cubicBezTo>
                  <a:cubicBezTo>
                    <a:pt x="19696" y="7261"/>
                    <a:pt x="20198" y="7419"/>
                    <a:pt x="20616" y="7879"/>
                  </a:cubicBezTo>
                  <a:cubicBezTo>
                    <a:pt x="21458" y="8806"/>
                    <a:pt x="21115" y="9563"/>
                    <a:pt x="20929" y="9969"/>
                  </a:cubicBezTo>
                  <a:cubicBezTo>
                    <a:pt x="20864" y="10112"/>
                    <a:pt x="20806" y="10236"/>
                    <a:pt x="20780" y="10374"/>
                  </a:cubicBezTo>
                  <a:cubicBezTo>
                    <a:pt x="20762" y="10492"/>
                    <a:pt x="20841" y="10769"/>
                    <a:pt x="20903" y="10991"/>
                  </a:cubicBezTo>
                  <a:cubicBezTo>
                    <a:pt x="21057" y="11530"/>
                    <a:pt x="21289" y="12345"/>
                    <a:pt x="20757" y="13044"/>
                  </a:cubicBezTo>
                  <a:cubicBezTo>
                    <a:pt x="20439" y="13461"/>
                    <a:pt x="19891" y="13575"/>
                    <a:pt x="19453" y="13666"/>
                  </a:cubicBezTo>
                  <a:lnTo>
                    <a:pt x="19214" y="13721"/>
                  </a:lnTo>
                  <a:cubicBezTo>
                    <a:pt x="18875" y="13810"/>
                    <a:pt x="18576" y="13894"/>
                    <a:pt x="18369" y="14014"/>
                  </a:cubicBezTo>
                  <a:lnTo>
                    <a:pt x="18362" y="14044"/>
                  </a:lnTo>
                  <a:lnTo>
                    <a:pt x="18190" y="14201"/>
                  </a:lnTo>
                  <a:cubicBezTo>
                    <a:pt x="18190" y="14231"/>
                    <a:pt x="18188" y="14318"/>
                    <a:pt x="18232" y="14479"/>
                  </a:cubicBezTo>
                  <a:lnTo>
                    <a:pt x="18573" y="15721"/>
                  </a:lnTo>
                  <a:lnTo>
                    <a:pt x="17506" y="15637"/>
                  </a:lnTo>
                  <a:cubicBezTo>
                    <a:pt x="17415" y="15615"/>
                    <a:pt x="17332" y="15604"/>
                    <a:pt x="17260" y="15604"/>
                  </a:cubicBezTo>
                  <a:cubicBezTo>
                    <a:pt x="16911" y="15604"/>
                    <a:pt x="16744" y="15855"/>
                    <a:pt x="16350" y="16719"/>
                  </a:cubicBezTo>
                  <a:cubicBezTo>
                    <a:pt x="16252" y="16930"/>
                    <a:pt x="16153" y="17145"/>
                    <a:pt x="16046" y="17352"/>
                  </a:cubicBezTo>
                  <a:cubicBezTo>
                    <a:pt x="15872" y="17683"/>
                    <a:pt x="15814" y="18078"/>
                    <a:pt x="15907" y="18312"/>
                  </a:cubicBezTo>
                  <a:cubicBezTo>
                    <a:pt x="15939" y="18397"/>
                    <a:pt x="16006" y="18502"/>
                    <a:pt x="16225" y="18552"/>
                  </a:cubicBezTo>
                  <a:lnTo>
                    <a:pt x="17455" y="18835"/>
                  </a:lnTo>
                  <a:lnTo>
                    <a:pt x="16594" y="19810"/>
                  </a:lnTo>
                  <a:lnTo>
                    <a:pt x="16594" y="19809"/>
                  </a:lnTo>
                  <a:cubicBezTo>
                    <a:pt x="16605" y="19809"/>
                    <a:pt x="16568" y="19884"/>
                    <a:pt x="16522" y="19964"/>
                  </a:cubicBezTo>
                  <a:cubicBezTo>
                    <a:pt x="16396" y="20245"/>
                    <a:pt x="15821" y="21600"/>
                    <a:pt x="15821" y="21600"/>
                  </a:cubicBezTo>
                  <a:lnTo>
                    <a:pt x="15185" y="21151"/>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43" name="Google Shape;443;p12"/>
            <p:cNvSpPr/>
            <p:nvPr/>
          </p:nvSpPr>
          <p:spPr>
            <a:xfrm>
              <a:off x="12284923" y="4030542"/>
              <a:ext cx="87076" cy="85807"/>
            </a:xfrm>
            <a:custGeom>
              <a:rect b="b" l="l" r="r" t="t"/>
              <a:pathLst>
                <a:path extrusionOk="0" h="21600" w="21393">
                  <a:moveTo>
                    <a:pt x="9905" y="21600"/>
                  </a:moveTo>
                  <a:cubicBezTo>
                    <a:pt x="8504" y="21600"/>
                    <a:pt x="7360" y="20181"/>
                    <a:pt x="6152" y="18681"/>
                  </a:cubicBezTo>
                  <a:cubicBezTo>
                    <a:pt x="5749" y="18184"/>
                    <a:pt x="5350" y="17683"/>
                    <a:pt x="4961" y="17277"/>
                  </a:cubicBezTo>
                  <a:cubicBezTo>
                    <a:pt x="3247" y="15447"/>
                    <a:pt x="1327" y="14410"/>
                    <a:pt x="1310" y="14399"/>
                  </a:cubicBezTo>
                  <a:lnTo>
                    <a:pt x="243" y="13828"/>
                  </a:lnTo>
                  <a:cubicBezTo>
                    <a:pt x="243" y="13828"/>
                    <a:pt x="1066" y="12077"/>
                    <a:pt x="1186" y="11829"/>
                  </a:cubicBezTo>
                  <a:cubicBezTo>
                    <a:pt x="800" y="11515"/>
                    <a:pt x="496" y="11115"/>
                    <a:pt x="290" y="10641"/>
                  </a:cubicBezTo>
                  <a:cubicBezTo>
                    <a:pt x="-207" y="9487"/>
                    <a:pt x="-57" y="7976"/>
                    <a:pt x="684" y="6700"/>
                  </a:cubicBezTo>
                  <a:cubicBezTo>
                    <a:pt x="856" y="6397"/>
                    <a:pt x="1018" y="6080"/>
                    <a:pt x="1173" y="5771"/>
                  </a:cubicBezTo>
                  <a:cubicBezTo>
                    <a:pt x="1781" y="4567"/>
                    <a:pt x="2587" y="2974"/>
                    <a:pt x="4305" y="2607"/>
                  </a:cubicBezTo>
                  <a:cubicBezTo>
                    <a:pt x="4374" y="1239"/>
                    <a:pt x="5299" y="507"/>
                    <a:pt x="5967" y="154"/>
                  </a:cubicBezTo>
                  <a:lnTo>
                    <a:pt x="6237" y="11"/>
                  </a:lnTo>
                  <a:lnTo>
                    <a:pt x="6597" y="0"/>
                  </a:lnTo>
                  <a:cubicBezTo>
                    <a:pt x="6957" y="0"/>
                    <a:pt x="7921" y="0"/>
                    <a:pt x="20146" y="7308"/>
                  </a:cubicBezTo>
                  <a:lnTo>
                    <a:pt x="21393" y="8055"/>
                  </a:lnTo>
                  <a:lnTo>
                    <a:pt x="16345" y="14485"/>
                  </a:lnTo>
                  <a:lnTo>
                    <a:pt x="14841" y="13481"/>
                  </a:lnTo>
                  <a:lnTo>
                    <a:pt x="14829" y="13435"/>
                  </a:lnTo>
                  <a:cubicBezTo>
                    <a:pt x="14362" y="13097"/>
                    <a:pt x="13835" y="12725"/>
                    <a:pt x="13535" y="12565"/>
                  </a:cubicBezTo>
                  <a:cubicBezTo>
                    <a:pt x="13556" y="12675"/>
                    <a:pt x="13432" y="12897"/>
                    <a:pt x="13269" y="13200"/>
                  </a:cubicBezTo>
                  <a:cubicBezTo>
                    <a:pt x="12605" y="14459"/>
                    <a:pt x="12266" y="16172"/>
                    <a:pt x="11966" y="17681"/>
                  </a:cubicBezTo>
                  <a:lnTo>
                    <a:pt x="11743" y="18694"/>
                  </a:lnTo>
                  <a:cubicBezTo>
                    <a:pt x="11658" y="19052"/>
                    <a:pt x="11495" y="19717"/>
                    <a:pt x="11504" y="19931"/>
                  </a:cubicBezTo>
                  <a:lnTo>
                    <a:pt x="11649" y="20554"/>
                  </a:lnTo>
                  <a:lnTo>
                    <a:pt x="11075" y="21227"/>
                  </a:lnTo>
                  <a:lnTo>
                    <a:pt x="10827" y="21372"/>
                  </a:lnTo>
                  <a:cubicBezTo>
                    <a:pt x="10539" y="21523"/>
                    <a:pt x="10227" y="21600"/>
                    <a:pt x="9905"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44" name="Google Shape;444;p12"/>
            <p:cNvSpPr/>
            <p:nvPr/>
          </p:nvSpPr>
          <p:spPr>
            <a:xfrm>
              <a:off x="12356362" y="4119898"/>
              <a:ext cx="256545" cy="271369"/>
            </a:xfrm>
            <a:custGeom>
              <a:rect b="b" l="l" r="r" t="t"/>
              <a:pathLst>
                <a:path extrusionOk="0" h="21600" w="21573">
                  <a:moveTo>
                    <a:pt x="10634" y="21057"/>
                  </a:moveTo>
                  <a:cubicBezTo>
                    <a:pt x="10383" y="20877"/>
                    <a:pt x="10209" y="20632"/>
                    <a:pt x="10056" y="20418"/>
                  </a:cubicBezTo>
                  <a:cubicBezTo>
                    <a:pt x="9894" y="20190"/>
                    <a:pt x="9754" y="19993"/>
                    <a:pt x="9571" y="19916"/>
                  </a:cubicBezTo>
                  <a:cubicBezTo>
                    <a:pt x="9512" y="19892"/>
                    <a:pt x="9461" y="19880"/>
                    <a:pt x="9417" y="19880"/>
                  </a:cubicBezTo>
                  <a:cubicBezTo>
                    <a:pt x="9226" y="19880"/>
                    <a:pt x="9006" y="20184"/>
                    <a:pt x="8830" y="20694"/>
                  </a:cubicBezTo>
                  <a:lnTo>
                    <a:pt x="8585" y="21401"/>
                  </a:lnTo>
                  <a:lnTo>
                    <a:pt x="8094" y="20821"/>
                  </a:lnTo>
                  <a:cubicBezTo>
                    <a:pt x="7796" y="20471"/>
                    <a:pt x="7725" y="19998"/>
                    <a:pt x="7661" y="19581"/>
                  </a:cubicBezTo>
                  <a:cubicBezTo>
                    <a:pt x="7615" y="19271"/>
                    <a:pt x="7562" y="18920"/>
                    <a:pt x="7425" y="18813"/>
                  </a:cubicBezTo>
                  <a:cubicBezTo>
                    <a:pt x="7406" y="18810"/>
                    <a:pt x="7387" y="18808"/>
                    <a:pt x="7368" y="18808"/>
                  </a:cubicBezTo>
                  <a:cubicBezTo>
                    <a:pt x="7054" y="18808"/>
                    <a:pt x="6740" y="19249"/>
                    <a:pt x="6674" y="19598"/>
                  </a:cubicBezTo>
                  <a:lnTo>
                    <a:pt x="6573" y="20125"/>
                  </a:lnTo>
                  <a:lnTo>
                    <a:pt x="6067" y="19889"/>
                  </a:lnTo>
                  <a:cubicBezTo>
                    <a:pt x="5513" y="19630"/>
                    <a:pt x="4843" y="18569"/>
                    <a:pt x="4893" y="17796"/>
                  </a:cubicBezTo>
                  <a:cubicBezTo>
                    <a:pt x="4913" y="17465"/>
                    <a:pt x="5064" y="17197"/>
                    <a:pt x="5316" y="17029"/>
                  </a:cubicBezTo>
                  <a:cubicBezTo>
                    <a:pt x="5316" y="17023"/>
                    <a:pt x="5316" y="17017"/>
                    <a:pt x="5316" y="17011"/>
                  </a:cubicBezTo>
                  <a:cubicBezTo>
                    <a:pt x="4878" y="16850"/>
                    <a:pt x="4453" y="16435"/>
                    <a:pt x="4039" y="16032"/>
                  </a:cubicBezTo>
                  <a:cubicBezTo>
                    <a:pt x="3829" y="15828"/>
                    <a:pt x="3637" y="15636"/>
                    <a:pt x="3477" y="15529"/>
                  </a:cubicBezTo>
                  <a:lnTo>
                    <a:pt x="3150" y="15309"/>
                  </a:lnTo>
                  <a:lnTo>
                    <a:pt x="3361" y="14987"/>
                  </a:lnTo>
                  <a:cubicBezTo>
                    <a:pt x="3815" y="14297"/>
                    <a:pt x="4350" y="13810"/>
                    <a:pt x="4944" y="13541"/>
                  </a:cubicBezTo>
                  <a:lnTo>
                    <a:pt x="4510" y="13546"/>
                  </a:lnTo>
                  <a:cubicBezTo>
                    <a:pt x="3891" y="13546"/>
                    <a:pt x="3449" y="13427"/>
                    <a:pt x="3020" y="12815"/>
                  </a:cubicBezTo>
                  <a:cubicBezTo>
                    <a:pt x="2675" y="12329"/>
                    <a:pt x="2653" y="12315"/>
                    <a:pt x="2216" y="12315"/>
                  </a:cubicBezTo>
                  <a:lnTo>
                    <a:pt x="1418" y="12340"/>
                  </a:lnTo>
                  <a:lnTo>
                    <a:pt x="1538" y="11829"/>
                  </a:lnTo>
                  <a:cubicBezTo>
                    <a:pt x="1682" y="11216"/>
                    <a:pt x="1591" y="10621"/>
                    <a:pt x="1295" y="10239"/>
                  </a:cubicBezTo>
                  <a:cubicBezTo>
                    <a:pt x="1132" y="10028"/>
                    <a:pt x="977" y="9953"/>
                    <a:pt x="795" y="9866"/>
                  </a:cubicBezTo>
                  <a:cubicBezTo>
                    <a:pt x="386" y="9669"/>
                    <a:pt x="44" y="9440"/>
                    <a:pt x="12" y="8636"/>
                  </a:cubicBezTo>
                  <a:lnTo>
                    <a:pt x="0" y="8343"/>
                  </a:lnTo>
                  <a:lnTo>
                    <a:pt x="287" y="8120"/>
                  </a:lnTo>
                  <a:cubicBezTo>
                    <a:pt x="333" y="8040"/>
                    <a:pt x="285" y="7678"/>
                    <a:pt x="264" y="7523"/>
                  </a:cubicBezTo>
                  <a:lnTo>
                    <a:pt x="236" y="7279"/>
                  </a:lnTo>
                  <a:cubicBezTo>
                    <a:pt x="220" y="7041"/>
                    <a:pt x="282" y="6849"/>
                    <a:pt x="422" y="6707"/>
                  </a:cubicBezTo>
                  <a:cubicBezTo>
                    <a:pt x="637" y="6489"/>
                    <a:pt x="944" y="6489"/>
                    <a:pt x="1060" y="6489"/>
                  </a:cubicBezTo>
                  <a:cubicBezTo>
                    <a:pt x="1060" y="6489"/>
                    <a:pt x="1239" y="6494"/>
                    <a:pt x="1242" y="6494"/>
                  </a:cubicBezTo>
                  <a:cubicBezTo>
                    <a:pt x="1376" y="6494"/>
                    <a:pt x="1489" y="6444"/>
                    <a:pt x="1569" y="6389"/>
                  </a:cubicBezTo>
                  <a:cubicBezTo>
                    <a:pt x="1546" y="5971"/>
                    <a:pt x="1560" y="5552"/>
                    <a:pt x="1877" y="5195"/>
                  </a:cubicBezTo>
                  <a:cubicBezTo>
                    <a:pt x="1984" y="5075"/>
                    <a:pt x="2107" y="4986"/>
                    <a:pt x="2217" y="4909"/>
                  </a:cubicBezTo>
                  <a:cubicBezTo>
                    <a:pt x="2402" y="4777"/>
                    <a:pt x="2442" y="4736"/>
                    <a:pt x="2445" y="4677"/>
                  </a:cubicBezTo>
                  <a:cubicBezTo>
                    <a:pt x="2452" y="4495"/>
                    <a:pt x="2319" y="4086"/>
                    <a:pt x="2223" y="3855"/>
                  </a:cubicBezTo>
                  <a:lnTo>
                    <a:pt x="2172" y="3730"/>
                  </a:lnTo>
                  <a:lnTo>
                    <a:pt x="2303" y="3276"/>
                  </a:lnTo>
                  <a:lnTo>
                    <a:pt x="2668" y="3270"/>
                  </a:lnTo>
                  <a:cubicBezTo>
                    <a:pt x="2895" y="3289"/>
                    <a:pt x="3163" y="3303"/>
                    <a:pt x="3423" y="3303"/>
                  </a:cubicBezTo>
                  <a:cubicBezTo>
                    <a:pt x="3920" y="3303"/>
                    <a:pt x="4126" y="3250"/>
                    <a:pt x="4190" y="3227"/>
                  </a:cubicBezTo>
                  <a:lnTo>
                    <a:pt x="4731" y="3035"/>
                  </a:lnTo>
                  <a:cubicBezTo>
                    <a:pt x="6136" y="2922"/>
                    <a:pt x="8314" y="2465"/>
                    <a:pt x="8679" y="1618"/>
                  </a:cubicBezTo>
                  <a:lnTo>
                    <a:pt x="8767" y="1415"/>
                  </a:lnTo>
                  <a:lnTo>
                    <a:pt x="8996" y="1375"/>
                  </a:lnTo>
                  <a:cubicBezTo>
                    <a:pt x="9184" y="1341"/>
                    <a:pt x="9361" y="1331"/>
                    <a:pt x="9537" y="1331"/>
                  </a:cubicBezTo>
                  <a:lnTo>
                    <a:pt x="10181" y="1348"/>
                  </a:lnTo>
                  <a:lnTo>
                    <a:pt x="10373" y="1343"/>
                  </a:lnTo>
                  <a:cubicBezTo>
                    <a:pt x="10892" y="1307"/>
                    <a:pt x="11429" y="1179"/>
                    <a:pt x="11948" y="1055"/>
                  </a:cubicBezTo>
                  <a:cubicBezTo>
                    <a:pt x="12448" y="936"/>
                    <a:pt x="12918" y="876"/>
                    <a:pt x="13353" y="876"/>
                  </a:cubicBezTo>
                  <a:cubicBezTo>
                    <a:pt x="13840" y="876"/>
                    <a:pt x="14280" y="952"/>
                    <a:pt x="14659" y="1101"/>
                  </a:cubicBezTo>
                  <a:lnTo>
                    <a:pt x="14958" y="1222"/>
                  </a:lnTo>
                  <a:cubicBezTo>
                    <a:pt x="15610" y="1488"/>
                    <a:pt x="16225" y="1739"/>
                    <a:pt x="16886" y="1739"/>
                  </a:cubicBezTo>
                  <a:cubicBezTo>
                    <a:pt x="17070" y="1734"/>
                    <a:pt x="17687" y="1667"/>
                    <a:pt x="18261" y="1605"/>
                  </a:cubicBezTo>
                  <a:cubicBezTo>
                    <a:pt x="18503" y="1579"/>
                    <a:pt x="18737" y="1555"/>
                    <a:pt x="18929" y="1536"/>
                  </a:cubicBezTo>
                  <a:lnTo>
                    <a:pt x="18855" y="0"/>
                  </a:lnTo>
                  <a:lnTo>
                    <a:pt x="20704" y="0"/>
                  </a:lnTo>
                  <a:lnTo>
                    <a:pt x="20830" y="132"/>
                  </a:lnTo>
                  <a:cubicBezTo>
                    <a:pt x="20881" y="185"/>
                    <a:pt x="20943" y="234"/>
                    <a:pt x="21002" y="283"/>
                  </a:cubicBezTo>
                  <a:cubicBezTo>
                    <a:pt x="21110" y="374"/>
                    <a:pt x="21223" y="467"/>
                    <a:pt x="21313" y="586"/>
                  </a:cubicBezTo>
                  <a:cubicBezTo>
                    <a:pt x="21600" y="977"/>
                    <a:pt x="21579" y="1459"/>
                    <a:pt x="21566" y="1779"/>
                  </a:cubicBezTo>
                  <a:lnTo>
                    <a:pt x="21555" y="2050"/>
                  </a:lnTo>
                  <a:lnTo>
                    <a:pt x="21285" y="2143"/>
                  </a:lnTo>
                  <a:cubicBezTo>
                    <a:pt x="20877" y="2281"/>
                    <a:pt x="20827" y="2389"/>
                    <a:pt x="20724" y="2936"/>
                  </a:cubicBezTo>
                  <a:cubicBezTo>
                    <a:pt x="20657" y="3324"/>
                    <a:pt x="20600" y="3655"/>
                    <a:pt x="20419" y="3969"/>
                  </a:cubicBezTo>
                  <a:cubicBezTo>
                    <a:pt x="20339" y="4113"/>
                    <a:pt x="20207" y="4230"/>
                    <a:pt x="20092" y="4333"/>
                  </a:cubicBezTo>
                  <a:cubicBezTo>
                    <a:pt x="20040" y="4381"/>
                    <a:pt x="19960" y="4452"/>
                    <a:pt x="19941" y="4481"/>
                  </a:cubicBezTo>
                  <a:lnTo>
                    <a:pt x="19803" y="4677"/>
                  </a:lnTo>
                  <a:lnTo>
                    <a:pt x="19491" y="4785"/>
                  </a:lnTo>
                  <a:lnTo>
                    <a:pt x="19148" y="4763"/>
                  </a:lnTo>
                  <a:lnTo>
                    <a:pt x="19031" y="4618"/>
                  </a:lnTo>
                  <a:cubicBezTo>
                    <a:pt x="18926" y="4591"/>
                    <a:pt x="18846" y="4504"/>
                    <a:pt x="18809" y="4377"/>
                  </a:cubicBezTo>
                  <a:cubicBezTo>
                    <a:pt x="18033" y="4014"/>
                    <a:pt x="17131" y="3816"/>
                    <a:pt x="16245" y="3816"/>
                  </a:cubicBezTo>
                  <a:cubicBezTo>
                    <a:pt x="16042" y="3816"/>
                    <a:pt x="15838" y="3826"/>
                    <a:pt x="15635" y="3847"/>
                  </a:cubicBezTo>
                  <a:cubicBezTo>
                    <a:pt x="15490" y="3862"/>
                    <a:pt x="15319" y="3872"/>
                    <a:pt x="15135" y="3882"/>
                  </a:cubicBezTo>
                  <a:cubicBezTo>
                    <a:pt x="14711" y="3906"/>
                    <a:pt x="14131" y="3938"/>
                    <a:pt x="13871" y="4061"/>
                  </a:cubicBezTo>
                  <a:cubicBezTo>
                    <a:pt x="13846" y="4073"/>
                    <a:pt x="13809" y="4117"/>
                    <a:pt x="13768" y="4167"/>
                  </a:cubicBezTo>
                  <a:cubicBezTo>
                    <a:pt x="13664" y="4294"/>
                    <a:pt x="13506" y="4485"/>
                    <a:pt x="13191" y="4577"/>
                  </a:cubicBezTo>
                  <a:cubicBezTo>
                    <a:pt x="13060" y="4615"/>
                    <a:pt x="12909" y="4634"/>
                    <a:pt x="12729" y="4634"/>
                  </a:cubicBezTo>
                  <a:cubicBezTo>
                    <a:pt x="12595" y="4634"/>
                    <a:pt x="12454" y="4623"/>
                    <a:pt x="12315" y="4612"/>
                  </a:cubicBezTo>
                  <a:cubicBezTo>
                    <a:pt x="12318" y="4615"/>
                    <a:pt x="12319" y="4618"/>
                    <a:pt x="12322" y="4622"/>
                  </a:cubicBezTo>
                  <a:cubicBezTo>
                    <a:pt x="12473" y="4822"/>
                    <a:pt x="12726" y="5159"/>
                    <a:pt x="12541" y="5576"/>
                  </a:cubicBezTo>
                  <a:cubicBezTo>
                    <a:pt x="12334" y="6029"/>
                    <a:pt x="11824" y="6257"/>
                    <a:pt x="11020" y="6257"/>
                  </a:cubicBezTo>
                  <a:cubicBezTo>
                    <a:pt x="10650" y="6257"/>
                    <a:pt x="10282" y="6209"/>
                    <a:pt x="10052" y="6177"/>
                  </a:cubicBezTo>
                  <a:cubicBezTo>
                    <a:pt x="9414" y="6094"/>
                    <a:pt x="9328" y="6030"/>
                    <a:pt x="8958" y="5614"/>
                  </a:cubicBezTo>
                  <a:cubicBezTo>
                    <a:pt x="8782" y="5418"/>
                    <a:pt x="8697" y="5401"/>
                    <a:pt x="8697" y="5401"/>
                  </a:cubicBezTo>
                  <a:cubicBezTo>
                    <a:pt x="8549" y="5481"/>
                    <a:pt x="8352" y="6200"/>
                    <a:pt x="8474" y="6649"/>
                  </a:cubicBezTo>
                  <a:cubicBezTo>
                    <a:pt x="8607" y="7144"/>
                    <a:pt x="9040" y="7565"/>
                    <a:pt x="9498" y="8010"/>
                  </a:cubicBezTo>
                  <a:cubicBezTo>
                    <a:pt x="9804" y="8308"/>
                    <a:pt x="10120" y="8616"/>
                    <a:pt x="10354" y="8961"/>
                  </a:cubicBezTo>
                  <a:lnTo>
                    <a:pt x="10524" y="9208"/>
                  </a:lnTo>
                  <a:cubicBezTo>
                    <a:pt x="10870" y="9713"/>
                    <a:pt x="11222" y="10227"/>
                    <a:pt x="11604" y="10707"/>
                  </a:cubicBezTo>
                  <a:cubicBezTo>
                    <a:pt x="11859" y="11024"/>
                    <a:pt x="12215" y="11304"/>
                    <a:pt x="12534" y="11434"/>
                  </a:cubicBezTo>
                  <a:lnTo>
                    <a:pt x="12803" y="11540"/>
                  </a:lnTo>
                  <a:cubicBezTo>
                    <a:pt x="13327" y="11742"/>
                    <a:pt x="13576" y="11854"/>
                    <a:pt x="14006" y="12407"/>
                  </a:cubicBezTo>
                  <a:cubicBezTo>
                    <a:pt x="14178" y="12629"/>
                    <a:pt x="14337" y="12866"/>
                    <a:pt x="14499" y="13105"/>
                  </a:cubicBezTo>
                  <a:cubicBezTo>
                    <a:pt x="14738" y="13461"/>
                    <a:pt x="14965" y="13798"/>
                    <a:pt x="15235" y="14085"/>
                  </a:cubicBezTo>
                  <a:lnTo>
                    <a:pt x="15476" y="14340"/>
                  </a:lnTo>
                  <a:lnTo>
                    <a:pt x="15248" y="14606"/>
                  </a:lnTo>
                  <a:cubicBezTo>
                    <a:pt x="15008" y="14889"/>
                    <a:pt x="14673" y="14943"/>
                    <a:pt x="14431" y="14983"/>
                  </a:cubicBezTo>
                  <a:cubicBezTo>
                    <a:pt x="14326" y="15000"/>
                    <a:pt x="14226" y="15017"/>
                    <a:pt x="14156" y="15046"/>
                  </a:cubicBezTo>
                  <a:lnTo>
                    <a:pt x="14073" y="15081"/>
                  </a:lnTo>
                  <a:lnTo>
                    <a:pt x="14000" y="15090"/>
                  </a:lnTo>
                  <a:cubicBezTo>
                    <a:pt x="14006" y="15104"/>
                    <a:pt x="14012" y="15117"/>
                    <a:pt x="14016" y="15128"/>
                  </a:cubicBezTo>
                  <a:cubicBezTo>
                    <a:pt x="14097" y="15321"/>
                    <a:pt x="14197" y="15561"/>
                    <a:pt x="14073" y="15806"/>
                  </a:cubicBezTo>
                  <a:cubicBezTo>
                    <a:pt x="13978" y="16001"/>
                    <a:pt x="13727" y="16335"/>
                    <a:pt x="13147" y="16335"/>
                  </a:cubicBezTo>
                  <a:cubicBezTo>
                    <a:pt x="12878" y="16335"/>
                    <a:pt x="12605" y="16268"/>
                    <a:pt x="12343" y="16203"/>
                  </a:cubicBezTo>
                  <a:cubicBezTo>
                    <a:pt x="12287" y="16189"/>
                    <a:pt x="12230" y="16175"/>
                    <a:pt x="12174" y="16162"/>
                  </a:cubicBezTo>
                  <a:cubicBezTo>
                    <a:pt x="12152" y="16416"/>
                    <a:pt x="12101" y="16658"/>
                    <a:pt x="12061" y="16728"/>
                  </a:cubicBezTo>
                  <a:cubicBezTo>
                    <a:pt x="11816" y="17123"/>
                    <a:pt x="11497" y="17205"/>
                    <a:pt x="11214" y="17278"/>
                  </a:cubicBezTo>
                  <a:cubicBezTo>
                    <a:pt x="11074" y="17314"/>
                    <a:pt x="10928" y="17332"/>
                    <a:pt x="10769" y="17332"/>
                  </a:cubicBezTo>
                  <a:cubicBezTo>
                    <a:pt x="10611" y="17332"/>
                    <a:pt x="10452" y="17313"/>
                    <a:pt x="10294" y="17289"/>
                  </a:cubicBezTo>
                  <a:cubicBezTo>
                    <a:pt x="10939" y="18334"/>
                    <a:pt x="11237" y="19827"/>
                    <a:pt x="11315" y="20701"/>
                  </a:cubicBezTo>
                  <a:lnTo>
                    <a:pt x="11395" y="21600"/>
                  </a:lnTo>
                  <a:lnTo>
                    <a:pt x="10634" y="21057"/>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45" name="Google Shape;445;p12"/>
            <p:cNvSpPr/>
            <p:nvPr/>
          </p:nvSpPr>
          <p:spPr>
            <a:xfrm>
              <a:off x="11802720" y="3494406"/>
              <a:ext cx="342674" cy="373211"/>
            </a:xfrm>
            <a:custGeom>
              <a:rect b="b" l="l" r="r" t="t"/>
              <a:pathLst>
                <a:path extrusionOk="0" h="21600" w="21516">
                  <a:moveTo>
                    <a:pt x="10245" y="21594"/>
                  </a:moveTo>
                  <a:cubicBezTo>
                    <a:pt x="9915" y="21552"/>
                    <a:pt x="9590" y="21281"/>
                    <a:pt x="9304" y="21043"/>
                  </a:cubicBezTo>
                  <a:cubicBezTo>
                    <a:pt x="9261" y="21007"/>
                    <a:pt x="9218" y="20971"/>
                    <a:pt x="9178" y="20939"/>
                  </a:cubicBezTo>
                  <a:cubicBezTo>
                    <a:pt x="9008" y="20991"/>
                    <a:pt x="8894" y="21018"/>
                    <a:pt x="8764" y="21018"/>
                  </a:cubicBezTo>
                  <a:cubicBezTo>
                    <a:pt x="8606" y="21018"/>
                    <a:pt x="8450" y="20978"/>
                    <a:pt x="8244" y="20885"/>
                  </a:cubicBezTo>
                  <a:cubicBezTo>
                    <a:pt x="7935" y="20747"/>
                    <a:pt x="7393" y="20658"/>
                    <a:pt x="6862" y="20658"/>
                  </a:cubicBezTo>
                  <a:cubicBezTo>
                    <a:pt x="6711" y="20658"/>
                    <a:pt x="6568" y="20665"/>
                    <a:pt x="6443" y="20680"/>
                  </a:cubicBezTo>
                  <a:cubicBezTo>
                    <a:pt x="6266" y="20703"/>
                    <a:pt x="6093" y="20732"/>
                    <a:pt x="5922" y="20762"/>
                  </a:cubicBezTo>
                  <a:cubicBezTo>
                    <a:pt x="5581" y="20820"/>
                    <a:pt x="5228" y="20881"/>
                    <a:pt x="4850" y="20881"/>
                  </a:cubicBezTo>
                  <a:cubicBezTo>
                    <a:pt x="4775" y="20881"/>
                    <a:pt x="4699" y="20878"/>
                    <a:pt x="4622" y="20873"/>
                  </a:cubicBezTo>
                  <a:lnTo>
                    <a:pt x="4512" y="20578"/>
                  </a:lnTo>
                  <a:lnTo>
                    <a:pt x="4453" y="20871"/>
                  </a:lnTo>
                  <a:cubicBezTo>
                    <a:pt x="4451" y="20871"/>
                    <a:pt x="4449" y="20871"/>
                    <a:pt x="4447" y="20871"/>
                  </a:cubicBezTo>
                  <a:cubicBezTo>
                    <a:pt x="4076" y="20871"/>
                    <a:pt x="3886" y="20856"/>
                    <a:pt x="3750" y="20776"/>
                  </a:cubicBezTo>
                  <a:lnTo>
                    <a:pt x="3512" y="20637"/>
                  </a:lnTo>
                  <a:lnTo>
                    <a:pt x="3633" y="20403"/>
                  </a:lnTo>
                  <a:cubicBezTo>
                    <a:pt x="3709" y="20257"/>
                    <a:pt x="3683" y="20018"/>
                    <a:pt x="3660" y="19807"/>
                  </a:cubicBezTo>
                  <a:lnTo>
                    <a:pt x="3646" y="19662"/>
                  </a:lnTo>
                  <a:cubicBezTo>
                    <a:pt x="3615" y="19260"/>
                    <a:pt x="3760" y="19036"/>
                    <a:pt x="3888" y="18839"/>
                  </a:cubicBezTo>
                  <a:cubicBezTo>
                    <a:pt x="3956" y="18735"/>
                    <a:pt x="4020" y="18636"/>
                    <a:pt x="4067" y="18500"/>
                  </a:cubicBezTo>
                  <a:cubicBezTo>
                    <a:pt x="4110" y="18374"/>
                    <a:pt x="4122" y="18268"/>
                    <a:pt x="4134" y="18171"/>
                  </a:cubicBezTo>
                  <a:cubicBezTo>
                    <a:pt x="4165" y="17927"/>
                    <a:pt x="4200" y="17651"/>
                    <a:pt x="4574" y="17367"/>
                  </a:cubicBezTo>
                  <a:cubicBezTo>
                    <a:pt x="4626" y="17327"/>
                    <a:pt x="4696" y="17282"/>
                    <a:pt x="4773" y="17234"/>
                  </a:cubicBezTo>
                  <a:cubicBezTo>
                    <a:pt x="4872" y="17172"/>
                    <a:pt x="5135" y="17007"/>
                    <a:pt x="5153" y="16928"/>
                  </a:cubicBezTo>
                  <a:cubicBezTo>
                    <a:pt x="5104" y="16890"/>
                    <a:pt x="4851" y="16803"/>
                    <a:pt x="3976" y="16779"/>
                  </a:cubicBezTo>
                  <a:cubicBezTo>
                    <a:pt x="3865" y="16776"/>
                    <a:pt x="3775" y="16773"/>
                    <a:pt x="3719" y="16768"/>
                  </a:cubicBezTo>
                  <a:cubicBezTo>
                    <a:pt x="3436" y="16744"/>
                    <a:pt x="3059" y="16703"/>
                    <a:pt x="2664" y="16603"/>
                  </a:cubicBezTo>
                  <a:cubicBezTo>
                    <a:pt x="2285" y="16507"/>
                    <a:pt x="1995" y="16302"/>
                    <a:pt x="1715" y="16103"/>
                  </a:cubicBezTo>
                  <a:cubicBezTo>
                    <a:pt x="1501" y="15951"/>
                    <a:pt x="1299" y="15807"/>
                    <a:pt x="1080" y="15733"/>
                  </a:cubicBezTo>
                  <a:lnTo>
                    <a:pt x="797" y="15639"/>
                  </a:lnTo>
                  <a:lnTo>
                    <a:pt x="885" y="15373"/>
                  </a:lnTo>
                  <a:cubicBezTo>
                    <a:pt x="984" y="15074"/>
                    <a:pt x="1096" y="14848"/>
                    <a:pt x="1191" y="14681"/>
                  </a:cubicBezTo>
                  <a:cubicBezTo>
                    <a:pt x="548" y="14534"/>
                    <a:pt x="250" y="13704"/>
                    <a:pt x="216" y="13601"/>
                  </a:cubicBezTo>
                  <a:lnTo>
                    <a:pt x="145" y="13390"/>
                  </a:lnTo>
                  <a:lnTo>
                    <a:pt x="347" y="13268"/>
                  </a:lnTo>
                  <a:cubicBezTo>
                    <a:pt x="757" y="13022"/>
                    <a:pt x="781" y="12852"/>
                    <a:pt x="685" y="12640"/>
                  </a:cubicBezTo>
                  <a:lnTo>
                    <a:pt x="632" y="12542"/>
                  </a:lnTo>
                  <a:cubicBezTo>
                    <a:pt x="362" y="11944"/>
                    <a:pt x="124" y="11329"/>
                    <a:pt x="324" y="10712"/>
                  </a:cubicBezTo>
                  <a:lnTo>
                    <a:pt x="392" y="10520"/>
                  </a:lnTo>
                  <a:cubicBezTo>
                    <a:pt x="488" y="10264"/>
                    <a:pt x="538" y="10111"/>
                    <a:pt x="447" y="9959"/>
                  </a:cubicBezTo>
                  <a:cubicBezTo>
                    <a:pt x="258" y="9644"/>
                    <a:pt x="121" y="9354"/>
                    <a:pt x="0" y="9020"/>
                  </a:cubicBezTo>
                  <a:lnTo>
                    <a:pt x="303" y="8920"/>
                  </a:lnTo>
                  <a:lnTo>
                    <a:pt x="359" y="8641"/>
                  </a:lnTo>
                  <a:cubicBezTo>
                    <a:pt x="430" y="8648"/>
                    <a:pt x="683" y="8649"/>
                    <a:pt x="914" y="8649"/>
                  </a:cubicBezTo>
                  <a:lnTo>
                    <a:pt x="1415" y="8648"/>
                  </a:lnTo>
                  <a:cubicBezTo>
                    <a:pt x="1695" y="8648"/>
                    <a:pt x="1891" y="8626"/>
                    <a:pt x="2006" y="8517"/>
                  </a:cubicBezTo>
                  <a:cubicBezTo>
                    <a:pt x="2071" y="8455"/>
                    <a:pt x="2114" y="8340"/>
                    <a:pt x="2159" y="8217"/>
                  </a:cubicBezTo>
                  <a:cubicBezTo>
                    <a:pt x="2207" y="8089"/>
                    <a:pt x="2260" y="7943"/>
                    <a:pt x="2358" y="7810"/>
                  </a:cubicBezTo>
                  <a:cubicBezTo>
                    <a:pt x="2392" y="7764"/>
                    <a:pt x="2430" y="7727"/>
                    <a:pt x="2468" y="7695"/>
                  </a:cubicBezTo>
                  <a:cubicBezTo>
                    <a:pt x="2433" y="7698"/>
                    <a:pt x="2399" y="7699"/>
                    <a:pt x="2368" y="7699"/>
                  </a:cubicBezTo>
                  <a:cubicBezTo>
                    <a:pt x="2051" y="7699"/>
                    <a:pt x="1842" y="7516"/>
                    <a:pt x="1835" y="7232"/>
                  </a:cubicBezTo>
                  <a:cubicBezTo>
                    <a:pt x="1828" y="6836"/>
                    <a:pt x="2235" y="6707"/>
                    <a:pt x="2409" y="6652"/>
                  </a:cubicBezTo>
                  <a:cubicBezTo>
                    <a:pt x="2696" y="6540"/>
                    <a:pt x="2733" y="6500"/>
                    <a:pt x="2828" y="6263"/>
                  </a:cubicBezTo>
                  <a:cubicBezTo>
                    <a:pt x="3089" y="5612"/>
                    <a:pt x="2945" y="5369"/>
                    <a:pt x="2648" y="5204"/>
                  </a:cubicBezTo>
                  <a:lnTo>
                    <a:pt x="2616" y="5185"/>
                  </a:lnTo>
                  <a:lnTo>
                    <a:pt x="2554" y="5138"/>
                  </a:lnTo>
                  <a:lnTo>
                    <a:pt x="2364" y="4964"/>
                  </a:lnTo>
                  <a:lnTo>
                    <a:pt x="2519" y="4762"/>
                  </a:lnTo>
                  <a:cubicBezTo>
                    <a:pt x="2584" y="4677"/>
                    <a:pt x="2610" y="4571"/>
                    <a:pt x="2638" y="4458"/>
                  </a:cubicBezTo>
                  <a:cubicBezTo>
                    <a:pt x="2693" y="4232"/>
                    <a:pt x="2796" y="3811"/>
                    <a:pt x="3429" y="3806"/>
                  </a:cubicBezTo>
                  <a:cubicBezTo>
                    <a:pt x="3440" y="3806"/>
                    <a:pt x="3450" y="3806"/>
                    <a:pt x="3460" y="3806"/>
                  </a:cubicBezTo>
                  <a:cubicBezTo>
                    <a:pt x="3733" y="3806"/>
                    <a:pt x="3921" y="3811"/>
                    <a:pt x="4110" y="3815"/>
                  </a:cubicBezTo>
                  <a:cubicBezTo>
                    <a:pt x="4300" y="3819"/>
                    <a:pt x="4882" y="3822"/>
                    <a:pt x="4882" y="3822"/>
                  </a:cubicBezTo>
                  <a:cubicBezTo>
                    <a:pt x="5220" y="3822"/>
                    <a:pt x="5427" y="3974"/>
                    <a:pt x="5578" y="4086"/>
                  </a:cubicBezTo>
                  <a:cubicBezTo>
                    <a:pt x="5697" y="4174"/>
                    <a:pt x="5756" y="4213"/>
                    <a:pt x="5827" y="4217"/>
                  </a:cubicBezTo>
                  <a:cubicBezTo>
                    <a:pt x="5822" y="4201"/>
                    <a:pt x="5822" y="4160"/>
                    <a:pt x="5821" y="4130"/>
                  </a:cubicBezTo>
                  <a:cubicBezTo>
                    <a:pt x="5821" y="4073"/>
                    <a:pt x="5821" y="4016"/>
                    <a:pt x="5827" y="3962"/>
                  </a:cubicBezTo>
                  <a:cubicBezTo>
                    <a:pt x="5875" y="3496"/>
                    <a:pt x="6035" y="3353"/>
                    <a:pt x="6541" y="3323"/>
                  </a:cubicBezTo>
                  <a:cubicBezTo>
                    <a:pt x="6741" y="3311"/>
                    <a:pt x="6788" y="3263"/>
                    <a:pt x="6788" y="3263"/>
                  </a:cubicBezTo>
                  <a:cubicBezTo>
                    <a:pt x="6795" y="3244"/>
                    <a:pt x="6786" y="3126"/>
                    <a:pt x="6603" y="2909"/>
                  </a:cubicBezTo>
                  <a:cubicBezTo>
                    <a:pt x="6572" y="2871"/>
                    <a:pt x="6528" y="2838"/>
                    <a:pt x="6485" y="2802"/>
                  </a:cubicBezTo>
                  <a:cubicBezTo>
                    <a:pt x="6324" y="2670"/>
                    <a:pt x="6081" y="2470"/>
                    <a:pt x="6109" y="2140"/>
                  </a:cubicBezTo>
                  <a:lnTo>
                    <a:pt x="6120" y="2015"/>
                  </a:lnTo>
                  <a:lnTo>
                    <a:pt x="6225" y="1935"/>
                  </a:lnTo>
                  <a:cubicBezTo>
                    <a:pt x="6451" y="1766"/>
                    <a:pt x="6682" y="1734"/>
                    <a:pt x="6868" y="1709"/>
                  </a:cubicBezTo>
                  <a:cubicBezTo>
                    <a:pt x="6868" y="1708"/>
                    <a:pt x="6869" y="1708"/>
                    <a:pt x="6869" y="1708"/>
                  </a:cubicBezTo>
                  <a:cubicBezTo>
                    <a:pt x="6802" y="1575"/>
                    <a:pt x="6653" y="1454"/>
                    <a:pt x="6448" y="1297"/>
                  </a:cubicBezTo>
                  <a:cubicBezTo>
                    <a:pt x="6192" y="1099"/>
                    <a:pt x="5902" y="876"/>
                    <a:pt x="5809" y="536"/>
                  </a:cubicBezTo>
                  <a:lnTo>
                    <a:pt x="5663" y="0"/>
                  </a:lnTo>
                  <a:lnTo>
                    <a:pt x="6226" y="188"/>
                  </a:lnTo>
                  <a:cubicBezTo>
                    <a:pt x="6457" y="266"/>
                    <a:pt x="6691" y="374"/>
                    <a:pt x="6924" y="483"/>
                  </a:cubicBezTo>
                  <a:cubicBezTo>
                    <a:pt x="7071" y="551"/>
                    <a:pt x="7218" y="620"/>
                    <a:pt x="7364" y="679"/>
                  </a:cubicBezTo>
                  <a:cubicBezTo>
                    <a:pt x="7769" y="840"/>
                    <a:pt x="8233" y="868"/>
                    <a:pt x="8634" y="875"/>
                  </a:cubicBezTo>
                  <a:cubicBezTo>
                    <a:pt x="8635" y="875"/>
                    <a:pt x="8636" y="875"/>
                    <a:pt x="8638" y="875"/>
                  </a:cubicBezTo>
                  <a:cubicBezTo>
                    <a:pt x="8723" y="875"/>
                    <a:pt x="8792" y="869"/>
                    <a:pt x="8863" y="864"/>
                  </a:cubicBezTo>
                  <a:cubicBezTo>
                    <a:pt x="8952" y="857"/>
                    <a:pt x="9042" y="850"/>
                    <a:pt x="9128" y="850"/>
                  </a:cubicBezTo>
                  <a:cubicBezTo>
                    <a:pt x="9526" y="850"/>
                    <a:pt x="9785" y="1003"/>
                    <a:pt x="9897" y="1305"/>
                  </a:cubicBezTo>
                  <a:cubicBezTo>
                    <a:pt x="10092" y="1836"/>
                    <a:pt x="10289" y="2034"/>
                    <a:pt x="10625" y="2034"/>
                  </a:cubicBezTo>
                  <a:cubicBezTo>
                    <a:pt x="10704" y="2025"/>
                    <a:pt x="10863" y="1977"/>
                    <a:pt x="11060" y="1920"/>
                  </a:cubicBezTo>
                  <a:cubicBezTo>
                    <a:pt x="11809" y="1701"/>
                    <a:pt x="12174" y="1605"/>
                    <a:pt x="12356" y="1605"/>
                  </a:cubicBezTo>
                  <a:lnTo>
                    <a:pt x="12499" y="1605"/>
                  </a:lnTo>
                  <a:lnTo>
                    <a:pt x="12634" y="1712"/>
                  </a:lnTo>
                  <a:lnTo>
                    <a:pt x="12729" y="1812"/>
                  </a:lnTo>
                  <a:lnTo>
                    <a:pt x="12714" y="1952"/>
                  </a:lnTo>
                  <a:cubicBezTo>
                    <a:pt x="12676" y="2228"/>
                    <a:pt x="12625" y="2478"/>
                    <a:pt x="12397" y="2748"/>
                  </a:cubicBezTo>
                  <a:cubicBezTo>
                    <a:pt x="12354" y="2799"/>
                    <a:pt x="12296" y="2852"/>
                    <a:pt x="12235" y="2905"/>
                  </a:cubicBezTo>
                  <a:cubicBezTo>
                    <a:pt x="12193" y="2943"/>
                    <a:pt x="12122" y="3006"/>
                    <a:pt x="12108" y="3033"/>
                  </a:cubicBezTo>
                  <a:cubicBezTo>
                    <a:pt x="12117" y="3024"/>
                    <a:pt x="12127" y="3021"/>
                    <a:pt x="12141" y="3021"/>
                  </a:cubicBezTo>
                  <a:cubicBezTo>
                    <a:pt x="12183" y="3021"/>
                    <a:pt x="12257" y="3051"/>
                    <a:pt x="12392" y="3051"/>
                  </a:cubicBezTo>
                  <a:cubicBezTo>
                    <a:pt x="12863" y="3051"/>
                    <a:pt x="13579" y="2691"/>
                    <a:pt x="14007" y="2475"/>
                  </a:cubicBezTo>
                  <a:cubicBezTo>
                    <a:pt x="14127" y="2415"/>
                    <a:pt x="14469" y="2252"/>
                    <a:pt x="14469" y="2252"/>
                  </a:cubicBezTo>
                  <a:cubicBezTo>
                    <a:pt x="14801" y="2095"/>
                    <a:pt x="15176" y="1918"/>
                    <a:pt x="15596" y="1918"/>
                  </a:cubicBezTo>
                  <a:cubicBezTo>
                    <a:pt x="15663" y="1918"/>
                    <a:pt x="15748" y="1930"/>
                    <a:pt x="15846" y="1946"/>
                  </a:cubicBezTo>
                  <a:cubicBezTo>
                    <a:pt x="15940" y="1962"/>
                    <a:pt x="16051" y="1982"/>
                    <a:pt x="16148" y="1982"/>
                  </a:cubicBezTo>
                  <a:cubicBezTo>
                    <a:pt x="16251" y="1817"/>
                    <a:pt x="16615" y="1282"/>
                    <a:pt x="17171" y="1282"/>
                  </a:cubicBezTo>
                  <a:lnTo>
                    <a:pt x="17208" y="1282"/>
                  </a:lnTo>
                  <a:lnTo>
                    <a:pt x="17345" y="1301"/>
                  </a:lnTo>
                  <a:cubicBezTo>
                    <a:pt x="17572" y="1349"/>
                    <a:pt x="17774" y="1505"/>
                    <a:pt x="17899" y="1727"/>
                  </a:cubicBezTo>
                  <a:cubicBezTo>
                    <a:pt x="18033" y="1966"/>
                    <a:pt x="18055" y="2238"/>
                    <a:pt x="17958" y="2456"/>
                  </a:cubicBezTo>
                  <a:cubicBezTo>
                    <a:pt x="17930" y="2520"/>
                    <a:pt x="17901" y="2574"/>
                    <a:pt x="17875" y="2621"/>
                  </a:cubicBezTo>
                  <a:cubicBezTo>
                    <a:pt x="17900" y="2632"/>
                    <a:pt x="17928" y="2644"/>
                    <a:pt x="17959" y="2657"/>
                  </a:cubicBezTo>
                  <a:cubicBezTo>
                    <a:pt x="18396" y="2839"/>
                    <a:pt x="18804" y="3097"/>
                    <a:pt x="19173" y="3425"/>
                  </a:cubicBezTo>
                  <a:cubicBezTo>
                    <a:pt x="19605" y="3806"/>
                    <a:pt x="19707" y="4349"/>
                    <a:pt x="19797" y="4828"/>
                  </a:cubicBezTo>
                  <a:lnTo>
                    <a:pt x="19817" y="4932"/>
                  </a:lnTo>
                  <a:cubicBezTo>
                    <a:pt x="19886" y="5297"/>
                    <a:pt x="19921" y="5628"/>
                    <a:pt x="19652" y="5996"/>
                  </a:cubicBezTo>
                  <a:cubicBezTo>
                    <a:pt x="19620" y="6040"/>
                    <a:pt x="19580" y="6088"/>
                    <a:pt x="19539" y="6137"/>
                  </a:cubicBezTo>
                  <a:cubicBezTo>
                    <a:pt x="19486" y="6199"/>
                    <a:pt x="19387" y="6315"/>
                    <a:pt x="19384" y="6360"/>
                  </a:cubicBezTo>
                  <a:cubicBezTo>
                    <a:pt x="19416" y="6384"/>
                    <a:pt x="19553" y="6419"/>
                    <a:pt x="19634" y="6440"/>
                  </a:cubicBezTo>
                  <a:cubicBezTo>
                    <a:pt x="19812" y="6486"/>
                    <a:pt x="20013" y="6539"/>
                    <a:pt x="20165" y="6674"/>
                  </a:cubicBezTo>
                  <a:cubicBezTo>
                    <a:pt x="20396" y="6882"/>
                    <a:pt x="20398" y="7132"/>
                    <a:pt x="20399" y="7314"/>
                  </a:cubicBezTo>
                  <a:cubicBezTo>
                    <a:pt x="20400" y="7397"/>
                    <a:pt x="20400" y="7476"/>
                    <a:pt x="20423" y="7523"/>
                  </a:cubicBezTo>
                  <a:cubicBezTo>
                    <a:pt x="20461" y="7602"/>
                    <a:pt x="20499" y="7656"/>
                    <a:pt x="20533" y="7704"/>
                  </a:cubicBezTo>
                  <a:cubicBezTo>
                    <a:pt x="20641" y="7862"/>
                    <a:pt x="20718" y="7995"/>
                    <a:pt x="20723" y="8280"/>
                  </a:cubicBezTo>
                  <a:cubicBezTo>
                    <a:pt x="20726" y="8451"/>
                    <a:pt x="20700" y="8629"/>
                    <a:pt x="20674" y="8807"/>
                  </a:cubicBezTo>
                  <a:cubicBezTo>
                    <a:pt x="20635" y="9066"/>
                    <a:pt x="20597" y="9311"/>
                    <a:pt x="20675" y="9515"/>
                  </a:cubicBezTo>
                  <a:cubicBezTo>
                    <a:pt x="20697" y="9573"/>
                    <a:pt x="20761" y="9610"/>
                    <a:pt x="20901" y="9681"/>
                  </a:cubicBezTo>
                  <a:cubicBezTo>
                    <a:pt x="21038" y="9749"/>
                    <a:pt x="21209" y="9835"/>
                    <a:pt x="21328" y="9996"/>
                  </a:cubicBezTo>
                  <a:cubicBezTo>
                    <a:pt x="21600" y="10365"/>
                    <a:pt x="21497" y="11068"/>
                    <a:pt x="21496" y="11074"/>
                  </a:cubicBezTo>
                  <a:cubicBezTo>
                    <a:pt x="21449" y="11390"/>
                    <a:pt x="21235" y="11609"/>
                    <a:pt x="21046" y="11803"/>
                  </a:cubicBezTo>
                  <a:cubicBezTo>
                    <a:pt x="20956" y="11897"/>
                    <a:pt x="20870" y="11986"/>
                    <a:pt x="20815" y="12072"/>
                  </a:cubicBezTo>
                  <a:lnTo>
                    <a:pt x="20585" y="12439"/>
                  </a:lnTo>
                  <a:lnTo>
                    <a:pt x="19956" y="11731"/>
                  </a:lnTo>
                  <a:cubicBezTo>
                    <a:pt x="19891" y="11805"/>
                    <a:pt x="19814" y="11877"/>
                    <a:pt x="19719" y="11937"/>
                  </a:cubicBezTo>
                  <a:cubicBezTo>
                    <a:pt x="19438" y="12111"/>
                    <a:pt x="19106" y="12144"/>
                    <a:pt x="18814" y="12172"/>
                  </a:cubicBezTo>
                  <a:cubicBezTo>
                    <a:pt x="18668" y="12187"/>
                    <a:pt x="18522" y="12200"/>
                    <a:pt x="18389" y="12235"/>
                  </a:cubicBezTo>
                  <a:cubicBezTo>
                    <a:pt x="18076" y="12318"/>
                    <a:pt x="17814" y="12482"/>
                    <a:pt x="17536" y="12655"/>
                  </a:cubicBezTo>
                  <a:cubicBezTo>
                    <a:pt x="17187" y="12873"/>
                    <a:pt x="16825" y="13099"/>
                    <a:pt x="16343" y="13176"/>
                  </a:cubicBezTo>
                  <a:cubicBezTo>
                    <a:pt x="16198" y="13199"/>
                    <a:pt x="16042" y="13257"/>
                    <a:pt x="15879" y="13315"/>
                  </a:cubicBezTo>
                  <a:cubicBezTo>
                    <a:pt x="15633" y="13403"/>
                    <a:pt x="15357" y="13501"/>
                    <a:pt x="15077" y="13520"/>
                  </a:cubicBezTo>
                  <a:cubicBezTo>
                    <a:pt x="15165" y="13622"/>
                    <a:pt x="15295" y="13709"/>
                    <a:pt x="15514" y="13856"/>
                  </a:cubicBezTo>
                  <a:cubicBezTo>
                    <a:pt x="15706" y="13982"/>
                    <a:pt x="15808" y="14131"/>
                    <a:pt x="15819" y="14300"/>
                  </a:cubicBezTo>
                  <a:cubicBezTo>
                    <a:pt x="15832" y="14495"/>
                    <a:pt x="15720" y="14649"/>
                    <a:pt x="15589" y="14776"/>
                  </a:cubicBezTo>
                  <a:cubicBezTo>
                    <a:pt x="15815" y="15046"/>
                    <a:pt x="16112" y="15340"/>
                    <a:pt x="16370" y="15545"/>
                  </a:cubicBezTo>
                  <a:cubicBezTo>
                    <a:pt x="16682" y="15795"/>
                    <a:pt x="16994" y="15955"/>
                    <a:pt x="17355" y="16141"/>
                  </a:cubicBezTo>
                  <a:lnTo>
                    <a:pt x="17521" y="16226"/>
                  </a:lnTo>
                  <a:cubicBezTo>
                    <a:pt x="17854" y="16398"/>
                    <a:pt x="18146" y="16648"/>
                    <a:pt x="18429" y="16890"/>
                  </a:cubicBezTo>
                  <a:cubicBezTo>
                    <a:pt x="18543" y="16986"/>
                    <a:pt x="18655" y="17082"/>
                    <a:pt x="18766" y="17170"/>
                  </a:cubicBezTo>
                  <a:lnTo>
                    <a:pt x="18888" y="17262"/>
                  </a:lnTo>
                  <a:cubicBezTo>
                    <a:pt x="19011" y="17354"/>
                    <a:pt x="19134" y="17448"/>
                    <a:pt x="19237" y="17555"/>
                  </a:cubicBezTo>
                  <a:lnTo>
                    <a:pt x="19348" y="17670"/>
                  </a:lnTo>
                  <a:lnTo>
                    <a:pt x="19308" y="17822"/>
                  </a:lnTo>
                  <a:cubicBezTo>
                    <a:pt x="19260" y="18002"/>
                    <a:pt x="19255" y="18021"/>
                    <a:pt x="17577" y="18608"/>
                  </a:cubicBezTo>
                  <a:cubicBezTo>
                    <a:pt x="17446" y="18658"/>
                    <a:pt x="16878" y="18949"/>
                    <a:pt x="16599" y="19120"/>
                  </a:cubicBezTo>
                  <a:cubicBezTo>
                    <a:pt x="16658" y="19203"/>
                    <a:pt x="16727" y="19284"/>
                    <a:pt x="16799" y="19369"/>
                  </a:cubicBezTo>
                  <a:cubicBezTo>
                    <a:pt x="16934" y="19529"/>
                    <a:pt x="17075" y="19694"/>
                    <a:pt x="17174" y="19902"/>
                  </a:cubicBezTo>
                  <a:cubicBezTo>
                    <a:pt x="17259" y="20083"/>
                    <a:pt x="17388" y="20584"/>
                    <a:pt x="17222" y="20908"/>
                  </a:cubicBezTo>
                  <a:cubicBezTo>
                    <a:pt x="17148" y="21051"/>
                    <a:pt x="17021" y="21153"/>
                    <a:pt x="16864" y="21193"/>
                  </a:cubicBezTo>
                  <a:lnTo>
                    <a:pt x="16822" y="21204"/>
                  </a:lnTo>
                  <a:lnTo>
                    <a:pt x="16721" y="21211"/>
                  </a:lnTo>
                  <a:cubicBezTo>
                    <a:pt x="16437" y="21211"/>
                    <a:pt x="16257" y="21010"/>
                    <a:pt x="16125" y="20863"/>
                  </a:cubicBezTo>
                  <a:cubicBezTo>
                    <a:pt x="16091" y="20826"/>
                    <a:pt x="16041" y="20769"/>
                    <a:pt x="16019" y="20755"/>
                  </a:cubicBezTo>
                  <a:cubicBezTo>
                    <a:pt x="15815" y="20650"/>
                    <a:pt x="15518" y="20540"/>
                    <a:pt x="15330" y="20540"/>
                  </a:cubicBezTo>
                  <a:lnTo>
                    <a:pt x="14948" y="20573"/>
                  </a:lnTo>
                  <a:lnTo>
                    <a:pt x="14855" y="20840"/>
                  </a:lnTo>
                  <a:cubicBezTo>
                    <a:pt x="14854" y="20840"/>
                    <a:pt x="14853" y="20840"/>
                    <a:pt x="14851" y="20840"/>
                  </a:cubicBezTo>
                  <a:cubicBezTo>
                    <a:pt x="14436" y="20840"/>
                    <a:pt x="13358" y="21017"/>
                    <a:pt x="13201" y="21080"/>
                  </a:cubicBezTo>
                  <a:cubicBezTo>
                    <a:pt x="13157" y="21107"/>
                    <a:pt x="13107" y="21150"/>
                    <a:pt x="13059" y="21188"/>
                  </a:cubicBezTo>
                  <a:cubicBezTo>
                    <a:pt x="12925" y="21296"/>
                    <a:pt x="12759" y="21431"/>
                    <a:pt x="12488" y="21431"/>
                  </a:cubicBezTo>
                  <a:cubicBezTo>
                    <a:pt x="12411" y="21431"/>
                    <a:pt x="12333" y="21421"/>
                    <a:pt x="12250" y="21398"/>
                  </a:cubicBezTo>
                  <a:cubicBezTo>
                    <a:pt x="12052" y="21342"/>
                    <a:pt x="11896" y="21244"/>
                    <a:pt x="11760" y="21158"/>
                  </a:cubicBezTo>
                  <a:cubicBezTo>
                    <a:pt x="11608" y="21063"/>
                    <a:pt x="11489" y="20987"/>
                    <a:pt x="11341" y="20977"/>
                  </a:cubicBezTo>
                  <a:cubicBezTo>
                    <a:pt x="11340" y="20977"/>
                    <a:pt x="11339" y="20977"/>
                    <a:pt x="11338" y="20977"/>
                  </a:cubicBezTo>
                  <a:cubicBezTo>
                    <a:pt x="11223" y="20977"/>
                    <a:pt x="11174" y="21023"/>
                    <a:pt x="11046" y="21187"/>
                  </a:cubicBezTo>
                  <a:cubicBezTo>
                    <a:pt x="10916" y="21352"/>
                    <a:pt x="10721" y="21600"/>
                    <a:pt x="10349" y="21600"/>
                  </a:cubicBezTo>
                  <a:lnTo>
                    <a:pt x="10328" y="21600"/>
                  </a:lnTo>
                  <a:lnTo>
                    <a:pt x="10245" y="21594"/>
                  </a:lnTo>
                  <a:close/>
                </a:path>
              </a:pathLst>
            </a:cu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46" name="Google Shape;446;p12"/>
            <p:cNvSpPr/>
            <p:nvPr/>
          </p:nvSpPr>
          <p:spPr>
            <a:xfrm>
              <a:off x="12034892" y="3673118"/>
              <a:ext cx="268050" cy="126968"/>
            </a:xfrm>
            <a:custGeom>
              <a:rect b="b" l="l" r="r" t="t"/>
              <a:pathLst>
                <a:path extrusionOk="0" h="21599" w="21600">
                  <a:moveTo>
                    <a:pt x="7177" y="21599"/>
                  </a:moveTo>
                  <a:cubicBezTo>
                    <a:pt x="6595" y="21600"/>
                    <a:pt x="6236" y="21374"/>
                    <a:pt x="6197" y="21348"/>
                  </a:cubicBezTo>
                  <a:lnTo>
                    <a:pt x="6087" y="21275"/>
                  </a:lnTo>
                  <a:lnTo>
                    <a:pt x="6011" y="21092"/>
                  </a:lnTo>
                  <a:cubicBezTo>
                    <a:pt x="5908" y="20844"/>
                    <a:pt x="5782" y="20634"/>
                    <a:pt x="5658" y="20423"/>
                  </a:cubicBezTo>
                  <a:lnTo>
                    <a:pt x="5492" y="20132"/>
                  </a:lnTo>
                  <a:cubicBezTo>
                    <a:pt x="5340" y="19862"/>
                    <a:pt x="5187" y="19562"/>
                    <a:pt x="5032" y="19259"/>
                  </a:cubicBezTo>
                  <a:cubicBezTo>
                    <a:pt x="4704" y="18618"/>
                    <a:pt x="4365" y="17954"/>
                    <a:pt x="4022" y="17549"/>
                  </a:cubicBezTo>
                  <a:lnTo>
                    <a:pt x="3811" y="17300"/>
                  </a:lnTo>
                  <a:cubicBezTo>
                    <a:pt x="3329" y="16733"/>
                    <a:pt x="2873" y="16197"/>
                    <a:pt x="2410" y="15346"/>
                  </a:cubicBezTo>
                  <a:cubicBezTo>
                    <a:pt x="1939" y="14488"/>
                    <a:pt x="1398" y="13207"/>
                    <a:pt x="1063" y="12160"/>
                  </a:cubicBezTo>
                  <a:lnTo>
                    <a:pt x="867" y="11546"/>
                  </a:lnTo>
                  <a:lnTo>
                    <a:pt x="1124" y="11044"/>
                  </a:lnTo>
                  <a:cubicBezTo>
                    <a:pt x="1266" y="10773"/>
                    <a:pt x="1405" y="10504"/>
                    <a:pt x="1428" y="10388"/>
                  </a:cubicBezTo>
                  <a:cubicBezTo>
                    <a:pt x="738" y="9511"/>
                    <a:pt x="450" y="9071"/>
                    <a:pt x="235" y="7103"/>
                  </a:cubicBezTo>
                  <a:lnTo>
                    <a:pt x="0" y="4952"/>
                  </a:lnTo>
                  <a:lnTo>
                    <a:pt x="862" y="6198"/>
                  </a:lnTo>
                  <a:cubicBezTo>
                    <a:pt x="947" y="6319"/>
                    <a:pt x="1042" y="6376"/>
                    <a:pt x="1162" y="6376"/>
                  </a:cubicBezTo>
                  <a:cubicBezTo>
                    <a:pt x="1411" y="6376"/>
                    <a:pt x="1721" y="6123"/>
                    <a:pt x="2020" y="5880"/>
                  </a:cubicBezTo>
                  <a:cubicBezTo>
                    <a:pt x="2283" y="5666"/>
                    <a:pt x="2538" y="5464"/>
                    <a:pt x="2770" y="5381"/>
                  </a:cubicBezTo>
                  <a:cubicBezTo>
                    <a:pt x="3216" y="5218"/>
                    <a:pt x="3589" y="4685"/>
                    <a:pt x="3984" y="4121"/>
                  </a:cubicBezTo>
                  <a:cubicBezTo>
                    <a:pt x="4376" y="3560"/>
                    <a:pt x="4783" y="2979"/>
                    <a:pt x="5309" y="2657"/>
                  </a:cubicBezTo>
                  <a:cubicBezTo>
                    <a:pt x="5525" y="2527"/>
                    <a:pt x="5759" y="2469"/>
                    <a:pt x="5994" y="2415"/>
                  </a:cubicBezTo>
                  <a:cubicBezTo>
                    <a:pt x="6302" y="2347"/>
                    <a:pt x="6593" y="2282"/>
                    <a:pt x="6786" y="2005"/>
                  </a:cubicBezTo>
                  <a:cubicBezTo>
                    <a:pt x="6880" y="1873"/>
                    <a:pt x="6965" y="1597"/>
                    <a:pt x="7056" y="1306"/>
                  </a:cubicBezTo>
                  <a:lnTo>
                    <a:pt x="7191" y="891"/>
                  </a:lnTo>
                  <a:lnTo>
                    <a:pt x="7502" y="0"/>
                  </a:lnTo>
                  <a:lnTo>
                    <a:pt x="8285" y="2017"/>
                  </a:lnTo>
                  <a:cubicBezTo>
                    <a:pt x="8305" y="1971"/>
                    <a:pt x="8324" y="1925"/>
                    <a:pt x="8344" y="1879"/>
                  </a:cubicBezTo>
                  <a:cubicBezTo>
                    <a:pt x="8446" y="1640"/>
                    <a:pt x="8549" y="1404"/>
                    <a:pt x="8627" y="1144"/>
                  </a:cubicBezTo>
                  <a:lnTo>
                    <a:pt x="8891" y="258"/>
                  </a:lnTo>
                  <a:lnTo>
                    <a:pt x="9423" y="1321"/>
                  </a:lnTo>
                  <a:cubicBezTo>
                    <a:pt x="9902" y="2271"/>
                    <a:pt x="10658" y="2630"/>
                    <a:pt x="11404" y="2875"/>
                  </a:cubicBezTo>
                  <a:cubicBezTo>
                    <a:pt x="12132" y="3105"/>
                    <a:pt x="13546" y="3552"/>
                    <a:pt x="13635" y="5887"/>
                  </a:cubicBezTo>
                  <a:cubicBezTo>
                    <a:pt x="13647" y="6180"/>
                    <a:pt x="13634" y="6515"/>
                    <a:pt x="13619" y="6861"/>
                  </a:cubicBezTo>
                  <a:cubicBezTo>
                    <a:pt x="13598" y="7317"/>
                    <a:pt x="13572" y="7882"/>
                    <a:pt x="13659" y="7997"/>
                  </a:cubicBezTo>
                  <a:cubicBezTo>
                    <a:pt x="13687" y="8000"/>
                    <a:pt x="13714" y="8001"/>
                    <a:pt x="13741" y="8001"/>
                  </a:cubicBezTo>
                  <a:cubicBezTo>
                    <a:pt x="14030" y="8001"/>
                    <a:pt x="14286" y="7793"/>
                    <a:pt x="14476" y="7637"/>
                  </a:cubicBezTo>
                  <a:lnTo>
                    <a:pt x="14909" y="7269"/>
                  </a:lnTo>
                  <a:cubicBezTo>
                    <a:pt x="15347" y="6876"/>
                    <a:pt x="15947" y="6337"/>
                    <a:pt x="16477" y="6337"/>
                  </a:cubicBezTo>
                  <a:cubicBezTo>
                    <a:pt x="17035" y="6337"/>
                    <a:pt x="17434" y="6932"/>
                    <a:pt x="17602" y="8014"/>
                  </a:cubicBezTo>
                  <a:lnTo>
                    <a:pt x="17666" y="8446"/>
                  </a:lnTo>
                  <a:cubicBezTo>
                    <a:pt x="17769" y="9157"/>
                    <a:pt x="17769" y="9157"/>
                    <a:pt x="18124" y="9211"/>
                  </a:cubicBezTo>
                  <a:cubicBezTo>
                    <a:pt x="18223" y="9226"/>
                    <a:pt x="18324" y="9227"/>
                    <a:pt x="18422" y="9230"/>
                  </a:cubicBezTo>
                  <a:cubicBezTo>
                    <a:pt x="18826" y="9241"/>
                    <a:pt x="19282" y="9252"/>
                    <a:pt x="19705" y="9975"/>
                  </a:cubicBezTo>
                  <a:cubicBezTo>
                    <a:pt x="19932" y="10358"/>
                    <a:pt x="20148" y="10946"/>
                    <a:pt x="20379" y="11568"/>
                  </a:cubicBezTo>
                  <a:cubicBezTo>
                    <a:pt x="20591" y="12144"/>
                    <a:pt x="20810" y="12738"/>
                    <a:pt x="21031" y="13149"/>
                  </a:cubicBezTo>
                  <a:lnTo>
                    <a:pt x="21600" y="14210"/>
                  </a:lnTo>
                  <a:lnTo>
                    <a:pt x="20866" y="14628"/>
                  </a:lnTo>
                  <a:cubicBezTo>
                    <a:pt x="19829" y="15217"/>
                    <a:pt x="19478" y="16114"/>
                    <a:pt x="18779" y="17899"/>
                  </a:cubicBezTo>
                  <a:cubicBezTo>
                    <a:pt x="18237" y="19280"/>
                    <a:pt x="17597" y="19511"/>
                    <a:pt x="17034" y="19715"/>
                  </a:cubicBezTo>
                  <a:cubicBezTo>
                    <a:pt x="16748" y="19819"/>
                    <a:pt x="16480" y="19917"/>
                    <a:pt x="16255" y="20120"/>
                  </a:cubicBezTo>
                  <a:cubicBezTo>
                    <a:pt x="16148" y="20215"/>
                    <a:pt x="16054" y="20271"/>
                    <a:pt x="15967" y="20322"/>
                  </a:cubicBezTo>
                  <a:cubicBezTo>
                    <a:pt x="15824" y="20513"/>
                    <a:pt x="15786" y="20715"/>
                    <a:pt x="15762" y="21107"/>
                  </a:cubicBezTo>
                  <a:lnTo>
                    <a:pt x="15396" y="21128"/>
                  </a:lnTo>
                  <a:lnTo>
                    <a:pt x="15403" y="21178"/>
                  </a:lnTo>
                  <a:cubicBezTo>
                    <a:pt x="15373" y="21195"/>
                    <a:pt x="15285" y="21235"/>
                    <a:pt x="15155" y="21235"/>
                  </a:cubicBezTo>
                  <a:cubicBezTo>
                    <a:pt x="14945" y="21235"/>
                    <a:pt x="14618" y="21129"/>
                    <a:pt x="14248" y="20629"/>
                  </a:cubicBezTo>
                  <a:cubicBezTo>
                    <a:pt x="14061" y="20377"/>
                    <a:pt x="13956" y="20350"/>
                    <a:pt x="13919" y="20350"/>
                  </a:cubicBezTo>
                  <a:cubicBezTo>
                    <a:pt x="13697" y="20807"/>
                    <a:pt x="13467" y="20991"/>
                    <a:pt x="13152" y="20991"/>
                  </a:cubicBezTo>
                  <a:cubicBezTo>
                    <a:pt x="12836" y="20991"/>
                    <a:pt x="12182" y="20754"/>
                    <a:pt x="11983" y="19859"/>
                  </a:cubicBezTo>
                  <a:cubicBezTo>
                    <a:pt x="11983" y="19860"/>
                    <a:pt x="11981" y="19862"/>
                    <a:pt x="11980" y="19862"/>
                  </a:cubicBezTo>
                  <a:cubicBezTo>
                    <a:pt x="11959" y="19862"/>
                    <a:pt x="11834" y="19764"/>
                    <a:pt x="11447" y="19764"/>
                  </a:cubicBezTo>
                  <a:cubicBezTo>
                    <a:pt x="11239" y="19764"/>
                    <a:pt x="11071" y="19523"/>
                    <a:pt x="10891" y="19268"/>
                  </a:cubicBezTo>
                  <a:cubicBezTo>
                    <a:pt x="10707" y="19007"/>
                    <a:pt x="10497" y="18708"/>
                    <a:pt x="10272" y="18696"/>
                  </a:cubicBezTo>
                  <a:lnTo>
                    <a:pt x="10272" y="18696"/>
                  </a:lnTo>
                  <a:cubicBezTo>
                    <a:pt x="10218" y="18696"/>
                    <a:pt x="10135" y="18886"/>
                    <a:pt x="10003" y="19198"/>
                  </a:cubicBezTo>
                  <a:cubicBezTo>
                    <a:pt x="9745" y="19811"/>
                    <a:pt x="9355" y="20739"/>
                    <a:pt x="8532" y="21208"/>
                  </a:cubicBezTo>
                  <a:cubicBezTo>
                    <a:pt x="8078" y="21468"/>
                    <a:pt x="7622" y="21599"/>
                    <a:pt x="7177" y="21599"/>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47" name="Google Shape;447;p12"/>
            <p:cNvSpPr/>
            <p:nvPr/>
          </p:nvSpPr>
          <p:spPr>
            <a:xfrm>
              <a:off x="11195500" y="4102026"/>
              <a:ext cx="148646" cy="254501"/>
            </a:xfrm>
            <a:custGeom>
              <a:rect b="b" l="l" r="r" t="t"/>
              <a:pathLst>
                <a:path extrusionOk="0" h="21600" w="21277">
                  <a:moveTo>
                    <a:pt x="8830" y="21600"/>
                  </a:moveTo>
                  <a:cubicBezTo>
                    <a:pt x="8392" y="21600"/>
                    <a:pt x="7974" y="21548"/>
                    <a:pt x="7488" y="21488"/>
                  </a:cubicBezTo>
                  <a:lnTo>
                    <a:pt x="7085" y="21439"/>
                  </a:lnTo>
                  <a:cubicBezTo>
                    <a:pt x="6801" y="21405"/>
                    <a:pt x="6528" y="21395"/>
                    <a:pt x="6256" y="21395"/>
                  </a:cubicBezTo>
                  <a:cubicBezTo>
                    <a:pt x="5995" y="21395"/>
                    <a:pt x="5734" y="21404"/>
                    <a:pt x="5467" y="21413"/>
                  </a:cubicBezTo>
                  <a:lnTo>
                    <a:pt x="5108" y="21424"/>
                  </a:lnTo>
                  <a:cubicBezTo>
                    <a:pt x="4847" y="21432"/>
                    <a:pt x="4575" y="21462"/>
                    <a:pt x="4301" y="21489"/>
                  </a:cubicBezTo>
                  <a:cubicBezTo>
                    <a:pt x="3901" y="21530"/>
                    <a:pt x="3500" y="21569"/>
                    <a:pt x="3114" y="21569"/>
                  </a:cubicBezTo>
                  <a:cubicBezTo>
                    <a:pt x="2968" y="21569"/>
                    <a:pt x="2823" y="21564"/>
                    <a:pt x="2681" y="21552"/>
                  </a:cubicBezTo>
                  <a:lnTo>
                    <a:pt x="2159" y="21508"/>
                  </a:lnTo>
                  <a:lnTo>
                    <a:pt x="2068" y="21200"/>
                  </a:lnTo>
                  <a:cubicBezTo>
                    <a:pt x="1908" y="20659"/>
                    <a:pt x="2278" y="20191"/>
                    <a:pt x="2604" y="19778"/>
                  </a:cubicBezTo>
                  <a:cubicBezTo>
                    <a:pt x="2731" y="19617"/>
                    <a:pt x="2859" y="19459"/>
                    <a:pt x="2942" y="19300"/>
                  </a:cubicBezTo>
                  <a:cubicBezTo>
                    <a:pt x="3137" y="18916"/>
                    <a:pt x="3190" y="18506"/>
                    <a:pt x="3248" y="18070"/>
                  </a:cubicBezTo>
                  <a:cubicBezTo>
                    <a:pt x="3273" y="17884"/>
                    <a:pt x="3298" y="17697"/>
                    <a:pt x="3333" y="17511"/>
                  </a:cubicBezTo>
                  <a:lnTo>
                    <a:pt x="3384" y="17286"/>
                  </a:lnTo>
                  <a:cubicBezTo>
                    <a:pt x="3677" y="16059"/>
                    <a:pt x="3534" y="15734"/>
                    <a:pt x="3422" y="15650"/>
                  </a:cubicBezTo>
                  <a:cubicBezTo>
                    <a:pt x="3354" y="15640"/>
                    <a:pt x="3169" y="15630"/>
                    <a:pt x="2956" y="15617"/>
                  </a:cubicBezTo>
                  <a:cubicBezTo>
                    <a:pt x="2586" y="15596"/>
                    <a:pt x="2124" y="15569"/>
                    <a:pt x="1666" y="15397"/>
                  </a:cubicBezTo>
                  <a:cubicBezTo>
                    <a:pt x="900" y="15109"/>
                    <a:pt x="194" y="14482"/>
                    <a:pt x="55" y="13970"/>
                  </a:cubicBezTo>
                  <a:cubicBezTo>
                    <a:pt x="-235" y="12941"/>
                    <a:pt x="676" y="11751"/>
                    <a:pt x="1644" y="11081"/>
                  </a:cubicBezTo>
                  <a:cubicBezTo>
                    <a:pt x="2419" y="10543"/>
                    <a:pt x="2781" y="10060"/>
                    <a:pt x="3286" y="9330"/>
                  </a:cubicBezTo>
                  <a:cubicBezTo>
                    <a:pt x="3881" y="8458"/>
                    <a:pt x="4311" y="7510"/>
                    <a:pt x="4727" y="6593"/>
                  </a:cubicBezTo>
                  <a:lnTo>
                    <a:pt x="4895" y="6223"/>
                  </a:lnTo>
                  <a:cubicBezTo>
                    <a:pt x="5405" y="5110"/>
                    <a:pt x="5197" y="3684"/>
                    <a:pt x="5015" y="2426"/>
                  </a:cubicBezTo>
                  <a:cubicBezTo>
                    <a:pt x="4970" y="2117"/>
                    <a:pt x="4867" y="1290"/>
                    <a:pt x="4867" y="1290"/>
                  </a:cubicBezTo>
                  <a:lnTo>
                    <a:pt x="5720" y="913"/>
                  </a:lnTo>
                  <a:cubicBezTo>
                    <a:pt x="6687" y="485"/>
                    <a:pt x="7781" y="0"/>
                    <a:pt x="9062" y="0"/>
                  </a:cubicBezTo>
                  <a:cubicBezTo>
                    <a:pt x="9219" y="0"/>
                    <a:pt x="9378" y="7"/>
                    <a:pt x="9539" y="23"/>
                  </a:cubicBezTo>
                  <a:lnTo>
                    <a:pt x="10143" y="81"/>
                  </a:lnTo>
                  <a:lnTo>
                    <a:pt x="10143" y="650"/>
                  </a:lnTo>
                  <a:cubicBezTo>
                    <a:pt x="10138" y="800"/>
                    <a:pt x="10127" y="1111"/>
                    <a:pt x="10218" y="1182"/>
                  </a:cubicBezTo>
                  <a:cubicBezTo>
                    <a:pt x="10539" y="1181"/>
                    <a:pt x="10793" y="1130"/>
                    <a:pt x="11087" y="1070"/>
                  </a:cubicBezTo>
                  <a:cubicBezTo>
                    <a:pt x="11464" y="993"/>
                    <a:pt x="11892" y="907"/>
                    <a:pt x="12390" y="907"/>
                  </a:cubicBezTo>
                  <a:lnTo>
                    <a:pt x="12748" y="922"/>
                  </a:lnTo>
                  <a:cubicBezTo>
                    <a:pt x="13003" y="945"/>
                    <a:pt x="13208" y="975"/>
                    <a:pt x="13391" y="1001"/>
                  </a:cubicBezTo>
                  <a:cubicBezTo>
                    <a:pt x="13581" y="1029"/>
                    <a:pt x="13717" y="1049"/>
                    <a:pt x="13835" y="1049"/>
                  </a:cubicBezTo>
                  <a:cubicBezTo>
                    <a:pt x="13917" y="1049"/>
                    <a:pt x="14039" y="1041"/>
                    <a:pt x="14274" y="979"/>
                  </a:cubicBezTo>
                  <a:cubicBezTo>
                    <a:pt x="14991" y="792"/>
                    <a:pt x="16100" y="592"/>
                    <a:pt x="17065" y="592"/>
                  </a:cubicBezTo>
                  <a:cubicBezTo>
                    <a:pt x="18418" y="592"/>
                    <a:pt x="19278" y="1006"/>
                    <a:pt x="19367" y="1700"/>
                  </a:cubicBezTo>
                  <a:cubicBezTo>
                    <a:pt x="19384" y="1829"/>
                    <a:pt x="19378" y="1935"/>
                    <a:pt x="19368" y="2023"/>
                  </a:cubicBezTo>
                  <a:cubicBezTo>
                    <a:pt x="19400" y="2029"/>
                    <a:pt x="19438" y="2037"/>
                    <a:pt x="19483" y="2045"/>
                  </a:cubicBezTo>
                  <a:cubicBezTo>
                    <a:pt x="20160" y="2145"/>
                    <a:pt x="20864" y="2246"/>
                    <a:pt x="21160" y="2610"/>
                  </a:cubicBezTo>
                  <a:cubicBezTo>
                    <a:pt x="21276" y="2753"/>
                    <a:pt x="21365" y="2987"/>
                    <a:pt x="21128" y="3293"/>
                  </a:cubicBezTo>
                  <a:cubicBezTo>
                    <a:pt x="20908" y="3576"/>
                    <a:pt x="20329" y="3786"/>
                    <a:pt x="19768" y="3988"/>
                  </a:cubicBezTo>
                  <a:cubicBezTo>
                    <a:pt x="19560" y="4064"/>
                    <a:pt x="19365" y="4131"/>
                    <a:pt x="19250" y="4190"/>
                  </a:cubicBezTo>
                  <a:cubicBezTo>
                    <a:pt x="19059" y="4287"/>
                    <a:pt x="18844" y="4387"/>
                    <a:pt x="18621" y="4489"/>
                  </a:cubicBezTo>
                  <a:cubicBezTo>
                    <a:pt x="18219" y="4674"/>
                    <a:pt x="17802" y="4865"/>
                    <a:pt x="17547" y="5052"/>
                  </a:cubicBezTo>
                  <a:cubicBezTo>
                    <a:pt x="17190" y="5315"/>
                    <a:pt x="17266" y="5765"/>
                    <a:pt x="17338" y="6200"/>
                  </a:cubicBezTo>
                  <a:cubicBezTo>
                    <a:pt x="17363" y="6343"/>
                    <a:pt x="17386" y="6482"/>
                    <a:pt x="17396" y="6614"/>
                  </a:cubicBezTo>
                  <a:lnTo>
                    <a:pt x="17430" y="6857"/>
                  </a:lnTo>
                  <a:cubicBezTo>
                    <a:pt x="17489" y="7188"/>
                    <a:pt x="17560" y="7601"/>
                    <a:pt x="17238" y="7973"/>
                  </a:cubicBezTo>
                  <a:cubicBezTo>
                    <a:pt x="17048" y="8190"/>
                    <a:pt x="16691" y="8333"/>
                    <a:pt x="16376" y="8458"/>
                  </a:cubicBezTo>
                  <a:cubicBezTo>
                    <a:pt x="16322" y="8479"/>
                    <a:pt x="16252" y="8507"/>
                    <a:pt x="16186" y="8535"/>
                  </a:cubicBezTo>
                  <a:cubicBezTo>
                    <a:pt x="16334" y="8610"/>
                    <a:pt x="16474" y="8710"/>
                    <a:pt x="16557" y="8855"/>
                  </a:cubicBezTo>
                  <a:cubicBezTo>
                    <a:pt x="16701" y="9113"/>
                    <a:pt x="16754" y="9583"/>
                    <a:pt x="15556" y="10712"/>
                  </a:cubicBezTo>
                  <a:lnTo>
                    <a:pt x="15335" y="10920"/>
                  </a:lnTo>
                  <a:cubicBezTo>
                    <a:pt x="15335" y="10920"/>
                    <a:pt x="14889" y="10913"/>
                    <a:pt x="14873" y="10913"/>
                  </a:cubicBezTo>
                  <a:cubicBezTo>
                    <a:pt x="14363" y="10913"/>
                    <a:pt x="13850" y="10929"/>
                    <a:pt x="13392" y="10963"/>
                  </a:cubicBezTo>
                  <a:cubicBezTo>
                    <a:pt x="13572" y="11143"/>
                    <a:pt x="13646" y="11323"/>
                    <a:pt x="13708" y="11472"/>
                  </a:cubicBezTo>
                  <a:cubicBezTo>
                    <a:pt x="13753" y="11581"/>
                    <a:pt x="13792" y="11675"/>
                    <a:pt x="13863" y="11752"/>
                  </a:cubicBezTo>
                  <a:cubicBezTo>
                    <a:pt x="13918" y="11811"/>
                    <a:pt x="14134" y="11878"/>
                    <a:pt x="14343" y="11944"/>
                  </a:cubicBezTo>
                  <a:cubicBezTo>
                    <a:pt x="14683" y="12050"/>
                    <a:pt x="15105" y="12182"/>
                    <a:pt x="15388" y="12439"/>
                  </a:cubicBezTo>
                  <a:cubicBezTo>
                    <a:pt x="15743" y="12759"/>
                    <a:pt x="16091" y="13443"/>
                    <a:pt x="14435" y="14415"/>
                  </a:cubicBezTo>
                  <a:cubicBezTo>
                    <a:pt x="13722" y="14831"/>
                    <a:pt x="13580" y="15114"/>
                    <a:pt x="13849" y="15583"/>
                  </a:cubicBezTo>
                  <a:cubicBezTo>
                    <a:pt x="13900" y="15674"/>
                    <a:pt x="14195" y="15827"/>
                    <a:pt x="14411" y="15938"/>
                  </a:cubicBezTo>
                  <a:cubicBezTo>
                    <a:pt x="14874" y="16179"/>
                    <a:pt x="15451" y="16478"/>
                    <a:pt x="15428" y="16924"/>
                  </a:cubicBezTo>
                  <a:cubicBezTo>
                    <a:pt x="15398" y="17447"/>
                    <a:pt x="14544" y="17685"/>
                    <a:pt x="14035" y="17828"/>
                  </a:cubicBezTo>
                  <a:cubicBezTo>
                    <a:pt x="13923" y="17859"/>
                    <a:pt x="13818" y="17887"/>
                    <a:pt x="13737" y="17917"/>
                  </a:cubicBezTo>
                  <a:cubicBezTo>
                    <a:pt x="12446" y="18393"/>
                    <a:pt x="12284" y="18502"/>
                    <a:pt x="12328" y="19312"/>
                  </a:cubicBezTo>
                  <a:cubicBezTo>
                    <a:pt x="12335" y="19450"/>
                    <a:pt x="12367" y="19584"/>
                    <a:pt x="12399" y="19716"/>
                  </a:cubicBezTo>
                  <a:cubicBezTo>
                    <a:pt x="12471" y="20028"/>
                    <a:pt x="12555" y="20382"/>
                    <a:pt x="12350" y="20742"/>
                  </a:cubicBezTo>
                  <a:lnTo>
                    <a:pt x="12205" y="20999"/>
                  </a:lnTo>
                  <a:lnTo>
                    <a:pt x="11752" y="21032"/>
                  </a:lnTo>
                  <a:cubicBezTo>
                    <a:pt x="11323" y="21064"/>
                    <a:pt x="10937" y="21145"/>
                    <a:pt x="10540" y="21290"/>
                  </a:cubicBezTo>
                  <a:cubicBezTo>
                    <a:pt x="9963" y="21502"/>
                    <a:pt x="9419" y="21600"/>
                    <a:pt x="8830"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48" name="Google Shape;448;p12"/>
            <p:cNvSpPr/>
            <p:nvPr/>
          </p:nvSpPr>
          <p:spPr>
            <a:xfrm>
              <a:off x="11213360" y="4012672"/>
              <a:ext cx="490025" cy="382425"/>
            </a:xfrm>
            <a:custGeom>
              <a:rect b="b" l="l" r="r" t="t"/>
              <a:pathLst>
                <a:path extrusionOk="0" h="21600" w="21325">
                  <a:moveTo>
                    <a:pt x="5477" y="21600"/>
                  </a:moveTo>
                  <a:cubicBezTo>
                    <a:pt x="5127" y="21600"/>
                    <a:pt x="4803" y="21358"/>
                    <a:pt x="4539" y="20903"/>
                  </a:cubicBezTo>
                  <a:cubicBezTo>
                    <a:pt x="4496" y="20828"/>
                    <a:pt x="4446" y="20750"/>
                    <a:pt x="4394" y="20668"/>
                  </a:cubicBezTo>
                  <a:cubicBezTo>
                    <a:pt x="4227" y="20407"/>
                    <a:pt x="4037" y="20111"/>
                    <a:pt x="3971" y="19779"/>
                  </a:cubicBezTo>
                  <a:cubicBezTo>
                    <a:pt x="3941" y="19634"/>
                    <a:pt x="3938" y="19502"/>
                    <a:pt x="3936" y="19386"/>
                  </a:cubicBezTo>
                  <a:cubicBezTo>
                    <a:pt x="3932" y="19183"/>
                    <a:pt x="3926" y="19108"/>
                    <a:pt x="3837" y="19011"/>
                  </a:cubicBezTo>
                  <a:cubicBezTo>
                    <a:pt x="3742" y="18951"/>
                    <a:pt x="3629" y="18850"/>
                    <a:pt x="3521" y="18752"/>
                  </a:cubicBezTo>
                  <a:cubicBezTo>
                    <a:pt x="3325" y="18574"/>
                    <a:pt x="3169" y="18434"/>
                    <a:pt x="2928" y="18382"/>
                  </a:cubicBezTo>
                  <a:cubicBezTo>
                    <a:pt x="2825" y="18359"/>
                    <a:pt x="2725" y="18346"/>
                    <a:pt x="2630" y="18346"/>
                  </a:cubicBezTo>
                  <a:cubicBezTo>
                    <a:pt x="2584" y="18346"/>
                    <a:pt x="2540" y="18349"/>
                    <a:pt x="2496" y="18356"/>
                  </a:cubicBezTo>
                  <a:lnTo>
                    <a:pt x="2147" y="18413"/>
                  </a:lnTo>
                  <a:lnTo>
                    <a:pt x="2259" y="17981"/>
                  </a:lnTo>
                  <a:cubicBezTo>
                    <a:pt x="2288" y="17869"/>
                    <a:pt x="2273" y="17725"/>
                    <a:pt x="2255" y="17559"/>
                  </a:cubicBezTo>
                  <a:cubicBezTo>
                    <a:pt x="2244" y="17451"/>
                    <a:pt x="2232" y="17341"/>
                    <a:pt x="2230" y="17229"/>
                  </a:cubicBezTo>
                  <a:cubicBezTo>
                    <a:pt x="2209" y="16411"/>
                    <a:pt x="2398" y="16174"/>
                    <a:pt x="2867" y="15795"/>
                  </a:cubicBezTo>
                  <a:cubicBezTo>
                    <a:pt x="2905" y="15765"/>
                    <a:pt x="2952" y="15736"/>
                    <a:pt x="3001" y="15706"/>
                  </a:cubicBezTo>
                  <a:cubicBezTo>
                    <a:pt x="3056" y="15673"/>
                    <a:pt x="3158" y="15610"/>
                    <a:pt x="3179" y="15571"/>
                  </a:cubicBezTo>
                  <a:cubicBezTo>
                    <a:pt x="3163" y="15567"/>
                    <a:pt x="3069" y="15460"/>
                    <a:pt x="3014" y="15397"/>
                  </a:cubicBezTo>
                  <a:cubicBezTo>
                    <a:pt x="2899" y="15267"/>
                    <a:pt x="2769" y="15120"/>
                    <a:pt x="2715" y="14914"/>
                  </a:cubicBezTo>
                  <a:cubicBezTo>
                    <a:pt x="2541" y="14247"/>
                    <a:pt x="2776" y="13832"/>
                    <a:pt x="3001" y="13545"/>
                  </a:cubicBezTo>
                  <a:cubicBezTo>
                    <a:pt x="3150" y="13354"/>
                    <a:pt x="3299" y="13084"/>
                    <a:pt x="3232" y="12951"/>
                  </a:cubicBezTo>
                  <a:cubicBezTo>
                    <a:pt x="3208" y="12904"/>
                    <a:pt x="3144" y="12860"/>
                    <a:pt x="3077" y="12814"/>
                  </a:cubicBezTo>
                  <a:cubicBezTo>
                    <a:pt x="2968" y="12739"/>
                    <a:pt x="2832" y="12646"/>
                    <a:pt x="2751" y="12457"/>
                  </a:cubicBezTo>
                  <a:cubicBezTo>
                    <a:pt x="2701" y="12338"/>
                    <a:pt x="2679" y="12223"/>
                    <a:pt x="2662" y="12130"/>
                  </a:cubicBezTo>
                  <a:cubicBezTo>
                    <a:pt x="2643" y="12029"/>
                    <a:pt x="2631" y="11970"/>
                    <a:pt x="2601" y="11922"/>
                  </a:cubicBezTo>
                  <a:cubicBezTo>
                    <a:pt x="2587" y="11898"/>
                    <a:pt x="2556" y="11867"/>
                    <a:pt x="2526" y="11837"/>
                  </a:cubicBezTo>
                  <a:cubicBezTo>
                    <a:pt x="2478" y="11789"/>
                    <a:pt x="2432" y="11740"/>
                    <a:pt x="2394" y="11684"/>
                  </a:cubicBezTo>
                  <a:lnTo>
                    <a:pt x="2191" y="11385"/>
                  </a:lnTo>
                  <a:lnTo>
                    <a:pt x="2474" y="11231"/>
                  </a:lnTo>
                  <a:cubicBezTo>
                    <a:pt x="2710" y="11103"/>
                    <a:pt x="3069" y="11054"/>
                    <a:pt x="3342" y="11049"/>
                  </a:cubicBezTo>
                  <a:cubicBezTo>
                    <a:pt x="3554" y="10581"/>
                    <a:pt x="3537" y="10431"/>
                    <a:pt x="3537" y="10430"/>
                  </a:cubicBezTo>
                  <a:cubicBezTo>
                    <a:pt x="3479" y="10405"/>
                    <a:pt x="3335" y="10283"/>
                    <a:pt x="3350" y="10018"/>
                  </a:cubicBezTo>
                  <a:cubicBezTo>
                    <a:pt x="3362" y="9768"/>
                    <a:pt x="3525" y="9627"/>
                    <a:pt x="3656" y="9513"/>
                  </a:cubicBezTo>
                  <a:cubicBezTo>
                    <a:pt x="3694" y="9479"/>
                    <a:pt x="3760" y="9422"/>
                    <a:pt x="3775" y="9396"/>
                  </a:cubicBezTo>
                  <a:cubicBezTo>
                    <a:pt x="3809" y="9307"/>
                    <a:pt x="3796" y="9142"/>
                    <a:pt x="3784" y="8982"/>
                  </a:cubicBezTo>
                  <a:cubicBezTo>
                    <a:pt x="3778" y="8915"/>
                    <a:pt x="3762" y="8627"/>
                    <a:pt x="3755" y="8542"/>
                  </a:cubicBezTo>
                  <a:cubicBezTo>
                    <a:pt x="3727" y="8176"/>
                    <a:pt x="3692" y="7719"/>
                    <a:pt x="3914" y="7362"/>
                  </a:cubicBezTo>
                  <a:cubicBezTo>
                    <a:pt x="4024" y="7186"/>
                    <a:pt x="4171" y="7037"/>
                    <a:pt x="4314" y="6894"/>
                  </a:cubicBezTo>
                  <a:cubicBezTo>
                    <a:pt x="4375" y="6833"/>
                    <a:pt x="4434" y="6774"/>
                    <a:pt x="4487" y="6714"/>
                  </a:cubicBezTo>
                  <a:cubicBezTo>
                    <a:pt x="4535" y="6660"/>
                    <a:pt x="4615" y="6595"/>
                    <a:pt x="4703" y="6525"/>
                  </a:cubicBezTo>
                  <a:cubicBezTo>
                    <a:pt x="4771" y="6471"/>
                    <a:pt x="4892" y="6375"/>
                    <a:pt x="4938" y="6318"/>
                  </a:cubicBezTo>
                  <a:cubicBezTo>
                    <a:pt x="4932" y="6321"/>
                    <a:pt x="4923" y="6322"/>
                    <a:pt x="4914" y="6322"/>
                  </a:cubicBezTo>
                  <a:cubicBezTo>
                    <a:pt x="4881" y="6322"/>
                    <a:pt x="4834" y="6307"/>
                    <a:pt x="4806" y="6298"/>
                  </a:cubicBezTo>
                  <a:lnTo>
                    <a:pt x="4712" y="6266"/>
                  </a:lnTo>
                  <a:cubicBezTo>
                    <a:pt x="4438" y="6153"/>
                    <a:pt x="4351" y="6011"/>
                    <a:pt x="4369" y="5699"/>
                  </a:cubicBezTo>
                  <a:cubicBezTo>
                    <a:pt x="4371" y="5657"/>
                    <a:pt x="4375" y="5604"/>
                    <a:pt x="4371" y="5535"/>
                  </a:cubicBezTo>
                  <a:cubicBezTo>
                    <a:pt x="4366" y="5451"/>
                    <a:pt x="4358" y="5325"/>
                    <a:pt x="4110" y="5325"/>
                  </a:cubicBezTo>
                  <a:cubicBezTo>
                    <a:pt x="3899" y="5325"/>
                    <a:pt x="3622" y="5430"/>
                    <a:pt x="3440" y="5534"/>
                  </a:cubicBezTo>
                  <a:cubicBezTo>
                    <a:pt x="3329" y="5599"/>
                    <a:pt x="3229" y="5630"/>
                    <a:pt x="3129" y="5630"/>
                  </a:cubicBezTo>
                  <a:cubicBezTo>
                    <a:pt x="3039" y="5630"/>
                    <a:pt x="2962" y="5605"/>
                    <a:pt x="2888" y="5582"/>
                  </a:cubicBezTo>
                  <a:cubicBezTo>
                    <a:pt x="2843" y="5567"/>
                    <a:pt x="2793" y="5551"/>
                    <a:pt x="2732" y="5539"/>
                  </a:cubicBezTo>
                  <a:cubicBezTo>
                    <a:pt x="2726" y="5538"/>
                    <a:pt x="2720" y="5538"/>
                    <a:pt x="2714" y="5538"/>
                  </a:cubicBezTo>
                  <a:cubicBezTo>
                    <a:pt x="2603" y="5538"/>
                    <a:pt x="2525" y="5573"/>
                    <a:pt x="2436" y="5613"/>
                  </a:cubicBezTo>
                  <a:cubicBezTo>
                    <a:pt x="2325" y="5662"/>
                    <a:pt x="2200" y="5718"/>
                    <a:pt x="2058" y="5718"/>
                  </a:cubicBezTo>
                  <a:cubicBezTo>
                    <a:pt x="1878" y="5716"/>
                    <a:pt x="1771" y="5622"/>
                    <a:pt x="1712" y="5544"/>
                  </a:cubicBezTo>
                  <a:cubicBezTo>
                    <a:pt x="1593" y="5385"/>
                    <a:pt x="1568" y="5168"/>
                    <a:pt x="1565" y="4965"/>
                  </a:cubicBezTo>
                  <a:cubicBezTo>
                    <a:pt x="1329" y="5034"/>
                    <a:pt x="1124" y="5232"/>
                    <a:pt x="925" y="5426"/>
                  </a:cubicBezTo>
                  <a:lnTo>
                    <a:pt x="438" y="5882"/>
                  </a:lnTo>
                  <a:lnTo>
                    <a:pt x="401" y="5232"/>
                  </a:lnTo>
                  <a:cubicBezTo>
                    <a:pt x="381" y="4943"/>
                    <a:pt x="364" y="4693"/>
                    <a:pt x="567" y="4349"/>
                  </a:cubicBezTo>
                  <a:cubicBezTo>
                    <a:pt x="738" y="4057"/>
                    <a:pt x="685" y="3924"/>
                    <a:pt x="456" y="3462"/>
                  </a:cubicBezTo>
                  <a:lnTo>
                    <a:pt x="346" y="3247"/>
                  </a:lnTo>
                  <a:cubicBezTo>
                    <a:pt x="144" y="2863"/>
                    <a:pt x="-161" y="2283"/>
                    <a:pt x="101" y="1747"/>
                  </a:cubicBezTo>
                  <a:cubicBezTo>
                    <a:pt x="303" y="1331"/>
                    <a:pt x="691" y="1079"/>
                    <a:pt x="1140" y="1073"/>
                  </a:cubicBezTo>
                  <a:cubicBezTo>
                    <a:pt x="1140" y="1073"/>
                    <a:pt x="1141" y="1073"/>
                    <a:pt x="1141" y="1073"/>
                  </a:cubicBezTo>
                  <a:cubicBezTo>
                    <a:pt x="1203" y="1073"/>
                    <a:pt x="1260" y="1078"/>
                    <a:pt x="1321" y="1084"/>
                  </a:cubicBezTo>
                  <a:cubicBezTo>
                    <a:pt x="1381" y="1089"/>
                    <a:pt x="1444" y="1096"/>
                    <a:pt x="1507" y="1096"/>
                  </a:cubicBezTo>
                  <a:cubicBezTo>
                    <a:pt x="1630" y="1096"/>
                    <a:pt x="1706" y="1070"/>
                    <a:pt x="1733" y="1020"/>
                  </a:cubicBezTo>
                  <a:cubicBezTo>
                    <a:pt x="1755" y="877"/>
                    <a:pt x="1773" y="766"/>
                    <a:pt x="1830" y="662"/>
                  </a:cubicBezTo>
                  <a:cubicBezTo>
                    <a:pt x="1938" y="461"/>
                    <a:pt x="2118" y="327"/>
                    <a:pt x="2237" y="238"/>
                  </a:cubicBezTo>
                  <a:cubicBezTo>
                    <a:pt x="2445" y="80"/>
                    <a:pt x="2662" y="0"/>
                    <a:pt x="2879" y="0"/>
                  </a:cubicBezTo>
                  <a:cubicBezTo>
                    <a:pt x="3005" y="0"/>
                    <a:pt x="3133" y="27"/>
                    <a:pt x="3262" y="80"/>
                  </a:cubicBezTo>
                  <a:cubicBezTo>
                    <a:pt x="3404" y="138"/>
                    <a:pt x="3505" y="237"/>
                    <a:pt x="3595" y="323"/>
                  </a:cubicBezTo>
                  <a:cubicBezTo>
                    <a:pt x="3652" y="379"/>
                    <a:pt x="3702" y="427"/>
                    <a:pt x="3756" y="458"/>
                  </a:cubicBezTo>
                  <a:cubicBezTo>
                    <a:pt x="3787" y="476"/>
                    <a:pt x="3837" y="485"/>
                    <a:pt x="3903" y="485"/>
                  </a:cubicBezTo>
                  <a:cubicBezTo>
                    <a:pt x="3962" y="485"/>
                    <a:pt x="4023" y="478"/>
                    <a:pt x="4082" y="472"/>
                  </a:cubicBezTo>
                  <a:cubicBezTo>
                    <a:pt x="4136" y="466"/>
                    <a:pt x="4188" y="461"/>
                    <a:pt x="4237" y="459"/>
                  </a:cubicBezTo>
                  <a:lnTo>
                    <a:pt x="4549" y="451"/>
                  </a:lnTo>
                  <a:cubicBezTo>
                    <a:pt x="4746" y="446"/>
                    <a:pt x="4942" y="440"/>
                    <a:pt x="5138" y="440"/>
                  </a:cubicBezTo>
                  <a:cubicBezTo>
                    <a:pt x="5278" y="440"/>
                    <a:pt x="5419" y="443"/>
                    <a:pt x="5560" y="450"/>
                  </a:cubicBezTo>
                  <a:lnTo>
                    <a:pt x="5893" y="466"/>
                  </a:lnTo>
                  <a:cubicBezTo>
                    <a:pt x="6281" y="483"/>
                    <a:pt x="6682" y="500"/>
                    <a:pt x="7079" y="577"/>
                  </a:cubicBezTo>
                  <a:cubicBezTo>
                    <a:pt x="7273" y="615"/>
                    <a:pt x="7457" y="680"/>
                    <a:pt x="7638" y="744"/>
                  </a:cubicBezTo>
                  <a:cubicBezTo>
                    <a:pt x="7875" y="828"/>
                    <a:pt x="8098" y="907"/>
                    <a:pt x="8332" y="916"/>
                  </a:cubicBezTo>
                  <a:cubicBezTo>
                    <a:pt x="8333" y="916"/>
                    <a:pt x="8334" y="916"/>
                    <a:pt x="8334" y="916"/>
                  </a:cubicBezTo>
                  <a:cubicBezTo>
                    <a:pt x="8540" y="916"/>
                    <a:pt x="8740" y="859"/>
                    <a:pt x="8952" y="799"/>
                  </a:cubicBezTo>
                  <a:cubicBezTo>
                    <a:pt x="9182" y="734"/>
                    <a:pt x="9420" y="667"/>
                    <a:pt x="9654" y="667"/>
                  </a:cubicBezTo>
                  <a:cubicBezTo>
                    <a:pt x="9804" y="667"/>
                    <a:pt x="9937" y="694"/>
                    <a:pt x="10060" y="750"/>
                  </a:cubicBezTo>
                  <a:lnTo>
                    <a:pt x="10184" y="809"/>
                  </a:lnTo>
                  <a:cubicBezTo>
                    <a:pt x="10311" y="870"/>
                    <a:pt x="10394" y="911"/>
                    <a:pt x="10506" y="911"/>
                  </a:cubicBezTo>
                  <a:cubicBezTo>
                    <a:pt x="10538" y="911"/>
                    <a:pt x="10574" y="908"/>
                    <a:pt x="10613" y="900"/>
                  </a:cubicBezTo>
                  <a:lnTo>
                    <a:pt x="10748" y="871"/>
                  </a:lnTo>
                  <a:cubicBezTo>
                    <a:pt x="10870" y="843"/>
                    <a:pt x="10983" y="819"/>
                    <a:pt x="11098" y="819"/>
                  </a:cubicBezTo>
                  <a:cubicBezTo>
                    <a:pt x="11235" y="819"/>
                    <a:pt x="11363" y="853"/>
                    <a:pt x="11489" y="922"/>
                  </a:cubicBezTo>
                  <a:cubicBezTo>
                    <a:pt x="11561" y="961"/>
                    <a:pt x="11629" y="1005"/>
                    <a:pt x="11695" y="1049"/>
                  </a:cubicBezTo>
                  <a:cubicBezTo>
                    <a:pt x="11822" y="1133"/>
                    <a:pt x="11931" y="1205"/>
                    <a:pt x="12055" y="1222"/>
                  </a:cubicBezTo>
                  <a:cubicBezTo>
                    <a:pt x="12063" y="1222"/>
                    <a:pt x="12071" y="1222"/>
                    <a:pt x="12078" y="1222"/>
                  </a:cubicBezTo>
                  <a:cubicBezTo>
                    <a:pt x="12215" y="1222"/>
                    <a:pt x="12310" y="1198"/>
                    <a:pt x="12405" y="1175"/>
                  </a:cubicBezTo>
                  <a:cubicBezTo>
                    <a:pt x="12531" y="1144"/>
                    <a:pt x="12656" y="1116"/>
                    <a:pt x="12775" y="1116"/>
                  </a:cubicBezTo>
                  <a:cubicBezTo>
                    <a:pt x="13040" y="1116"/>
                    <a:pt x="13245" y="1249"/>
                    <a:pt x="13401" y="1522"/>
                  </a:cubicBezTo>
                  <a:cubicBezTo>
                    <a:pt x="13467" y="1640"/>
                    <a:pt x="13497" y="1760"/>
                    <a:pt x="13521" y="1856"/>
                  </a:cubicBezTo>
                  <a:cubicBezTo>
                    <a:pt x="13548" y="1961"/>
                    <a:pt x="13559" y="1995"/>
                    <a:pt x="13580" y="2011"/>
                  </a:cubicBezTo>
                  <a:cubicBezTo>
                    <a:pt x="13682" y="2094"/>
                    <a:pt x="13840" y="2105"/>
                    <a:pt x="13982" y="2105"/>
                  </a:cubicBezTo>
                  <a:lnTo>
                    <a:pt x="14196" y="2102"/>
                  </a:lnTo>
                  <a:cubicBezTo>
                    <a:pt x="14435" y="2102"/>
                    <a:pt x="14507" y="2164"/>
                    <a:pt x="14638" y="2329"/>
                  </a:cubicBezTo>
                  <a:lnTo>
                    <a:pt x="14713" y="2420"/>
                  </a:lnTo>
                  <a:cubicBezTo>
                    <a:pt x="14814" y="2540"/>
                    <a:pt x="15002" y="2584"/>
                    <a:pt x="15183" y="2627"/>
                  </a:cubicBezTo>
                  <a:cubicBezTo>
                    <a:pt x="15252" y="2644"/>
                    <a:pt x="15319" y="2660"/>
                    <a:pt x="15381" y="2679"/>
                  </a:cubicBezTo>
                  <a:cubicBezTo>
                    <a:pt x="15677" y="2773"/>
                    <a:pt x="15956" y="2793"/>
                    <a:pt x="16252" y="2814"/>
                  </a:cubicBezTo>
                  <a:cubicBezTo>
                    <a:pt x="16382" y="2823"/>
                    <a:pt x="16513" y="2833"/>
                    <a:pt x="16646" y="2849"/>
                  </a:cubicBezTo>
                  <a:lnTo>
                    <a:pt x="16646" y="2706"/>
                  </a:lnTo>
                  <a:lnTo>
                    <a:pt x="16866" y="2705"/>
                  </a:lnTo>
                  <a:lnTo>
                    <a:pt x="16959" y="2449"/>
                  </a:lnTo>
                  <a:cubicBezTo>
                    <a:pt x="17029" y="2482"/>
                    <a:pt x="17301" y="2553"/>
                    <a:pt x="17456" y="2594"/>
                  </a:cubicBezTo>
                  <a:lnTo>
                    <a:pt x="17583" y="2630"/>
                  </a:lnTo>
                  <a:cubicBezTo>
                    <a:pt x="17951" y="2738"/>
                    <a:pt x="18304" y="2919"/>
                    <a:pt x="18626" y="3165"/>
                  </a:cubicBezTo>
                  <a:cubicBezTo>
                    <a:pt x="18674" y="3202"/>
                    <a:pt x="18720" y="3242"/>
                    <a:pt x="18765" y="3282"/>
                  </a:cubicBezTo>
                  <a:cubicBezTo>
                    <a:pt x="18846" y="3353"/>
                    <a:pt x="18916" y="3415"/>
                    <a:pt x="18986" y="3437"/>
                  </a:cubicBezTo>
                  <a:cubicBezTo>
                    <a:pt x="19053" y="3458"/>
                    <a:pt x="19127" y="3461"/>
                    <a:pt x="19205" y="3464"/>
                  </a:cubicBezTo>
                  <a:cubicBezTo>
                    <a:pt x="19335" y="3470"/>
                    <a:pt x="19482" y="3476"/>
                    <a:pt x="19641" y="3562"/>
                  </a:cubicBezTo>
                  <a:cubicBezTo>
                    <a:pt x="19808" y="3654"/>
                    <a:pt x="19950" y="3698"/>
                    <a:pt x="20079" y="3698"/>
                  </a:cubicBezTo>
                  <a:cubicBezTo>
                    <a:pt x="20130" y="3698"/>
                    <a:pt x="20179" y="3691"/>
                    <a:pt x="20225" y="3676"/>
                  </a:cubicBezTo>
                  <a:cubicBezTo>
                    <a:pt x="20277" y="3660"/>
                    <a:pt x="20329" y="3633"/>
                    <a:pt x="20381" y="3607"/>
                  </a:cubicBezTo>
                  <a:cubicBezTo>
                    <a:pt x="20493" y="3552"/>
                    <a:pt x="20619" y="3489"/>
                    <a:pt x="20763" y="3489"/>
                  </a:cubicBezTo>
                  <a:cubicBezTo>
                    <a:pt x="20862" y="3489"/>
                    <a:pt x="20957" y="3520"/>
                    <a:pt x="21045" y="3580"/>
                  </a:cubicBezTo>
                  <a:cubicBezTo>
                    <a:pt x="21082" y="3601"/>
                    <a:pt x="21123" y="3635"/>
                    <a:pt x="21165" y="3678"/>
                  </a:cubicBezTo>
                  <a:cubicBezTo>
                    <a:pt x="21439" y="3963"/>
                    <a:pt x="21293" y="4324"/>
                    <a:pt x="21222" y="4498"/>
                  </a:cubicBezTo>
                  <a:lnTo>
                    <a:pt x="21180" y="4606"/>
                  </a:lnTo>
                  <a:cubicBezTo>
                    <a:pt x="21155" y="4677"/>
                    <a:pt x="21166" y="4735"/>
                    <a:pt x="21204" y="4880"/>
                  </a:cubicBezTo>
                  <a:cubicBezTo>
                    <a:pt x="21242" y="5026"/>
                    <a:pt x="21294" y="5226"/>
                    <a:pt x="21241" y="5457"/>
                  </a:cubicBezTo>
                  <a:cubicBezTo>
                    <a:pt x="21166" y="5787"/>
                    <a:pt x="20891" y="5964"/>
                    <a:pt x="20669" y="6105"/>
                  </a:cubicBezTo>
                  <a:cubicBezTo>
                    <a:pt x="20609" y="6144"/>
                    <a:pt x="20552" y="6180"/>
                    <a:pt x="20509" y="6215"/>
                  </a:cubicBezTo>
                  <a:cubicBezTo>
                    <a:pt x="20351" y="6343"/>
                    <a:pt x="20191" y="6449"/>
                    <a:pt x="20031" y="6555"/>
                  </a:cubicBezTo>
                  <a:lnTo>
                    <a:pt x="19799" y="6710"/>
                  </a:lnTo>
                  <a:cubicBezTo>
                    <a:pt x="19715" y="6769"/>
                    <a:pt x="19644" y="6847"/>
                    <a:pt x="19573" y="6923"/>
                  </a:cubicBezTo>
                  <a:cubicBezTo>
                    <a:pt x="19474" y="7028"/>
                    <a:pt x="19372" y="7137"/>
                    <a:pt x="19243" y="7218"/>
                  </a:cubicBezTo>
                  <a:cubicBezTo>
                    <a:pt x="19034" y="7347"/>
                    <a:pt x="18816" y="7373"/>
                    <a:pt x="18605" y="7398"/>
                  </a:cubicBezTo>
                  <a:cubicBezTo>
                    <a:pt x="18492" y="7412"/>
                    <a:pt x="18379" y="7425"/>
                    <a:pt x="18273" y="7458"/>
                  </a:cubicBezTo>
                  <a:cubicBezTo>
                    <a:pt x="17538" y="7685"/>
                    <a:pt x="17119" y="7999"/>
                    <a:pt x="17085" y="8191"/>
                  </a:cubicBezTo>
                  <a:cubicBezTo>
                    <a:pt x="17071" y="8275"/>
                    <a:pt x="17067" y="8346"/>
                    <a:pt x="17063" y="8408"/>
                  </a:cubicBezTo>
                  <a:cubicBezTo>
                    <a:pt x="17049" y="8643"/>
                    <a:pt x="17021" y="8843"/>
                    <a:pt x="16797" y="9082"/>
                  </a:cubicBezTo>
                  <a:cubicBezTo>
                    <a:pt x="16375" y="9534"/>
                    <a:pt x="15893" y="10220"/>
                    <a:pt x="15508" y="10920"/>
                  </a:cubicBezTo>
                  <a:cubicBezTo>
                    <a:pt x="15310" y="11276"/>
                    <a:pt x="15009" y="11979"/>
                    <a:pt x="15205" y="12679"/>
                  </a:cubicBezTo>
                  <a:cubicBezTo>
                    <a:pt x="15252" y="12846"/>
                    <a:pt x="15373" y="13101"/>
                    <a:pt x="15471" y="13199"/>
                  </a:cubicBezTo>
                  <a:cubicBezTo>
                    <a:pt x="15487" y="13214"/>
                    <a:pt x="15544" y="13243"/>
                    <a:pt x="15582" y="13263"/>
                  </a:cubicBezTo>
                  <a:cubicBezTo>
                    <a:pt x="15731" y="13337"/>
                    <a:pt x="16041" y="13492"/>
                    <a:pt x="16002" y="13927"/>
                  </a:cubicBezTo>
                  <a:cubicBezTo>
                    <a:pt x="15964" y="14353"/>
                    <a:pt x="15590" y="14497"/>
                    <a:pt x="15342" y="14593"/>
                  </a:cubicBezTo>
                  <a:cubicBezTo>
                    <a:pt x="15273" y="14620"/>
                    <a:pt x="15208" y="14642"/>
                    <a:pt x="15167" y="14670"/>
                  </a:cubicBezTo>
                  <a:cubicBezTo>
                    <a:pt x="14800" y="14916"/>
                    <a:pt x="14510" y="15357"/>
                    <a:pt x="14307" y="15979"/>
                  </a:cubicBezTo>
                  <a:cubicBezTo>
                    <a:pt x="14211" y="16280"/>
                    <a:pt x="14191" y="16599"/>
                    <a:pt x="14191" y="16986"/>
                  </a:cubicBezTo>
                  <a:lnTo>
                    <a:pt x="14191" y="17235"/>
                  </a:lnTo>
                  <a:lnTo>
                    <a:pt x="13688" y="17332"/>
                  </a:lnTo>
                  <a:cubicBezTo>
                    <a:pt x="13537" y="17363"/>
                    <a:pt x="13386" y="17394"/>
                    <a:pt x="13229" y="17419"/>
                  </a:cubicBezTo>
                  <a:cubicBezTo>
                    <a:pt x="12849" y="17478"/>
                    <a:pt x="12421" y="17894"/>
                    <a:pt x="12295" y="18327"/>
                  </a:cubicBezTo>
                  <a:cubicBezTo>
                    <a:pt x="12268" y="18417"/>
                    <a:pt x="12253" y="18517"/>
                    <a:pt x="12237" y="18618"/>
                  </a:cubicBezTo>
                  <a:cubicBezTo>
                    <a:pt x="12199" y="18852"/>
                    <a:pt x="12156" y="19117"/>
                    <a:pt x="12011" y="19335"/>
                  </a:cubicBezTo>
                  <a:cubicBezTo>
                    <a:pt x="11888" y="19519"/>
                    <a:pt x="11747" y="19612"/>
                    <a:pt x="11590" y="19612"/>
                  </a:cubicBezTo>
                  <a:cubicBezTo>
                    <a:pt x="11451" y="19612"/>
                    <a:pt x="11330" y="19537"/>
                    <a:pt x="11224" y="19471"/>
                  </a:cubicBezTo>
                  <a:cubicBezTo>
                    <a:pt x="11148" y="19424"/>
                    <a:pt x="11077" y="19381"/>
                    <a:pt x="11015" y="19372"/>
                  </a:cubicBezTo>
                  <a:cubicBezTo>
                    <a:pt x="11013" y="19372"/>
                    <a:pt x="11012" y="19372"/>
                    <a:pt x="11011" y="19372"/>
                  </a:cubicBezTo>
                  <a:cubicBezTo>
                    <a:pt x="10945" y="19372"/>
                    <a:pt x="10897" y="19416"/>
                    <a:pt x="10818" y="19493"/>
                  </a:cubicBezTo>
                  <a:cubicBezTo>
                    <a:pt x="10728" y="19581"/>
                    <a:pt x="10616" y="19690"/>
                    <a:pt x="10460" y="19722"/>
                  </a:cubicBezTo>
                  <a:cubicBezTo>
                    <a:pt x="10413" y="19732"/>
                    <a:pt x="10367" y="19736"/>
                    <a:pt x="10320" y="19736"/>
                  </a:cubicBezTo>
                  <a:cubicBezTo>
                    <a:pt x="10188" y="19736"/>
                    <a:pt x="10068" y="19702"/>
                    <a:pt x="9952" y="19669"/>
                  </a:cubicBezTo>
                  <a:cubicBezTo>
                    <a:pt x="9874" y="19647"/>
                    <a:pt x="9797" y="19625"/>
                    <a:pt x="9720" y="19618"/>
                  </a:cubicBezTo>
                  <a:lnTo>
                    <a:pt x="9491" y="19595"/>
                  </a:lnTo>
                  <a:cubicBezTo>
                    <a:pt x="9248" y="19570"/>
                    <a:pt x="9005" y="19545"/>
                    <a:pt x="8762" y="19545"/>
                  </a:cubicBezTo>
                  <a:cubicBezTo>
                    <a:pt x="8622" y="19545"/>
                    <a:pt x="8482" y="19554"/>
                    <a:pt x="8342" y="19576"/>
                  </a:cubicBezTo>
                  <a:cubicBezTo>
                    <a:pt x="8004" y="19629"/>
                    <a:pt x="7687" y="19816"/>
                    <a:pt x="7351" y="20014"/>
                  </a:cubicBezTo>
                  <a:lnTo>
                    <a:pt x="7063" y="20180"/>
                  </a:lnTo>
                  <a:cubicBezTo>
                    <a:pt x="6979" y="20227"/>
                    <a:pt x="6886" y="20265"/>
                    <a:pt x="6793" y="20303"/>
                  </a:cubicBezTo>
                  <a:cubicBezTo>
                    <a:pt x="6649" y="20361"/>
                    <a:pt x="6514" y="20416"/>
                    <a:pt x="6420" y="20510"/>
                  </a:cubicBezTo>
                  <a:cubicBezTo>
                    <a:pt x="6339" y="20592"/>
                    <a:pt x="6289" y="20725"/>
                    <a:pt x="6231" y="20879"/>
                  </a:cubicBezTo>
                  <a:cubicBezTo>
                    <a:pt x="6119" y="21181"/>
                    <a:pt x="5964" y="21595"/>
                    <a:pt x="5484" y="21600"/>
                  </a:cubicBezTo>
                  <a:lnTo>
                    <a:pt x="5477" y="21600"/>
                  </a:lnTo>
                  <a:close/>
                </a:path>
              </a:pathLst>
            </a:cu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49" name="Google Shape;449;p12"/>
            <p:cNvSpPr/>
            <p:nvPr/>
          </p:nvSpPr>
          <p:spPr>
            <a:xfrm>
              <a:off x="11802720" y="3708861"/>
              <a:ext cx="40861" cy="47994"/>
            </a:xfrm>
            <a:custGeom>
              <a:rect b="b" l="l" r="r" t="t"/>
              <a:pathLst>
                <a:path extrusionOk="0" h="21600" w="20659">
                  <a:moveTo>
                    <a:pt x="13301" y="20905"/>
                  </a:moveTo>
                  <a:cubicBezTo>
                    <a:pt x="11484" y="20461"/>
                    <a:pt x="9707" y="20198"/>
                    <a:pt x="7666" y="20210"/>
                  </a:cubicBezTo>
                  <a:lnTo>
                    <a:pt x="5757" y="20222"/>
                  </a:lnTo>
                  <a:lnTo>
                    <a:pt x="4751" y="19986"/>
                  </a:lnTo>
                  <a:cubicBezTo>
                    <a:pt x="-438" y="17716"/>
                    <a:pt x="-121" y="9076"/>
                    <a:pt x="100" y="6480"/>
                  </a:cubicBezTo>
                  <a:lnTo>
                    <a:pt x="201" y="5314"/>
                  </a:lnTo>
                  <a:lnTo>
                    <a:pt x="1321" y="4705"/>
                  </a:lnTo>
                  <a:cubicBezTo>
                    <a:pt x="2080" y="4293"/>
                    <a:pt x="2953" y="3876"/>
                    <a:pt x="3861" y="3444"/>
                  </a:cubicBezTo>
                  <a:cubicBezTo>
                    <a:pt x="5007" y="2898"/>
                    <a:pt x="6224" y="2321"/>
                    <a:pt x="7335" y="1669"/>
                  </a:cubicBezTo>
                  <a:lnTo>
                    <a:pt x="10170" y="0"/>
                  </a:lnTo>
                  <a:lnTo>
                    <a:pt x="11189" y="2890"/>
                  </a:lnTo>
                  <a:cubicBezTo>
                    <a:pt x="11850" y="4760"/>
                    <a:pt x="13865" y="8255"/>
                    <a:pt x="15752" y="8255"/>
                  </a:cubicBezTo>
                  <a:cubicBezTo>
                    <a:pt x="16506" y="8188"/>
                    <a:pt x="16969" y="8161"/>
                    <a:pt x="17326" y="8161"/>
                  </a:cubicBezTo>
                  <a:lnTo>
                    <a:pt x="18799" y="8161"/>
                  </a:lnTo>
                  <a:lnTo>
                    <a:pt x="20267" y="9484"/>
                  </a:lnTo>
                  <a:cubicBezTo>
                    <a:pt x="21162" y="10863"/>
                    <a:pt x="20351" y="12127"/>
                    <a:pt x="19562" y="13349"/>
                  </a:cubicBezTo>
                  <a:cubicBezTo>
                    <a:pt x="18777" y="14566"/>
                    <a:pt x="17591" y="16408"/>
                    <a:pt x="16585" y="19350"/>
                  </a:cubicBezTo>
                  <a:lnTo>
                    <a:pt x="15818" y="21600"/>
                  </a:lnTo>
                  <a:cubicBezTo>
                    <a:pt x="14950" y="21337"/>
                    <a:pt x="14121" y="21105"/>
                    <a:pt x="13301" y="20905"/>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50" name="Google Shape;450;p12"/>
            <p:cNvSpPr/>
            <p:nvPr/>
          </p:nvSpPr>
          <p:spPr>
            <a:xfrm>
              <a:off x="11713424" y="3565891"/>
              <a:ext cx="155585" cy="140928"/>
            </a:xfrm>
            <a:custGeom>
              <a:rect b="b" l="l" r="r" t="t"/>
              <a:pathLst>
                <a:path extrusionOk="0" h="21600" w="20916">
                  <a:moveTo>
                    <a:pt x="14611" y="21600"/>
                  </a:moveTo>
                  <a:cubicBezTo>
                    <a:pt x="14448" y="21288"/>
                    <a:pt x="14169" y="21172"/>
                    <a:pt x="13690" y="20991"/>
                  </a:cubicBezTo>
                  <a:cubicBezTo>
                    <a:pt x="13486" y="20915"/>
                    <a:pt x="13280" y="20836"/>
                    <a:pt x="13078" y="20736"/>
                  </a:cubicBezTo>
                  <a:cubicBezTo>
                    <a:pt x="12831" y="20616"/>
                    <a:pt x="12064" y="20242"/>
                    <a:pt x="11976" y="19408"/>
                  </a:cubicBezTo>
                  <a:cubicBezTo>
                    <a:pt x="11919" y="18862"/>
                    <a:pt x="12176" y="18342"/>
                    <a:pt x="12740" y="17860"/>
                  </a:cubicBezTo>
                  <a:cubicBezTo>
                    <a:pt x="12778" y="17828"/>
                    <a:pt x="12810" y="17799"/>
                    <a:pt x="12836" y="17774"/>
                  </a:cubicBezTo>
                  <a:cubicBezTo>
                    <a:pt x="12768" y="17704"/>
                    <a:pt x="12661" y="17608"/>
                    <a:pt x="12500" y="17477"/>
                  </a:cubicBezTo>
                  <a:cubicBezTo>
                    <a:pt x="11685" y="16811"/>
                    <a:pt x="10796" y="16328"/>
                    <a:pt x="9859" y="16044"/>
                  </a:cubicBezTo>
                  <a:cubicBezTo>
                    <a:pt x="9049" y="15801"/>
                    <a:pt x="8063" y="15505"/>
                    <a:pt x="7247" y="15505"/>
                  </a:cubicBezTo>
                  <a:cubicBezTo>
                    <a:pt x="6912" y="15505"/>
                    <a:pt x="6644" y="15556"/>
                    <a:pt x="6449" y="15655"/>
                  </a:cubicBezTo>
                  <a:cubicBezTo>
                    <a:pt x="6179" y="15791"/>
                    <a:pt x="5973" y="15981"/>
                    <a:pt x="5755" y="16183"/>
                  </a:cubicBezTo>
                  <a:cubicBezTo>
                    <a:pt x="5370" y="16536"/>
                    <a:pt x="4893" y="16976"/>
                    <a:pt x="4117" y="16976"/>
                  </a:cubicBezTo>
                  <a:cubicBezTo>
                    <a:pt x="3969" y="16976"/>
                    <a:pt x="3809" y="16962"/>
                    <a:pt x="3632" y="16924"/>
                  </a:cubicBezTo>
                  <a:cubicBezTo>
                    <a:pt x="3135" y="16821"/>
                    <a:pt x="2673" y="16769"/>
                    <a:pt x="2209" y="16769"/>
                  </a:cubicBezTo>
                  <a:cubicBezTo>
                    <a:pt x="1743" y="16769"/>
                    <a:pt x="1277" y="16821"/>
                    <a:pt x="773" y="16924"/>
                  </a:cubicBezTo>
                  <a:lnTo>
                    <a:pt x="409" y="17014"/>
                  </a:lnTo>
                  <a:lnTo>
                    <a:pt x="0" y="15536"/>
                  </a:lnTo>
                  <a:cubicBezTo>
                    <a:pt x="178" y="15457"/>
                    <a:pt x="306" y="15369"/>
                    <a:pt x="402" y="15260"/>
                  </a:cubicBezTo>
                  <a:cubicBezTo>
                    <a:pt x="539" y="15101"/>
                    <a:pt x="661" y="14838"/>
                    <a:pt x="791" y="14558"/>
                  </a:cubicBezTo>
                  <a:cubicBezTo>
                    <a:pt x="932" y="14255"/>
                    <a:pt x="1093" y="13911"/>
                    <a:pt x="1320" y="13607"/>
                  </a:cubicBezTo>
                  <a:cubicBezTo>
                    <a:pt x="1753" y="13024"/>
                    <a:pt x="2259" y="12630"/>
                    <a:pt x="2749" y="12247"/>
                  </a:cubicBezTo>
                  <a:lnTo>
                    <a:pt x="2995" y="12055"/>
                  </a:lnTo>
                  <a:cubicBezTo>
                    <a:pt x="3736" y="11462"/>
                    <a:pt x="4316" y="10657"/>
                    <a:pt x="4931" y="9804"/>
                  </a:cubicBezTo>
                  <a:cubicBezTo>
                    <a:pt x="5136" y="9519"/>
                    <a:pt x="5341" y="9235"/>
                    <a:pt x="5551" y="8960"/>
                  </a:cubicBezTo>
                  <a:cubicBezTo>
                    <a:pt x="6192" y="8117"/>
                    <a:pt x="7070" y="6960"/>
                    <a:pt x="7060" y="5905"/>
                  </a:cubicBezTo>
                  <a:cubicBezTo>
                    <a:pt x="7059" y="5742"/>
                    <a:pt x="7033" y="5537"/>
                    <a:pt x="7008" y="5312"/>
                  </a:cubicBezTo>
                  <a:cubicBezTo>
                    <a:pt x="6896" y="4317"/>
                    <a:pt x="6708" y="2654"/>
                    <a:pt x="7974" y="2094"/>
                  </a:cubicBezTo>
                  <a:cubicBezTo>
                    <a:pt x="8185" y="2001"/>
                    <a:pt x="8388" y="1954"/>
                    <a:pt x="8579" y="1954"/>
                  </a:cubicBezTo>
                  <a:cubicBezTo>
                    <a:pt x="9776" y="1954"/>
                    <a:pt x="9887" y="3483"/>
                    <a:pt x="9930" y="4058"/>
                  </a:cubicBezTo>
                  <a:cubicBezTo>
                    <a:pt x="10083" y="6003"/>
                    <a:pt x="10431" y="6467"/>
                    <a:pt x="10499" y="6540"/>
                  </a:cubicBezTo>
                  <a:cubicBezTo>
                    <a:pt x="10478" y="6485"/>
                    <a:pt x="10591" y="6254"/>
                    <a:pt x="10639" y="5958"/>
                  </a:cubicBezTo>
                  <a:cubicBezTo>
                    <a:pt x="10702" y="5576"/>
                    <a:pt x="10626" y="5177"/>
                    <a:pt x="10545" y="4755"/>
                  </a:cubicBezTo>
                  <a:cubicBezTo>
                    <a:pt x="10384" y="3920"/>
                    <a:pt x="10165" y="2775"/>
                    <a:pt x="11187" y="1681"/>
                  </a:cubicBezTo>
                  <a:cubicBezTo>
                    <a:pt x="11931" y="881"/>
                    <a:pt x="12955" y="709"/>
                    <a:pt x="13779" y="570"/>
                  </a:cubicBezTo>
                  <a:lnTo>
                    <a:pt x="14094" y="515"/>
                  </a:lnTo>
                  <a:cubicBezTo>
                    <a:pt x="14401" y="460"/>
                    <a:pt x="14706" y="392"/>
                    <a:pt x="15010" y="324"/>
                  </a:cubicBezTo>
                  <a:cubicBezTo>
                    <a:pt x="15727" y="165"/>
                    <a:pt x="16468" y="0"/>
                    <a:pt x="17220" y="0"/>
                  </a:cubicBezTo>
                  <a:cubicBezTo>
                    <a:pt x="18108" y="0"/>
                    <a:pt x="18879" y="233"/>
                    <a:pt x="19579" y="712"/>
                  </a:cubicBezTo>
                  <a:cubicBezTo>
                    <a:pt x="21600" y="2107"/>
                    <a:pt x="20800" y="4577"/>
                    <a:pt x="20538" y="5387"/>
                  </a:cubicBezTo>
                  <a:cubicBezTo>
                    <a:pt x="20273" y="6199"/>
                    <a:pt x="20012" y="6686"/>
                    <a:pt x="19328" y="7094"/>
                  </a:cubicBezTo>
                  <a:cubicBezTo>
                    <a:pt x="19520" y="7153"/>
                    <a:pt x="19684" y="7258"/>
                    <a:pt x="19817" y="7411"/>
                  </a:cubicBezTo>
                  <a:cubicBezTo>
                    <a:pt x="20036" y="7662"/>
                    <a:pt x="20145" y="8009"/>
                    <a:pt x="20144" y="8439"/>
                  </a:cubicBezTo>
                  <a:cubicBezTo>
                    <a:pt x="20144" y="9123"/>
                    <a:pt x="19741" y="9483"/>
                    <a:pt x="19524" y="9677"/>
                  </a:cubicBezTo>
                  <a:cubicBezTo>
                    <a:pt x="19275" y="9995"/>
                    <a:pt x="19198" y="10252"/>
                    <a:pt x="19117" y="10524"/>
                  </a:cubicBezTo>
                  <a:cubicBezTo>
                    <a:pt x="18982" y="10974"/>
                    <a:pt x="18830" y="11483"/>
                    <a:pt x="18476" y="11899"/>
                  </a:cubicBezTo>
                  <a:cubicBezTo>
                    <a:pt x="17779" y="12715"/>
                    <a:pt x="16776" y="12715"/>
                    <a:pt x="16238" y="12715"/>
                  </a:cubicBezTo>
                  <a:lnTo>
                    <a:pt x="15955" y="11940"/>
                  </a:lnTo>
                  <a:lnTo>
                    <a:pt x="15959" y="12715"/>
                  </a:lnTo>
                  <a:cubicBezTo>
                    <a:pt x="15959" y="12715"/>
                    <a:pt x="14939" y="12718"/>
                    <a:pt x="14851" y="12718"/>
                  </a:cubicBezTo>
                  <a:cubicBezTo>
                    <a:pt x="14997" y="13106"/>
                    <a:pt x="15163" y="13487"/>
                    <a:pt x="15355" y="13886"/>
                  </a:cubicBezTo>
                  <a:cubicBezTo>
                    <a:pt x="15853" y="14913"/>
                    <a:pt x="15564" y="15864"/>
                    <a:pt x="15332" y="16629"/>
                  </a:cubicBezTo>
                  <a:lnTo>
                    <a:pt x="15203" y="17073"/>
                  </a:lnTo>
                  <a:cubicBezTo>
                    <a:pt x="14904" y="18216"/>
                    <a:pt x="15308" y="19488"/>
                    <a:pt x="15749" y="20693"/>
                  </a:cubicBezTo>
                  <a:lnTo>
                    <a:pt x="14611"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51" name="Google Shape;451;p12"/>
            <p:cNvSpPr/>
            <p:nvPr/>
          </p:nvSpPr>
          <p:spPr>
            <a:xfrm>
              <a:off x="11677704" y="3655247"/>
              <a:ext cx="159663" cy="102881"/>
            </a:xfrm>
            <a:custGeom>
              <a:rect b="b" l="l" r="r" t="t"/>
              <a:pathLst>
                <a:path extrusionOk="0" h="21600" w="20964">
                  <a:moveTo>
                    <a:pt x="18141" y="21600"/>
                  </a:moveTo>
                  <a:cubicBezTo>
                    <a:pt x="17370" y="21589"/>
                    <a:pt x="16483" y="21512"/>
                    <a:pt x="15629" y="20708"/>
                  </a:cubicBezTo>
                  <a:cubicBezTo>
                    <a:pt x="15223" y="20332"/>
                    <a:pt x="14895" y="19849"/>
                    <a:pt x="14576" y="19381"/>
                  </a:cubicBezTo>
                  <a:cubicBezTo>
                    <a:pt x="14385" y="19101"/>
                    <a:pt x="14194" y="18819"/>
                    <a:pt x="13989" y="18575"/>
                  </a:cubicBezTo>
                  <a:cubicBezTo>
                    <a:pt x="13467" y="17960"/>
                    <a:pt x="12906" y="17650"/>
                    <a:pt x="12314" y="17320"/>
                  </a:cubicBezTo>
                  <a:cubicBezTo>
                    <a:pt x="11503" y="16871"/>
                    <a:pt x="10666" y="16408"/>
                    <a:pt x="9898" y="15173"/>
                  </a:cubicBezTo>
                  <a:cubicBezTo>
                    <a:pt x="9255" y="14136"/>
                    <a:pt x="8583" y="13347"/>
                    <a:pt x="7718" y="12612"/>
                  </a:cubicBezTo>
                  <a:cubicBezTo>
                    <a:pt x="6984" y="11985"/>
                    <a:pt x="6227" y="11450"/>
                    <a:pt x="5470" y="10912"/>
                  </a:cubicBezTo>
                  <a:cubicBezTo>
                    <a:pt x="4653" y="10333"/>
                    <a:pt x="3836" y="9752"/>
                    <a:pt x="3040" y="9065"/>
                  </a:cubicBezTo>
                  <a:lnTo>
                    <a:pt x="2803" y="8869"/>
                  </a:lnTo>
                  <a:cubicBezTo>
                    <a:pt x="2402" y="8548"/>
                    <a:pt x="1855" y="8111"/>
                    <a:pt x="1685" y="6896"/>
                  </a:cubicBezTo>
                  <a:lnTo>
                    <a:pt x="1661" y="6724"/>
                  </a:lnTo>
                  <a:cubicBezTo>
                    <a:pt x="1661" y="6724"/>
                    <a:pt x="1694" y="6213"/>
                    <a:pt x="1694" y="6209"/>
                  </a:cubicBezTo>
                  <a:lnTo>
                    <a:pt x="0" y="6209"/>
                  </a:lnTo>
                  <a:lnTo>
                    <a:pt x="2035" y="4236"/>
                  </a:lnTo>
                  <a:cubicBezTo>
                    <a:pt x="3159" y="3146"/>
                    <a:pt x="4467" y="2343"/>
                    <a:pt x="5716" y="1979"/>
                  </a:cubicBezTo>
                  <a:cubicBezTo>
                    <a:pt x="6293" y="1812"/>
                    <a:pt x="6826" y="1729"/>
                    <a:pt x="7356" y="1729"/>
                  </a:cubicBezTo>
                  <a:cubicBezTo>
                    <a:pt x="7887" y="1729"/>
                    <a:pt x="8416" y="1812"/>
                    <a:pt x="8984" y="1979"/>
                  </a:cubicBezTo>
                  <a:cubicBezTo>
                    <a:pt x="9070" y="2004"/>
                    <a:pt x="9148" y="2015"/>
                    <a:pt x="9220" y="2015"/>
                  </a:cubicBezTo>
                  <a:cubicBezTo>
                    <a:pt x="9496" y="2015"/>
                    <a:pt x="9654" y="1827"/>
                    <a:pt x="9984" y="1400"/>
                  </a:cubicBezTo>
                  <a:cubicBezTo>
                    <a:pt x="10229" y="1083"/>
                    <a:pt x="10534" y="689"/>
                    <a:pt x="10957" y="388"/>
                  </a:cubicBezTo>
                  <a:cubicBezTo>
                    <a:pt x="11324" y="126"/>
                    <a:pt x="11755" y="0"/>
                    <a:pt x="12277" y="0"/>
                  </a:cubicBezTo>
                  <a:cubicBezTo>
                    <a:pt x="13246" y="0"/>
                    <a:pt x="14305" y="445"/>
                    <a:pt x="15078" y="771"/>
                  </a:cubicBezTo>
                  <a:cubicBezTo>
                    <a:pt x="16240" y="1264"/>
                    <a:pt x="17255" y="2035"/>
                    <a:pt x="18182" y="3098"/>
                  </a:cubicBezTo>
                  <a:cubicBezTo>
                    <a:pt x="18673" y="3660"/>
                    <a:pt x="19154" y="4289"/>
                    <a:pt x="19161" y="5221"/>
                  </a:cubicBezTo>
                  <a:cubicBezTo>
                    <a:pt x="19168" y="6068"/>
                    <a:pt x="18780" y="6645"/>
                    <a:pt x="18441" y="7053"/>
                  </a:cubicBezTo>
                  <a:cubicBezTo>
                    <a:pt x="18392" y="7114"/>
                    <a:pt x="18352" y="7165"/>
                    <a:pt x="18319" y="7211"/>
                  </a:cubicBezTo>
                  <a:cubicBezTo>
                    <a:pt x="18365" y="7240"/>
                    <a:pt x="18424" y="7288"/>
                    <a:pt x="18499" y="7339"/>
                  </a:cubicBezTo>
                  <a:cubicBezTo>
                    <a:pt x="18662" y="7453"/>
                    <a:pt x="18824" y="7537"/>
                    <a:pt x="18985" y="7621"/>
                  </a:cubicBezTo>
                  <a:cubicBezTo>
                    <a:pt x="19596" y="7944"/>
                    <a:pt x="20356" y="8347"/>
                    <a:pt x="20754" y="9829"/>
                  </a:cubicBezTo>
                  <a:cubicBezTo>
                    <a:pt x="21600" y="13035"/>
                    <a:pt x="19697" y="14662"/>
                    <a:pt x="18560" y="15633"/>
                  </a:cubicBezTo>
                  <a:cubicBezTo>
                    <a:pt x="18453" y="15725"/>
                    <a:pt x="18348" y="15814"/>
                    <a:pt x="18247" y="15902"/>
                  </a:cubicBezTo>
                  <a:cubicBezTo>
                    <a:pt x="18220" y="17643"/>
                    <a:pt x="18435" y="19347"/>
                    <a:pt x="18733" y="19581"/>
                  </a:cubicBezTo>
                  <a:lnTo>
                    <a:pt x="18440" y="21600"/>
                  </a:lnTo>
                  <a:lnTo>
                    <a:pt x="18141"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52" name="Google Shape;452;p12"/>
            <p:cNvSpPr/>
            <p:nvPr/>
          </p:nvSpPr>
          <p:spPr>
            <a:xfrm>
              <a:off x="11892017" y="3369308"/>
              <a:ext cx="104749" cy="163111"/>
            </a:xfrm>
            <a:custGeom>
              <a:rect b="b" l="l" r="r" t="t"/>
              <a:pathLst>
                <a:path extrusionOk="0" h="21600" w="20717">
                  <a:moveTo>
                    <a:pt x="13247" y="19225"/>
                  </a:moveTo>
                  <a:cubicBezTo>
                    <a:pt x="13204" y="19141"/>
                    <a:pt x="13178" y="19090"/>
                    <a:pt x="12718" y="19090"/>
                  </a:cubicBezTo>
                  <a:cubicBezTo>
                    <a:pt x="12500" y="19090"/>
                    <a:pt x="12274" y="19104"/>
                    <a:pt x="12047" y="19117"/>
                  </a:cubicBezTo>
                  <a:cubicBezTo>
                    <a:pt x="11767" y="19132"/>
                    <a:pt x="11488" y="19147"/>
                    <a:pt x="11222" y="19147"/>
                  </a:cubicBezTo>
                  <a:cubicBezTo>
                    <a:pt x="9668" y="19129"/>
                    <a:pt x="7964" y="19050"/>
                    <a:pt x="6362" y="18587"/>
                  </a:cubicBezTo>
                  <a:cubicBezTo>
                    <a:pt x="5867" y="18441"/>
                    <a:pt x="5377" y="18275"/>
                    <a:pt x="4888" y="18110"/>
                  </a:cubicBezTo>
                  <a:cubicBezTo>
                    <a:pt x="4277" y="17903"/>
                    <a:pt x="3666" y="17695"/>
                    <a:pt x="3058" y="17537"/>
                  </a:cubicBezTo>
                  <a:lnTo>
                    <a:pt x="2727" y="17451"/>
                  </a:lnTo>
                  <a:lnTo>
                    <a:pt x="2378" y="17041"/>
                  </a:lnTo>
                  <a:lnTo>
                    <a:pt x="2428" y="16790"/>
                  </a:lnTo>
                  <a:cubicBezTo>
                    <a:pt x="2490" y="16347"/>
                    <a:pt x="2906" y="15967"/>
                    <a:pt x="3272" y="15631"/>
                  </a:cubicBezTo>
                  <a:cubicBezTo>
                    <a:pt x="3418" y="15496"/>
                    <a:pt x="3666" y="15270"/>
                    <a:pt x="3692" y="15184"/>
                  </a:cubicBezTo>
                  <a:cubicBezTo>
                    <a:pt x="3258" y="15101"/>
                    <a:pt x="3030" y="15051"/>
                    <a:pt x="2806" y="14998"/>
                  </a:cubicBezTo>
                  <a:cubicBezTo>
                    <a:pt x="2057" y="14823"/>
                    <a:pt x="1031" y="14582"/>
                    <a:pt x="622" y="13783"/>
                  </a:cubicBezTo>
                  <a:cubicBezTo>
                    <a:pt x="284" y="13130"/>
                    <a:pt x="615" y="12493"/>
                    <a:pt x="883" y="11982"/>
                  </a:cubicBezTo>
                  <a:cubicBezTo>
                    <a:pt x="1040" y="11681"/>
                    <a:pt x="1190" y="11395"/>
                    <a:pt x="1171" y="11185"/>
                  </a:cubicBezTo>
                  <a:cubicBezTo>
                    <a:pt x="1142" y="10825"/>
                    <a:pt x="912" y="10452"/>
                    <a:pt x="671" y="10057"/>
                  </a:cubicBezTo>
                  <a:cubicBezTo>
                    <a:pt x="405" y="9624"/>
                    <a:pt x="129" y="9175"/>
                    <a:pt x="41" y="8658"/>
                  </a:cubicBezTo>
                  <a:cubicBezTo>
                    <a:pt x="-509" y="5497"/>
                    <a:pt x="4594" y="3871"/>
                    <a:pt x="8158" y="3549"/>
                  </a:cubicBezTo>
                  <a:cubicBezTo>
                    <a:pt x="9936" y="3389"/>
                    <a:pt x="10888" y="3082"/>
                    <a:pt x="12080" y="2282"/>
                  </a:cubicBezTo>
                  <a:cubicBezTo>
                    <a:pt x="13014" y="1654"/>
                    <a:pt x="14001" y="1195"/>
                    <a:pt x="15011" y="921"/>
                  </a:cubicBezTo>
                  <a:cubicBezTo>
                    <a:pt x="15263" y="853"/>
                    <a:pt x="15519" y="773"/>
                    <a:pt x="15777" y="692"/>
                  </a:cubicBezTo>
                  <a:cubicBezTo>
                    <a:pt x="16476" y="474"/>
                    <a:pt x="17267" y="226"/>
                    <a:pt x="18130" y="149"/>
                  </a:cubicBezTo>
                  <a:lnTo>
                    <a:pt x="19813" y="0"/>
                  </a:lnTo>
                  <a:lnTo>
                    <a:pt x="19194" y="1060"/>
                  </a:lnTo>
                  <a:cubicBezTo>
                    <a:pt x="19033" y="1332"/>
                    <a:pt x="18754" y="1521"/>
                    <a:pt x="18551" y="1658"/>
                  </a:cubicBezTo>
                  <a:cubicBezTo>
                    <a:pt x="18366" y="1812"/>
                    <a:pt x="18440" y="1938"/>
                    <a:pt x="18488" y="2020"/>
                  </a:cubicBezTo>
                  <a:cubicBezTo>
                    <a:pt x="18578" y="2171"/>
                    <a:pt x="18689" y="2361"/>
                    <a:pt x="18737" y="2579"/>
                  </a:cubicBezTo>
                  <a:cubicBezTo>
                    <a:pt x="18968" y="3634"/>
                    <a:pt x="18247" y="4323"/>
                    <a:pt x="17667" y="4877"/>
                  </a:cubicBezTo>
                  <a:cubicBezTo>
                    <a:pt x="17342" y="5187"/>
                    <a:pt x="17060" y="5458"/>
                    <a:pt x="16933" y="5771"/>
                  </a:cubicBezTo>
                  <a:cubicBezTo>
                    <a:pt x="16527" y="6769"/>
                    <a:pt x="16947" y="6915"/>
                    <a:pt x="17254" y="7021"/>
                  </a:cubicBezTo>
                  <a:cubicBezTo>
                    <a:pt x="17512" y="7113"/>
                    <a:pt x="17802" y="7182"/>
                    <a:pt x="18092" y="7254"/>
                  </a:cubicBezTo>
                  <a:cubicBezTo>
                    <a:pt x="19213" y="7532"/>
                    <a:pt x="21091" y="7998"/>
                    <a:pt x="20651" y="9592"/>
                  </a:cubicBezTo>
                  <a:cubicBezTo>
                    <a:pt x="20461" y="10264"/>
                    <a:pt x="19561" y="11206"/>
                    <a:pt x="18150" y="11206"/>
                  </a:cubicBezTo>
                  <a:cubicBezTo>
                    <a:pt x="17495" y="11187"/>
                    <a:pt x="17062" y="11014"/>
                    <a:pt x="16745" y="10882"/>
                  </a:cubicBezTo>
                  <a:cubicBezTo>
                    <a:pt x="16755" y="11437"/>
                    <a:pt x="16705" y="12103"/>
                    <a:pt x="15577" y="12681"/>
                  </a:cubicBezTo>
                  <a:cubicBezTo>
                    <a:pt x="14587" y="13184"/>
                    <a:pt x="14287" y="13335"/>
                    <a:pt x="13899" y="13817"/>
                  </a:cubicBezTo>
                  <a:cubicBezTo>
                    <a:pt x="13796" y="13944"/>
                    <a:pt x="13658" y="14071"/>
                    <a:pt x="13516" y="14197"/>
                  </a:cubicBezTo>
                  <a:cubicBezTo>
                    <a:pt x="13421" y="14282"/>
                    <a:pt x="13280" y="14409"/>
                    <a:pt x="13254" y="14460"/>
                  </a:cubicBezTo>
                  <a:cubicBezTo>
                    <a:pt x="13216" y="14545"/>
                    <a:pt x="13228" y="14692"/>
                    <a:pt x="13238" y="14846"/>
                  </a:cubicBezTo>
                  <a:cubicBezTo>
                    <a:pt x="13257" y="15099"/>
                    <a:pt x="13282" y="15413"/>
                    <a:pt x="13119" y="15747"/>
                  </a:cubicBezTo>
                  <a:cubicBezTo>
                    <a:pt x="12997" y="15999"/>
                    <a:pt x="12775" y="16188"/>
                    <a:pt x="12595" y="16341"/>
                  </a:cubicBezTo>
                  <a:cubicBezTo>
                    <a:pt x="12592" y="16342"/>
                    <a:pt x="12797" y="16351"/>
                    <a:pt x="12885" y="16353"/>
                  </a:cubicBezTo>
                  <a:cubicBezTo>
                    <a:pt x="13621" y="16366"/>
                    <a:pt x="14629" y="16385"/>
                    <a:pt x="15210" y="16923"/>
                  </a:cubicBezTo>
                  <a:cubicBezTo>
                    <a:pt x="15836" y="17502"/>
                    <a:pt x="15529" y="18250"/>
                    <a:pt x="15305" y="18797"/>
                  </a:cubicBezTo>
                  <a:cubicBezTo>
                    <a:pt x="15255" y="18918"/>
                    <a:pt x="15206" y="19033"/>
                    <a:pt x="15177" y="19134"/>
                  </a:cubicBezTo>
                  <a:lnTo>
                    <a:pt x="14465" y="21600"/>
                  </a:lnTo>
                  <a:lnTo>
                    <a:pt x="13247" y="19225"/>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53" name="Google Shape;453;p12"/>
            <p:cNvSpPr/>
            <p:nvPr/>
          </p:nvSpPr>
          <p:spPr>
            <a:xfrm>
              <a:off x="11213360" y="3476535"/>
              <a:ext cx="176407" cy="187937"/>
            </a:xfrm>
            <a:custGeom>
              <a:rect b="b" l="l" r="r" t="t"/>
              <a:pathLst>
                <a:path extrusionOk="0" h="21600" w="20791">
                  <a:moveTo>
                    <a:pt x="2334" y="20967"/>
                  </a:moveTo>
                  <a:cubicBezTo>
                    <a:pt x="2107" y="21000"/>
                    <a:pt x="1944" y="21009"/>
                    <a:pt x="1939" y="21009"/>
                  </a:cubicBezTo>
                  <a:lnTo>
                    <a:pt x="1851" y="21009"/>
                  </a:lnTo>
                  <a:lnTo>
                    <a:pt x="1592" y="20964"/>
                  </a:lnTo>
                  <a:lnTo>
                    <a:pt x="1167" y="20840"/>
                  </a:lnTo>
                  <a:lnTo>
                    <a:pt x="1078" y="20285"/>
                  </a:lnTo>
                  <a:lnTo>
                    <a:pt x="1077" y="20198"/>
                  </a:lnTo>
                  <a:lnTo>
                    <a:pt x="1103" y="20096"/>
                  </a:lnTo>
                  <a:cubicBezTo>
                    <a:pt x="645" y="19852"/>
                    <a:pt x="447" y="19627"/>
                    <a:pt x="416" y="19338"/>
                  </a:cubicBezTo>
                  <a:cubicBezTo>
                    <a:pt x="357" y="18782"/>
                    <a:pt x="714" y="18489"/>
                    <a:pt x="995" y="18330"/>
                  </a:cubicBezTo>
                  <a:cubicBezTo>
                    <a:pt x="889" y="18321"/>
                    <a:pt x="123" y="18285"/>
                    <a:pt x="123" y="18285"/>
                  </a:cubicBezTo>
                  <a:lnTo>
                    <a:pt x="11" y="17802"/>
                  </a:lnTo>
                  <a:cubicBezTo>
                    <a:pt x="-138" y="16737"/>
                    <a:pt x="1297" y="16401"/>
                    <a:pt x="2343" y="16155"/>
                  </a:cubicBezTo>
                  <a:cubicBezTo>
                    <a:pt x="2611" y="16092"/>
                    <a:pt x="2978" y="16007"/>
                    <a:pt x="3074" y="15956"/>
                  </a:cubicBezTo>
                  <a:cubicBezTo>
                    <a:pt x="3683" y="15585"/>
                    <a:pt x="4055" y="14931"/>
                    <a:pt x="4450" y="14238"/>
                  </a:cubicBezTo>
                  <a:cubicBezTo>
                    <a:pt x="4770" y="13674"/>
                    <a:pt x="5102" y="13091"/>
                    <a:pt x="5590" y="12604"/>
                  </a:cubicBezTo>
                  <a:cubicBezTo>
                    <a:pt x="5709" y="12483"/>
                    <a:pt x="5843" y="12382"/>
                    <a:pt x="5982" y="12291"/>
                  </a:cubicBezTo>
                  <a:cubicBezTo>
                    <a:pt x="4439" y="12162"/>
                    <a:pt x="2586" y="11750"/>
                    <a:pt x="2619" y="10204"/>
                  </a:cubicBezTo>
                  <a:lnTo>
                    <a:pt x="2627" y="9806"/>
                  </a:lnTo>
                  <a:lnTo>
                    <a:pt x="3009" y="9669"/>
                  </a:lnTo>
                  <a:cubicBezTo>
                    <a:pt x="3307" y="9563"/>
                    <a:pt x="3445" y="9453"/>
                    <a:pt x="3475" y="9385"/>
                  </a:cubicBezTo>
                  <a:cubicBezTo>
                    <a:pt x="3534" y="9246"/>
                    <a:pt x="3358" y="8860"/>
                    <a:pt x="3228" y="8578"/>
                  </a:cubicBezTo>
                  <a:cubicBezTo>
                    <a:pt x="2932" y="7931"/>
                    <a:pt x="2527" y="7045"/>
                    <a:pt x="3189" y="6211"/>
                  </a:cubicBezTo>
                  <a:cubicBezTo>
                    <a:pt x="3646" y="5639"/>
                    <a:pt x="4437" y="5339"/>
                    <a:pt x="5477" y="5339"/>
                  </a:cubicBezTo>
                  <a:cubicBezTo>
                    <a:pt x="5692" y="5339"/>
                    <a:pt x="5901" y="5352"/>
                    <a:pt x="6093" y="5373"/>
                  </a:cubicBezTo>
                  <a:cubicBezTo>
                    <a:pt x="6418" y="5408"/>
                    <a:pt x="6745" y="5461"/>
                    <a:pt x="7073" y="5515"/>
                  </a:cubicBezTo>
                  <a:cubicBezTo>
                    <a:pt x="7628" y="5605"/>
                    <a:pt x="8151" y="5691"/>
                    <a:pt x="8676" y="5691"/>
                  </a:cubicBezTo>
                  <a:cubicBezTo>
                    <a:pt x="8983" y="5691"/>
                    <a:pt x="9260" y="5662"/>
                    <a:pt x="9524" y="5600"/>
                  </a:cubicBezTo>
                  <a:cubicBezTo>
                    <a:pt x="9786" y="5540"/>
                    <a:pt x="10183" y="5293"/>
                    <a:pt x="10507" y="5022"/>
                  </a:cubicBezTo>
                  <a:cubicBezTo>
                    <a:pt x="10132" y="4946"/>
                    <a:pt x="9693" y="4791"/>
                    <a:pt x="9493" y="4302"/>
                  </a:cubicBezTo>
                  <a:cubicBezTo>
                    <a:pt x="9113" y="3370"/>
                    <a:pt x="9984" y="2890"/>
                    <a:pt x="10312" y="2711"/>
                  </a:cubicBezTo>
                  <a:cubicBezTo>
                    <a:pt x="10403" y="2661"/>
                    <a:pt x="10493" y="2616"/>
                    <a:pt x="10560" y="2561"/>
                  </a:cubicBezTo>
                  <a:lnTo>
                    <a:pt x="10855" y="2316"/>
                  </a:lnTo>
                  <a:cubicBezTo>
                    <a:pt x="11448" y="1822"/>
                    <a:pt x="12008" y="1355"/>
                    <a:pt x="12735" y="936"/>
                  </a:cubicBezTo>
                  <a:cubicBezTo>
                    <a:pt x="13469" y="508"/>
                    <a:pt x="14587" y="0"/>
                    <a:pt x="15737" y="0"/>
                  </a:cubicBezTo>
                  <a:cubicBezTo>
                    <a:pt x="16828" y="0"/>
                    <a:pt x="17762" y="459"/>
                    <a:pt x="18437" y="1329"/>
                  </a:cubicBezTo>
                  <a:lnTo>
                    <a:pt x="18881" y="1900"/>
                  </a:lnTo>
                  <a:lnTo>
                    <a:pt x="18218" y="2206"/>
                  </a:lnTo>
                  <a:cubicBezTo>
                    <a:pt x="17778" y="2411"/>
                    <a:pt x="17352" y="2661"/>
                    <a:pt x="16918" y="2915"/>
                  </a:cubicBezTo>
                  <a:lnTo>
                    <a:pt x="15957" y="3464"/>
                  </a:lnTo>
                  <a:cubicBezTo>
                    <a:pt x="15461" y="3743"/>
                    <a:pt x="14959" y="4023"/>
                    <a:pt x="14505" y="4356"/>
                  </a:cubicBezTo>
                  <a:cubicBezTo>
                    <a:pt x="14313" y="4497"/>
                    <a:pt x="14136" y="4693"/>
                    <a:pt x="13955" y="4889"/>
                  </a:cubicBezTo>
                  <a:cubicBezTo>
                    <a:pt x="13739" y="5121"/>
                    <a:pt x="13510" y="5369"/>
                    <a:pt x="13244" y="5573"/>
                  </a:cubicBezTo>
                  <a:cubicBezTo>
                    <a:pt x="13753" y="5963"/>
                    <a:pt x="14380" y="6312"/>
                    <a:pt x="14863" y="6399"/>
                  </a:cubicBezTo>
                  <a:cubicBezTo>
                    <a:pt x="14866" y="6399"/>
                    <a:pt x="14869" y="6399"/>
                    <a:pt x="14873" y="6399"/>
                  </a:cubicBezTo>
                  <a:cubicBezTo>
                    <a:pt x="15172" y="6399"/>
                    <a:pt x="15486" y="6143"/>
                    <a:pt x="15764" y="5917"/>
                  </a:cubicBezTo>
                  <a:cubicBezTo>
                    <a:pt x="16148" y="5604"/>
                    <a:pt x="16545" y="5280"/>
                    <a:pt x="17056" y="5280"/>
                  </a:cubicBezTo>
                  <a:cubicBezTo>
                    <a:pt x="17425" y="5280"/>
                    <a:pt x="17754" y="5450"/>
                    <a:pt x="18034" y="5783"/>
                  </a:cubicBezTo>
                  <a:lnTo>
                    <a:pt x="18103" y="5864"/>
                  </a:lnTo>
                  <a:lnTo>
                    <a:pt x="18137" y="5964"/>
                  </a:lnTo>
                  <a:cubicBezTo>
                    <a:pt x="18372" y="6637"/>
                    <a:pt x="18769" y="7025"/>
                    <a:pt x="19315" y="7119"/>
                  </a:cubicBezTo>
                  <a:lnTo>
                    <a:pt x="19644" y="7175"/>
                  </a:lnTo>
                  <a:lnTo>
                    <a:pt x="19767" y="7479"/>
                  </a:lnTo>
                  <a:cubicBezTo>
                    <a:pt x="21462" y="11661"/>
                    <a:pt x="21048" y="14895"/>
                    <a:pt x="18569" y="16832"/>
                  </a:cubicBezTo>
                  <a:cubicBezTo>
                    <a:pt x="17413" y="17738"/>
                    <a:pt x="16016" y="18137"/>
                    <a:pt x="14664" y="18522"/>
                  </a:cubicBezTo>
                  <a:lnTo>
                    <a:pt x="13801" y="18775"/>
                  </a:lnTo>
                  <a:cubicBezTo>
                    <a:pt x="12805" y="19081"/>
                    <a:pt x="11817" y="19481"/>
                    <a:pt x="10863" y="19867"/>
                  </a:cubicBezTo>
                  <a:cubicBezTo>
                    <a:pt x="10263" y="20110"/>
                    <a:pt x="9662" y="20353"/>
                    <a:pt x="9051" y="20578"/>
                  </a:cubicBezTo>
                  <a:cubicBezTo>
                    <a:pt x="6858" y="21384"/>
                    <a:pt x="4735" y="21539"/>
                    <a:pt x="2945" y="21583"/>
                  </a:cubicBezTo>
                  <a:lnTo>
                    <a:pt x="2265" y="21600"/>
                  </a:lnTo>
                  <a:lnTo>
                    <a:pt x="2334" y="20967"/>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54" name="Google Shape;454;p12"/>
            <p:cNvSpPr/>
            <p:nvPr/>
          </p:nvSpPr>
          <p:spPr>
            <a:xfrm>
              <a:off x="11302657" y="3476535"/>
              <a:ext cx="106259" cy="67464"/>
            </a:xfrm>
            <a:custGeom>
              <a:rect b="b" l="l" r="r" t="t"/>
              <a:pathLst>
                <a:path extrusionOk="0" h="21600" w="21294">
                  <a:moveTo>
                    <a:pt x="14580" y="21600"/>
                  </a:moveTo>
                  <a:cubicBezTo>
                    <a:pt x="12621" y="21600"/>
                    <a:pt x="11067" y="19784"/>
                    <a:pt x="10279" y="16593"/>
                  </a:cubicBezTo>
                  <a:cubicBezTo>
                    <a:pt x="10269" y="16590"/>
                    <a:pt x="10258" y="16590"/>
                    <a:pt x="10246" y="16590"/>
                  </a:cubicBezTo>
                  <a:cubicBezTo>
                    <a:pt x="9984" y="16590"/>
                    <a:pt x="9599" y="17105"/>
                    <a:pt x="9358" y="17426"/>
                  </a:cubicBezTo>
                  <a:cubicBezTo>
                    <a:pt x="8652" y="18365"/>
                    <a:pt x="7775" y="19535"/>
                    <a:pt x="6632" y="19535"/>
                  </a:cubicBezTo>
                  <a:lnTo>
                    <a:pt x="6158" y="19465"/>
                  </a:lnTo>
                  <a:cubicBezTo>
                    <a:pt x="4406" y="18946"/>
                    <a:pt x="2316" y="16579"/>
                    <a:pt x="1237" y="14618"/>
                  </a:cubicBezTo>
                  <a:lnTo>
                    <a:pt x="0" y="12369"/>
                  </a:lnTo>
                  <a:lnTo>
                    <a:pt x="1856" y="11941"/>
                  </a:lnTo>
                  <a:cubicBezTo>
                    <a:pt x="2387" y="11821"/>
                    <a:pt x="2915" y="10888"/>
                    <a:pt x="3474" y="9899"/>
                  </a:cubicBezTo>
                  <a:cubicBezTo>
                    <a:pt x="3874" y="9192"/>
                    <a:pt x="4275" y="8502"/>
                    <a:pt x="4699" y="7993"/>
                  </a:cubicBezTo>
                  <a:cubicBezTo>
                    <a:pt x="5550" y="6974"/>
                    <a:pt x="6482" y="6110"/>
                    <a:pt x="7408" y="5258"/>
                  </a:cubicBezTo>
                  <a:lnTo>
                    <a:pt x="8930" y="3831"/>
                  </a:lnTo>
                  <a:cubicBezTo>
                    <a:pt x="10900" y="1947"/>
                    <a:pt x="12936" y="0"/>
                    <a:pt x="15412" y="0"/>
                  </a:cubicBezTo>
                  <a:cubicBezTo>
                    <a:pt x="15997" y="0"/>
                    <a:pt x="16593" y="112"/>
                    <a:pt x="17184" y="332"/>
                  </a:cubicBezTo>
                  <a:lnTo>
                    <a:pt x="17969" y="623"/>
                  </a:lnTo>
                  <a:lnTo>
                    <a:pt x="17969" y="1911"/>
                  </a:lnTo>
                  <a:cubicBezTo>
                    <a:pt x="18026" y="3071"/>
                    <a:pt x="18358" y="3761"/>
                    <a:pt x="18779" y="4635"/>
                  </a:cubicBezTo>
                  <a:cubicBezTo>
                    <a:pt x="19136" y="5376"/>
                    <a:pt x="19534" y="6200"/>
                    <a:pt x="19783" y="7309"/>
                  </a:cubicBezTo>
                  <a:cubicBezTo>
                    <a:pt x="21119" y="8999"/>
                    <a:pt x="21600" y="11405"/>
                    <a:pt x="21102" y="13995"/>
                  </a:cubicBezTo>
                  <a:cubicBezTo>
                    <a:pt x="20323" y="18046"/>
                    <a:pt x="17275" y="21600"/>
                    <a:pt x="14580"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55" name="Google Shape;455;p12"/>
            <p:cNvSpPr/>
            <p:nvPr/>
          </p:nvSpPr>
          <p:spPr>
            <a:xfrm>
              <a:off x="11820579" y="3833960"/>
              <a:ext cx="166275" cy="93492"/>
            </a:xfrm>
            <a:custGeom>
              <a:rect b="b" l="l" r="r" t="t"/>
              <a:pathLst>
                <a:path extrusionOk="0" h="21600" w="21598">
                  <a:moveTo>
                    <a:pt x="5676" y="21592"/>
                  </a:moveTo>
                  <a:cubicBezTo>
                    <a:pt x="5536" y="21566"/>
                    <a:pt x="5060" y="21562"/>
                    <a:pt x="4469" y="21562"/>
                  </a:cubicBezTo>
                  <a:lnTo>
                    <a:pt x="1992" y="21580"/>
                  </a:lnTo>
                  <a:lnTo>
                    <a:pt x="3068" y="19586"/>
                  </a:lnTo>
                  <a:cubicBezTo>
                    <a:pt x="3107" y="18407"/>
                    <a:pt x="2556" y="17401"/>
                    <a:pt x="2013" y="16542"/>
                  </a:cubicBezTo>
                  <a:cubicBezTo>
                    <a:pt x="1016" y="14969"/>
                    <a:pt x="-2" y="13062"/>
                    <a:pt x="0" y="10854"/>
                  </a:cubicBezTo>
                  <a:cubicBezTo>
                    <a:pt x="1" y="9641"/>
                    <a:pt x="311" y="8540"/>
                    <a:pt x="920" y="7584"/>
                  </a:cubicBezTo>
                  <a:cubicBezTo>
                    <a:pt x="1239" y="7080"/>
                    <a:pt x="1612" y="6826"/>
                    <a:pt x="1939" y="6603"/>
                  </a:cubicBezTo>
                  <a:cubicBezTo>
                    <a:pt x="2193" y="6429"/>
                    <a:pt x="2432" y="6264"/>
                    <a:pt x="2562" y="6032"/>
                  </a:cubicBezTo>
                  <a:cubicBezTo>
                    <a:pt x="2659" y="5859"/>
                    <a:pt x="2674" y="5576"/>
                    <a:pt x="2681" y="4976"/>
                  </a:cubicBezTo>
                  <a:cubicBezTo>
                    <a:pt x="2692" y="4272"/>
                    <a:pt x="2705" y="3310"/>
                    <a:pt x="3115" y="2526"/>
                  </a:cubicBezTo>
                  <a:cubicBezTo>
                    <a:pt x="3388" y="2006"/>
                    <a:pt x="3734" y="1734"/>
                    <a:pt x="4117" y="1734"/>
                  </a:cubicBezTo>
                  <a:cubicBezTo>
                    <a:pt x="4424" y="1734"/>
                    <a:pt x="4694" y="1901"/>
                    <a:pt x="4933" y="2048"/>
                  </a:cubicBezTo>
                  <a:cubicBezTo>
                    <a:pt x="5075" y="2137"/>
                    <a:pt x="5222" y="2228"/>
                    <a:pt x="5310" y="2234"/>
                  </a:cubicBezTo>
                  <a:cubicBezTo>
                    <a:pt x="5330" y="2234"/>
                    <a:pt x="5348" y="2234"/>
                    <a:pt x="5364" y="2234"/>
                  </a:cubicBezTo>
                  <a:cubicBezTo>
                    <a:pt x="5534" y="2234"/>
                    <a:pt x="5553" y="2204"/>
                    <a:pt x="5778" y="1837"/>
                  </a:cubicBezTo>
                  <a:lnTo>
                    <a:pt x="6095" y="631"/>
                  </a:lnTo>
                  <a:lnTo>
                    <a:pt x="6974" y="841"/>
                  </a:lnTo>
                  <a:cubicBezTo>
                    <a:pt x="6971" y="833"/>
                    <a:pt x="6978" y="831"/>
                    <a:pt x="6996" y="831"/>
                  </a:cubicBezTo>
                  <a:cubicBezTo>
                    <a:pt x="7054" y="831"/>
                    <a:pt x="7225" y="855"/>
                    <a:pt x="7579" y="855"/>
                  </a:cubicBezTo>
                  <a:cubicBezTo>
                    <a:pt x="7579" y="855"/>
                    <a:pt x="8420" y="893"/>
                    <a:pt x="8542" y="893"/>
                  </a:cubicBezTo>
                  <a:cubicBezTo>
                    <a:pt x="9204" y="893"/>
                    <a:pt x="9841" y="679"/>
                    <a:pt x="10518" y="456"/>
                  </a:cubicBezTo>
                  <a:cubicBezTo>
                    <a:pt x="10894" y="331"/>
                    <a:pt x="11274" y="204"/>
                    <a:pt x="11666" y="111"/>
                  </a:cubicBezTo>
                  <a:cubicBezTo>
                    <a:pt x="11977" y="38"/>
                    <a:pt x="12330" y="0"/>
                    <a:pt x="12704" y="0"/>
                  </a:cubicBezTo>
                  <a:cubicBezTo>
                    <a:pt x="13728" y="0"/>
                    <a:pt x="15169" y="302"/>
                    <a:pt x="16143" y="1147"/>
                  </a:cubicBezTo>
                  <a:cubicBezTo>
                    <a:pt x="16440" y="1409"/>
                    <a:pt x="16565" y="1441"/>
                    <a:pt x="16641" y="1441"/>
                  </a:cubicBezTo>
                  <a:lnTo>
                    <a:pt x="17861" y="1119"/>
                  </a:lnTo>
                  <a:lnTo>
                    <a:pt x="17406" y="3091"/>
                  </a:lnTo>
                  <a:cubicBezTo>
                    <a:pt x="17406" y="3091"/>
                    <a:pt x="16809" y="5326"/>
                    <a:pt x="16543" y="6340"/>
                  </a:cubicBezTo>
                  <a:cubicBezTo>
                    <a:pt x="16688" y="6592"/>
                    <a:pt x="16962" y="6899"/>
                    <a:pt x="17089" y="6921"/>
                  </a:cubicBezTo>
                  <a:lnTo>
                    <a:pt x="17089" y="6921"/>
                  </a:lnTo>
                  <a:cubicBezTo>
                    <a:pt x="17666" y="6921"/>
                    <a:pt x="17968" y="7613"/>
                    <a:pt x="18130" y="7986"/>
                  </a:cubicBezTo>
                  <a:cubicBezTo>
                    <a:pt x="18230" y="8219"/>
                    <a:pt x="18278" y="8318"/>
                    <a:pt x="18345" y="8367"/>
                  </a:cubicBezTo>
                  <a:cubicBezTo>
                    <a:pt x="18554" y="8518"/>
                    <a:pt x="18699" y="8586"/>
                    <a:pt x="18816" y="8586"/>
                  </a:cubicBezTo>
                  <a:cubicBezTo>
                    <a:pt x="18900" y="8586"/>
                    <a:pt x="18983" y="8550"/>
                    <a:pt x="19084" y="8471"/>
                  </a:cubicBezTo>
                  <a:cubicBezTo>
                    <a:pt x="19134" y="8433"/>
                    <a:pt x="19243" y="8264"/>
                    <a:pt x="19322" y="8139"/>
                  </a:cubicBezTo>
                  <a:cubicBezTo>
                    <a:pt x="19577" y="7742"/>
                    <a:pt x="19926" y="7195"/>
                    <a:pt x="20441" y="7195"/>
                  </a:cubicBezTo>
                  <a:lnTo>
                    <a:pt x="20957" y="7334"/>
                  </a:lnTo>
                  <a:lnTo>
                    <a:pt x="21187" y="8286"/>
                  </a:lnTo>
                  <a:lnTo>
                    <a:pt x="21598" y="17439"/>
                  </a:lnTo>
                  <a:lnTo>
                    <a:pt x="20214" y="13961"/>
                  </a:lnTo>
                  <a:cubicBezTo>
                    <a:pt x="20090" y="13651"/>
                    <a:pt x="19881" y="13296"/>
                    <a:pt x="19791" y="13245"/>
                  </a:cubicBezTo>
                  <a:cubicBezTo>
                    <a:pt x="19858" y="13421"/>
                    <a:pt x="19857" y="13576"/>
                    <a:pt x="19971" y="14441"/>
                  </a:cubicBezTo>
                  <a:cubicBezTo>
                    <a:pt x="20036" y="14927"/>
                    <a:pt x="20104" y="15461"/>
                    <a:pt x="20123" y="16070"/>
                  </a:cubicBezTo>
                  <a:cubicBezTo>
                    <a:pt x="20146" y="16888"/>
                    <a:pt x="20052" y="17483"/>
                    <a:pt x="19833" y="17892"/>
                  </a:cubicBezTo>
                  <a:lnTo>
                    <a:pt x="19638" y="18255"/>
                  </a:lnTo>
                  <a:lnTo>
                    <a:pt x="19191" y="18378"/>
                  </a:lnTo>
                  <a:cubicBezTo>
                    <a:pt x="18781" y="18378"/>
                    <a:pt x="18340" y="17901"/>
                    <a:pt x="17843" y="16917"/>
                  </a:cubicBezTo>
                  <a:cubicBezTo>
                    <a:pt x="17706" y="16647"/>
                    <a:pt x="17605" y="16572"/>
                    <a:pt x="17568" y="16572"/>
                  </a:cubicBezTo>
                  <a:cubicBezTo>
                    <a:pt x="17407" y="16939"/>
                    <a:pt x="17159" y="17169"/>
                    <a:pt x="16876" y="17169"/>
                  </a:cubicBezTo>
                  <a:cubicBezTo>
                    <a:pt x="16502" y="17169"/>
                    <a:pt x="16109" y="16766"/>
                    <a:pt x="15777" y="16217"/>
                  </a:cubicBezTo>
                  <a:cubicBezTo>
                    <a:pt x="15691" y="17322"/>
                    <a:pt x="15177" y="17647"/>
                    <a:pt x="14998" y="17759"/>
                  </a:cubicBezTo>
                  <a:cubicBezTo>
                    <a:pt x="14820" y="18239"/>
                    <a:pt x="14503" y="19417"/>
                    <a:pt x="14509" y="19800"/>
                  </a:cubicBezTo>
                  <a:cubicBezTo>
                    <a:pt x="14631" y="20277"/>
                    <a:pt x="14542" y="20725"/>
                    <a:pt x="14441" y="20989"/>
                  </a:cubicBezTo>
                  <a:lnTo>
                    <a:pt x="14247" y="21507"/>
                  </a:lnTo>
                  <a:lnTo>
                    <a:pt x="13842" y="21546"/>
                  </a:lnTo>
                  <a:cubicBezTo>
                    <a:pt x="13672" y="21546"/>
                    <a:pt x="13525" y="21451"/>
                    <a:pt x="13383" y="21360"/>
                  </a:cubicBezTo>
                  <a:cubicBezTo>
                    <a:pt x="12721" y="21271"/>
                    <a:pt x="12473" y="20423"/>
                    <a:pt x="12324" y="19915"/>
                  </a:cubicBezTo>
                  <a:cubicBezTo>
                    <a:pt x="12285" y="19777"/>
                    <a:pt x="12217" y="19548"/>
                    <a:pt x="12184" y="19481"/>
                  </a:cubicBezTo>
                  <a:cubicBezTo>
                    <a:pt x="11846" y="19441"/>
                    <a:pt x="10500" y="18179"/>
                    <a:pt x="10268" y="15764"/>
                  </a:cubicBezTo>
                  <a:cubicBezTo>
                    <a:pt x="10207" y="15919"/>
                    <a:pt x="10159" y="16086"/>
                    <a:pt x="10144" y="16229"/>
                  </a:cubicBezTo>
                  <a:cubicBezTo>
                    <a:pt x="10012" y="17524"/>
                    <a:pt x="8822" y="21598"/>
                    <a:pt x="7729" y="21598"/>
                  </a:cubicBezTo>
                  <a:lnTo>
                    <a:pt x="7548" y="21598"/>
                  </a:lnTo>
                  <a:lnTo>
                    <a:pt x="7284" y="21382"/>
                  </a:lnTo>
                  <a:cubicBezTo>
                    <a:pt x="7061" y="21138"/>
                    <a:pt x="6867" y="20852"/>
                    <a:pt x="6694" y="20590"/>
                  </a:cubicBezTo>
                  <a:cubicBezTo>
                    <a:pt x="6692" y="20586"/>
                    <a:pt x="6691" y="20584"/>
                    <a:pt x="6689" y="20582"/>
                  </a:cubicBezTo>
                  <a:cubicBezTo>
                    <a:pt x="6493" y="21108"/>
                    <a:pt x="6222" y="21600"/>
                    <a:pt x="5777" y="21600"/>
                  </a:cubicBezTo>
                  <a:lnTo>
                    <a:pt x="5676" y="21592"/>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56" name="Google Shape;456;p12"/>
            <p:cNvSpPr/>
            <p:nvPr/>
          </p:nvSpPr>
          <p:spPr>
            <a:xfrm>
              <a:off x="12320642" y="3476535"/>
              <a:ext cx="115162" cy="52175"/>
            </a:xfrm>
            <a:custGeom>
              <a:rect b="b" l="l" r="r" t="t"/>
              <a:pathLst>
                <a:path extrusionOk="0" h="21600" w="21600">
                  <a:moveTo>
                    <a:pt x="15080" y="21600"/>
                  </a:moveTo>
                  <a:cubicBezTo>
                    <a:pt x="12375" y="21600"/>
                    <a:pt x="9042" y="21232"/>
                    <a:pt x="6101" y="20903"/>
                  </a:cubicBezTo>
                  <a:cubicBezTo>
                    <a:pt x="4334" y="20708"/>
                    <a:pt x="2676" y="20523"/>
                    <a:pt x="1308" y="20433"/>
                  </a:cubicBezTo>
                  <a:lnTo>
                    <a:pt x="1151" y="20422"/>
                  </a:lnTo>
                  <a:lnTo>
                    <a:pt x="936" y="20242"/>
                  </a:lnTo>
                  <a:lnTo>
                    <a:pt x="0" y="19212"/>
                  </a:lnTo>
                  <a:lnTo>
                    <a:pt x="288" y="17008"/>
                  </a:lnTo>
                  <a:cubicBezTo>
                    <a:pt x="370" y="16712"/>
                    <a:pt x="425" y="16210"/>
                    <a:pt x="419" y="15838"/>
                  </a:cubicBezTo>
                  <a:lnTo>
                    <a:pt x="383" y="14071"/>
                  </a:lnTo>
                  <a:cubicBezTo>
                    <a:pt x="383" y="14071"/>
                    <a:pt x="1348" y="13612"/>
                    <a:pt x="1433" y="13573"/>
                  </a:cubicBezTo>
                  <a:cubicBezTo>
                    <a:pt x="978" y="12879"/>
                    <a:pt x="546" y="11821"/>
                    <a:pt x="360" y="10596"/>
                  </a:cubicBezTo>
                  <a:cubicBezTo>
                    <a:pt x="177" y="9375"/>
                    <a:pt x="258" y="8147"/>
                    <a:pt x="592" y="7135"/>
                  </a:cubicBezTo>
                  <a:cubicBezTo>
                    <a:pt x="1066" y="5697"/>
                    <a:pt x="1927" y="5697"/>
                    <a:pt x="2211" y="5697"/>
                  </a:cubicBezTo>
                  <a:cubicBezTo>
                    <a:pt x="2624" y="5697"/>
                    <a:pt x="3085" y="5838"/>
                    <a:pt x="3432" y="5950"/>
                  </a:cubicBezTo>
                  <a:cubicBezTo>
                    <a:pt x="4573" y="6250"/>
                    <a:pt x="5676" y="6438"/>
                    <a:pt x="6758" y="6438"/>
                  </a:cubicBezTo>
                  <a:cubicBezTo>
                    <a:pt x="7416" y="6438"/>
                    <a:pt x="7998" y="6369"/>
                    <a:pt x="8499" y="6235"/>
                  </a:cubicBezTo>
                  <a:cubicBezTo>
                    <a:pt x="8495" y="4870"/>
                    <a:pt x="8489" y="3125"/>
                    <a:pt x="8482" y="2807"/>
                  </a:cubicBezTo>
                  <a:lnTo>
                    <a:pt x="8417" y="0"/>
                  </a:lnTo>
                  <a:lnTo>
                    <a:pt x="9653" y="654"/>
                  </a:lnTo>
                  <a:cubicBezTo>
                    <a:pt x="9814" y="737"/>
                    <a:pt x="10026" y="741"/>
                    <a:pt x="10252" y="741"/>
                  </a:cubicBezTo>
                  <a:cubicBezTo>
                    <a:pt x="10589" y="744"/>
                    <a:pt x="10965" y="748"/>
                    <a:pt x="11368" y="997"/>
                  </a:cubicBezTo>
                  <a:cubicBezTo>
                    <a:pt x="11868" y="1315"/>
                    <a:pt x="12221" y="1904"/>
                    <a:pt x="12503" y="2377"/>
                  </a:cubicBezTo>
                  <a:cubicBezTo>
                    <a:pt x="12634" y="2594"/>
                    <a:pt x="12764" y="2825"/>
                    <a:pt x="12918" y="2991"/>
                  </a:cubicBezTo>
                  <a:cubicBezTo>
                    <a:pt x="13451" y="3577"/>
                    <a:pt x="14887" y="4465"/>
                    <a:pt x="15408" y="4537"/>
                  </a:cubicBezTo>
                  <a:cubicBezTo>
                    <a:pt x="15453" y="4537"/>
                    <a:pt x="15496" y="4537"/>
                    <a:pt x="15538" y="4537"/>
                  </a:cubicBezTo>
                  <a:cubicBezTo>
                    <a:pt x="16055" y="4537"/>
                    <a:pt x="16382" y="4458"/>
                    <a:pt x="16709" y="4382"/>
                  </a:cubicBezTo>
                  <a:cubicBezTo>
                    <a:pt x="17128" y="4285"/>
                    <a:pt x="17544" y="4191"/>
                    <a:pt x="17956" y="4191"/>
                  </a:cubicBezTo>
                  <a:cubicBezTo>
                    <a:pt x="18604" y="4191"/>
                    <a:pt x="19173" y="4422"/>
                    <a:pt x="19693" y="4895"/>
                  </a:cubicBezTo>
                  <a:cubicBezTo>
                    <a:pt x="21135" y="6225"/>
                    <a:pt x="21276" y="8959"/>
                    <a:pt x="21381" y="10957"/>
                  </a:cubicBezTo>
                  <a:lnTo>
                    <a:pt x="21600" y="14581"/>
                  </a:lnTo>
                  <a:lnTo>
                    <a:pt x="20566" y="14263"/>
                  </a:lnTo>
                  <a:cubicBezTo>
                    <a:pt x="20687" y="18099"/>
                    <a:pt x="20638" y="19425"/>
                    <a:pt x="20200" y="20339"/>
                  </a:cubicBezTo>
                  <a:lnTo>
                    <a:pt x="20013" y="20726"/>
                  </a:lnTo>
                  <a:lnTo>
                    <a:pt x="19765" y="20852"/>
                  </a:lnTo>
                  <a:cubicBezTo>
                    <a:pt x="18780" y="21362"/>
                    <a:pt x="17292" y="21600"/>
                    <a:pt x="15080"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57" name="Google Shape;457;p12"/>
            <p:cNvSpPr/>
            <p:nvPr/>
          </p:nvSpPr>
          <p:spPr>
            <a:xfrm>
              <a:off x="12338501" y="3422922"/>
              <a:ext cx="220421" cy="132830"/>
            </a:xfrm>
            <a:custGeom>
              <a:rect b="b" l="l" r="r" t="t"/>
              <a:pathLst>
                <a:path extrusionOk="0" h="21600" w="21382">
                  <a:moveTo>
                    <a:pt x="9697" y="20814"/>
                  </a:moveTo>
                  <a:cubicBezTo>
                    <a:pt x="9643" y="20509"/>
                    <a:pt x="9580" y="20205"/>
                    <a:pt x="9499" y="19914"/>
                  </a:cubicBezTo>
                  <a:cubicBezTo>
                    <a:pt x="9124" y="18630"/>
                    <a:pt x="8264" y="17292"/>
                    <a:pt x="7479" y="17292"/>
                  </a:cubicBezTo>
                  <a:cubicBezTo>
                    <a:pt x="7366" y="17292"/>
                    <a:pt x="7254" y="17320"/>
                    <a:pt x="7149" y="17378"/>
                  </a:cubicBezTo>
                  <a:cubicBezTo>
                    <a:pt x="7068" y="17422"/>
                    <a:pt x="6985" y="17464"/>
                    <a:pt x="6887" y="17492"/>
                  </a:cubicBezTo>
                  <a:lnTo>
                    <a:pt x="5293" y="17938"/>
                  </a:lnTo>
                  <a:lnTo>
                    <a:pt x="6376" y="16226"/>
                  </a:lnTo>
                  <a:cubicBezTo>
                    <a:pt x="6391" y="15860"/>
                    <a:pt x="6352" y="15026"/>
                    <a:pt x="6337" y="14685"/>
                  </a:cubicBezTo>
                  <a:cubicBezTo>
                    <a:pt x="6324" y="14400"/>
                    <a:pt x="6315" y="14167"/>
                    <a:pt x="6315" y="14051"/>
                  </a:cubicBezTo>
                  <a:lnTo>
                    <a:pt x="6315" y="13104"/>
                  </a:lnTo>
                  <a:lnTo>
                    <a:pt x="6725" y="13201"/>
                  </a:lnTo>
                  <a:cubicBezTo>
                    <a:pt x="6686" y="12910"/>
                    <a:pt x="6630" y="12823"/>
                    <a:pt x="6503" y="12736"/>
                  </a:cubicBezTo>
                  <a:cubicBezTo>
                    <a:pt x="6356" y="12632"/>
                    <a:pt x="6188" y="12584"/>
                    <a:pt x="5982" y="12584"/>
                  </a:cubicBezTo>
                  <a:cubicBezTo>
                    <a:pt x="5803" y="12584"/>
                    <a:pt x="5622" y="12618"/>
                    <a:pt x="5441" y="12649"/>
                  </a:cubicBezTo>
                  <a:cubicBezTo>
                    <a:pt x="5224" y="12689"/>
                    <a:pt x="5006" y="12726"/>
                    <a:pt x="4786" y="12726"/>
                  </a:cubicBezTo>
                  <a:lnTo>
                    <a:pt x="4605" y="12716"/>
                  </a:lnTo>
                  <a:cubicBezTo>
                    <a:pt x="4172" y="12672"/>
                    <a:pt x="3302" y="12243"/>
                    <a:pt x="2943" y="11944"/>
                  </a:cubicBezTo>
                  <a:cubicBezTo>
                    <a:pt x="2808" y="11833"/>
                    <a:pt x="2688" y="11687"/>
                    <a:pt x="2571" y="11539"/>
                  </a:cubicBezTo>
                  <a:cubicBezTo>
                    <a:pt x="2468" y="11409"/>
                    <a:pt x="2387" y="11307"/>
                    <a:pt x="2305" y="11267"/>
                  </a:cubicBezTo>
                  <a:cubicBezTo>
                    <a:pt x="2229" y="11230"/>
                    <a:pt x="2114" y="11230"/>
                    <a:pt x="1994" y="11229"/>
                  </a:cubicBezTo>
                  <a:cubicBezTo>
                    <a:pt x="1835" y="11229"/>
                    <a:pt x="1652" y="11227"/>
                    <a:pt x="1458" y="11148"/>
                  </a:cubicBezTo>
                  <a:lnTo>
                    <a:pt x="1086" y="10997"/>
                  </a:lnTo>
                  <a:lnTo>
                    <a:pt x="1082" y="10356"/>
                  </a:lnTo>
                  <a:cubicBezTo>
                    <a:pt x="1076" y="9330"/>
                    <a:pt x="497" y="6617"/>
                    <a:pt x="219" y="5314"/>
                  </a:cubicBezTo>
                  <a:cubicBezTo>
                    <a:pt x="103" y="4764"/>
                    <a:pt x="21" y="4366"/>
                    <a:pt x="6" y="4246"/>
                  </a:cubicBezTo>
                  <a:cubicBezTo>
                    <a:pt x="-190" y="2492"/>
                    <a:pt x="4549" y="805"/>
                    <a:pt x="4750" y="734"/>
                  </a:cubicBezTo>
                  <a:cubicBezTo>
                    <a:pt x="4989" y="650"/>
                    <a:pt x="5270" y="610"/>
                    <a:pt x="5613" y="610"/>
                  </a:cubicBezTo>
                  <a:cubicBezTo>
                    <a:pt x="7031" y="610"/>
                    <a:pt x="8977" y="1318"/>
                    <a:pt x="9059" y="1348"/>
                  </a:cubicBezTo>
                  <a:lnTo>
                    <a:pt x="12469" y="1579"/>
                  </a:lnTo>
                  <a:lnTo>
                    <a:pt x="14084" y="0"/>
                  </a:lnTo>
                  <a:lnTo>
                    <a:pt x="14296" y="888"/>
                  </a:lnTo>
                  <a:cubicBezTo>
                    <a:pt x="14473" y="1639"/>
                    <a:pt x="14746" y="2459"/>
                    <a:pt x="14866" y="2608"/>
                  </a:cubicBezTo>
                  <a:cubicBezTo>
                    <a:pt x="14884" y="2604"/>
                    <a:pt x="14912" y="2601"/>
                    <a:pt x="14945" y="2601"/>
                  </a:cubicBezTo>
                  <a:cubicBezTo>
                    <a:pt x="15355" y="2601"/>
                    <a:pt x="16813" y="2913"/>
                    <a:pt x="17121" y="2980"/>
                  </a:cubicBezTo>
                  <a:lnTo>
                    <a:pt x="17229" y="3004"/>
                  </a:lnTo>
                  <a:lnTo>
                    <a:pt x="20699" y="6703"/>
                  </a:lnTo>
                  <a:lnTo>
                    <a:pt x="20444" y="7396"/>
                  </a:lnTo>
                  <a:cubicBezTo>
                    <a:pt x="20441" y="7471"/>
                    <a:pt x="20349" y="8521"/>
                    <a:pt x="20342" y="8589"/>
                  </a:cubicBezTo>
                  <a:cubicBezTo>
                    <a:pt x="20574" y="8706"/>
                    <a:pt x="20840" y="8907"/>
                    <a:pt x="21104" y="9260"/>
                  </a:cubicBezTo>
                  <a:cubicBezTo>
                    <a:pt x="21410" y="9670"/>
                    <a:pt x="21393" y="10156"/>
                    <a:pt x="21373" y="10346"/>
                  </a:cubicBezTo>
                  <a:cubicBezTo>
                    <a:pt x="21278" y="11199"/>
                    <a:pt x="20672" y="11521"/>
                    <a:pt x="19669" y="12053"/>
                  </a:cubicBezTo>
                  <a:cubicBezTo>
                    <a:pt x="19307" y="12245"/>
                    <a:pt x="18923" y="12447"/>
                    <a:pt x="18595" y="12673"/>
                  </a:cubicBezTo>
                  <a:cubicBezTo>
                    <a:pt x="18075" y="13029"/>
                    <a:pt x="17976" y="13754"/>
                    <a:pt x="17845" y="15004"/>
                  </a:cubicBezTo>
                  <a:cubicBezTo>
                    <a:pt x="17774" y="15671"/>
                    <a:pt x="17701" y="16362"/>
                    <a:pt x="17515" y="17008"/>
                  </a:cubicBezTo>
                  <a:cubicBezTo>
                    <a:pt x="17141" y="18316"/>
                    <a:pt x="16537" y="18485"/>
                    <a:pt x="15954" y="18648"/>
                  </a:cubicBezTo>
                  <a:lnTo>
                    <a:pt x="15754" y="18697"/>
                  </a:lnTo>
                  <a:cubicBezTo>
                    <a:pt x="15094" y="18841"/>
                    <a:pt x="14878" y="18975"/>
                    <a:pt x="14810" y="19063"/>
                  </a:cubicBezTo>
                  <a:cubicBezTo>
                    <a:pt x="14654" y="19815"/>
                    <a:pt x="13546" y="20801"/>
                    <a:pt x="13189" y="21041"/>
                  </a:cubicBezTo>
                  <a:lnTo>
                    <a:pt x="13101" y="21101"/>
                  </a:lnTo>
                  <a:lnTo>
                    <a:pt x="12847" y="21163"/>
                  </a:lnTo>
                  <a:cubicBezTo>
                    <a:pt x="12582" y="21163"/>
                    <a:pt x="12379" y="20937"/>
                    <a:pt x="12242" y="20493"/>
                  </a:cubicBezTo>
                  <a:cubicBezTo>
                    <a:pt x="11502" y="20784"/>
                    <a:pt x="10308" y="21370"/>
                    <a:pt x="10305" y="21370"/>
                  </a:cubicBezTo>
                  <a:lnTo>
                    <a:pt x="9836" y="21600"/>
                  </a:lnTo>
                  <a:lnTo>
                    <a:pt x="9697" y="20814"/>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58" name="Google Shape;458;p12"/>
            <p:cNvSpPr/>
            <p:nvPr/>
          </p:nvSpPr>
          <p:spPr>
            <a:xfrm>
              <a:off x="12427800" y="3279951"/>
              <a:ext cx="169041" cy="106452"/>
            </a:xfrm>
            <a:custGeom>
              <a:rect b="b" l="l" r="r" t="t"/>
              <a:pathLst>
                <a:path extrusionOk="0" h="21600" w="21142">
                  <a:moveTo>
                    <a:pt x="18797" y="20856"/>
                  </a:moveTo>
                  <a:cubicBezTo>
                    <a:pt x="18215" y="20642"/>
                    <a:pt x="17275" y="20341"/>
                    <a:pt x="17002" y="20341"/>
                  </a:cubicBezTo>
                  <a:cubicBezTo>
                    <a:pt x="16908" y="20355"/>
                    <a:pt x="16629" y="20589"/>
                    <a:pt x="16444" y="20743"/>
                  </a:cubicBezTo>
                  <a:cubicBezTo>
                    <a:pt x="16040" y="21078"/>
                    <a:pt x="15626" y="21425"/>
                    <a:pt x="15196" y="21425"/>
                  </a:cubicBezTo>
                  <a:cubicBezTo>
                    <a:pt x="14679" y="21425"/>
                    <a:pt x="14158" y="20835"/>
                    <a:pt x="13529" y="20067"/>
                  </a:cubicBezTo>
                  <a:cubicBezTo>
                    <a:pt x="13418" y="19930"/>
                    <a:pt x="13320" y="19808"/>
                    <a:pt x="13246" y="19728"/>
                  </a:cubicBezTo>
                  <a:cubicBezTo>
                    <a:pt x="12947" y="19413"/>
                    <a:pt x="12655" y="19075"/>
                    <a:pt x="12362" y="18737"/>
                  </a:cubicBezTo>
                  <a:cubicBezTo>
                    <a:pt x="11797" y="18082"/>
                    <a:pt x="11265" y="17466"/>
                    <a:pt x="10689" y="16998"/>
                  </a:cubicBezTo>
                  <a:cubicBezTo>
                    <a:pt x="10142" y="16555"/>
                    <a:pt x="9566" y="16339"/>
                    <a:pt x="8924" y="16339"/>
                  </a:cubicBezTo>
                  <a:cubicBezTo>
                    <a:pt x="7816" y="16339"/>
                    <a:pt x="6693" y="16984"/>
                    <a:pt x="5646" y="17682"/>
                  </a:cubicBezTo>
                  <a:lnTo>
                    <a:pt x="5343" y="17883"/>
                  </a:lnTo>
                  <a:lnTo>
                    <a:pt x="4616" y="17131"/>
                  </a:lnTo>
                  <a:cubicBezTo>
                    <a:pt x="3877" y="16366"/>
                    <a:pt x="4361" y="14930"/>
                    <a:pt x="4682" y="13981"/>
                  </a:cubicBezTo>
                  <a:cubicBezTo>
                    <a:pt x="4695" y="13940"/>
                    <a:pt x="4710" y="13896"/>
                    <a:pt x="4725" y="13852"/>
                  </a:cubicBezTo>
                  <a:cubicBezTo>
                    <a:pt x="4494" y="14078"/>
                    <a:pt x="4204" y="14303"/>
                    <a:pt x="3837" y="14303"/>
                  </a:cubicBezTo>
                  <a:lnTo>
                    <a:pt x="3578" y="14264"/>
                  </a:lnTo>
                  <a:cubicBezTo>
                    <a:pt x="3172" y="14144"/>
                    <a:pt x="2812" y="13802"/>
                    <a:pt x="2492" y="13501"/>
                  </a:cubicBezTo>
                  <a:cubicBezTo>
                    <a:pt x="2339" y="13356"/>
                    <a:pt x="2188" y="13211"/>
                    <a:pt x="2040" y="13110"/>
                  </a:cubicBezTo>
                  <a:cubicBezTo>
                    <a:pt x="1501" y="12780"/>
                    <a:pt x="1041" y="12502"/>
                    <a:pt x="775" y="11900"/>
                  </a:cubicBezTo>
                  <a:cubicBezTo>
                    <a:pt x="528" y="11336"/>
                    <a:pt x="522" y="10704"/>
                    <a:pt x="515" y="10197"/>
                  </a:cubicBezTo>
                  <a:cubicBezTo>
                    <a:pt x="511" y="9898"/>
                    <a:pt x="509" y="9590"/>
                    <a:pt x="454" y="9450"/>
                  </a:cubicBezTo>
                  <a:cubicBezTo>
                    <a:pt x="247" y="8949"/>
                    <a:pt x="-41" y="8249"/>
                    <a:pt x="114" y="7469"/>
                  </a:cubicBezTo>
                  <a:cubicBezTo>
                    <a:pt x="134" y="7371"/>
                    <a:pt x="162" y="7261"/>
                    <a:pt x="203" y="7152"/>
                  </a:cubicBezTo>
                  <a:cubicBezTo>
                    <a:pt x="62" y="6704"/>
                    <a:pt x="-37" y="6284"/>
                    <a:pt x="14" y="5778"/>
                  </a:cubicBezTo>
                  <a:cubicBezTo>
                    <a:pt x="114" y="4804"/>
                    <a:pt x="668" y="4299"/>
                    <a:pt x="1000" y="3996"/>
                  </a:cubicBezTo>
                  <a:lnTo>
                    <a:pt x="1421" y="3591"/>
                  </a:lnTo>
                  <a:cubicBezTo>
                    <a:pt x="2103" y="2925"/>
                    <a:pt x="2817" y="2233"/>
                    <a:pt x="3519" y="1716"/>
                  </a:cubicBezTo>
                  <a:cubicBezTo>
                    <a:pt x="4045" y="1323"/>
                    <a:pt x="4594" y="1271"/>
                    <a:pt x="5013" y="1271"/>
                  </a:cubicBezTo>
                  <a:lnTo>
                    <a:pt x="5973" y="1309"/>
                  </a:lnTo>
                  <a:cubicBezTo>
                    <a:pt x="6861" y="1275"/>
                    <a:pt x="7657" y="1172"/>
                    <a:pt x="8440" y="1062"/>
                  </a:cubicBezTo>
                  <a:cubicBezTo>
                    <a:pt x="8691" y="1025"/>
                    <a:pt x="8935" y="857"/>
                    <a:pt x="9219" y="662"/>
                  </a:cubicBezTo>
                  <a:cubicBezTo>
                    <a:pt x="9465" y="496"/>
                    <a:pt x="9712" y="331"/>
                    <a:pt x="9976" y="221"/>
                  </a:cubicBezTo>
                  <a:cubicBezTo>
                    <a:pt x="10340" y="74"/>
                    <a:pt x="10757" y="0"/>
                    <a:pt x="11217" y="0"/>
                  </a:cubicBezTo>
                  <a:cubicBezTo>
                    <a:pt x="11671" y="0"/>
                    <a:pt x="12127" y="73"/>
                    <a:pt x="12524" y="184"/>
                  </a:cubicBezTo>
                  <a:cubicBezTo>
                    <a:pt x="13069" y="342"/>
                    <a:pt x="13593" y="551"/>
                    <a:pt x="14112" y="758"/>
                  </a:cubicBezTo>
                  <a:cubicBezTo>
                    <a:pt x="15076" y="1142"/>
                    <a:pt x="15986" y="1505"/>
                    <a:pt x="16945" y="1505"/>
                  </a:cubicBezTo>
                  <a:lnTo>
                    <a:pt x="17216" y="1494"/>
                  </a:lnTo>
                  <a:cubicBezTo>
                    <a:pt x="18152" y="1431"/>
                    <a:pt x="19083" y="1402"/>
                    <a:pt x="20019" y="1374"/>
                  </a:cubicBezTo>
                  <a:lnTo>
                    <a:pt x="20778" y="1351"/>
                  </a:lnTo>
                  <a:lnTo>
                    <a:pt x="20946" y="1994"/>
                  </a:lnTo>
                  <a:cubicBezTo>
                    <a:pt x="21559" y="4370"/>
                    <a:pt x="20606" y="5716"/>
                    <a:pt x="19908" y="6697"/>
                  </a:cubicBezTo>
                  <a:cubicBezTo>
                    <a:pt x="19500" y="7274"/>
                    <a:pt x="19114" y="7819"/>
                    <a:pt x="18994" y="8497"/>
                  </a:cubicBezTo>
                  <a:cubicBezTo>
                    <a:pt x="18409" y="11805"/>
                    <a:pt x="19480" y="14140"/>
                    <a:pt x="20721" y="16846"/>
                  </a:cubicBezTo>
                  <a:lnTo>
                    <a:pt x="20894" y="17221"/>
                  </a:lnTo>
                  <a:lnTo>
                    <a:pt x="20852" y="17804"/>
                  </a:lnTo>
                  <a:cubicBezTo>
                    <a:pt x="20767" y="18441"/>
                    <a:pt x="20418" y="18737"/>
                    <a:pt x="20049" y="19052"/>
                  </a:cubicBezTo>
                  <a:cubicBezTo>
                    <a:pt x="19890" y="19188"/>
                    <a:pt x="19554" y="19475"/>
                    <a:pt x="19489" y="19636"/>
                  </a:cubicBezTo>
                  <a:lnTo>
                    <a:pt x="20113" y="21600"/>
                  </a:lnTo>
                  <a:lnTo>
                    <a:pt x="18797" y="20856"/>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59" name="Google Shape;459;p12"/>
            <p:cNvSpPr/>
            <p:nvPr/>
          </p:nvSpPr>
          <p:spPr>
            <a:xfrm>
              <a:off x="12338501" y="3351436"/>
              <a:ext cx="269864" cy="120354"/>
            </a:xfrm>
            <a:custGeom>
              <a:rect b="b" l="l" r="r" t="t"/>
              <a:pathLst>
                <a:path extrusionOk="0" h="21600" w="21572">
                  <a:moveTo>
                    <a:pt x="13956" y="17716"/>
                  </a:moveTo>
                  <a:cubicBezTo>
                    <a:pt x="13330" y="17537"/>
                    <a:pt x="12361" y="17279"/>
                    <a:pt x="12171" y="17279"/>
                  </a:cubicBezTo>
                  <a:cubicBezTo>
                    <a:pt x="12046" y="17279"/>
                    <a:pt x="11696" y="17279"/>
                    <a:pt x="11255" y="15265"/>
                  </a:cubicBezTo>
                  <a:lnTo>
                    <a:pt x="10518" y="16231"/>
                  </a:lnTo>
                  <a:lnTo>
                    <a:pt x="7402" y="15934"/>
                  </a:lnTo>
                  <a:cubicBezTo>
                    <a:pt x="7317" y="15906"/>
                    <a:pt x="5745" y="15141"/>
                    <a:pt x="4665" y="15141"/>
                  </a:cubicBezTo>
                  <a:cubicBezTo>
                    <a:pt x="4442" y="15141"/>
                    <a:pt x="4258" y="15174"/>
                    <a:pt x="4120" y="15238"/>
                  </a:cubicBezTo>
                  <a:cubicBezTo>
                    <a:pt x="3096" y="15719"/>
                    <a:pt x="1011" y="17245"/>
                    <a:pt x="737" y="17711"/>
                  </a:cubicBezTo>
                  <a:lnTo>
                    <a:pt x="573" y="17224"/>
                  </a:lnTo>
                  <a:lnTo>
                    <a:pt x="53" y="17393"/>
                  </a:lnTo>
                  <a:cubicBezTo>
                    <a:pt x="-28" y="16779"/>
                    <a:pt x="-2" y="13345"/>
                    <a:pt x="36" y="10573"/>
                  </a:cubicBezTo>
                  <a:lnTo>
                    <a:pt x="43" y="10042"/>
                  </a:lnTo>
                  <a:lnTo>
                    <a:pt x="822" y="9120"/>
                  </a:lnTo>
                  <a:cubicBezTo>
                    <a:pt x="800" y="8441"/>
                    <a:pt x="820" y="7724"/>
                    <a:pt x="820" y="7713"/>
                  </a:cubicBezTo>
                  <a:cubicBezTo>
                    <a:pt x="917" y="6590"/>
                    <a:pt x="1195" y="5685"/>
                    <a:pt x="1454" y="4946"/>
                  </a:cubicBezTo>
                  <a:cubicBezTo>
                    <a:pt x="1759" y="4070"/>
                    <a:pt x="1957" y="3929"/>
                    <a:pt x="2335" y="3820"/>
                  </a:cubicBezTo>
                  <a:lnTo>
                    <a:pt x="2544" y="3752"/>
                  </a:lnTo>
                  <a:cubicBezTo>
                    <a:pt x="2574" y="3732"/>
                    <a:pt x="2734" y="3607"/>
                    <a:pt x="2935" y="3453"/>
                  </a:cubicBezTo>
                  <a:cubicBezTo>
                    <a:pt x="3873" y="2734"/>
                    <a:pt x="4157" y="2548"/>
                    <a:pt x="4315" y="2548"/>
                  </a:cubicBezTo>
                  <a:lnTo>
                    <a:pt x="4511" y="2548"/>
                  </a:lnTo>
                  <a:lnTo>
                    <a:pt x="4655" y="2908"/>
                  </a:lnTo>
                  <a:lnTo>
                    <a:pt x="4776" y="3258"/>
                  </a:lnTo>
                  <a:lnTo>
                    <a:pt x="4761" y="3405"/>
                  </a:lnTo>
                  <a:cubicBezTo>
                    <a:pt x="4899" y="3843"/>
                    <a:pt x="5330" y="4908"/>
                    <a:pt x="5985" y="6343"/>
                  </a:cubicBezTo>
                  <a:cubicBezTo>
                    <a:pt x="6494" y="7452"/>
                    <a:pt x="7158" y="8725"/>
                    <a:pt x="7770" y="8725"/>
                  </a:cubicBezTo>
                  <a:cubicBezTo>
                    <a:pt x="8249" y="8722"/>
                    <a:pt x="9056" y="7593"/>
                    <a:pt x="9211" y="6711"/>
                  </a:cubicBezTo>
                  <a:cubicBezTo>
                    <a:pt x="9306" y="6161"/>
                    <a:pt x="9055" y="4211"/>
                    <a:pt x="8769" y="2806"/>
                  </a:cubicBezTo>
                  <a:lnTo>
                    <a:pt x="8596" y="1955"/>
                  </a:lnTo>
                  <a:lnTo>
                    <a:pt x="8980" y="1591"/>
                  </a:lnTo>
                  <a:cubicBezTo>
                    <a:pt x="9830" y="786"/>
                    <a:pt x="10739" y="0"/>
                    <a:pt x="11673" y="0"/>
                  </a:cubicBezTo>
                  <a:cubicBezTo>
                    <a:pt x="12203" y="0"/>
                    <a:pt x="12705" y="262"/>
                    <a:pt x="13164" y="775"/>
                  </a:cubicBezTo>
                  <a:cubicBezTo>
                    <a:pt x="13588" y="1251"/>
                    <a:pt x="13970" y="1864"/>
                    <a:pt x="14340" y="2457"/>
                  </a:cubicBezTo>
                  <a:cubicBezTo>
                    <a:pt x="14519" y="2742"/>
                    <a:pt x="14697" y="3029"/>
                    <a:pt x="14879" y="3295"/>
                  </a:cubicBezTo>
                  <a:cubicBezTo>
                    <a:pt x="14939" y="3383"/>
                    <a:pt x="15015" y="3514"/>
                    <a:pt x="15104" y="3663"/>
                  </a:cubicBezTo>
                  <a:cubicBezTo>
                    <a:pt x="15244" y="3900"/>
                    <a:pt x="15571" y="4456"/>
                    <a:pt x="15693" y="4498"/>
                  </a:cubicBezTo>
                  <a:cubicBezTo>
                    <a:pt x="15760" y="4496"/>
                    <a:pt x="15980" y="4244"/>
                    <a:pt x="16111" y="4094"/>
                  </a:cubicBezTo>
                  <a:cubicBezTo>
                    <a:pt x="16359" y="3809"/>
                    <a:pt x="16593" y="3538"/>
                    <a:pt x="16836" y="3538"/>
                  </a:cubicBezTo>
                  <a:cubicBezTo>
                    <a:pt x="17164" y="3538"/>
                    <a:pt x="17999" y="3956"/>
                    <a:pt x="18162" y="4041"/>
                  </a:cubicBezTo>
                  <a:lnTo>
                    <a:pt x="18353" y="4138"/>
                  </a:lnTo>
                  <a:lnTo>
                    <a:pt x="18438" y="4534"/>
                  </a:lnTo>
                  <a:cubicBezTo>
                    <a:pt x="18438" y="4534"/>
                    <a:pt x="18464" y="4648"/>
                    <a:pt x="18591" y="4860"/>
                  </a:cubicBezTo>
                  <a:cubicBezTo>
                    <a:pt x="18970" y="5485"/>
                    <a:pt x="19343" y="6214"/>
                    <a:pt x="19369" y="7630"/>
                  </a:cubicBezTo>
                  <a:cubicBezTo>
                    <a:pt x="19375" y="7947"/>
                    <a:pt x="19359" y="8272"/>
                    <a:pt x="19343" y="8600"/>
                  </a:cubicBezTo>
                  <a:cubicBezTo>
                    <a:pt x="19316" y="9127"/>
                    <a:pt x="19302" y="9466"/>
                    <a:pt x="19368" y="9737"/>
                  </a:cubicBezTo>
                  <a:cubicBezTo>
                    <a:pt x="19431" y="10000"/>
                    <a:pt x="19610" y="10167"/>
                    <a:pt x="19820" y="10361"/>
                  </a:cubicBezTo>
                  <a:cubicBezTo>
                    <a:pt x="20052" y="10578"/>
                    <a:pt x="20317" y="10823"/>
                    <a:pt x="20531" y="11314"/>
                  </a:cubicBezTo>
                  <a:cubicBezTo>
                    <a:pt x="20875" y="12095"/>
                    <a:pt x="21108" y="13052"/>
                    <a:pt x="21183" y="14006"/>
                  </a:cubicBezTo>
                  <a:cubicBezTo>
                    <a:pt x="21204" y="14305"/>
                    <a:pt x="21190" y="14614"/>
                    <a:pt x="21177" y="14913"/>
                  </a:cubicBezTo>
                  <a:cubicBezTo>
                    <a:pt x="21169" y="15090"/>
                    <a:pt x="21155" y="15387"/>
                    <a:pt x="21165" y="15484"/>
                  </a:cubicBezTo>
                  <a:lnTo>
                    <a:pt x="21572" y="16667"/>
                  </a:lnTo>
                  <a:lnTo>
                    <a:pt x="20886" y="16803"/>
                  </a:lnTo>
                  <a:cubicBezTo>
                    <a:pt x="20560" y="16936"/>
                    <a:pt x="20302" y="17154"/>
                    <a:pt x="20140" y="17431"/>
                  </a:cubicBezTo>
                  <a:cubicBezTo>
                    <a:pt x="19888" y="17868"/>
                    <a:pt x="19552" y="19010"/>
                    <a:pt x="19552" y="19432"/>
                  </a:cubicBezTo>
                  <a:lnTo>
                    <a:pt x="19097" y="19598"/>
                  </a:lnTo>
                  <a:lnTo>
                    <a:pt x="18927" y="20172"/>
                  </a:lnTo>
                  <a:cubicBezTo>
                    <a:pt x="18795" y="20039"/>
                    <a:pt x="18131" y="19775"/>
                    <a:pt x="17990" y="19758"/>
                  </a:cubicBezTo>
                  <a:cubicBezTo>
                    <a:pt x="17592" y="19827"/>
                    <a:pt x="17033" y="20263"/>
                    <a:pt x="16889" y="20801"/>
                  </a:cubicBezTo>
                  <a:lnTo>
                    <a:pt x="16674" y="21600"/>
                  </a:lnTo>
                  <a:lnTo>
                    <a:pt x="13956" y="17716"/>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60" name="Google Shape;460;p12"/>
            <p:cNvSpPr/>
            <p:nvPr/>
          </p:nvSpPr>
          <p:spPr>
            <a:xfrm>
              <a:off x="12606394" y="4119898"/>
              <a:ext cx="1647" cy="6031"/>
            </a:xfrm>
            <a:custGeom>
              <a:rect b="b" l="l" r="r" t="t"/>
              <a:pathLst>
                <a:path extrusionOk="0" h="21600" w="21600">
                  <a:moveTo>
                    <a:pt x="21600" y="21600"/>
                  </a:moveTo>
                  <a:cubicBezTo>
                    <a:pt x="7855" y="14400"/>
                    <a:pt x="3927" y="8308"/>
                    <a:pt x="0" y="0"/>
                  </a:cubicBezTo>
                  <a:cubicBezTo>
                    <a:pt x="3927" y="4154"/>
                    <a:pt x="5891" y="8308"/>
                    <a:pt x="11782" y="13569"/>
                  </a:cubicBezTo>
                  <a:cubicBezTo>
                    <a:pt x="17673" y="16615"/>
                    <a:pt x="21600" y="18554"/>
                    <a:pt x="21600" y="21600"/>
                  </a:cubicBezTo>
                  <a:close/>
                </a:path>
              </a:pathLst>
            </a:custGeom>
            <a:solidFill>
              <a:srgbClr val="D8D8D8"/>
            </a:solidFill>
            <a:ln>
              <a:noFill/>
            </a:ln>
          </p:spPr>
          <p:txBody>
            <a:bodyPr anchorCtr="0" anchor="t" bIns="53575" lIns="53575" spcFirstLastPara="1" rIns="53575" wrap="square" tIns="53575">
              <a:noAutofit/>
            </a:bodyPr>
            <a:lstStyle/>
            <a:p>
              <a:pPr indent="0" lvl="0" marL="0" marR="0" rtl="0" algn="l">
                <a:spcBef>
                  <a:spcPts val="0"/>
                </a:spcBef>
                <a:spcAft>
                  <a:spcPts val="0"/>
                </a:spcAft>
                <a:buNone/>
              </a:pPr>
              <a:r>
                <a:t/>
              </a:r>
              <a:endParaRPr sz="4219">
                <a:solidFill>
                  <a:schemeClr val="dk1"/>
                </a:solidFill>
                <a:latin typeface="Lato Light"/>
                <a:ea typeface="Lato Light"/>
                <a:cs typeface="Lato Light"/>
                <a:sym typeface="Lato Light"/>
              </a:endParaRPr>
            </a:p>
          </p:txBody>
        </p:sp>
        <p:sp>
          <p:nvSpPr>
            <p:cNvPr id="461" name="Google Shape;461;p12"/>
            <p:cNvSpPr/>
            <p:nvPr/>
          </p:nvSpPr>
          <p:spPr>
            <a:xfrm>
              <a:off x="12320642" y="4066285"/>
              <a:ext cx="78735" cy="163311"/>
            </a:xfrm>
            <a:custGeom>
              <a:rect b="b" l="l" r="r" t="t"/>
              <a:pathLst>
                <a:path extrusionOk="0" h="21600" w="21530">
                  <a:moveTo>
                    <a:pt x="8507" y="21600"/>
                  </a:moveTo>
                  <a:cubicBezTo>
                    <a:pt x="7672" y="21600"/>
                    <a:pt x="7057" y="21367"/>
                    <a:pt x="6685" y="21227"/>
                  </a:cubicBezTo>
                  <a:cubicBezTo>
                    <a:pt x="6242" y="21062"/>
                    <a:pt x="4076" y="20032"/>
                    <a:pt x="4401" y="19152"/>
                  </a:cubicBezTo>
                  <a:cubicBezTo>
                    <a:pt x="4601" y="18570"/>
                    <a:pt x="5941" y="18244"/>
                    <a:pt x="7186" y="18091"/>
                  </a:cubicBezTo>
                  <a:cubicBezTo>
                    <a:pt x="7076" y="18026"/>
                    <a:pt x="6900" y="17946"/>
                    <a:pt x="6900" y="17946"/>
                  </a:cubicBezTo>
                  <a:cubicBezTo>
                    <a:pt x="6876" y="17946"/>
                    <a:pt x="3127" y="17130"/>
                    <a:pt x="1868" y="16351"/>
                  </a:cubicBezTo>
                  <a:cubicBezTo>
                    <a:pt x="809" y="15695"/>
                    <a:pt x="790" y="14582"/>
                    <a:pt x="871" y="13302"/>
                  </a:cubicBezTo>
                  <a:cubicBezTo>
                    <a:pt x="886" y="13089"/>
                    <a:pt x="900" y="12899"/>
                    <a:pt x="895" y="12750"/>
                  </a:cubicBezTo>
                  <a:cubicBezTo>
                    <a:pt x="871" y="11985"/>
                    <a:pt x="1091" y="11225"/>
                    <a:pt x="1305" y="10490"/>
                  </a:cubicBezTo>
                  <a:cubicBezTo>
                    <a:pt x="1482" y="9873"/>
                    <a:pt x="1668" y="9252"/>
                    <a:pt x="1692" y="8633"/>
                  </a:cubicBezTo>
                  <a:cubicBezTo>
                    <a:pt x="1701" y="8249"/>
                    <a:pt x="1897" y="7853"/>
                    <a:pt x="2083" y="7470"/>
                  </a:cubicBezTo>
                  <a:cubicBezTo>
                    <a:pt x="2288" y="7054"/>
                    <a:pt x="2483" y="6655"/>
                    <a:pt x="2417" y="6347"/>
                  </a:cubicBezTo>
                  <a:cubicBezTo>
                    <a:pt x="361" y="6299"/>
                    <a:pt x="32" y="5682"/>
                    <a:pt x="3" y="5308"/>
                  </a:cubicBezTo>
                  <a:cubicBezTo>
                    <a:pt x="-30" y="5006"/>
                    <a:pt x="166" y="4632"/>
                    <a:pt x="352" y="4270"/>
                  </a:cubicBezTo>
                  <a:lnTo>
                    <a:pt x="509" y="3947"/>
                  </a:lnTo>
                  <a:cubicBezTo>
                    <a:pt x="943" y="2912"/>
                    <a:pt x="1363" y="1908"/>
                    <a:pt x="2302" y="1071"/>
                  </a:cubicBezTo>
                  <a:cubicBezTo>
                    <a:pt x="2832" y="594"/>
                    <a:pt x="3494" y="0"/>
                    <a:pt x="4916" y="0"/>
                  </a:cubicBezTo>
                  <a:cubicBezTo>
                    <a:pt x="5841" y="0"/>
                    <a:pt x="6695" y="269"/>
                    <a:pt x="8016" y="720"/>
                  </a:cubicBezTo>
                  <a:lnTo>
                    <a:pt x="8044" y="720"/>
                  </a:lnTo>
                  <a:lnTo>
                    <a:pt x="8440" y="861"/>
                  </a:lnTo>
                  <a:lnTo>
                    <a:pt x="8063" y="1560"/>
                  </a:lnTo>
                  <a:lnTo>
                    <a:pt x="8865" y="1012"/>
                  </a:lnTo>
                  <a:cubicBezTo>
                    <a:pt x="10100" y="1451"/>
                    <a:pt x="11612" y="2027"/>
                    <a:pt x="13052" y="2575"/>
                  </a:cubicBezTo>
                  <a:lnTo>
                    <a:pt x="13271" y="2660"/>
                  </a:lnTo>
                  <a:lnTo>
                    <a:pt x="13462" y="2806"/>
                  </a:lnTo>
                  <a:cubicBezTo>
                    <a:pt x="15651" y="3759"/>
                    <a:pt x="16877" y="4846"/>
                    <a:pt x="16834" y="5869"/>
                  </a:cubicBezTo>
                  <a:lnTo>
                    <a:pt x="16820" y="6274"/>
                  </a:lnTo>
                  <a:lnTo>
                    <a:pt x="16071" y="6455"/>
                  </a:lnTo>
                  <a:lnTo>
                    <a:pt x="14931" y="5984"/>
                  </a:lnTo>
                  <a:lnTo>
                    <a:pt x="15594" y="6572"/>
                  </a:lnTo>
                  <a:cubicBezTo>
                    <a:pt x="15356" y="6767"/>
                    <a:pt x="15165" y="8004"/>
                    <a:pt x="15308" y="9169"/>
                  </a:cubicBezTo>
                  <a:cubicBezTo>
                    <a:pt x="16348" y="10103"/>
                    <a:pt x="17607" y="11018"/>
                    <a:pt x="18065" y="11164"/>
                  </a:cubicBezTo>
                  <a:cubicBezTo>
                    <a:pt x="18074" y="11164"/>
                    <a:pt x="21136" y="11296"/>
                    <a:pt x="21136" y="11296"/>
                  </a:cubicBezTo>
                  <a:lnTo>
                    <a:pt x="20783" y="11920"/>
                  </a:lnTo>
                  <a:cubicBezTo>
                    <a:pt x="21069" y="12307"/>
                    <a:pt x="21570" y="13064"/>
                    <a:pt x="21527" y="13616"/>
                  </a:cubicBezTo>
                  <a:cubicBezTo>
                    <a:pt x="21465" y="14369"/>
                    <a:pt x="20397" y="14760"/>
                    <a:pt x="19686" y="15019"/>
                  </a:cubicBezTo>
                  <a:cubicBezTo>
                    <a:pt x="19429" y="15115"/>
                    <a:pt x="19181" y="15205"/>
                    <a:pt x="19033" y="15289"/>
                  </a:cubicBezTo>
                  <a:cubicBezTo>
                    <a:pt x="18599" y="15537"/>
                    <a:pt x="18618" y="15909"/>
                    <a:pt x="18699" y="16491"/>
                  </a:cubicBezTo>
                  <a:lnTo>
                    <a:pt x="18732" y="16751"/>
                  </a:lnTo>
                  <a:lnTo>
                    <a:pt x="18418" y="17093"/>
                  </a:lnTo>
                  <a:cubicBezTo>
                    <a:pt x="18184" y="17233"/>
                    <a:pt x="16949" y="17930"/>
                    <a:pt x="15260" y="17930"/>
                  </a:cubicBezTo>
                  <a:lnTo>
                    <a:pt x="14378" y="17922"/>
                  </a:lnTo>
                  <a:lnTo>
                    <a:pt x="14416" y="18128"/>
                  </a:lnTo>
                  <a:cubicBezTo>
                    <a:pt x="14573" y="18739"/>
                    <a:pt x="14769" y="19498"/>
                    <a:pt x="14073" y="20030"/>
                  </a:cubicBezTo>
                  <a:cubicBezTo>
                    <a:pt x="13395" y="20544"/>
                    <a:pt x="12208" y="20627"/>
                    <a:pt x="11254" y="20694"/>
                  </a:cubicBezTo>
                  <a:cubicBezTo>
                    <a:pt x="10992" y="20712"/>
                    <a:pt x="10691" y="20733"/>
                    <a:pt x="10448" y="20763"/>
                  </a:cubicBezTo>
                  <a:cubicBezTo>
                    <a:pt x="10372" y="21010"/>
                    <a:pt x="10148" y="21317"/>
                    <a:pt x="9427" y="21493"/>
                  </a:cubicBezTo>
                  <a:lnTo>
                    <a:pt x="9132" y="21565"/>
                  </a:lnTo>
                  <a:lnTo>
                    <a:pt x="8507"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62" name="Google Shape;462;p12"/>
            <p:cNvSpPr/>
            <p:nvPr/>
          </p:nvSpPr>
          <p:spPr>
            <a:xfrm>
              <a:off x="12445658" y="3994800"/>
              <a:ext cx="250712" cy="151619"/>
            </a:xfrm>
            <a:custGeom>
              <a:rect b="b" l="l" r="r" t="t"/>
              <a:pathLst>
                <a:path extrusionOk="0" h="21600" w="21537">
                  <a:moveTo>
                    <a:pt x="11076" y="21600"/>
                  </a:moveTo>
                  <a:cubicBezTo>
                    <a:pt x="10222" y="21600"/>
                    <a:pt x="9481" y="21070"/>
                    <a:pt x="8763" y="20557"/>
                  </a:cubicBezTo>
                  <a:lnTo>
                    <a:pt x="8464" y="20346"/>
                  </a:lnTo>
                  <a:cubicBezTo>
                    <a:pt x="8186" y="20153"/>
                    <a:pt x="7849" y="20056"/>
                    <a:pt x="7467" y="20056"/>
                  </a:cubicBezTo>
                  <a:cubicBezTo>
                    <a:pt x="7094" y="20056"/>
                    <a:pt x="6687" y="20147"/>
                    <a:pt x="6257" y="20327"/>
                  </a:cubicBezTo>
                  <a:cubicBezTo>
                    <a:pt x="5678" y="20569"/>
                    <a:pt x="5092" y="20814"/>
                    <a:pt x="4484" y="20886"/>
                  </a:cubicBezTo>
                  <a:cubicBezTo>
                    <a:pt x="4396" y="20896"/>
                    <a:pt x="4310" y="20900"/>
                    <a:pt x="4227" y="20900"/>
                  </a:cubicBezTo>
                  <a:lnTo>
                    <a:pt x="3569" y="20870"/>
                  </a:lnTo>
                  <a:cubicBezTo>
                    <a:pt x="3441" y="20870"/>
                    <a:pt x="3311" y="20881"/>
                    <a:pt x="3175" y="20924"/>
                  </a:cubicBezTo>
                  <a:lnTo>
                    <a:pt x="2715" y="21065"/>
                  </a:lnTo>
                  <a:lnTo>
                    <a:pt x="2664" y="20295"/>
                  </a:lnTo>
                  <a:cubicBezTo>
                    <a:pt x="2607" y="19468"/>
                    <a:pt x="2514" y="18640"/>
                    <a:pt x="2421" y="17815"/>
                  </a:cubicBezTo>
                  <a:lnTo>
                    <a:pt x="2304" y="16750"/>
                  </a:lnTo>
                  <a:cubicBezTo>
                    <a:pt x="2303" y="16752"/>
                    <a:pt x="2303" y="16753"/>
                    <a:pt x="2301" y="16753"/>
                  </a:cubicBezTo>
                  <a:cubicBezTo>
                    <a:pt x="2268" y="16753"/>
                    <a:pt x="2081" y="16496"/>
                    <a:pt x="1999" y="16382"/>
                  </a:cubicBezTo>
                  <a:cubicBezTo>
                    <a:pt x="1927" y="16283"/>
                    <a:pt x="1865" y="16198"/>
                    <a:pt x="1832" y="16144"/>
                  </a:cubicBezTo>
                  <a:cubicBezTo>
                    <a:pt x="1747" y="16006"/>
                    <a:pt x="1654" y="15925"/>
                    <a:pt x="1546" y="15833"/>
                  </a:cubicBezTo>
                  <a:cubicBezTo>
                    <a:pt x="1308" y="15627"/>
                    <a:pt x="947" y="15316"/>
                    <a:pt x="855" y="14341"/>
                  </a:cubicBezTo>
                  <a:cubicBezTo>
                    <a:pt x="818" y="13909"/>
                    <a:pt x="854" y="13509"/>
                    <a:pt x="884" y="13159"/>
                  </a:cubicBezTo>
                  <a:cubicBezTo>
                    <a:pt x="912" y="12843"/>
                    <a:pt x="936" y="12570"/>
                    <a:pt x="908" y="12338"/>
                  </a:cubicBezTo>
                  <a:cubicBezTo>
                    <a:pt x="873" y="12069"/>
                    <a:pt x="799" y="11784"/>
                    <a:pt x="718" y="11483"/>
                  </a:cubicBezTo>
                  <a:cubicBezTo>
                    <a:pt x="617" y="11105"/>
                    <a:pt x="503" y="10678"/>
                    <a:pt x="457" y="10200"/>
                  </a:cubicBezTo>
                  <a:lnTo>
                    <a:pt x="887" y="10087"/>
                  </a:lnTo>
                  <a:lnTo>
                    <a:pt x="1014" y="9504"/>
                  </a:lnTo>
                  <a:cubicBezTo>
                    <a:pt x="1067" y="9495"/>
                    <a:pt x="1275" y="9371"/>
                    <a:pt x="1581" y="9076"/>
                  </a:cubicBezTo>
                  <a:cubicBezTo>
                    <a:pt x="1703" y="8962"/>
                    <a:pt x="1799" y="8864"/>
                    <a:pt x="1840" y="8812"/>
                  </a:cubicBezTo>
                  <a:cubicBezTo>
                    <a:pt x="1906" y="8701"/>
                    <a:pt x="2021" y="8496"/>
                    <a:pt x="2124" y="8299"/>
                  </a:cubicBezTo>
                  <a:cubicBezTo>
                    <a:pt x="1035" y="7091"/>
                    <a:pt x="-3" y="5148"/>
                    <a:pt x="0" y="2885"/>
                  </a:cubicBezTo>
                  <a:cubicBezTo>
                    <a:pt x="0" y="1539"/>
                    <a:pt x="1113" y="429"/>
                    <a:pt x="1335" y="220"/>
                  </a:cubicBezTo>
                  <a:lnTo>
                    <a:pt x="1570" y="0"/>
                  </a:lnTo>
                  <a:lnTo>
                    <a:pt x="2039" y="538"/>
                  </a:lnTo>
                  <a:lnTo>
                    <a:pt x="2220" y="765"/>
                  </a:lnTo>
                  <a:lnTo>
                    <a:pt x="2367" y="980"/>
                  </a:lnTo>
                  <a:lnTo>
                    <a:pt x="2548" y="1315"/>
                  </a:lnTo>
                  <a:lnTo>
                    <a:pt x="2650" y="1594"/>
                  </a:lnTo>
                  <a:lnTo>
                    <a:pt x="2683" y="1706"/>
                  </a:lnTo>
                  <a:lnTo>
                    <a:pt x="2733" y="2059"/>
                  </a:lnTo>
                  <a:cubicBezTo>
                    <a:pt x="2743" y="2265"/>
                    <a:pt x="2736" y="2406"/>
                    <a:pt x="2716" y="2548"/>
                  </a:cubicBezTo>
                  <a:cubicBezTo>
                    <a:pt x="2691" y="2709"/>
                    <a:pt x="2649" y="2823"/>
                    <a:pt x="2565" y="3051"/>
                  </a:cubicBezTo>
                  <a:cubicBezTo>
                    <a:pt x="2559" y="3066"/>
                    <a:pt x="2553" y="3084"/>
                    <a:pt x="2545" y="3104"/>
                  </a:cubicBezTo>
                  <a:cubicBezTo>
                    <a:pt x="2569" y="3098"/>
                    <a:pt x="2593" y="3092"/>
                    <a:pt x="2617" y="3084"/>
                  </a:cubicBezTo>
                  <a:cubicBezTo>
                    <a:pt x="2773" y="3036"/>
                    <a:pt x="2914" y="2965"/>
                    <a:pt x="3052" y="2897"/>
                  </a:cubicBezTo>
                  <a:cubicBezTo>
                    <a:pt x="3320" y="2762"/>
                    <a:pt x="3597" y="2624"/>
                    <a:pt x="3945" y="2624"/>
                  </a:cubicBezTo>
                  <a:cubicBezTo>
                    <a:pt x="4017" y="2624"/>
                    <a:pt x="4092" y="2631"/>
                    <a:pt x="4170" y="2644"/>
                  </a:cubicBezTo>
                  <a:cubicBezTo>
                    <a:pt x="4784" y="2747"/>
                    <a:pt x="5419" y="2980"/>
                    <a:pt x="5867" y="3268"/>
                  </a:cubicBezTo>
                  <a:lnTo>
                    <a:pt x="6156" y="3463"/>
                  </a:lnTo>
                  <a:cubicBezTo>
                    <a:pt x="6457" y="3672"/>
                    <a:pt x="6622" y="3787"/>
                    <a:pt x="6928" y="3787"/>
                  </a:cubicBezTo>
                  <a:cubicBezTo>
                    <a:pt x="7406" y="3771"/>
                    <a:pt x="7843" y="3768"/>
                    <a:pt x="8281" y="3768"/>
                  </a:cubicBezTo>
                  <a:lnTo>
                    <a:pt x="8858" y="3768"/>
                  </a:lnTo>
                  <a:cubicBezTo>
                    <a:pt x="9352" y="3768"/>
                    <a:pt x="9770" y="4044"/>
                    <a:pt x="10139" y="4286"/>
                  </a:cubicBezTo>
                  <a:cubicBezTo>
                    <a:pt x="10360" y="4432"/>
                    <a:pt x="10578" y="4581"/>
                    <a:pt x="10810" y="4651"/>
                  </a:cubicBezTo>
                  <a:cubicBezTo>
                    <a:pt x="10811" y="4651"/>
                    <a:pt x="10813" y="4651"/>
                    <a:pt x="10814" y="4651"/>
                  </a:cubicBezTo>
                  <a:cubicBezTo>
                    <a:pt x="11063" y="4651"/>
                    <a:pt x="11382" y="4211"/>
                    <a:pt x="11629" y="3582"/>
                  </a:cubicBezTo>
                  <a:cubicBezTo>
                    <a:pt x="11909" y="2877"/>
                    <a:pt x="12127" y="2335"/>
                    <a:pt x="12671" y="1866"/>
                  </a:cubicBezTo>
                  <a:cubicBezTo>
                    <a:pt x="13306" y="1318"/>
                    <a:pt x="13989" y="1126"/>
                    <a:pt x="14648" y="942"/>
                  </a:cubicBezTo>
                  <a:cubicBezTo>
                    <a:pt x="14880" y="876"/>
                    <a:pt x="15113" y="812"/>
                    <a:pt x="15342" y="730"/>
                  </a:cubicBezTo>
                  <a:lnTo>
                    <a:pt x="15805" y="552"/>
                  </a:lnTo>
                  <a:lnTo>
                    <a:pt x="15988" y="500"/>
                  </a:lnTo>
                  <a:cubicBezTo>
                    <a:pt x="16130" y="466"/>
                    <a:pt x="16212" y="455"/>
                    <a:pt x="16296" y="454"/>
                  </a:cubicBezTo>
                  <a:lnTo>
                    <a:pt x="16909" y="710"/>
                  </a:lnTo>
                  <a:cubicBezTo>
                    <a:pt x="17093" y="869"/>
                    <a:pt x="17164" y="955"/>
                    <a:pt x="17233" y="1042"/>
                  </a:cubicBezTo>
                  <a:cubicBezTo>
                    <a:pt x="17348" y="1185"/>
                    <a:pt x="17448" y="1309"/>
                    <a:pt x="17552" y="1354"/>
                  </a:cubicBezTo>
                  <a:cubicBezTo>
                    <a:pt x="17667" y="1405"/>
                    <a:pt x="17811" y="1417"/>
                    <a:pt x="17964" y="1430"/>
                  </a:cubicBezTo>
                  <a:cubicBezTo>
                    <a:pt x="18160" y="1445"/>
                    <a:pt x="18356" y="1466"/>
                    <a:pt x="18541" y="1543"/>
                  </a:cubicBezTo>
                  <a:lnTo>
                    <a:pt x="18689" y="1620"/>
                  </a:lnTo>
                  <a:cubicBezTo>
                    <a:pt x="19044" y="1882"/>
                    <a:pt x="19197" y="2179"/>
                    <a:pt x="19320" y="2418"/>
                  </a:cubicBezTo>
                  <a:cubicBezTo>
                    <a:pt x="19390" y="2553"/>
                    <a:pt x="19450" y="2670"/>
                    <a:pt x="19511" y="2739"/>
                  </a:cubicBezTo>
                  <a:cubicBezTo>
                    <a:pt x="19567" y="2803"/>
                    <a:pt x="19649" y="2848"/>
                    <a:pt x="19745" y="2900"/>
                  </a:cubicBezTo>
                  <a:cubicBezTo>
                    <a:pt x="19868" y="2967"/>
                    <a:pt x="20007" y="3045"/>
                    <a:pt x="20148" y="3186"/>
                  </a:cubicBezTo>
                  <a:lnTo>
                    <a:pt x="20327" y="3337"/>
                  </a:lnTo>
                  <a:lnTo>
                    <a:pt x="20524" y="3427"/>
                  </a:lnTo>
                  <a:lnTo>
                    <a:pt x="20683" y="3430"/>
                  </a:lnTo>
                  <a:lnTo>
                    <a:pt x="21082" y="3141"/>
                  </a:lnTo>
                  <a:lnTo>
                    <a:pt x="21390" y="3736"/>
                  </a:lnTo>
                  <a:cubicBezTo>
                    <a:pt x="21597" y="4523"/>
                    <a:pt x="21585" y="5329"/>
                    <a:pt x="21356" y="5950"/>
                  </a:cubicBezTo>
                  <a:cubicBezTo>
                    <a:pt x="21145" y="6522"/>
                    <a:pt x="20770" y="6875"/>
                    <a:pt x="20328" y="6919"/>
                  </a:cubicBezTo>
                  <a:cubicBezTo>
                    <a:pt x="20033" y="6946"/>
                    <a:pt x="19624" y="7112"/>
                    <a:pt x="19461" y="8247"/>
                  </a:cubicBezTo>
                  <a:cubicBezTo>
                    <a:pt x="19422" y="8526"/>
                    <a:pt x="19428" y="8864"/>
                    <a:pt x="19435" y="9222"/>
                  </a:cubicBezTo>
                  <a:cubicBezTo>
                    <a:pt x="19449" y="9820"/>
                    <a:pt x="19464" y="10499"/>
                    <a:pt x="19264" y="11152"/>
                  </a:cubicBezTo>
                  <a:cubicBezTo>
                    <a:pt x="19150" y="11529"/>
                    <a:pt x="18902" y="11962"/>
                    <a:pt x="18622" y="12317"/>
                  </a:cubicBezTo>
                  <a:cubicBezTo>
                    <a:pt x="18764" y="12418"/>
                    <a:pt x="18911" y="12540"/>
                    <a:pt x="19044" y="12720"/>
                  </a:cubicBezTo>
                  <a:cubicBezTo>
                    <a:pt x="19063" y="12746"/>
                    <a:pt x="20422" y="14697"/>
                    <a:pt x="20222" y="15982"/>
                  </a:cubicBezTo>
                  <a:lnTo>
                    <a:pt x="20196" y="16147"/>
                  </a:lnTo>
                  <a:lnTo>
                    <a:pt x="20055" y="16497"/>
                  </a:lnTo>
                  <a:lnTo>
                    <a:pt x="19920" y="16753"/>
                  </a:lnTo>
                  <a:lnTo>
                    <a:pt x="19431" y="16733"/>
                  </a:lnTo>
                  <a:cubicBezTo>
                    <a:pt x="19210" y="16733"/>
                    <a:pt x="19059" y="16765"/>
                    <a:pt x="18921" y="16842"/>
                  </a:cubicBezTo>
                  <a:cubicBezTo>
                    <a:pt x="18728" y="17011"/>
                    <a:pt x="18653" y="17085"/>
                    <a:pt x="18560" y="17136"/>
                  </a:cubicBezTo>
                  <a:lnTo>
                    <a:pt x="18493" y="17174"/>
                  </a:lnTo>
                  <a:lnTo>
                    <a:pt x="18337" y="17200"/>
                  </a:lnTo>
                  <a:cubicBezTo>
                    <a:pt x="18096" y="17147"/>
                    <a:pt x="18006" y="17095"/>
                    <a:pt x="17914" y="17013"/>
                  </a:cubicBezTo>
                  <a:cubicBezTo>
                    <a:pt x="17688" y="16806"/>
                    <a:pt x="17508" y="16445"/>
                    <a:pt x="17347" y="16083"/>
                  </a:cubicBezTo>
                  <a:lnTo>
                    <a:pt x="17297" y="15970"/>
                  </a:lnTo>
                  <a:cubicBezTo>
                    <a:pt x="16893" y="16092"/>
                    <a:pt x="16496" y="16298"/>
                    <a:pt x="16079" y="16513"/>
                  </a:cubicBezTo>
                  <a:lnTo>
                    <a:pt x="15570" y="16765"/>
                  </a:lnTo>
                  <a:cubicBezTo>
                    <a:pt x="15457" y="16820"/>
                    <a:pt x="15349" y="16871"/>
                    <a:pt x="15246" y="16944"/>
                  </a:cubicBezTo>
                  <a:cubicBezTo>
                    <a:pt x="15074" y="17061"/>
                    <a:pt x="15039" y="17143"/>
                    <a:pt x="15038" y="17144"/>
                  </a:cubicBezTo>
                  <a:lnTo>
                    <a:pt x="15603" y="18317"/>
                  </a:lnTo>
                  <a:lnTo>
                    <a:pt x="14785" y="18488"/>
                  </a:lnTo>
                  <a:lnTo>
                    <a:pt x="13998" y="18488"/>
                  </a:lnTo>
                  <a:lnTo>
                    <a:pt x="14050" y="20409"/>
                  </a:lnTo>
                  <a:lnTo>
                    <a:pt x="13616" y="20441"/>
                  </a:lnTo>
                  <a:lnTo>
                    <a:pt x="13611" y="21162"/>
                  </a:lnTo>
                  <a:cubicBezTo>
                    <a:pt x="13543" y="21170"/>
                    <a:pt x="13077" y="21258"/>
                    <a:pt x="12578" y="21351"/>
                  </a:cubicBezTo>
                  <a:cubicBezTo>
                    <a:pt x="11951" y="21469"/>
                    <a:pt x="11277" y="21594"/>
                    <a:pt x="11178" y="21598"/>
                  </a:cubicBezTo>
                  <a:lnTo>
                    <a:pt x="11076"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63" name="Google Shape;463;p12"/>
            <p:cNvSpPr/>
            <p:nvPr/>
          </p:nvSpPr>
          <p:spPr>
            <a:xfrm>
              <a:off x="12374222" y="4084156"/>
              <a:ext cx="107006" cy="79584"/>
            </a:xfrm>
            <a:custGeom>
              <a:rect b="b" l="l" r="r" t="t"/>
              <a:pathLst>
                <a:path extrusionOk="0" h="21600" w="21496">
                  <a:moveTo>
                    <a:pt x="6966" y="21600"/>
                  </a:moveTo>
                  <a:cubicBezTo>
                    <a:pt x="5565" y="21600"/>
                    <a:pt x="4093" y="21377"/>
                    <a:pt x="3543" y="21226"/>
                  </a:cubicBezTo>
                  <a:cubicBezTo>
                    <a:pt x="3193" y="21131"/>
                    <a:pt x="2264" y="20875"/>
                    <a:pt x="180" y="15542"/>
                  </a:cubicBezTo>
                  <a:lnTo>
                    <a:pt x="82" y="15286"/>
                  </a:lnTo>
                  <a:lnTo>
                    <a:pt x="64" y="14999"/>
                  </a:lnTo>
                  <a:cubicBezTo>
                    <a:pt x="-104" y="11792"/>
                    <a:pt x="-23" y="7766"/>
                    <a:pt x="1318" y="6774"/>
                  </a:cubicBezTo>
                  <a:lnTo>
                    <a:pt x="1791" y="6444"/>
                  </a:lnTo>
                  <a:cubicBezTo>
                    <a:pt x="1858" y="6426"/>
                    <a:pt x="1869" y="6132"/>
                    <a:pt x="1904" y="5644"/>
                  </a:cubicBezTo>
                  <a:cubicBezTo>
                    <a:pt x="2100" y="2968"/>
                    <a:pt x="4209" y="1708"/>
                    <a:pt x="8024" y="1708"/>
                  </a:cubicBezTo>
                  <a:cubicBezTo>
                    <a:pt x="8631" y="1708"/>
                    <a:pt x="8837" y="1539"/>
                    <a:pt x="9293" y="1170"/>
                  </a:cubicBezTo>
                  <a:cubicBezTo>
                    <a:pt x="9626" y="898"/>
                    <a:pt x="10043" y="559"/>
                    <a:pt x="10666" y="261"/>
                  </a:cubicBezTo>
                  <a:cubicBezTo>
                    <a:pt x="11031" y="85"/>
                    <a:pt x="11490" y="0"/>
                    <a:pt x="12064" y="0"/>
                  </a:cubicBezTo>
                  <a:cubicBezTo>
                    <a:pt x="13855" y="0"/>
                    <a:pt x="16367" y="857"/>
                    <a:pt x="16475" y="893"/>
                  </a:cubicBezTo>
                  <a:lnTo>
                    <a:pt x="17123" y="1118"/>
                  </a:lnTo>
                  <a:lnTo>
                    <a:pt x="17229" y="2016"/>
                  </a:lnTo>
                  <a:cubicBezTo>
                    <a:pt x="17285" y="2496"/>
                    <a:pt x="17320" y="2522"/>
                    <a:pt x="17772" y="2837"/>
                  </a:cubicBezTo>
                  <a:cubicBezTo>
                    <a:pt x="18083" y="3058"/>
                    <a:pt x="18511" y="3356"/>
                    <a:pt x="18924" y="3906"/>
                  </a:cubicBezTo>
                  <a:cubicBezTo>
                    <a:pt x="19982" y="5094"/>
                    <a:pt x="20508" y="5739"/>
                    <a:pt x="20610" y="6568"/>
                  </a:cubicBezTo>
                  <a:lnTo>
                    <a:pt x="20879" y="8550"/>
                  </a:lnTo>
                  <a:cubicBezTo>
                    <a:pt x="21104" y="10189"/>
                    <a:pt x="21331" y="11833"/>
                    <a:pt x="21464" y="13472"/>
                  </a:cubicBezTo>
                  <a:lnTo>
                    <a:pt x="21496" y="13822"/>
                  </a:lnTo>
                  <a:lnTo>
                    <a:pt x="21398" y="14147"/>
                  </a:lnTo>
                  <a:cubicBezTo>
                    <a:pt x="19765" y="19539"/>
                    <a:pt x="11455" y="20503"/>
                    <a:pt x="10512" y="20596"/>
                  </a:cubicBezTo>
                  <a:lnTo>
                    <a:pt x="9503" y="21167"/>
                  </a:lnTo>
                  <a:cubicBezTo>
                    <a:pt x="8928" y="21458"/>
                    <a:pt x="8098" y="21600"/>
                    <a:pt x="6966"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64" name="Google Shape;464;p12"/>
            <p:cNvSpPr/>
            <p:nvPr/>
          </p:nvSpPr>
          <p:spPr>
            <a:xfrm>
              <a:off x="11409815" y="3673118"/>
              <a:ext cx="496069" cy="420350"/>
            </a:xfrm>
            <a:custGeom>
              <a:rect b="b" l="l" r="r" t="t"/>
              <a:pathLst>
                <a:path extrusionOk="0" h="21600" w="21515">
                  <a:moveTo>
                    <a:pt x="11775" y="21600"/>
                  </a:moveTo>
                  <a:cubicBezTo>
                    <a:pt x="11586" y="21600"/>
                    <a:pt x="11388" y="21546"/>
                    <a:pt x="11168" y="21435"/>
                  </a:cubicBezTo>
                  <a:cubicBezTo>
                    <a:pt x="11085" y="21394"/>
                    <a:pt x="10994" y="21391"/>
                    <a:pt x="10890" y="21387"/>
                  </a:cubicBezTo>
                  <a:cubicBezTo>
                    <a:pt x="10797" y="21384"/>
                    <a:pt x="10692" y="21380"/>
                    <a:pt x="10581" y="21348"/>
                  </a:cubicBezTo>
                  <a:cubicBezTo>
                    <a:pt x="10435" y="21305"/>
                    <a:pt x="10320" y="21213"/>
                    <a:pt x="10218" y="21131"/>
                  </a:cubicBezTo>
                  <a:cubicBezTo>
                    <a:pt x="10181" y="21101"/>
                    <a:pt x="10144" y="21071"/>
                    <a:pt x="10104" y="21043"/>
                  </a:cubicBezTo>
                  <a:cubicBezTo>
                    <a:pt x="9822" y="20847"/>
                    <a:pt x="9512" y="20702"/>
                    <a:pt x="9183" y="20613"/>
                  </a:cubicBezTo>
                  <a:cubicBezTo>
                    <a:pt x="9183" y="20613"/>
                    <a:pt x="8871" y="20536"/>
                    <a:pt x="8793" y="20516"/>
                  </a:cubicBezTo>
                  <a:lnTo>
                    <a:pt x="8794" y="20900"/>
                  </a:lnTo>
                  <a:lnTo>
                    <a:pt x="8542" y="20857"/>
                  </a:lnTo>
                  <a:cubicBezTo>
                    <a:pt x="8335" y="20821"/>
                    <a:pt x="8135" y="20808"/>
                    <a:pt x="7936" y="20795"/>
                  </a:cubicBezTo>
                  <a:cubicBezTo>
                    <a:pt x="7635" y="20775"/>
                    <a:pt x="7323" y="20755"/>
                    <a:pt x="6990" y="20658"/>
                  </a:cubicBezTo>
                  <a:cubicBezTo>
                    <a:pt x="6936" y="20643"/>
                    <a:pt x="6877" y="20631"/>
                    <a:pt x="6817" y="20618"/>
                  </a:cubicBezTo>
                  <a:cubicBezTo>
                    <a:pt x="6586" y="20568"/>
                    <a:pt x="6325" y="20511"/>
                    <a:pt x="6132" y="20303"/>
                  </a:cubicBezTo>
                  <a:lnTo>
                    <a:pt x="6047" y="20208"/>
                  </a:lnTo>
                  <a:cubicBezTo>
                    <a:pt x="5996" y="20152"/>
                    <a:pt x="5978" y="20148"/>
                    <a:pt x="5912" y="20148"/>
                  </a:cubicBezTo>
                  <a:lnTo>
                    <a:pt x="5806" y="19889"/>
                  </a:lnTo>
                  <a:lnTo>
                    <a:pt x="5810" y="20149"/>
                  </a:lnTo>
                  <a:lnTo>
                    <a:pt x="5698" y="20151"/>
                  </a:lnTo>
                  <a:cubicBezTo>
                    <a:pt x="5495" y="20151"/>
                    <a:pt x="5261" y="20131"/>
                    <a:pt x="5066" y="19988"/>
                  </a:cubicBezTo>
                  <a:cubicBezTo>
                    <a:pt x="4906" y="19869"/>
                    <a:pt x="4857" y="19693"/>
                    <a:pt x="4822" y="19564"/>
                  </a:cubicBezTo>
                  <a:cubicBezTo>
                    <a:pt x="4805" y="19502"/>
                    <a:pt x="4790" y="19448"/>
                    <a:pt x="4766" y="19409"/>
                  </a:cubicBezTo>
                  <a:cubicBezTo>
                    <a:pt x="4695" y="19296"/>
                    <a:pt x="4619" y="19251"/>
                    <a:pt x="4497" y="19251"/>
                  </a:cubicBezTo>
                  <a:lnTo>
                    <a:pt x="4325" y="18758"/>
                  </a:lnTo>
                  <a:cubicBezTo>
                    <a:pt x="4516" y="18654"/>
                    <a:pt x="4650" y="18583"/>
                    <a:pt x="4720" y="18467"/>
                  </a:cubicBezTo>
                  <a:cubicBezTo>
                    <a:pt x="4830" y="18285"/>
                    <a:pt x="4912" y="17985"/>
                    <a:pt x="4984" y="17721"/>
                  </a:cubicBezTo>
                  <a:lnTo>
                    <a:pt x="5053" y="17479"/>
                  </a:lnTo>
                  <a:cubicBezTo>
                    <a:pt x="5222" y="16903"/>
                    <a:pt x="5327" y="16316"/>
                    <a:pt x="5407" y="15819"/>
                  </a:cubicBezTo>
                  <a:cubicBezTo>
                    <a:pt x="5478" y="15383"/>
                    <a:pt x="5513" y="14956"/>
                    <a:pt x="5549" y="14505"/>
                  </a:cubicBezTo>
                  <a:lnTo>
                    <a:pt x="5587" y="14050"/>
                  </a:lnTo>
                  <a:cubicBezTo>
                    <a:pt x="5714" y="12668"/>
                    <a:pt x="5622" y="11936"/>
                    <a:pt x="5315" y="11875"/>
                  </a:cubicBezTo>
                  <a:lnTo>
                    <a:pt x="5241" y="11861"/>
                  </a:lnTo>
                  <a:lnTo>
                    <a:pt x="5191" y="11797"/>
                  </a:lnTo>
                  <a:cubicBezTo>
                    <a:pt x="5161" y="11758"/>
                    <a:pt x="5108" y="11730"/>
                    <a:pt x="5047" y="11696"/>
                  </a:cubicBezTo>
                  <a:cubicBezTo>
                    <a:pt x="4958" y="11647"/>
                    <a:pt x="4847" y="11586"/>
                    <a:pt x="4757" y="11466"/>
                  </a:cubicBezTo>
                  <a:cubicBezTo>
                    <a:pt x="4630" y="11297"/>
                    <a:pt x="4538" y="11088"/>
                    <a:pt x="4449" y="10885"/>
                  </a:cubicBezTo>
                  <a:cubicBezTo>
                    <a:pt x="4412" y="10802"/>
                    <a:pt x="4376" y="10721"/>
                    <a:pt x="4339" y="10646"/>
                  </a:cubicBezTo>
                  <a:cubicBezTo>
                    <a:pt x="4279" y="10528"/>
                    <a:pt x="4227" y="10401"/>
                    <a:pt x="4174" y="10273"/>
                  </a:cubicBezTo>
                  <a:cubicBezTo>
                    <a:pt x="4088" y="10065"/>
                    <a:pt x="4008" y="9869"/>
                    <a:pt x="3895" y="9721"/>
                  </a:cubicBezTo>
                  <a:lnTo>
                    <a:pt x="3803" y="9607"/>
                  </a:lnTo>
                  <a:cubicBezTo>
                    <a:pt x="3692" y="9473"/>
                    <a:pt x="3596" y="9357"/>
                    <a:pt x="3515" y="9100"/>
                  </a:cubicBezTo>
                  <a:cubicBezTo>
                    <a:pt x="3435" y="8854"/>
                    <a:pt x="3309" y="8807"/>
                    <a:pt x="3032" y="8724"/>
                  </a:cubicBezTo>
                  <a:cubicBezTo>
                    <a:pt x="2915" y="8690"/>
                    <a:pt x="2793" y="8652"/>
                    <a:pt x="2669" y="8592"/>
                  </a:cubicBezTo>
                  <a:cubicBezTo>
                    <a:pt x="2322" y="8425"/>
                    <a:pt x="1879" y="8361"/>
                    <a:pt x="1532" y="8324"/>
                  </a:cubicBezTo>
                  <a:lnTo>
                    <a:pt x="1354" y="8312"/>
                  </a:lnTo>
                  <a:cubicBezTo>
                    <a:pt x="1064" y="8295"/>
                    <a:pt x="735" y="8276"/>
                    <a:pt x="463" y="8031"/>
                  </a:cubicBezTo>
                  <a:cubicBezTo>
                    <a:pt x="107" y="7713"/>
                    <a:pt x="-66" y="6914"/>
                    <a:pt x="23" y="6439"/>
                  </a:cubicBezTo>
                  <a:cubicBezTo>
                    <a:pt x="168" y="5678"/>
                    <a:pt x="860" y="5678"/>
                    <a:pt x="1156" y="5678"/>
                  </a:cubicBezTo>
                  <a:lnTo>
                    <a:pt x="1551" y="5685"/>
                  </a:lnTo>
                  <a:cubicBezTo>
                    <a:pt x="1619" y="5685"/>
                    <a:pt x="1683" y="5683"/>
                    <a:pt x="1739" y="5675"/>
                  </a:cubicBezTo>
                  <a:cubicBezTo>
                    <a:pt x="1848" y="5659"/>
                    <a:pt x="1945" y="5609"/>
                    <a:pt x="2058" y="5551"/>
                  </a:cubicBezTo>
                  <a:cubicBezTo>
                    <a:pt x="2151" y="5503"/>
                    <a:pt x="2244" y="5456"/>
                    <a:pt x="2347" y="5423"/>
                  </a:cubicBezTo>
                  <a:cubicBezTo>
                    <a:pt x="2435" y="5392"/>
                    <a:pt x="2533" y="5378"/>
                    <a:pt x="2637" y="5378"/>
                  </a:cubicBezTo>
                  <a:cubicBezTo>
                    <a:pt x="2846" y="5378"/>
                    <a:pt x="3069" y="5438"/>
                    <a:pt x="3265" y="5549"/>
                  </a:cubicBezTo>
                  <a:cubicBezTo>
                    <a:pt x="3351" y="5597"/>
                    <a:pt x="3435" y="5697"/>
                    <a:pt x="3531" y="5814"/>
                  </a:cubicBezTo>
                  <a:cubicBezTo>
                    <a:pt x="3588" y="5882"/>
                    <a:pt x="3682" y="5996"/>
                    <a:pt x="3720" y="6018"/>
                  </a:cubicBezTo>
                  <a:cubicBezTo>
                    <a:pt x="3754" y="5992"/>
                    <a:pt x="3855" y="5969"/>
                    <a:pt x="3956" y="5947"/>
                  </a:cubicBezTo>
                  <a:cubicBezTo>
                    <a:pt x="4185" y="5896"/>
                    <a:pt x="4412" y="5846"/>
                    <a:pt x="4647" y="5829"/>
                  </a:cubicBezTo>
                  <a:lnTo>
                    <a:pt x="5019" y="5838"/>
                  </a:lnTo>
                  <a:cubicBezTo>
                    <a:pt x="5136" y="5838"/>
                    <a:pt x="5215" y="5823"/>
                    <a:pt x="5254" y="5792"/>
                  </a:cubicBezTo>
                  <a:cubicBezTo>
                    <a:pt x="5422" y="5659"/>
                    <a:pt x="5305" y="5023"/>
                    <a:pt x="5144" y="4710"/>
                  </a:cubicBezTo>
                  <a:cubicBezTo>
                    <a:pt x="5106" y="4636"/>
                    <a:pt x="5063" y="4564"/>
                    <a:pt x="5019" y="4493"/>
                  </a:cubicBezTo>
                  <a:cubicBezTo>
                    <a:pt x="4839" y="4197"/>
                    <a:pt x="4615" y="3829"/>
                    <a:pt x="4774" y="3331"/>
                  </a:cubicBezTo>
                  <a:lnTo>
                    <a:pt x="4826" y="3168"/>
                  </a:lnTo>
                  <a:cubicBezTo>
                    <a:pt x="4826" y="3168"/>
                    <a:pt x="5224" y="3151"/>
                    <a:pt x="5297" y="3151"/>
                  </a:cubicBezTo>
                  <a:cubicBezTo>
                    <a:pt x="5500" y="3151"/>
                    <a:pt x="5762" y="3176"/>
                    <a:pt x="5985" y="3368"/>
                  </a:cubicBezTo>
                  <a:cubicBezTo>
                    <a:pt x="6120" y="3485"/>
                    <a:pt x="6200" y="3607"/>
                    <a:pt x="6271" y="3715"/>
                  </a:cubicBezTo>
                  <a:cubicBezTo>
                    <a:pt x="6357" y="3846"/>
                    <a:pt x="6414" y="3932"/>
                    <a:pt x="6556" y="3999"/>
                  </a:cubicBezTo>
                  <a:cubicBezTo>
                    <a:pt x="7017" y="4213"/>
                    <a:pt x="7467" y="4341"/>
                    <a:pt x="7761" y="4341"/>
                  </a:cubicBezTo>
                  <a:cubicBezTo>
                    <a:pt x="7987" y="4329"/>
                    <a:pt x="7988" y="4318"/>
                    <a:pt x="8012" y="4049"/>
                  </a:cubicBezTo>
                  <a:cubicBezTo>
                    <a:pt x="8023" y="3931"/>
                    <a:pt x="8036" y="3804"/>
                    <a:pt x="8069" y="3679"/>
                  </a:cubicBezTo>
                  <a:cubicBezTo>
                    <a:pt x="8197" y="3187"/>
                    <a:pt x="8813" y="2990"/>
                    <a:pt x="9220" y="2859"/>
                  </a:cubicBezTo>
                  <a:lnTo>
                    <a:pt x="9466" y="2781"/>
                  </a:lnTo>
                  <a:cubicBezTo>
                    <a:pt x="9738" y="2696"/>
                    <a:pt x="10110" y="2580"/>
                    <a:pt x="10264" y="2372"/>
                  </a:cubicBezTo>
                  <a:cubicBezTo>
                    <a:pt x="10373" y="2225"/>
                    <a:pt x="10374" y="1953"/>
                    <a:pt x="10375" y="1690"/>
                  </a:cubicBezTo>
                  <a:cubicBezTo>
                    <a:pt x="10376" y="1593"/>
                    <a:pt x="10376" y="1497"/>
                    <a:pt x="10381" y="1409"/>
                  </a:cubicBezTo>
                  <a:cubicBezTo>
                    <a:pt x="10408" y="944"/>
                    <a:pt x="10525" y="313"/>
                    <a:pt x="11239" y="214"/>
                  </a:cubicBezTo>
                  <a:cubicBezTo>
                    <a:pt x="11505" y="177"/>
                    <a:pt x="11768" y="125"/>
                    <a:pt x="12031" y="73"/>
                  </a:cubicBezTo>
                  <a:lnTo>
                    <a:pt x="12407" y="0"/>
                  </a:lnTo>
                  <a:lnTo>
                    <a:pt x="12490" y="108"/>
                  </a:lnTo>
                  <a:cubicBezTo>
                    <a:pt x="12570" y="214"/>
                    <a:pt x="12559" y="335"/>
                    <a:pt x="12534" y="601"/>
                  </a:cubicBezTo>
                  <a:cubicBezTo>
                    <a:pt x="12533" y="642"/>
                    <a:pt x="12538" y="653"/>
                    <a:pt x="12661" y="725"/>
                  </a:cubicBezTo>
                  <a:lnTo>
                    <a:pt x="12753" y="782"/>
                  </a:lnTo>
                  <a:cubicBezTo>
                    <a:pt x="13004" y="942"/>
                    <a:pt x="13264" y="1079"/>
                    <a:pt x="13523" y="1215"/>
                  </a:cubicBezTo>
                  <a:cubicBezTo>
                    <a:pt x="13783" y="1352"/>
                    <a:pt x="14042" y="1488"/>
                    <a:pt x="14294" y="1647"/>
                  </a:cubicBezTo>
                  <a:lnTo>
                    <a:pt x="14522" y="1803"/>
                  </a:lnTo>
                  <a:cubicBezTo>
                    <a:pt x="14736" y="1959"/>
                    <a:pt x="14927" y="2139"/>
                    <a:pt x="15120" y="2367"/>
                  </a:cubicBezTo>
                  <a:cubicBezTo>
                    <a:pt x="15302" y="2585"/>
                    <a:pt x="15509" y="2670"/>
                    <a:pt x="15750" y="2768"/>
                  </a:cubicBezTo>
                  <a:cubicBezTo>
                    <a:pt x="15876" y="2820"/>
                    <a:pt x="16003" y="2872"/>
                    <a:pt x="16130" y="2943"/>
                  </a:cubicBezTo>
                  <a:lnTo>
                    <a:pt x="16402" y="3134"/>
                  </a:lnTo>
                  <a:cubicBezTo>
                    <a:pt x="16500" y="3218"/>
                    <a:pt x="16575" y="3299"/>
                    <a:pt x="16650" y="3381"/>
                  </a:cubicBezTo>
                  <a:cubicBezTo>
                    <a:pt x="16742" y="3481"/>
                    <a:pt x="16829" y="3575"/>
                    <a:pt x="16922" y="3639"/>
                  </a:cubicBezTo>
                  <a:cubicBezTo>
                    <a:pt x="17094" y="3759"/>
                    <a:pt x="17276" y="3784"/>
                    <a:pt x="17532" y="3786"/>
                  </a:cubicBezTo>
                  <a:lnTo>
                    <a:pt x="17783" y="3785"/>
                  </a:lnTo>
                  <a:cubicBezTo>
                    <a:pt x="17953" y="3785"/>
                    <a:pt x="18138" y="3793"/>
                    <a:pt x="18325" y="3854"/>
                  </a:cubicBezTo>
                  <a:cubicBezTo>
                    <a:pt x="18581" y="3937"/>
                    <a:pt x="18778" y="4117"/>
                    <a:pt x="18969" y="4292"/>
                  </a:cubicBezTo>
                  <a:cubicBezTo>
                    <a:pt x="19136" y="4444"/>
                    <a:pt x="19294" y="4588"/>
                    <a:pt x="19472" y="4645"/>
                  </a:cubicBezTo>
                  <a:cubicBezTo>
                    <a:pt x="19663" y="4707"/>
                    <a:pt x="19858" y="4746"/>
                    <a:pt x="20127" y="4776"/>
                  </a:cubicBezTo>
                  <a:cubicBezTo>
                    <a:pt x="20161" y="4780"/>
                    <a:pt x="20212" y="4782"/>
                    <a:pt x="20276" y="4784"/>
                  </a:cubicBezTo>
                  <a:cubicBezTo>
                    <a:pt x="20725" y="4800"/>
                    <a:pt x="21478" y="4827"/>
                    <a:pt x="21514" y="5405"/>
                  </a:cubicBezTo>
                  <a:cubicBezTo>
                    <a:pt x="21534" y="5757"/>
                    <a:pt x="21249" y="5987"/>
                    <a:pt x="21060" y="6139"/>
                  </a:cubicBezTo>
                  <a:cubicBezTo>
                    <a:pt x="21019" y="6172"/>
                    <a:pt x="20982" y="6201"/>
                    <a:pt x="20955" y="6228"/>
                  </a:cubicBezTo>
                  <a:cubicBezTo>
                    <a:pt x="20833" y="6347"/>
                    <a:pt x="20826" y="6421"/>
                    <a:pt x="20808" y="6600"/>
                  </a:cubicBezTo>
                  <a:cubicBezTo>
                    <a:pt x="20797" y="6715"/>
                    <a:pt x="20784" y="6842"/>
                    <a:pt x="20744" y="6990"/>
                  </a:cubicBezTo>
                  <a:cubicBezTo>
                    <a:pt x="20696" y="7168"/>
                    <a:pt x="20631" y="7297"/>
                    <a:pt x="20579" y="7401"/>
                  </a:cubicBezTo>
                  <a:cubicBezTo>
                    <a:pt x="20503" y="7551"/>
                    <a:pt x="20461" y="7634"/>
                    <a:pt x="20472" y="7826"/>
                  </a:cubicBezTo>
                  <a:lnTo>
                    <a:pt x="20481" y="7941"/>
                  </a:lnTo>
                  <a:cubicBezTo>
                    <a:pt x="20508" y="8260"/>
                    <a:pt x="20545" y="8695"/>
                    <a:pt x="20274" y="8981"/>
                  </a:cubicBezTo>
                  <a:cubicBezTo>
                    <a:pt x="20127" y="9140"/>
                    <a:pt x="20031" y="9245"/>
                    <a:pt x="19812" y="9245"/>
                  </a:cubicBezTo>
                  <a:cubicBezTo>
                    <a:pt x="19674" y="9239"/>
                    <a:pt x="19590" y="9205"/>
                    <a:pt x="19516" y="9174"/>
                  </a:cubicBezTo>
                  <a:cubicBezTo>
                    <a:pt x="19469" y="9155"/>
                    <a:pt x="19416" y="9133"/>
                    <a:pt x="19388" y="9133"/>
                  </a:cubicBezTo>
                  <a:cubicBezTo>
                    <a:pt x="19351" y="9173"/>
                    <a:pt x="19349" y="9257"/>
                    <a:pt x="19348" y="9347"/>
                  </a:cubicBezTo>
                  <a:cubicBezTo>
                    <a:pt x="19344" y="9515"/>
                    <a:pt x="19339" y="9745"/>
                    <a:pt x="19181" y="9935"/>
                  </a:cubicBezTo>
                  <a:cubicBezTo>
                    <a:pt x="19071" y="10066"/>
                    <a:pt x="18937" y="10127"/>
                    <a:pt x="18818" y="10181"/>
                  </a:cubicBezTo>
                  <a:cubicBezTo>
                    <a:pt x="18736" y="10219"/>
                    <a:pt x="18659" y="10254"/>
                    <a:pt x="18611" y="10304"/>
                  </a:cubicBezTo>
                  <a:cubicBezTo>
                    <a:pt x="18504" y="10416"/>
                    <a:pt x="18452" y="10526"/>
                    <a:pt x="18452" y="10642"/>
                  </a:cubicBezTo>
                  <a:cubicBezTo>
                    <a:pt x="18452" y="10965"/>
                    <a:pt x="18833" y="11366"/>
                    <a:pt x="18977" y="11517"/>
                  </a:cubicBezTo>
                  <a:cubicBezTo>
                    <a:pt x="19146" y="11695"/>
                    <a:pt x="19498" y="12066"/>
                    <a:pt x="19482" y="12555"/>
                  </a:cubicBezTo>
                  <a:cubicBezTo>
                    <a:pt x="19471" y="12943"/>
                    <a:pt x="19247" y="13051"/>
                    <a:pt x="19123" y="13102"/>
                  </a:cubicBezTo>
                  <a:cubicBezTo>
                    <a:pt x="19148" y="13122"/>
                    <a:pt x="19167" y="13138"/>
                    <a:pt x="19184" y="13155"/>
                  </a:cubicBezTo>
                  <a:cubicBezTo>
                    <a:pt x="19387" y="13356"/>
                    <a:pt x="19568" y="13534"/>
                    <a:pt x="19643" y="13735"/>
                  </a:cubicBezTo>
                  <a:cubicBezTo>
                    <a:pt x="19842" y="14271"/>
                    <a:pt x="19438" y="14522"/>
                    <a:pt x="19221" y="14657"/>
                  </a:cubicBezTo>
                  <a:cubicBezTo>
                    <a:pt x="19119" y="14721"/>
                    <a:pt x="19038" y="14774"/>
                    <a:pt x="18986" y="14827"/>
                  </a:cubicBezTo>
                  <a:cubicBezTo>
                    <a:pt x="19001" y="14835"/>
                    <a:pt x="19015" y="14843"/>
                    <a:pt x="19030" y="14851"/>
                  </a:cubicBezTo>
                  <a:cubicBezTo>
                    <a:pt x="19249" y="14972"/>
                    <a:pt x="19475" y="15096"/>
                    <a:pt x="19535" y="15378"/>
                  </a:cubicBezTo>
                  <a:cubicBezTo>
                    <a:pt x="19576" y="15569"/>
                    <a:pt x="19523" y="15777"/>
                    <a:pt x="19374" y="16012"/>
                  </a:cubicBezTo>
                  <a:cubicBezTo>
                    <a:pt x="19299" y="16132"/>
                    <a:pt x="19264" y="16238"/>
                    <a:pt x="19278" y="16306"/>
                  </a:cubicBezTo>
                  <a:cubicBezTo>
                    <a:pt x="19294" y="16385"/>
                    <a:pt x="19389" y="16449"/>
                    <a:pt x="19445" y="16480"/>
                  </a:cubicBezTo>
                  <a:cubicBezTo>
                    <a:pt x="19627" y="16582"/>
                    <a:pt x="19834" y="16698"/>
                    <a:pt x="20009" y="16698"/>
                  </a:cubicBezTo>
                  <a:cubicBezTo>
                    <a:pt x="20089" y="16698"/>
                    <a:pt x="20153" y="16674"/>
                    <a:pt x="20211" y="16622"/>
                  </a:cubicBezTo>
                  <a:lnTo>
                    <a:pt x="20348" y="16829"/>
                  </a:lnTo>
                  <a:lnTo>
                    <a:pt x="20559" y="16848"/>
                  </a:lnTo>
                  <a:cubicBezTo>
                    <a:pt x="20560" y="16881"/>
                    <a:pt x="20571" y="16936"/>
                    <a:pt x="20581" y="16994"/>
                  </a:cubicBezTo>
                  <a:cubicBezTo>
                    <a:pt x="20613" y="17185"/>
                    <a:pt x="20628" y="17290"/>
                    <a:pt x="20602" y="17386"/>
                  </a:cubicBezTo>
                  <a:cubicBezTo>
                    <a:pt x="20537" y="17618"/>
                    <a:pt x="20323" y="17842"/>
                    <a:pt x="20071" y="18089"/>
                  </a:cubicBezTo>
                  <a:lnTo>
                    <a:pt x="19992" y="18167"/>
                  </a:lnTo>
                  <a:cubicBezTo>
                    <a:pt x="19847" y="18318"/>
                    <a:pt x="19686" y="18446"/>
                    <a:pt x="19525" y="18574"/>
                  </a:cubicBezTo>
                  <a:cubicBezTo>
                    <a:pt x="19419" y="18657"/>
                    <a:pt x="19315" y="18739"/>
                    <a:pt x="19215" y="18830"/>
                  </a:cubicBezTo>
                  <a:cubicBezTo>
                    <a:pt x="19106" y="18929"/>
                    <a:pt x="19005" y="19045"/>
                    <a:pt x="18902" y="19161"/>
                  </a:cubicBezTo>
                  <a:cubicBezTo>
                    <a:pt x="18705" y="19385"/>
                    <a:pt x="18501" y="19616"/>
                    <a:pt x="18237" y="19765"/>
                  </a:cubicBezTo>
                  <a:cubicBezTo>
                    <a:pt x="18051" y="19869"/>
                    <a:pt x="17860" y="19922"/>
                    <a:pt x="17668" y="19922"/>
                  </a:cubicBezTo>
                  <a:cubicBezTo>
                    <a:pt x="17259" y="19922"/>
                    <a:pt x="16908" y="19691"/>
                    <a:pt x="16567" y="19466"/>
                  </a:cubicBezTo>
                  <a:cubicBezTo>
                    <a:pt x="16306" y="19294"/>
                    <a:pt x="16059" y="19132"/>
                    <a:pt x="15798" y="19076"/>
                  </a:cubicBezTo>
                  <a:cubicBezTo>
                    <a:pt x="15756" y="19067"/>
                    <a:pt x="15714" y="19065"/>
                    <a:pt x="15671" y="19065"/>
                  </a:cubicBezTo>
                  <a:cubicBezTo>
                    <a:pt x="15621" y="19065"/>
                    <a:pt x="15403" y="19080"/>
                    <a:pt x="15344" y="19080"/>
                  </a:cubicBezTo>
                  <a:cubicBezTo>
                    <a:pt x="15241" y="19080"/>
                    <a:pt x="15154" y="19068"/>
                    <a:pt x="15072" y="19042"/>
                  </a:cubicBezTo>
                  <a:cubicBezTo>
                    <a:pt x="14983" y="19014"/>
                    <a:pt x="14887" y="18971"/>
                    <a:pt x="14788" y="18927"/>
                  </a:cubicBezTo>
                  <a:cubicBezTo>
                    <a:pt x="14628" y="18855"/>
                    <a:pt x="14463" y="18781"/>
                    <a:pt x="14332" y="18781"/>
                  </a:cubicBezTo>
                  <a:cubicBezTo>
                    <a:pt x="14113" y="18813"/>
                    <a:pt x="13816" y="18974"/>
                    <a:pt x="13628" y="19114"/>
                  </a:cubicBezTo>
                  <a:cubicBezTo>
                    <a:pt x="12909" y="19649"/>
                    <a:pt x="12653" y="19932"/>
                    <a:pt x="12820" y="20787"/>
                  </a:cubicBezTo>
                  <a:cubicBezTo>
                    <a:pt x="12871" y="21053"/>
                    <a:pt x="12893" y="21113"/>
                    <a:pt x="12896" y="21122"/>
                  </a:cubicBezTo>
                  <a:lnTo>
                    <a:pt x="12578" y="21464"/>
                  </a:lnTo>
                  <a:cubicBezTo>
                    <a:pt x="12508" y="21417"/>
                    <a:pt x="12484" y="21410"/>
                    <a:pt x="12456" y="21410"/>
                  </a:cubicBezTo>
                  <a:cubicBezTo>
                    <a:pt x="12395" y="21410"/>
                    <a:pt x="12316" y="21445"/>
                    <a:pt x="12232" y="21483"/>
                  </a:cubicBezTo>
                  <a:cubicBezTo>
                    <a:pt x="12164" y="21514"/>
                    <a:pt x="12095" y="21545"/>
                    <a:pt x="12025" y="21565"/>
                  </a:cubicBezTo>
                  <a:cubicBezTo>
                    <a:pt x="11944" y="21588"/>
                    <a:pt x="11860" y="21600"/>
                    <a:pt x="11775"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65" name="Google Shape;465;p12"/>
            <p:cNvSpPr/>
            <p:nvPr/>
          </p:nvSpPr>
          <p:spPr>
            <a:xfrm>
              <a:off x="12856424" y="4423709"/>
              <a:ext cx="92018" cy="49486"/>
            </a:xfrm>
            <a:custGeom>
              <a:rect b="b" l="l" r="r" t="t"/>
              <a:pathLst>
                <a:path extrusionOk="0" h="21207" w="21600">
                  <a:moveTo>
                    <a:pt x="21600" y="0"/>
                  </a:moveTo>
                  <a:cubicBezTo>
                    <a:pt x="20478" y="1746"/>
                    <a:pt x="19381" y="3583"/>
                    <a:pt x="18247" y="5314"/>
                  </a:cubicBezTo>
                  <a:cubicBezTo>
                    <a:pt x="17682" y="6182"/>
                    <a:pt x="16409" y="7180"/>
                    <a:pt x="16110" y="8459"/>
                  </a:cubicBezTo>
                  <a:cubicBezTo>
                    <a:pt x="15848" y="9607"/>
                    <a:pt x="16319" y="11290"/>
                    <a:pt x="16691" y="12184"/>
                  </a:cubicBezTo>
                  <a:cubicBezTo>
                    <a:pt x="16769" y="12359"/>
                    <a:pt x="17965" y="14469"/>
                    <a:pt x="17956" y="14469"/>
                  </a:cubicBezTo>
                  <a:cubicBezTo>
                    <a:pt x="17956" y="14469"/>
                    <a:pt x="14444" y="14469"/>
                    <a:pt x="14440" y="14469"/>
                  </a:cubicBezTo>
                  <a:cubicBezTo>
                    <a:pt x="14149" y="14469"/>
                    <a:pt x="13387" y="16256"/>
                    <a:pt x="13187" y="16566"/>
                  </a:cubicBezTo>
                  <a:cubicBezTo>
                    <a:pt x="12155" y="18156"/>
                    <a:pt x="11058" y="19349"/>
                    <a:pt x="9756" y="20011"/>
                  </a:cubicBezTo>
                  <a:cubicBezTo>
                    <a:pt x="8208" y="20796"/>
                    <a:pt x="6125" y="21600"/>
                    <a:pt x="4544" y="20994"/>
                  </a:cubicBezTo>
                  <a:cubicBezTo>
                    <a:pt x="2473" y="20198"/>
                    <a:pt x="1928" y="16189"/>
                    <a:pt x="864" y="13320"/>
                  </a:cubicBezTo>
                  <a:cubicBezTo>
                    <a:pt x="536" y="12438"/>
                    <a:pt x="184" y="11611"/>
                    <a:pt x="0" y="10598"/>
                  </a:cubicBezTo>
                  <a:cubicBezTo>
                    <a:pt x="1744" y="12662"/>
                    <a:pt x="1859" y="11219"/>
                    <a:pt x="3652" y="10381"/>
                  </a:cubicBezTo>
                  <a:cubicBezTo>
                    <a:pt x="4250" y="10101"/>
                    <a:pt x="5113" y="10396"/>
                    <a:pt x="5748" y="10295"/>
                  </a:cubicBezTo>
                  <a:cubicBezTo>
                    <a:pt x="6186" y="9098"/>
                    <a:pt x="6428" y="6978"/>
                    <a:pt x="6419" y="5550"/>
                  </a:cubicBezTo>
                  <a:cubicBezTo>
                    <a:pt x="9948" y="6324"/>
                    <a:pt x="12880" y="6757"/>
                    <a:pt x="16278" y="4416"/>
                  </a:cubicBezTo>
                  <a:cubicBezTo>
                    <a:pt x="18087" y="3171"/>
                    <a:pt x="19930" y="1769"/>
                    <a:pt x="21600" y="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66" name="Google Shape;466;p12"/>
            <p:cNvSpPr/>
            <p:nvPr/>
          </p:nvSpPr>
          <p:spPr>
            <a:xfrm>
              <a:off x="11624126" y="4244996"/>
              <a:ext cx="18478" cy="17873"/>
            </a:xfrm>
            <a:custGeom>
              <a:rect b="b" l="l" r="r" t="t"/>
              <a:pathLst>
                <a:path extrusionOk="0" h="18988" w="19933">
                  <a:moveTo>
                    <a:pt x="19763" y="4159"/>
                  </a:moveTo>
                  <a:cubicBezTo>
                    <a:pt x="20770" y="8513"/>
                    <a:pt x="17195" y="14402"/>
                    <a:pt x="11776" y="17353"/>
                  </a:cubicBezTo>
                  <a:cubicBezTo>
                    <a:pt x="6376" y="20290"/>
                    <a:pt x="1174" y="19162"/>
                    <a:pt x="167" y="14836"/>
                  </a:cubicBezTo>
                  <a:cubicBezTo>
                    <a:pt x="-830" y="10495"/>
                    <a:pt x="2745" y="4607"/>
                    <a:pt x="8164" y="1641"/>
                  </a:cubicBezTo>
                  <a:cubicBezTo>
                    <a:pt x="13583" y="-1310"/>
                    <a:pt x="18776" y="-167"/>
                    <a:pt x="19763" y="4159"/>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67" name="Google Shape;467;p12"/>
            <p:cNvSpPr/>
            <p:nvPr/>
          </p:nvSpPr>
          <p:spPr>
            <a:xfrm>
              <a:off x="11731282" y="4209255"/>
              <a:ext cx="18475" cy="17872"/>
            </a:xfrm>
            <a:custGeom>
              <a:rect b="b" l="l" r="r" t="t"/>
              <a:pathLst>
                <a:path extrusionOk="0" h="19136" w="19854">
                  <a:moveTo>
                    <a:pt x="19662" y="15405"/>
                  </a:moveTo>
                  <a:cubicBezTo>
                    <a:pt x="18603" y="19597"/>
                    <a:pt x="13364" y="20368"/>
                    <a:pt x="8004" y="17151"/>
                  </a:cubicBezTo>
                  <a:cubicBezTo>
                    <a:pt x="2625" y="13935"/>
                    <a:pt x="-870" y="7909"/>
                    <a:pt x="189" y="3731"/>
                  </a:cubicBezTo>
                  <a:cubicBezTo>
                    <a:pt x="1257" y="-461"/>
                    <a:pt x="6467" y="-1232"/>
                    <a:pt x="11856" y="1985"/>
                  </a:cubicBezTo>
                  <a:cubicBezTo>
                    <a:pt x="17225" y="5201"/>
                    <a:pt x="20730" y="11213"/>
                    <a:pt x="19662" y="15405"/>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68" name="Google Shape;468;p12"/>
            <p:cNvSpPr/>
            <p:nvPr/>
          </p:nvSpPr>
          <p:spPr>
            <a:xfrm>
              <a:off x="11659843" y="4209255"/>
              <a:ext cx="39781" cy="31058"/>
            </a:xfrm>
            <a:custGeom>
              <a:rect b="b" l="l" r="r" t="t"/>
              <a:pathLst>
                <a:path extrusionOk="0" h="15506" w="18030">
                  <a:moveTo>
                    <a:pt x="12697" y="3"/>
                  </a:moveTo>
                  <a:cubicBezTo>
                    <a:pt x="13029" y="-6"/>
                    <a:pt x="13357" y="7"/>
                    <a:pt x="13682" y="55"/>
                  </a:cubicBezTo>
                  <a:cubicBezTo>
                    <a:pt x="13488" y="4621"/>
                    <a:pt x="14468" y="4416"/>
                    <a:pt x="17460" y="7261"/>
                  </a:cubicBezTo>
                  <a:cubicBezTo>
                    <a:pt x="21203" y="10807"/>
                    <a:pt x="5279" y="21594"/>
                    <a:pt x="5362" y="10890"/>
                  </a:cubicBezTo>
                  <a:cubicBezTo>
                    <a:pt x="3634" y="10729"/>
                    <a:pt x="801" y="12550"/>
                    <a:pt x="58" y="9966"/>
                  </a:cubicBezTo>
                  <a:cubicBezTo>
                    <a:pt x="-397" y="8389"/>
                    <a:pt x="1978" y="5797"/>
                    <a:pt x="2860" y="4878"/>
                  </a:cubicBezTo>
                  <a:cubicBezTo>
                    <a:pt x="5287" y="2364"/>
                    <a:pt x="9306" y="116"/>
                    <a:pt x="12697" y="3"/>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69" name="Google Shape;469;p12"/>
            <p:cNvSpPr/>
            <p:nvPr/>
          </p:nvSpPr>
          <p:spPr>
            <a:xfrm>
              <a:off x="11999174" y="3458663"/>
              <a:ext cx="52207" cy="68694"/>
            </a:xfrm>
            <a:custGeom>
              <a:rect b="b" l="l" r="r" t="t"/>
              <a:pathLst>
                <a:path extrusionOk="0" h="20853" w="19851">
                  <a:moveTo>
                    <a:pt x="17416" y="72"/>
                  </a:moveTo>
                  <a:cubicBezTo>
                    <a:pt x="17589" y="115"/>
                    <a:pt x="17761" y="176"/>
                    <a:pt x="17933" y="268"/>
                  </a:cubicBezTo>
                  <a:cubicBezTo>
                    <a:pt x="19906" y="1293"/>
                    <a:pt x="20427" y="4440"/>
                    <a:pt x="19167" y="5889"/>
                  </a:cubicBezTo>
                  <a:cubicBezTo>
                    <a:pt x="18258" y="6931"/>
                    <a:pt x="15811" y="7418"/>
                    <a:pt x="16090" y="8999"/>
                  </a:cubicBezTo>
                  <a:cubicBezTo>
                    <a:pt x="16236" y="9794"/>
                    <a:pt x="18139" y="9709"/>
                    <a:pt x="18301" y="10650"/>
                  </a:cubicBezTo>
                  <a:cubicBezTo>
                    <a:pt x="18593" y="12372"/>
                    <a:pt x="15954" y="11558"/>
                    <a:pt x="15254" y="12629"/>
                  </a:cubicBezTo>
                  <a:cubicBezTo>
                    <a:pt x="14564" y="13680"/>
                    <a:pt x="16043" y="15505"/>
                    <a:pt x="15745" y="16647"/>
                  </a:cubicBezTo>
                  <a:cubicBezTo>
                    <a:pt x="15427" y="17852"/>
                    <a:pt x="14210" y="18435"/>
                    <a:pt x="13069" y="19190"/>
                  </a:cubicBezTo>
                  <a:cubicBezTo>
                    <a:pt x="10134" y="21135"/>
                    <a:pt x="7694" y="21161"/>
                    <a:pt x="4033" y="20350"/>
                  </a:cubicBezTo>
                  <a:cubicBezTo>
                    <a:pt x="2717" y="20056"/>
                    <a:pt x="1218" y="19667"/>
                    <a:pt x="541" y="18626"/>
                  </a:cubicBezTo>
                  <a:cubicBezTo>
                    <a:pt x="80" y="17927"/>
                    <a:pt x="-62" y="15799"/>
                    <a:pt x="730" y="15206"/>
                  </a:cubicBezTo>
                  <a:cubicBezTo>
                    <a:pt x="1520" y="14610"/>
                    <a:pt x="3257" y="15770"/>
                    <a:pt x="4205" y="16083"/>
                  </a:cubicBezTo>
                  <a:cubicBezTo>
                    <a:pt x="5890" y="16642"/>
                    <a:pt x="7475" y="17063"/>
                    <a:pt x="8231" y="15301"/>
                  </a:cubicBezTo>
                  <a:cubicBezTo>
                    <a:pt x="9564" y="12191"/>
                    <a:pt x="5565" y="12300"/>
                    <a:pt x="3456" y="11572"/>
                  </a:cubicBezTo>
                  <a:cubicBezTo>
                    <a:pt x="2106" y="11105"/>
                    <a:pt x="1510" y="10104"/>
                    <a:pt x="890" y="9074"/>
                  </a:cubicBezTo>
                  <a:cubicBezTo>
                    <a:pt x="-1173" y="5664"/>
                    <a:pt x="574" y="5940"/>
                    <a:pt x="3831" y="4544"/>
                  </a:cubicBezTo>
                  <a:cubicBezTo>
                    <a:pt x="4965" y="4054"/>
                    <a:pt x="5741" y="3145"/>
                    <a:pt x="6898" y="2711"/>
                  </a:cubicBezTo>
                  <a:cubicBezTo>
                    <a:pt x="8271" y="2199"/>
                    <a:pt x="9783" y="2517"/>
                    <a:pt x="11205" y="2255"/>
                  </a:cubicBezTo>
                  <a:cubicBezTo>
                    <a:pt x="13086" y="1911"/>
                    <a:pt x="15370" y="-439"/>
                    <a:pt x="17416" y="72"/>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70" name="Google Shape;470;p12"/>
            <p:cNvSpPr/>
            <p:nvPr/>
          </p:nvSpPr>
          <p:spPr>
            <a:xfrm>
              <a:off x="11963454" y="3476535"/>
              <a:ext cx="32908" cy="38668"/>
            </a:xfrm>
            <a:custGeom>
              <a:rect b="b" l="l" r="r" t="t"/>
              <a:pathLst>
                <a:path extrusionOk="0" h="21241" w="19929">
                  <a:moveTo>
                    <a:pt x="6446" y="768"/>
                  </a:moveTo>
                  <a:cubicBezTo>
                    <a:pt x="9160" y="140"/>
                    <a:pt x="12181" y="-9"/>
                    <a:pt x="14331" y="1"/>
                  </a:cubicBezTo>
                  <a:cubicBezTo>
                    <a:pt x="18429" y="20"/>
                    <a:pt x="19459" y="6242"/>
                    <a:pt x="19765" y="8883"/>
                  </a:cubicBezTo>
                  <a:cubicBezTo>
                    <a:pt x="20087" y="11563"/>
                    <a:pt x="19897" y="14405"/>
                    <a:pt x="19511" y="17056"/>
                  </a:cubicBezTo>
                  <a:cubicBezTo>
                    <a:pt x="19406" y="17780"/>
                    <a:pt x="19374" y="20234"/>
                    <a:pt x="18756" y="20738"/>
                  </a:cubicBezTo>
                  <a:cubicBezTo>
                    <a:pt x="18170" y="21227"/>
                    <a:pt x="15556" y="21591"/>
                    <a:pt x="15102" y="20685"/>
                  </a:cubicBezTo>
                  <a:cubicBezTo>
                    <a:pt x="14130" y="18787"/>
                    <a:pt x="14156" y="15268"/>
                    <a:pt x="12292" y="13931"/>
                  </a:cubicBezTo>
                  <a:cubicBezTo>
                    <a:pt x="8632" y="11304"/>
                    <a:pt x="2844" y="14118"/>
                    <a:pt x="647" y="9065"/>
                  </a:cubicBezTo>
                  <a:cubicBezTo>
                    <a:pt x="-1513" y="4090"/>
                    <a:pt x="2068" y="1793"/>
                    <a:pt x="6446" y="768"/>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71" name="Google Shape;471;p12"/>
            <p:cNvSpPr/>
            <p:nvPr/>
          </p:nvSpPr>
          <p:spPr>
            <a:xfrm>
              <a:off x="11374094" y="3333566"/>
              <a:ext cx="284594" cy="395964"/>
            </a:xfrm>
            <a:custGeom>
              <a:rect b="b" l="l" r="r" t="t"/>
              <a:pathLst>
                <a:path extrusionOk="0" h="21379" w="21592">
                  <a:moveTo>
                    <a:pt x="21569" y="14879"/>
                  </a:moveTo>
                  <a:cubicBezTo>
                    <a:pt x="21594" y="14962"/>
                    <a:pt x="21600" y="15046"/>
                    <a:pt x="21578" y="15132"/>
                  </a:cubicBezTo>
                  <a:cubicBezTo>
                    <a:pt x="21439" y="15662"/>
                    <a:pt x="21230" y="15989"/>
                    <a:pt x="20656" y="16361"/>
                  </a:cubicBezTo>
                  <a:cubicBezTo>
                    <a:pt x="20181" y="16669"/>
                    <a:pt x="19634" y="16902"/>
                    <a:pt x="19206" y="17247"/>
                  </a:cubicBezTo>
                  <a:cubicBezTo>
                    <a:pt x="18892" y="17501"/>
                    <a:pt x="18674" y="17652"/>
                    <a:pt x="18184" y="17719"/>
                  </a:cubicBezTo>
                  <a:cubicBezTo>
                    <a:pt x="18694" y="17785"/>
                    <a:pt x="19201" y="17862"/>
                    <a:pt x="19710" y="17933"/>
                  </a:cubicBezTo>
                  <a:cubicBezTo>
                    <a:pt x="19939" y="17965"/>
                    <a:pt x="20735" y="17870"/>
                    <a:pt x="20749" y="18190"/>
                  </a:cubicBezTo>
                  <a:cubicBezTo>
                    <a:pt x="20754" y="18337"/>
                    <a:pt x="19723" y="18740"/>
                    <a:pt x="19531" y="18834"/>
                  </a:cubicBezTo>
                  <a:cubicBezTo>
                    <a:pt x="17955" y="19611"/>
                    <a:pt x="15503" y="19295"/>
                    <a:pt x="13663" y="19295"/>
                  </a:cubicBezTo>
                  <a:cubicBezTo>
                    <a:pt x="13158" y="19295"/>
                    <a:pt x="13605" y="19934"/>
                    <a:pt x="12832" y="19906"/>
                  </a:cubicBezTo>
                  <a:cubicBezTo>
                    <a:pt x="12306" y="19886"/>
                    <a:pt x="11828" y="19620"/>
                    <a:pt x="11303" y="19614"/>
                  </a:cubicBezTo>
                  <a:cubicBezTo>
                    <a:pt x="10805" y="19610"/>
                    <a:pt x="10595" y="19909"/>
                    <a:pt x="10144" y="19986"/>
                  </a:cubicBezTo>
                  <a:cubicBezTo>
                    <a:pt x="9622" y="20075"/>
                    <a:pt x="9346" y="19790"/>
                    <a:pt x="8917" y="19653"/>
                  </a:cubicBezTo>
                  <a:cubicBezTo>
                    <a:pt x="8125" y="19400"/>
                    <a:pt x="7086" y="19483"/>
                    <a:pt x="6611" y="20031"/>
                  </a:cubicBezTo>
                  <a:cubicBezTo>
                    <a:pt x="6376" y="20303"/>
                    <a:pt x="6257" y="20805"/>
                    <a:pt x="5737" y="20868"/>
                  </a:cubicBezTo>
                  <a:cubicBezTo>
                    <a:pt x="5443" y="20904"/>
                    <a:pt x="5097" y="20745"/>
                    <a:pt x="4824" y="20690"/>
                  </a:cubicBezTo>
                  <a:cubicBezTo>
                    <a:pt x="3995" y="20525"/>
                    <a:pt x="3469" y="20588"/>
                    <a:pt x="2796" y="20922"/>
                  </a:cubicBezTo>
                  <a:cubicBezTo>
                    <a:pt x="2326" y="21155"/>
                    <a:pt x="2163" y="21509"/>
                    <a:pt x="1544" y="21330"/>
                  </a:cubicBezTo>
                  <a:cubicBezTo>
                    <a:pt x="1039" y="21185"/>
                    <a:pt x="500" y="21329"/>
                    <a:pt x="0" y="21216"/>
                  </a:cubicBezTo>
                  <a:cubicBezTo>
                    <a:pt x="328" y="20937"/>
                    <a:pt x="632" y="20910"/>
                    <a:pt x="1082" y="20809"/>
                  </a:cubicBezTo>
                  <a:cubicBezTo>
                    <a:pt x="1579" y="20697"/>
                    <a:pt x="2014" y="20465"/>
                    <a:pt x="2398" y="20220"/>
                  </a:cubicBezTo>
                  <a:cubicBezTo>
                    <a:pt x="2748" y="19997"/>
                    <a:pt x="3413" y="19788"/>
                    <a:pt x="3621" y="19497"/>
                  </a:cubicBezTo>
                  <a:cubicBezTo>
                    <a:pt x="3769" y="19291"/>
                    <a:pt x="3652" y="19153"/>
                    <a:pt x="3944" y="19007"/>
                  </a:cubicBezTo>
                  <a:cubicBezTo>
                    <a:pt x="4224" y="18868"/>
                    <a:pt x="4402" y="18885"/>
                    <a:pt x="4633" y="18679"/>
                  </a:cubicBezTo>
                  <a:cubicBezTo>
                    <a:pt x="5072" y="18293"/>
                    <a:pt x="5637" y="18249"/>
                    <a:pt x="6288" y="18292"/>
                  </a:cubicBezTo>
                  <a:cubicBezTo>
                    <a:pt x="6570" y="18311"/>
                    <a:pt x="6886" y="18373"/>
                    <a:pt x="7165" y="18341"/>
                  </a:cubicBezTo>
                  <a:cubicBezTo>
                    <a:pt x="7929" y="18248"/>
                    <a:pt x="8476" y="17932"/>
                    <a:pt x="8864" y="17483"/>
                  </a:cubicBezTo>
                  <a:cubicBezTo>
                    <a:pt x="8054" y="17740"/>
                    <a:pt x="7577" y="18029"/>
                    <a:pt x="6676" y="17795"/>
                  </a:cubicBezTo>
                  <a:cubicBezTo>
                    <a:pt x="6465" y="17740"/>
                    <a:pt x="6361" y="17750"/>
                    <a:pt x="6249" y="17590"/>
                  </a:cubicBezTo>
                  <a:cubicBezTo>
                    <a:pt x="6214" y="17543"/>
                    <a:pt x="6109" y="17241"/>
                    <a:pt x="6283" y="17234"/>
                  </a:cubicBezTo>
                  <a:cubicBezTo>
                    <a:pt x="5838" y="17253"/>
                    <a:pt x="5376" y="17682"/>
                    <a:pt x="4908" y="17472"/>
                  </a:cubicBezTo>
                  <a:cubicBezTo>
                    <a:pt x="4481" y="17282"/>
                    <a:pt x="4508" y="17050"/>
                    <a:pt x="3874" y="17187"/>
                  </a:cubicBezTo>
                  <a:cubicBezTo>
                    <a:pt x="3499" y="17269"/>
                    <a:pt x="3129" y="17483"/>
                    <a:pt x="2735" y="17295"/>
                  </a:cubicBezTo>
                  <a:cubicBezTo>
                    <a:pt x="2386" y="17131"/>
                    <a:pt x="2403" y="16516"/>
                    <a:pt x="2700" y="16324"/>
                  </a:cubicBezTo>
                  <a:cubicBezTo>
                    <a:pt x="2885" y="16207"/>
                    <a:pt x="3252" y="16226"/>
                    <a:pt x="3481" y="16183"/>
                  </a:cubicBezTo>
                  <a:cubicBezTo>
                    <a:pt x="4289" y="16031"/>
                    <a:pt x="4781" y="15764"/>
                    <a:pt x="5239" y="15285"/>
                  </a:cubicBezTo>
                  <a:cubicBezTo>
                    <a:pt x="5468" y="15044"/>
                    <a:pt x="5888" y="14820"/>
                    <a:pt x="5782" y="14486"/>
                  </a:cubicBezTo>
                  <a:cubicBezTo>
                    <a:pt x="5621" y="13974"/>
                    <a:pt x="4277" y="13739"/>
                    <a:pt x="4589" y="13060"/>
                  </a:cubicBezTo>
                  <a:cubicBezTo>
                    <a:pt x="4735" y="12742"/>
                    <a:pt x="5166" y="12882"/>
                    <a:pt x="5529" y="12931"/>
                  </a:cubicBezTo>
                  <a:cubicBezTo>
                    <a:pt x="6296" y="13035"/>
                    <a:pt x="6971" y="12966"/>
                    <a:pt x="7736" y="12902"/>
                  </a:cubicBezTo>
                  <a:cubicBezTo>
                    <a:pt x="8253" y="12859"/>
                    <a:pt x="8531" y="12953"/>
                    <a:pt x="8619" y="12545"/>
                  </a:cubicBezTo>
                  <a:cubicBezTo>
                    <a:pt x="8678" y="12281"/>
                    <a:pt x="8632" y="11918"/>
                    <a:pt x="8781" y="11669"/>
                  </a:cubicBezTo>
                  <a:cubicBezTo>
                    <a:pt x="8976" y="11347"/>
                    <a:pt x="9544" y="11320"/>
                    <a:pt x="9391" y="10888"/>
                  </a:cubicBezTo>
                  <a:cubicBezTo>
                    <a:pt x="8880" y="10804"/>
                    <a:pt x="8406" y="11203"/>
                    <a:pt x="8028" y="10935"/>
                  </a:cubicBezTo>
                  <a:cubicBezTo>
                    <a:pt x="7077" y="10262"/>
                    <a:pt x="7934" y="9533"/>
                    <a:pt x="8544" y="8998"/>
                  </a:cubicBezTo>
                  <a:cubicBezTo>
                    <a:pt x="8373" y="9148"/>
                    <a:pt x="7505" y="9234"/>
                    <a:pt x="7238" y="9284"/>
                  </a:cubicBezTo>
                  <a:cubicBezTo>
                    <a:pt x="7045" y="9318"/>
                    <a:pt x="6862" y="9363"/>
                    <a:pt x="6660" y="9386"/>
                  </a:cubicBezTo>
                  <a:cubicBezTo>
                    <a:pt x="6298" y="9429"/>
                    <a:pt x="5923" y="9226"/>
                    <a:pt x="5595" y="9269"/>
                  </a:cubicBezTo>
                  <a:cubicBezTo>
                    <a:pt x="5342" y="9303"/>
                    <a:pt x="5417" y="9415"/>
                    <a:pt x="5243" y="9481"/>
                  </a:cubicBezTo>
                  <a:cubicBezTo>
                    <a:pt x="5005" y="9573"/>
                    <a:pt x="5080" y="9540"/>
                    <a:pt x="4762" y="9438"/>
                  </a:cubicBezTo>
                  <a:cubicBezTo>
                    <a:pt x="4703" y="9419"/>
                    <a:pt x="4006" y="9221"/>
                    <a:pt x="4001" y="9297"/>
                  </a:cubicBezTo>
                  <a:cubicBezTo>
                    <a:pt x="3990" y="9447"/>
                    <a:pt x="3999" y="9601"/>
                    <a:pt x="3988" y="9751"/>
                  </a:cubicBezTo>
                  <a:cubicBezTo>
                    <a:pt x="3555" y="9702"/>
                    <a:pt x="3226" y="9136"/>
                    <a:pt x="3369" y="8875"/>
                  </a:cubicBezTo>
                  <a:cubicBezTo>
                    <a:pt x="3622" y="8408"/>
                    <a:pt x="4520" y="8404"/>
                    <a:pt x="4862" y="8024"/>
                  </a:cubicBezTo>
                  <a:cubicBezTo>
                    <a:pt x="5178" y="7674"/>
                    <a:pt x="4521" y="6780"/>
                    <a:pt x="3972" y="6687"/>
                  </a:cubicBezTo>
                  <a:cubicBezTo>
                    <a:pt x="3547" y="6614"/>
                    <a:pt x="3121" y="6829"/>
                    <a:pt x="3190" y="7146"/>
                  </a:cubicBezTo>
                  <a:cubicBezTo>
                    <a:pt x="3547" y="7230"/>
                    <a:pt x="4052" y="7840"/>
                    <a:pt x="3410" y="7864"/>
                  </a:cubicBezTo>
                  <a:cubicBezTo>
                    <a:pt x="3170" y="7873"/>
                    <a:pt x="3094" y="7629"/>
                    <a:pt x="2842" y="7656"/>
                  </a:cubicBezTo>
                  <a:cubicBezTo>
                    <a:pt x="2609" y="7681"/>
                    <a:pt x="2464" y="7967"/>
                    <a:pt x="2403" y="8101"/>
                  </a:cubicBezTo>
                  <a:cubicBezTo>
                    <a:pt x="1352" y="8289"/>
                    <a:pt x="2537" y="7069"/>
                    <a:pt x="2259" y="6778"/>
                  </a:cubicBezTo>
                  <a:cubicBezTo>
                    <a:pt x="1919" y="6420"/>
                    <a:pt x="1155" y="7464"/>
                    <a:pt x="535" y="7288"/>
                  </a:cubicBezTo>
                  <a:cubicBezTo>
                    <a:pt x="278" y="7214"/>
                    <a:pt x="244" y="6963"/>
                    <a:pt x="344" y="6802"/>
                  </a:cubicBezTo>
                  <a:cubicBezTo>
                    <a:pt x="489" y="6571"/>
                    <a:pt x="767" y="6576"/>
                    <a:pt x="1060" y="6511"/>
                  </a:cubicBezTo>
                  <a:cubicBezTo>
                    <a:pt x="1684" y="6374"/>
                    <a:pt x="2741" y="6086"/>
                    <a:pt x="2616" y="5484"/>
                  </a:cubicBezTo>
                  <a:cubicBezTo>
                    <a:pt x="2556" y="5543"/>
                    <a:pt x="2490" y="5576"/>
                    <a:pt x="2444" y="5642"/>
                  </a:cubicBezTo>
                  <a:cubicBezTo>
                    <a:pt x="1950" y="5720"/>
                    <a:pt x="1506" y="5636"/>
                    <a:pt x="994" y="5642"/>
                  </a:cubicBezTo>
                  <a:cubicBezTo>
                    <a:pt x="828" y="5305"/>
                    <a:pt x="761" y="5223"/>
                    <a:pt x="1045" y="4884"/>
                  </a:cubicBezTo>
                  <a:cubicBezTo>
                    <a:pt x="1252" y="4639"/>
                    <a:pt x="1437" y="4678"/>
                    <a:pt x="1763" y="4556"/>
                  </a:cubicBezTo>
                  <a:cubicBezTo>
                    <a:pt x="2511" y="4276"/>
                    <a:pt x="2253" y="3663"/>
                    <a:pt x="2402" y="3173"/>
                  </a:cubicBezTo>
                  <a:cubicBezTo>
                    <a:pt x="2446" y="3029"/>
                    <a:pt x="2543" y="2947"/>
                    <a:pt x="2594" y="2836"/>
                  </a:cubicBezTo>
                  <a:cubicBezTo>
                    <a:pt x="2687" y="2635"/>
                    <a:pt x="2543" y="2441"/>
                    <a:pt x="2640" y="2239"/>
                  </a:cubicBezTo>
                  <a:cubicBezTo>
                    <a:pt x="2763" y="1978"/>
                    <a:pt x="3375" y="1869"/>
                    <a:pt x="3616" y="1665"/>
                  </a:cubicBezTo>
                  <a:cubicBezTo>
                    <a:pt x="3939" y="1392"/>
                    <a:pt x="4105" y="1025"/>
                    <a:pt x="4396" y="734"/>
                  </a:cubicBezTo>
                  <a:cubicBezTo>
                    <a:pt x="4665" y="462"/>
                    <a:pt x="4846" y="24"/>
                    <a:pt x="5398" y="89"/>
                  </a:cubicBezTo>
                  <a:cubicBezTo>
                    <a:pt x="5919" y="148"/>
                    <a:pt x="6398" y="202"/>
                    <a:pt x="6937" y="232"/>
                  </a:cubicBezTo>
                  <a:cubicBezTo>
                    <a:pt x="7448" y="261"/>
                    <a:pt x="7879" y="256"/>
                    <a:pt x="8363" y="133"/>
                  </a:cubicBezTo>
                  <a:cubicBezTo>
                    <a:pt x="8784" y="26"/>
                    <a:pt x="9370" y="-91"/>
                    <a:pt x="9772" y="107"/>
                  </a:cubicBezTo>
                  <a:cubicBezTo>
                    <a:pt x="10205" y="319"/>
                    <a:pt x="10069" y="668"/>
                    <a:pt x="9696" y="839"/>
                  </a:cubicBezTo>
                  <a:cubicBezTo>
                    <a:pt x="8895" y="1210"/>
                    <a:pt x="7702" y="1539"/>
                    <a:pt x="7395" y="2242"/>
                  </a:cubicBezTo>
                  <a:cubicBezTo>
                    <a:pt x="7251" y="2576"/>
                    <a:pt x="7479" y="2542"/>
                    <a:pt x="7890" y="2476"/>
                  </a:cubicBezTo>
                  <a:cubicBezTo>
                    <a:pt x="8465" y="2384"/>
                    <a:pt x="9022" y="2265"/>
                    <a:pt x="9618" y="2268"/>
                  </a:cubicBezTo>
                  <a:cubicBezTo>
                    <a:pt x="10215" y="2271"/>
                    <a:pt x="10811" y="2268"/>
                    <a:pt x="11409" y="2268"/>
                  </a:cubicBezTo>
                  <a:cubicBezTo>
                    <a:pt x="11767" y="2268"/>
                    <a:pt x="12687" y="2261"/>
                    <a:pt x="12918" y="2476"/>
                  </a:cubicBezTo>
                  <a:cubicBezTo>
                    <a:pt x="13217" y="2756"/>
                    <a:pt x="12772" y="3195"/>
                    <a:pt x="12528" y="3401"/>
                  </a:cubicBezTo>
                  <a:cubicBezTo>
                    <a:pt x="11963" y="3880"/>
                    <a:pt x="11771" y="4454"/>
                    <a:pt x="11083" y="4887"/>
                  </a:cubicBezTo>
                  <a:cubicBezTo>
                    <a:pt x="10739" y="5104"/>
                    <a:pt x="10319" y="5237"/>
                    <a:pt x="9959" y="5432"/>
                  </a:cubicBezTo>
                  <a:cubicBezTo>
                    <a:pt x="9861" y="5486"/>
                    <a:pt x="10316" y="6064"/>
                    <a:pt x="10381" y="6115"/>
                  </a:cubicBezTo>
                  <a:cubicBezTo>
                    <a:pt x="10570" y="6265"/>
                    <a:pt x="10865" y="6350"/>
                    <a:pt x="11100" y="6465"/>
                  </a:cubicBezTo>
                  <a:cubicBezTo>
                    <a:pt x="11624" y="6720"/>
                    <a:pt x="12147" y="6974"/>
                    <a:pt x="12670" y="7220"/>
                  </a:cubicBezTo>
                  <a:cubicBezTo>
                    <a:pt x="13283" y="7509"/>
                    <a:pt x="13116" y="8042"/>
                    <a:pt x="13293" y="8500"/>
                  </a:cubicBezTo>
                  <a:cubicBezTo>
                    <a:pt x="13452" y="8909"/>
                    <a:pt x="13641" y="9633"/>
                    <a:pt x="14190" y="9843"/>
                  </a:cubicBezTo>
                  <a:cubicBezTo>
                    <a:pt x="14844" y="10091"/>
                    <a:pt x="15520" y="10138"/>
                    <a:pt x="16054" y="10558"/>
                  </a:cubicBezTo>
                  <a:cubicBezTo>
                    <a:pt x="16979" y="11286"/>
                    <a:pt x="17462" y="12288"/>
                    <a:pt x="17752" y="13231"/>
                  </a:cubicBezTo>
                  <a:cubicBezTo>
                    <a:pt x="17832" y="13490"/>
                    <a:pt x="17360" y="13921"/>
                    <a:pt x="17663" y="14096"/>
                  </a:cubicBezTo>
                  <a:cubicBezTo>
                    <a:pt x="18013" y="14300"/>
                    <a:pt x="18399" y="13994"/>
                    <a:pt x="18730" y="13942"/>
                  </a:cubicBezTo>
                  <a:cubicBezTo>
                    <a:pt x="19837" y="13771"/>
                    <a:pt x="21282" y="13963"/>
                    <a:pt x="21569" y="14879"/>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72" name="Google Shape;472;p12"/>
            <p:cNvSpPr/>
            <p:nvPr/>
          </p:nvSpPr>
          <p:spPr>
            <a:xfrm>
              <a:off x="11892017" y="4155641"/>
              <a:ext cx="64178" cy="111081"/>
            </a:xfrm>
            <a:custGeom>
              <a:rect b="b" l="l" r="r" t="t"/>
              <a:pathLst>
                <a:path extrusionOk="0" h="20664" w="21312">
                  <a:moveTo>
                    <a:pt x="7306" y="2581"/>
                  </a:moveTo>
                  <a:cubicBezTo>
                    <a:pt x="9426" y="1581"/>
                    <a:pt x="12429" y="-690"/>
                    <a:pt x="15611" y="204"/>
                  </a:cubicBezTo>
                  <a:cubicBezTo>
                    <a:pt x="17945" y="864"/>
                    <a:pt x="19631" y="2764"/>
                    <a:pt x="20508" y="4055"/>
                  </a:cubicBezTo>
                  <a:cubicBezTo>
                    <a:pt x="20974" y="4732"/>
                    <a:pt x="21600" y="5719"/>
                    <a:pt x="21166" y="6446"/>
                  </a:cubicBezTo>
                  <a:cubicBezTo>
                    <a:pt x="20708" y="7207"/>
                    <a:pt x="18945" y="7696"/>
                    <a:pt x="18829" y="8586"/>
                  </a:cubicBezTo>
                  <a:cubicBezTo>
                    <a:pt x="18745" y="9235"/>
                    <a:pt x="19199" y="9154"/>
                    <a:pt x="19492" y="9621"/>
                  </a:cubicBezTo>
                  <a:cubicBezTo>
                    <a:pt x="20190" y="10746"/>
                    <a:pt x="19758" y="12261"/>
                    <a:pt x="19697" y="13563"/>
                  </a:cubicBezTo>
                  <a:cubicBezTo>
                    <a:pt x="19642" y="14698"/>
                    <a:pt x="19558" y="17574"/>
                    <a:pt x="17401" y="18232"/>
                  </a:cubicBezTo>
                  <a:cubicBezTo>
                    <a:pt x="15860" y="18704"/>
                    <a:pt x="14169" y="17348"/>
                    <a:pt x="12765" y="17293"/>
                  </a:cubicBezTo>
                  <a:cubicBezTo>
                    <a:pt x="10914" y="17220"/>
                    <a:pt x="11126" y="18128"/>
                    <a:pt x="11062" y="18866"/>
                  </a:cubicBezTo>
                  <a:cubicBezTo>
                    <a:pt x="10972" y="19918"/>
                    <a:pt x="10807" y="20316"/>
                    <a:pt x="8789" y="20616"/>
                  </a:cubicBezTo>
                  <a:cubicBezTo>
                    <a:pt x="6808" y="20910"/>
                    <a:pt x="5030" y="19803"/>
                    <a:pt x="4300" y="18917"/>
                  </a:cubicBezTo>
                  <a:cubicBezTo>
                    <a:pt x="2528" y="16756"/>
                    <a:pt x="3562" y="14058"/>
                    <a:pt x="3791" y="11785"/>
                  </a:cubicBezTo>
                  <a:cubicBezTo>
                    <a:pt x="3947" y="10177"/>
                    <a:pt x="3956" y="7737"/>
                    <a:pt x="2259" y="6357"/>
                  </a:cubicBezTo>
                  <a:cubicBezTo>
                    <a:pt x="1694" y="5899"/>
                    <a:pt x="776" y="5677"/>
                    <a:pt x="327" y="5157"/>
                  </a:cubicBezTo>
                  <a:cubicBezTo>
                    <a:pt x="32" y="4821"/>
                    <a:pt x="217" y="2560"/>
                    <a:pt x="0" y="2516"/>
                  </a:cubicBezTo>
                  <a:cubicBezTo>
                    <a:pt x="2360" y="3005"/>
                    <a:pt x="5114" y="3613"/>
                    <a:pt x="7306" y="2581"/>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73" name="Google Shape;473;p12"/>
            <p:cNvSpPr/>
            <p:nvPr/>
          </p:nvSpPr>
          <p:spPr>
            <a:xfrm>
              <a:off x="11909877" y="4066285"/>
              <a:ext cx="36838" cy="77598"/>
            </a:xfrm>
            <a:custGeom>
              <a:rect b="b" l="l" r="r" t="t"/>
              <a:pathLst>
                <a:path extrusionOk="0" h="19347" w="20182">
                  <a:moveTo>
                    <a:pt x="17753" y="486"/>
                  </a:moveTo>
                  <a:cubicBezTo>
                    <a:pt x="17142" y="3456"/>
                    <a:pt x="19564" y="5677"/>
                    <a:pt x="20137" y="8551"/>
                  </a:cubicBezTo>
                  <a:cubicBezTo>
                    <a:pt x="20486" y="10298"/>
                    <a:pt x="18742" y="10594"/>
                    <a:pt x="17185" y="11978"/>
                  </a:cubicBezTo>
                  <a:cubicBezTo>
                    <a:pt x="15823" y="13177"/>
                    <a:pt x="16788" y="14474"/>
                    <a:pt x="16086" y="15731"/>
                  </a:cubicBezTo>
                  <a:cubicBezTo>
                    <a:pt x="15398" y="16967"/>
                    <a:pt x="13253" y="18327"/>
                    <a:pt x="11590" y="19347"/>
                  </a:cubicBezTo>
                  <a:cubicBezTo>
                    <a:pt x="4935" y="16836"/>
                    <a:pt x="2116" y="14665"/>
                    <a:pt x="940" y="10760"/>
                  </a:cubicBezTo>
                  <a:cubicBezTo>
                    <a:pt x="463" y="9180"/>
                    <a:pt x="-1114" y="6815"/>
                    <a:pt x="1337" y="5425"/>
                  </a:cubicBezTo>
                  <a:cubicBezTo>
                    <a:pt x="3750" y="4056"/>
                    <a:pt x="8351" y="4389"/>
                    <a:pt x="11542" y="3708"/>
                  </a:cubicBezTo>
                  <a:cubicBezTo>
                    <a:pt x="13200" y="3352"/>
                    <a:pt x="17978" y="-2253"/>
                    <a:pt x="18346" y="1024"/>
                  </a:cubicBezTo>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74" name="Google Shape;474;p12"/>
            <p:cNvSpPr/>
            <p:nvPr/>
          </p:nvSpPr>
          <p:spPr>
            <a:xfrm>
              <a:off x="12374222" y="3333566"/>
              <a:ext cx="45683" cy="25432"/>
            </a:xfrm>
            <a:custGeom>
              <a:rect b="b" l="l" r="r" t="t"/>
              <a:pathLst>
                <a:path extrusionOk="0" h="20137" w="17510">
                  <a:moveTo>
                    <a:pt x="16912" y="716"/>
                  </a:moveTo>
                  <a:cubicBezTo>
                    <a:pt x="17086" y="930"/>
                    <a:pt x="17233" y="1193"/>
                    <a:pt x="17333" y="1524"/>
                  </a:cubicBezTo>
                  <a:cubicBezTo>
                    <a:pt x="18316" y="5048"/>
                    <a:pt x="14940" y="8524"/>
                    <a:pt x="13917" y="10162"/>
                  </a:cubicBezTo>
                  <a:cubicBezTo>
                    <a:pt x="12232" y="12863"/>
                    <a:pt x="10675" y="14052"/>
                    <a:pt x="8556" y="14266"/>
                  </a:cubicBezTo>
                  <a:cubicBezTo>
                    <a:pt x="6837" y="14453"/>
                    <a:pt x="6650" y="13734"/>
                    <a:pt x="5607" y="16235"/>
                  </a:cubicBezTo>
                  <a:cubicBezTo>
                    <a:pt x="4946" y="17811"/>
                    <a:pt x="5587" y="19932"/>
                    <a:pt x="4304" y="20132"/>
                  </a:cubicBezTo>
                  <a:cubicBezTo>
                    <a:pt x="3147" y="20312"/>
                    <a:pt x="1783" y="15143"/>
                    <a:pt x="1155" y="13686"/>
                  </a:cubicBezTo>
                  <a:cubicBezTo>
                    <a:pt x="-3284" y="3514"/>
                    <a:pt x="6316" y="2305"/>
                    <a:pt x="9044" y="1780"/>
                  </a:cubicBezTo>
                  <a:cubicBezTo>
                    <a:pt x="10407" y="1524"/>
                    <a:pt x="15274" y="-1288"/>
                    <a:pt x="16912" y="716"/>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75" name="Google Shape;475;p12"/>
            <p:cNvSpPr/>
            <p:nvPr/>
          </p:nvSpPr>
          <p:spPr>
            <a:xfrm>
              <a:off x="12517095" y="4423709"/>
              <a:ext cx="111655" cy="31177"/>
            </a:xfrm>
            <a:custGeom>
              <a:rect b="b" l="l" r="r" t="t"/>
              <a:pathLst>
                <a:path extrusionOk="0" h="16649" w="21412">
                  <a:moveTo>
                    <a:pt x="20170" y="15344"/>
                  </a:moveTo>
                  <a:cubicBezTo>
                    <a:pt x="18110" y="15059"/>
                    <a:pt x="16320" y="13391"/>
                    <a:pt x="14213" y="14561"/>
                  </a:cubicBezTo>
                  <a:cubicBezTo>
                    <a:pt x="12541" y="15488"/>
                    <a:pt x="9236" y="19617"/>
                    <a:pt x="9052" y="12808"/>
                  </a:cubicBezTo>
                  <a:cubicBezTo>
                    <a:pt x="6163" y="12487"/>
                    <a:pt x="3142" y="9998"/>
                    <a:pt x="172" y="9695"/>
                  </a:cubicBezTo>
                  <a:cubicBezTo>
                    <a:pt x="122" y="6867"/>
                    <a:pt x="-15" y="4168"/>
                    <a:pt x="2" y="1265"/>
                  </a:cubicBezTo>
                  <a:cubicBezTo>
                    <a:pt x="1624" y="207"/>
                    <a:pt x="4721" y="-1983"/>
                    <a:pt x="5256" y="4103"/>
                  </a:cubicBezTo>
                  <a:cubicBezTo>
                    <a:pt x="8621" y="8120"/>
                    <a:pt x="13414" y="3744"/>
                    <a:pt x="16912" y="6913"/>
                  </a:cubicBezTo>
                  <a:cubicBezTo>
                    <a:pt x="16842" y="7878"/>
                    <a:pt x="17026" y="9164"/>
                    <a:pt x="16963" y="10124"/>
                  </a:cubicBezTo>
                  <a:cubicBezTo>
                    <a:pt x="18719" y="11513"/>
                    <a:pt x="19739" y="8223"/>
                    <a:pt x="21351" y="8540"/>
                  </a:cubicBezTo>
                  <a:cubicBezTo>
                    <a:pt x="21585" y="10730"/>
                    <a:pt x="21120" y="12813"/>
                    <a:pt x="20481" y="14053"/>
                  </a:cubicBezTo>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76" name="Google Shape;476;p12"/>
            <p:cNvSpPr/>
            <p:nvPr/>
          </p:nvSpPr>
          <p:spPr>
            <a:xfrm>
              <a:off x="12177766" y="2457877"/>
              <a:ext cx="227325" cy="38762"/>
            </a:xfrm>
            <a:custGeom>
              <a:rect b="b" l="l" r="r" t="t"/>
              <a:pathLst>
                <a:path extrusionOk="0" h="17745" w="21600">
                  <a:moveTo>
                    <a:pt x="21600" y="6758"/>
                  </a:moveTo>
                  <a:cubicBezTo>
                    <a:pt x="19605" y="18623"/>
                    <a:pt x="14095" y="18427"/>
                    <a:pt x="11201" y="17177"/>
                  </a:cubicBezTo>
                  <a:cubicBezTo>
                    <a:pt x="7308" y="15495"/>
                    <a:pt x="3528" y="14361"/>
                    <a:pt x="0" y="5804"/>
                  </a:cubicBezTo>
                  <a:cubicBezTo>
                    <a:pt x="2482" y="-2977"/>
                    <a:pt x="7447" y="798"/>
                    <a:pt x="10326" y="858"/>
                  </a:cubicBezTo>
                  <a:cubicBezTo>
                    <a:pt x="13964" y="938"/>
                    <a:pt x="17780" y="-1463"/>
                    <a:pt x="21192" y="4793"/>
                  </a:cubicBezTo>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77" name="Google Shape;477;p12"/>
            <p:cNvSpPr/>
            <p:nvPr/>
          </p:nvSpPr>
          <p:spPr>
            <a:xfrm>
              <a:off x="11981314" y="2475748"/>
              <a:ext cx="381758" cy="120827"/>
            </a:xfrm>
            <a:custGeom>
              <a:rect b="b" l="l" r="r" t="t"/>
              <a:pathLst>
                <a:path extrusionOk="0" h="19726" w="21159">
                  <a:moveTo>
                    <a:pt x="15917" y="14323"/>
                  </a:moveTo>
                  <a:cubicBezTo>
                    <a:pt x="15230" y="13438"/>
                    <a:pt x="15156" y="13321"/>
                    <a:pt x="15697" y="11456"/>
                  </a:cubicBezTo>
                  <a:cubicBezTo>
                    <a:pt x="15015" y="10146"/>
                    <a:pt x="13925" y="7107"/>
                    <a:pt x="13066" y="7587"/>
                  </a:cubicBezTo>
                  <a:cubicBezTo>
                    <a:pt x="12198" y="8072"/>
                    <a:pt x="10930" y="11132"/>
                    <a:pt x="10758" y="13703"/>
                  </a:cubicBezTo>
                  <a:cubicBezTo>
                    <a:pt x="10057" y="13841"/>
                    <a:pt x="9929" y="13706"/>
                    <a:pt x="9664" y="15645"/>
                  </a:cubicBezTo>
                  <a:cubicBezTo>
                    <a:pt x="9519" y="16712"/>
                    <a:pt x="9367" y="17829"/>
                    <a:pt x="9272" y="18950"/>
                  </a:cubicBezTo>
                  <a:cubicBezTo>
                    <a:pt x="8780" y="20668"/>
                    <a:pt x="7885" y="19117"/>
                    <a:pt x="7424" y="18270"/>
                  </a:cubicBezTo>
                  <a:cubicBezTo>
                    <a:pt x="6720" y="16978"/>
                    <a:pt x="5948" y="16069"/>
                    <a:pt x="5162" y="15252"/>
                  </a:cubicBezTo>
                  <a:cubicBezTo>
                    <a:pt x="4754" y="14829"/>
                    <a:pt x="4260" y="14234"/>
                    <a:pt x="3954" y="13304"/>
                  </a:cubicBezTo>
                  <a:cubicBezTo>
                    <a:pt x="3868" y="13041"/>
                    <a:pt x="3369" y="10834"/>
                    <a:pt x="3653" y="10610"/>
                  </a:cubicBezTo>
                  <a:cubicBezTo>
                    <a:pt x="4034" y="10314"/>
                    <a:pt x="4417" y="10069"/>
                    <a:pt x="4806" y="9922"/>
                  </a:cubicBezTo>
                  <a:cubicBezTo>
                    <a:pt x="4101" y="9767"/>
                    <a:pt x="3345" y="9941"/>
                    <a:pt x="2653" y="9716"/>
                  </a:cubicBezTo>
                  <a:cubicBezTo>
                    <a:pt x="2038" y="9516"/>
                    <a:pt x="1581" y="8221"/>
                    <a:pt x="994" y="7549"/>
                  </a:cubicBezTo>
                  <a:cubicBezTo>
                    <a:pt x="-441" y="5906"/>
                    <a:pt x="-223" y="1822"/>
                    <a:pt x="1013" y="698"/>
                  </a:cubicBezTo>
                  <a:cubicBezTo>
                    <a:pt x="2806" y="-932"/>
                    <a:pt x="5737" y="383"/>
                    <a:pt x="7250" y="3705"/>
                  </a:cubicBezTo>
                  <a:cubicBezTo>
                    <a:pt x="7037" y="2668"/>
                    <a:pt x="6842" y="1535"/>
                    <a:pt x="6917" y="285"/>
                  </a:cubicBezTo>
                  <a:cubicBezTo>
                    <a:pt x="9113" y="-831"/>
                    <a:pt x="10526" y="2769"/>
                    <a:pt x="12513" y="4499"/>
                  </a:cubicBezTo>
                  <a:cubicBezTo>
                    <a:pt x="13523" y="5376"/>
                    <a:pt x="14603" y="5343"/>
                    <a:pt x="15576" y="6574"/>
                  </a:cubicBezTo>
                  <a:cubicBezTo>
                    <a:pt x="16474" y="7711"/>
                    <a:pt x="17269" y="9169"/>
                    <a:pt x="18232" y="9840"/>
                  </a:cubicBezTo>
                  <a:cubicBezTo>
                    <a:pt x="19174" y="10499"/>
                    <a:pt x="20385" y="10607"/>
                    <a:pt x="21159" y="12498"/>
                  </a:cubicBezTo>
                  <a:cubicBezTo>
                    <a:pt x="20287" y="12915"/>
                    <a:pt x="19588" y="14458"/>
                    <a:pt x="18731" y="15029"/>
                  </a:cubicBezTo>
                  <a:cubicBezTo>
                    <a:pt x="17790" y="15658"/>
                    <a:pt x="16804" y="15468"/>
                    <a:pt x="15917" y="14323"/>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78" name="Google Shape;478;p12"/>
            <p:cNvSpPr/>
            <p:nvPr/>
          </p:nvSpPr>
          <p:spPr>
            <a:xfrm>
              <a:off x="10856172" y="2994012"/>
              <a:ext cx="343310" cy="135269"/>
            </a:xfrm>
            <a:custGeom>
              <a:rect b="b" l="l" r="r" t="t"/>
              <a:pathLst>
                <a:path extrusionOk="0" h="20629" w="20726">
                  <a:moveTo>
                    <a:pt x="20261" y="6099"/>
                  </a:moveTo>
                  <a:cubicBezTo>
                    <a:pt x="21600" y="8956"/>
                    <a:pt x="19707" y="10623"/>
                    <a:pt x="18881" y="12316"/>
                  </a:cubicBezTo>
                  <a:cubicBezTo>
                    <a:pt x="17834" y="14461"/>
                    <a:pt x="16932" y="14291"/>
                    <a:pt x="15740" y="15402"/>
                  </a:cubicBezTo>
                  <a:cubicBezTo>
                    <a:pt x="15198" y="15904"/>
                    <a:pt x="14747" y="16850"/>
                    <a:pt x="14186" y="17269"/>
                  </a:cubicBezTo>
                  <a:cubicBezTo>
                    <a:pt x="13591" y="17711"/>
                    <a:pt x="12962" y="17555"/>
                    <a:pt x="12366" y="17941"/>
                  </a:cubicBezTo>
                  <a:cubicBezTo>
                    <a:pt x="11093" y="18766"/>
                    <a:pt x="9936" y="21372"/>
                    <a:pt x="8582" y="20424"/>
                  </a:cubicBezTo>
                  <a:cubicBezTo>
                    <a:pt x="7127" y="19409"/>
                    <a:pt x="5770" y="17707"/>
                    <a:pt x="4254" y="17181"/>
                  </a:cubicBezTo>
                  <a:cubicBezTo>
                    <a:pt x="3584" y="16950"/>
                    <a:pt x="2886" y="17738"/>
                    <a:pt x="2276" y="16717"/>
                  </a:cubicBezTo>
                  <a:cubicBezTo>
                    <a:pt x="2529" y="15704"/>
                    <a:pt x="3067" y="15386"/>
                    <a:pt x="3505" y="15059"/>
                  </a:cubicBezTo>
                  <a:cubicBezTo>
                    <a:pt x="4099" y="14614"/>
                    <a:pt x="3314" y="12647"/>
                    <a:pt x="3127" y="12235"/>
                  </a:cubicBezTo>
                  <a:cubicBezTo>
                    <a:pt x="2951" y="11842"/>
                    <a:pt x="599" y="10694"/>
                    <a:pt x="663" y="10505"/>
                  </a:cubicBezTo>
                  <a:cubicBezTo>
                    <a:pt x="1099" y="9230"/>
                    <a:pt x="1803" y="9379"/>
                    <a:pt x="2415" y="9241"/>
                  </a:cubicBezTo>
                  <a:cubicBezTo>
                    <a:pt x="2931" y="9125"/>
                    <a:pt x="4980" y="8234"/>
                    <a:pt x="3865" y="6303"/>
                  </a:cubicBezTo>
                  <a:cubicBezTo>
                    <a:pt x="3150" y="5066"/>
                    <a:pt x="2439" y="5800"/>
                    <a:pt x="1703" y="6402"/>
                  </a:cubicBezTo>
                  <a:cubicBezTo>
                    <a:pt x="1046" y="6938"/>
                    <a:pt x="665" y="6788"/>
                    <a:pt x="0" y="6138"/>
                  </a:cubicBezTo>
                  <a:cubicBezTo>
                    <a:pt x="213" y="5045"/>
                    <a:pt x="703" y="4403"/>
                    <a:pt x="1099" y="3715"/>
                  </a:cubicBezTo>
                  <a:cubicBezTo>
                    <a:pt x="2018" y="2116"/>
                    <a:pt x="3049" y="1022"/>
                    <a:pt x="4176" y="1332"/>
                  </a:cubicBezTo>
                  <a:cubicBezTo>
                    <a:pt x="4699" y="1474"/>
                    <a:pt x="5462" y="1768"/>
                    <a:pt x="5823" y="2837"/>
                  </a:cubicBezTo>
                  <a:cubicBezTo>
                    <a:pt x="6216" y="4001"/>
                    <a:pt x="5984" y="6282"/>
                    <a:pt x="5985" y="7717"/>
                  </a:cubicBezTo>
                  <a:cubicBezTo>
                    <a:pt x="6388" y="6630"/>
                    <a:pt x="6778" y="6321"/>
                    <a:pt x="7259" y="5522"/>
                  </a:cubicBezTo>
                  <a:cubicBezTo>
                    <a:pt x="7728" y="4748"/>
                    <a:pt x="7801" y="3812"/>
                    <a:pt x="8117" y="2696"/>
                  </a:cubicBezTo>
                  <a:cubicBezTo>
                    <a:pt x="8644" y="2567"/>
                    <a:pt x="8936" y="3888"/>
                    <a:pt x="9405" y="3885"/>
                  </a:cubicBezTo>
                  <a:cubicBezTo>
                    <a:pt x="9844" y="3884"/>
                    <a:pt x="10171" y="2607"/>
                    <a:pt x="10608" y="2477"/>
                  </a:cubicBezTo>
                  <a:cubicBezTo>
                    <a:pt x="11143" y="2318"/>
                    <a:pt x="11679" y="2875"/>
                    <a:pt x="12208" y="2949"/>
                  </a:cubicBezTo>
                  <a:cubicBezTo>
                    <a:pt x="12756" y="3022"/>
                    <a:pt x="13262" y="2635"/>
                    <a:pt x="13801" y="2431"/>
                  </a:cubicBezTo>
                  <a:cubicBezTo>
                    <a:pt x="14282" y="2247"/>
                    <a:pt x="14866" y="3269"/>
                    <a:pt x="15276" y="2589"/>
                  </a:cubicBezTo>
                  <a:cubicBezTo>
                    <a:pt x="15636" y="1997"/>
                    <a:pt x="15563" y="359"/>
                    <a:pt x="16103" y="38"/>
                  </a:cubicBezTo>
                  <a:cubicBezTo>
                    <a:pt x="16555" y="-228"/>
                    <a:pt x="16894" y="972"/>
                    <a:pt x="17263" y="1466"/>
                  </a:cubicBezTo>
                  <a:cubicBezTo>
                    <a:pt x="17691" y="2041"/>
                    <a:pt x="18156" y="2221"/>
                    <a:pt x="18551" y="2974"/>
                  </a:cubicBezTo>
                  <a:cubicBezTo>
                    <a:pt x="18901" y="3634"/>
                    <a:pt x="19159" y="4625"/>
                    <a:pt x="19514" y="5247"/>
                  </a:cubicBezTo>
                  <a:cubicBezTo>
                    <a:pt x="19729" y="5621"/>
                    <a:pt x="20074" y="5702"/>
                    <a:pt x="20261" y="6099"/>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79" name="Google Shape;479;p12"/>
            <p:cNvSpPr/>
            <p:nvPr/>
          </p:nvSpPr>
          <p:spPr>
            <a:xfrm>
              <a:off x="17553441" y="6264439"/>
              <a:ext cx="425578" cy="410672"/>
            </a:xfrm>
            <a:custGeom>
              <a:rect b="b" l="l" r="r" t="t"/>
              <a:pathLst>
                <a:path extrusionOk="0" h="21600" w="21567">
                  <a:moveTo>
                    <a:pt x="20457" y="21600"/>
                  </a:moveTo>
                  <a:cubicBezTo>
                    <a:pt x="19943" y="21600"/>
                    <a:pt x="19457" y="21291"/>
                    <a:pt x="19066" y="21043"/>
                  </a:cubicBezTo>
                  <a:cubicBezTo>
                    <a:pt x="18966" y="20979"/>
                    <a:pt x="18880" y="20923"/>
                    <a:pt x="18804" y="20880"/>
                  </a:cubicBezTo>
                  <a:cubicBezTo>
                    <a:pt x="18347" y="20623"/>
                    <a:pt x="17982" y="20512"/>
                    <a:pt x="17460" y="20470"/>
                  </a:cubicBezTo>
                  <a:lnTo>
                    <a:pt x="17290" y="20458"/>
                  </a:lnTo>
                  <a:cubicBezTo>
                    <a:pt x="16488" y="20396"/>
                    <a:pt x="15490" y="20319"/>
                    <a:pt x="14743" y="19878"/>
                  </a:cubicBezTo>
                  <a:cubicBezTo>
                    <a:pt x="13877" y="19368"/>
                    <a:pt x="13280" y="18395"/>
                    <a:pt x="12801" y="17614"/>
                  </a:cubicBezTo>
                  <a:lnTo>
                    <a:pt x="12739" y="17514"/>
                  </a:lnTo>
                  <a:cubicBezTo>
                    <a:pt x="12592" y="17277"/>
                    <a:pt x="12451" y="17028"/>
                    <a:pt x="12308" y="16777"/>
                  </a:cubicBezTo>
                  <a:cubicBezTo>
                    <a:pt x="11917" y="16089"/>
                    <a:pt x="11512" y="15375"/>
                    <a:pt x="10958" y="14884"/>
                  </a:cubicBezTo>
                  <a:cubicBezTo>
                    <a:pt x="10498" y="14480"/>
                    <a:pt x="9786" y="14179"/>
                    <a:pt x="9053" y="14078"/>
                  </a:cubicBezTo>
                  <a:cubicBezTo>
                    <a:pt x="8893" y="14055"/>
                    <a:pt x="8738" y="14044"/>
                    <a:pt x="8587" y="14044"/>
                  </a:cubicBezTo>
                  <a:cubicBezTo>
                    <a:pt x="8007" y="14044"/>
                    <a:pt x="7541" y="14232"/>
                    <a:pt x="7161" y="14617"/>
                  </a:cubicBezTo>
                  <a:cubicBezTo>
                    <a:pt x="6968" y="14815"/>
                    <a:pt x="6688" y="14941"/>
                    <a:pt x="6391" y="15075"/>
                  </a:cubicBezTo>
                  <a:cubicBezTo>
                    <a:pt x="6282" y="15125"/>
                    <a:pt x="5982" y="15261"/>
                    <a:pt x="5857" y="15353"/>
                  </a:cubicBezTo>
                  <a:cubicBezTo>
                    <a:pt x="5893" y="15429"/>
                    <a:pt x="5962" y="15542"/>
                    <a:pt x="6001" y="15604"/>
                  </a:cubicBezTo>
                  <a:cubicBezTo>
                    <a:pt x="6196" y="15916"/>
                    <a:pt x="6558" y="16498"/>
                    <a:pt x="6143" y="17078"/>
                  </a:cubicBezTo>
                  <a:cubicBezTo>
                    <a:pt x="5976" y="17311"/>
                    <a:pt x="5744" y="17430"/>
                    <a:pt x="5454" y="17430"/>
                  </a:cubicBezTo>
                  <a:lnTo>
                    <a:pt x="5293" y="17425"/>
                  </a:lnTo>
                  <a:cubicBezTo>
                    <a:pt x="5118" y="17475"/>
                    <a:pt x="4987" y="17545"/>
                    <a:pt x="4820" y="17635"/>
                  </a:cubicBezTo>
                  <a:cubicBezTo>
                    <a:pt x="4730" y="17683"/>
                    <a:pt x="4638" y="17732"/>
                    <a:pt x="4535" y="17781"/>
                  </a:cubicBezTo>
                  <a:cubicBezTo>
                    <a:pt x="4333" y="17881"/>
                    <a:pt x="4154" y="17926"/>
                    <a:pt x="3976" y="17926"/>
                  </a:cubicBezTo>
                  <a:cubicBezTo>
                    <a:pt x="3762" y="17926"/>
                    <a:pt x="3599" y="17858"/>
                    <a:pt x="3469" y="17803"/>
                  </a:cubicBezTo>
                  <a:cubicBezTo>
                    <a:pt x="3387" y="17769"/>
                    <a:pt x="3308" y="17735"/>
                    <a:pt x="3202" y="17713"/>
                  </a:cubicBezTo>
                  <a:cubicBezTo>
                    <a:pt x="3126" y="17696"/>
                    <a:pt x="3036" y="17688"/>
                    <a:pt x="2927" y="17688"/>
                  </a:cubicBezTo>
                  <a:cubicBezTo>
                    <a:pt x="2737" y="17688"/>
                    <a:pt x="2537" y="17710"/>
                    <a:pt x="2333" y="17732"/>
                  </a:cubicBezTo>
                  <a:cubicBezTo>
                    <a:pt x="2086" y="17759"/>
                    <a:pt x="1842" y="17784"/>
                    <a:pt x="1611" y="17784"/>
                  </a:cubicBezTo>
                  <a:cubicBezTo>
                    <a:pt x="1163" y="17784"/>
                    <a:pt x="825" y="17691"/>
                    <a:pt x="547" y="17492"/>
                  </a:cubicBezTo>
                  <a:lnTo>
                    <a:pt x="194" y="17237"/>
                  </a:lnTo>
                  <a:lnTo>
                    <a:pt x="372" y="16832"/>
                  </a:lnTo>
                  <a:cubicBezTo>
                    <a:pt x="372" y="16735"/>
                    <a:pt x="500" y="13941"/>
                    <a:pt x="593" y="11723"/>
                  </a:cubicBezTo>
                  <a:lnTo>
                    <a:pt x="0" y="10956"/>
                  </a:lnTo>
                  <a:lnTo>
                    <a:pt x="630" y="9881"/>
                  </a:lnTo>
                  <a:cubicBezTo>
                    <a:pt x="683" y="8806"/>
                    <a:pt x="1040" y="1629"/>
                    <a:pt x="1104" y="576"/>
                  </a:cubicBezTo>
                  <a:lnTo>
                    <a:pt x="1139" y="0"/>
                  </a:lnTo>
                  <a:lnTo>
                    <a:pt x="1690" y="83"/>
                  </a:lnTo>
                  <a:cubicBezTo>
                    <a:pt x="2439" y="193"/>
                    <a:pt x="3342" y="674"/>
                    <a:pt x="3826" y="933"/>
                  </a:cubicBezTo>
                  <a:lnTo>
                    <a:pt x="4037" y="1042"/>
                  </a:lnTo>
                  <a:cubicBezTo>
                    <a:pt x="4232" y="1140"/>
                    <a:pt x="4424" y="1249"/>
                    <a:pt x="4616" y="1359"/>
                  </a:cubicBezTo>
                  <a:cubicBezTo>
                    <a:pt x="5130" y="1650"/>
                    <a:pt x="5608" y="1920"/>
                    <a:pt x="6123" y="1975"/>
                  </a:cubicBezTo>
                  <a:lnTo>
                    <a:pt x="6322" y="1972"/>
                  </a:lnTo>
                  <a:cubicBezTo>
                    <a:pt x="6417" y="1964"/>
                    <a:pt x="6494" y="1960"/>
                    <a:pt x="6572" y="1960"/>
                  </a:cubicBezTo>
                  <a:cubicBezTo>
                    <a:pt x="6706" y="1960"/>
                    <a:pt x="6908" y="1972"/>
                    <a:pt x="7122" y="2077"/>
                  </a:cubicBezTo>
                  <a:cubicBezTo>
                    <a:pt x="7515" y="2275"/>
                    <a:pt x="7733" y="2594"/>
                    <a:pt x="7909" y="2850"/>
                  </a:cubicBezTo>
                  <a:cubicBezTo>
                    <a:pt x="8009" y="2999"/>
                    <a:pt x="8102" y="3135"/>
                    <a:pt x="8200" y="3207"/>
                  </a:cubicBezTo>
                  <a:lnTo>
                    <a:pt x="8200" y="3207"/>
                  </a:lnTo>
                  <a:cubicBezTo>
                    <a:pt x="8200" y="3207"/>
                    <a:pt x="8224" y="3222"/>
                    <a:pt x="8315" y="3222"/>
                  </a:cubicBezTo>
                  <a:cubicBezTo>
                    <a:pt x="8388" y="3222"/>
                    <a:pt x="8461" y="3215"/>
                    <a:pt x="8535" y="3207"/>
                  </a:cubicBezTo>
                  <a:cubicBezTo>
                    <a:pt x="8643" y="3197"/>
                    <a:pt x="8749" y="3189"/>
                    <a:pt x="8851" y="3189"/>
                  </a:cubicBezTo>
                  <a:cubicBezTo>
                    <a:pt x="8989" y="3189"/>
                    <a:pt x="9111" y="3205"/>
                    <a:pt x="9222" y="3236"/>
                  </a:cubicBezTo>
                  <a:cubicBezTo>
                    <a:pt x="9610" y="3348"/>
                    <a:pt x="9682" y="3706"/>
                    <a:pt x="9706" y="3823"/>
                  </a:cubicBezTo>
                  <a:cubicBezTo>
                    <a:pt x="9734" y="3816"/>
                    <a:pt x="9763" y="3812"/>
                    <a:pt x="9796" y="3812"/>
                  </a:cubicBezTo>
                  <a:cubicBezTo>
                    <a:pt x="9917" y="3812"/>
                    <a:pt x="10073" y="3865"/>
                    <a:pt x="10216" y="3980"/>
                  </a:cubicBezTo>
                  <a:cubicBezTo>
                    <a:pt x="10397" y="4128"/>
                    <a:pt x="10497" y="4289"/>
                    <a:pt x="10579" y="4418"/>
                  </a:cubicBezTo>
                  <a:cubicBezTo>
                    <a:pt x="10684" y="4587"/>
                    <a:pt x="10693" y="4601"/>
                    <a:pt x="10832" y="4622"/>
                  </a:cubicBezTo>
                  <a:cubicBezTo>
                    <a:pt x="11381" y="4710"/>
                    <a:pt x="11927" y="5116"/>
                    <a:pt x="12225" y="5656"/>
                  </a:cubicBezTo>
                  <a:cubicBezTo>
                    <a:pt x="12479" y="6119"/>
                    <a:pt x="12527" y="6616"/>
                    <a:pt x="12359" y="7053"/>
                  </a:cubicBezTo>
                  <a:cubicBezTo>
                    <a:pt x="12329" y="7130"/>
                    <a:pt x="12284" y="7215"/>
                    <a:pt x="12236" y="7304"/>
                  </a:cubicBezTo>
                  <a:cubicBezTo>
                    <a:pt x="12314" y="7296"/>
                    <a:pt x="12381" y="7290"/>
                    <a:pt x="12432" y="7290"/>
                  </a:cubicBezTo>
                  <a:cubicBezTo>
                    <a:pt x="12985" y="7295"/>
                    <a:pt x="13305" y="7610"/>
                    <a:pt x="13539" y="7839"/>
                  </a:cubicBezTo>
                  <a:cubicBezTo>
                    <a:pt x="13632" y="7929"/>
                    <a:pt x="13728" y="8023"/>
                    <a:pt x="13828" y="8084"/>
                  </a:cubicBezTo>
                  <a:cubicBezTo>
                    <a:pt x="14023" y="8205"/>
                    <a:pt x="14272" y="8272"/>
                    <a:pt x="14536" y="8342"/>
                  </a:cubicBezTo>
                  <a:cubicBezTo>
                    <a:pt x="14834" y="8420"/>
                    <a:pt x="15169" y="8507"/>
                    <a:pt x="15484" y="8692"/>
                  </a:cubicBezTo>
                  <a:cubicBezTo>
                    <a:pt x="15549" y="8731"/>
                    <a:pt x="16113" y="9078"/>
                    <a:pt x="16331" y="9521"/>
                  </a:cubicBezTo>
                  <a:cubicBezTo>
                    <a:pt x="16510" y="9892"/>
                    <a:pt x="16471" y="10372"/>
                    <a:pt x="16439" y="10756"/>
                  </a:cubicBezTo>
                  <a:lnTo>
                    <a:pt x="16399" y="11372"/>
                  </a:lnTo>
                  <a:lnTo>
                    <a:pt x="16004" y="11448"/>
                  </a:lnTo>
                  <a:cubicBezTo>
                    <a:pt x="15913" y="11463"/>
                    <a:pt x="15799" y="11471"/>
                    <a:pt x="15669" y="11471"/>
                  </a:cubicBezTo>
                  <a:cubicBezTo>
                    <a:pt x="15555" y="11471"/>
                    <a:pt x="15424" y="11466"/>
                    <a:pt x="15285" y="11460"/>
                  </a:cubicBezTo>
                  <a:cubicBezTo>
                    <a:pt x="15119" y="11451"/>
                    <a:pt x="14964" y="11444"/>
                    <a:pt x="14817" y="11444"/>
                  </a:cubicBezTo>
                  <a:cubicBezTo>
                    <a:pt x="14638" y="11444"/>
                    <a:pt x="14525" y="11457"/>
                    <a:pt x="14456" y="11469"/>
                  </a:cubicBezTo>
                  <a:cubicBezTo>
                    <a:pt x="14492" y="11577"/>
                    <a:pt x="14564" y="11728"/>
                    <a:pt x="14592" y="11789"/>
                  </a:cubicBezTo>
                  <a:cubicBezTo>
                    <a:pt x="14657" y="11927"/>
                    <a:pt x="14714" y="12053"/>
                    <a:pt x="14746" y="12157"/>
                  </a:cubicBezTo>
                  <a:lnTo>
                    <a:pt x="14779" y="12270"/>
                  </a:lnTo>
                  <a:cubicBezTo>
                    <a:pt x="14808" y="12366"/>
                    <a:pt x="14849" y="12508"/>
                    <a:pt x="14882" y="12542"/>
                  </a:cubicBezTo>
                  <a:cubicBezTo>
                    <a:pt x="14918" y="12580"/>
                    <a:pt x="14994" y="12630"/>
                    <a:pt x="15061" y="12673"/>
                  </a:cubicBezTo>
                  <a:cubicBezTo>
                    <a:pt x="15183" y="12753"/>
                    <a:pt x="15335" y="12852"/>
                    <a:pt x="15471" y="13004"/>
                  </a:cubicBezTo>
                  <a:cubicBezTo>
                    <a:pt x="15588" y="13138"/>
                    <a:pt x="15667" y="13280"/>
                    <a:pt x="15736" y="13406"/>
                  </a:cubicBezTo>
                  <a:cubicBezTo>
                    <a:pt x="15785" y="13496"/>
                    <a:pt x="15831" y="13578"/>
                    <a:pt x="15875" y="13629"/>
                  </a:cubicBezTo>
                  <a:cubicBezTo>
                    <a:pt x="15915" y="13674"/>
                    <a:pt x="16006" y="13720"/>
                    <a:pt x="16103" y="13768"/>
                  </a:cubicBezTo>
                  <a:cubicBezTo>
                    <a:pt x="16248" y="13844"/>
                    <a:pt x="16420" y="13933"/>
                    <a:pt x="16573" y="14085"/>
                  </a:cubicBezTo>
                  <a:cubicBezTo>
                    <a:pt x="16926" y="14438"/>
                    <a:pt x="16898" y="14827"/>
                    <a:pt x="16881" y="15060"/>
                  </a:cubicBezTo>
                  <a:cubicBezTo>
                    <a:pt x="16877" y="15129"/>
                    <a:pt x="16872" y="15179"/>
                    <a:pt x="16876" y="15230"/>
                  </a:cubicBezTo>
                  <a:cubicBezTo>
                    <a:pt x="16905" y="15627"/>
                    <a:pt x="17252" y="16254"/>
                    <a:pt x="17476" y="16311"/>
                  </a:cubicBezTo>
                  <a:cubicBezTo>
                    <a:pt x="17476" y="16311"/>
                    <a:pt x="17602" y="16304"/>
                    <a:pt x="17632" y="16301"/>
                  </a:cubicBezTo>
                  <a:cubicBezTo>
                    <a:pt x="17716" y="16292"/>
                    <a:pt x="17797" y="16286"/>
                    <a:pt x="17876" y="16286"/>
                  </a:cubicBezTo>
                  <a:cubicBezTo>
                    <a:pt x="18357" y="16286"/>
                    <a:pt x="18591" y="16551"/>
                    <a:pt x="18702" y="16773"/>
                  </a:cubicBezTo>
                  <a:cubicBezTo>
                    <a:pt x="18879" y="17121"/>
                    <a:pt x="18758" y="17456"/>
                    <a:pt x="18686" y="17655"/>
                  </a:cubicBezTo>
                  <a:cubicBezTo>
                    <a:pt x="18682" y="17664"/>
                    <a:pt x="18677" y="17679"/>
                    <a:pt x="18671" y="17698"/>
                  </a:cubicBezTo>
                  <a:cubicBezTo>
                    <a:pt x="18711" y="17699"/>
                    <a:pt x="18762" y="17703"/>
                    <a:pt x="18789" y="17706"/>
                  </a:cubicBezTo>
                  <a:cubicBezTo>
                    <a:pt x="18941" y="17722"/>
                    <a:pt x="19098" y="17738"/>
                    <a:pt x="19256" y="17805"/>
                  </a:cubicBezTo>
                  <a:cubicBezTo>
                    <a:pt x="19862" y="18062"/>
                    <a:pt x="19953" y="18462"/>
                    <a:pt x="19965" y="18801"/>
                  </a:cubicBezTo>
                  <a:cubicBezTo>
                    <a:pt x="20565" y="18922"/>
                    <a:pt x="20997" y="19191"/>
                    <a:pt x="21280" y="19617"/>
                  </a:cubicBezTo>
                  <a:cubicBezTo>
                    <a:pt x="21499" y="19943"/>
                    <a:pt x="21600" y="20325"/>
                    <a:pt x="21557" y="20664"/>
                  </a:cubicBezTo>
                  <a:cubicBezTo>
                    <a:pt x="21505" y="21069"/>
                    <a:pt x="21239" y="21396"/>
                    <a:pt x="20843" y="21537"/>
                  </a:cubicBezTo>
                  <a:cubicBezTo>
                    <a:pt x="20720" y="21579"/>
                    <a:pt x="20591" y="21600"/>
                    <a:pt x="20457"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80" name="Google Shape;480;p12"/>
            <p:cNvSpPr/>
            <p:nvPr/>
          </p:nvSpPr>
          <p:spPr>
            <a:xfrm>
              <a:off x="17249831" y="8123045"/>
              <a:ext cx="161040" cy="136152"/>
            </a:xfrm>
            <a:custGeom>
              <a:rect b="b" l="l" r="r" t="t"/>
              <a:pathLst>
                <a:path extrusionOk="0" h="19937" w="20926">
                  <a:moveTo>
                    <a:pt x="16349" y="9358"/>
                  </a:moveTo>
                  <a:cubicBezTo>
                    <a:pt x="17597" y="8177"/>
                    <a:pt x="18418" y="6618"/>
                    <a:pt x="19193" y="5031"/>
                  </a:cubicBezTo>
                  <a:cubicBezTo>
                    <a:pt x="19345" y="4724"/>
                    <a:pt x="21466" y="773"/>
                    <a:pt x="20795" y="686"/>
                  </a:cubicBezTo>
                  <a:cubicBezTo>
                    <a:pt x="19116" y="467"/>
                    <a:pt x="17724" y="2026"/>
                    <a:pt x="16059" y="2245"/>
                  </a:cubicBezTo>
                  <a:cubicBezTo>
                    <a:pt x="14576" y="2445"/>
                    <a:pt x="13022" y="2601"/>
                    <a:pt x="11528" y="2634"/>
                  </a:cubicBezTo>
                  <a:cubicBezTo>
                    <a:pt x="9924" y="2670"/>
                    <a:pt x="9355" y="2115"/>
                    <a:pt x="8111" y="1098"/>
                  </a:cubicBezTo>
                  <a:cubicBezTo>
                    <a:pt x="6071" y="-576"/>
                    <a:pt x="4288" y="-369"/>
                    <a:pt x="2959" y="1944"/>
                  </a:cubicBezTo>
                  <a:cubicBezTo>
                    <a:pt x="2348" y="3015"/>
                    <a:pt x="1795" y="4259"/>
                    <a:pt x="1602" y="5524"/>
                  </a:cubicBezTo>
                  <a:cubicBezTo>
                    <a:pt x="1278" y="7651"/>
                    <a:pt x="2121" y="8872"/>
                    <a:pt x="1054" y="10988"/>
                  </a:cubicBezTo>
                  <a:cubicBezTo>
                    <a:pt x="322" y="12440"/>
                    <a:pt x="-134" y="13334"/>
                    <a:pt x="36" y="15069"/>
                  </a:cubicBezTo>
                  <a:cubicBezTo>
                    <a:pt x="322" y="17929"/>
                    <a:pt x="1459" y="21024"/>
                    <a:pt x="4525" y="19562"/>
                  </a:cubicBezTo>
                  <a:cubicBezTo>
                    <a:pt x="5801" y="18959"/>
                    <a:pt x="6846" y="16927"/>
                    <a:pt x="8104" y="16585"/>
                  </a:cubicBezTo>
                  <a:cubicBezTo>
                    <a:pt x="9167" y="16296"/>
                    <a:pt x="9296" y="17410"/>
                    <a:pt x="10209" y="17331"/>
                  </a:cubicBezTo>
                  <a:cubicBezTo>
                    <a:pt x="11576" y="17219"/>
                    <a:pt x="13323" y="13797"/>
                    <a:pt x="14042" y="12639"/>
                  </a:cubicBezTo>
                  <a:cubicBezTo>
                    <a:pt x="14780" y="11448"/>
                    <a:pt x="15379" y="10273"/>
                    <a:pt x="16349" y="9358"/>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81" name="Google Shape;481;p12"/>
            <p:cNvSpPr/>
            <p:nvPr/>
          </p:nvSpPr>
          <p:spPr>
            <a:xfrm>
              <a:off x="18428552" y="7819234"/>
              <a:ext cx="272148" cy="344183"/>
            </a:xfrm>
            <a:custGeom>
              <a:rect b="b" l="l" r="r" t="t"/>
              <a:pathLst>
                <a:path extrusionOk="0" h="21439" w="21430">
                  <a:moveTo>
                    <a:pt x="13537" y="7419"/>
                  </a:moveTo>
                  <a:cubicBezTo>
                    <a:pt x="13147" y="7769"/>
                    <a:pt x="12586" y="7645"/>
                    <a:pt x="12294" y="7280"/>
                  </a:cubicBezTo>
                  <a:cubicBezTo>
                    <a:pt x="11976" y="6881"/>
                    <a:pt x="12141" y="6444"/>
                    <a:pt x="12366" y="6045"/>
                  </a:cubicBezTo>
                  <a:cubicBezTo>
                    <a:pt x="12869" y="5155"/>
                    <a:pt x="13543" y="4318"/>
                    <a:pt x="13558" y="3306"/>
                  </a:cubicBezTo>
                  <a:cubicBezTo>
                    <a:pt x="13573" y="2217"/>
                    <a:pt x="12521" y="2070"/>
                    <a:pt x="11557" y="1599"/>
                  </a:cubicBezTo>
                  <a:cubicBezTo>
                    <a:pt x="11009" y="1331"/>
                    <a:pt x="10953" y="935"/>
                    <a:pt x="10964" y="463"/>
                  </a:cubicBezTo>
                  <a:cubicBezTo>
                    <a:pt x="10971" y="111"/>
                    <a:pt x="11086" y="-41"/>
                    <a:pt x="10526" y="10"/>
                  </a:cubicBezTo>
                  <a:cubicBezTo>
                    <a:pt x="10066" y="54"/>
                    <a:pt x="10112" y="-14"/>
                    <a:pt x="10153" y="238"/>
                  </a:cubicBezTo>
                  <a:cubicBezTo>
                    <a:pt x="10226" y="679"/>
                    <a:pt x="10579" y="1555"/>
                    <a:pt x="10158" y="1925"/>
                  </a:cubicBezTo>
                  <a:cubicBezTo>
                    <a:pt x="9346" y="2635"/>
                    <a:pt x="9969" y="3986"/>
                    <a:pt x="10126" y="4867"/>
                  </a:cubicBezTo>
                  <a:cubicBezTo>
                    <a:pt x="10567" y="7358"/>
                    <a:pt x="10457" y="9679"/>
                    <a:pt x="8107" y="11571"/>
                  </a:cubicBezTo>
                  <a:cubicBezTo>
                    <a:pt x="7171" y="12323"/>
                    <a:pt x="6506" y="13102"/>
                    <a:pt x="5301" y="13611"/>
                  </a:cubicBezTo>
                  <a:cubicBezTo>
                    <a:pt x="4594" y="13909"/>
                    <a:pt x="2678" y="13932"/>
                    <a:pt x="2471" y="14716"/>
                  </a:cubicBezTo>
                  <a:cubicBezTo>
                    <a:pt x="2211" y="15722"/>
                    <a:pt x="4774" y="16190"/>
                    <a:pt x="4738" y="17253"/>
                  </a:cubicBezTo>
                  <a:cubicBezTo>
                    <a:pt x="4711" y="18154"/>
                    <a:pt x="3377" y="18688"/>
                    <a:pt x="2603" y="19166"/>
                  </a:cubicBezTo>
                  <a:cubicBezTo>
                    <a:pt x="2207" y="19411"/>
                    <a:pt x="-170" y="20328"/>
                    <a:pt x="10" y="20819"/>
                  </a:cubicBezTo>
                  <a:cubicBezTo>
                    <a:pt x="204" y="21343"/>
                    <a:pt x="1364" y="21559"/>
                    <a:pt x="1887" y="21375"/>
                  </a:cubicBezTo>
                  <a:cubicBezTo>
                    <a:pt x="3217" y="20909"/>
                    <a:pt x="4454" y="20220"/>
                    <a:pt x="5683" y="19613"/>
                  </a:cubicBezTo>
                  <a:cubicBezTo>
                    <a:pt x="6503" y="19209"/>
                    <a:pt x="7414" y="18898"/>
                    <a:pt x="8194" y="18449"/>
                  </a:cubicBezTo>
                  <a:cubicBezTo>
                    <a:pt x="8875" y="18055"/>
                    <a:pt x="9453" y="17566"/>
                    <a:pt x="10066" y="17109"/>
                  </a:cubicBezTo>
                  <a:cubicBezTo>
                    <a:pt x="10605" y="16707"/>
                    <a:pt x="11433" y="16428"/>
                    <a:pt x="11899" y="15997"/>
                  </a:cubicBezTo>
                  <a:cubicBezTo>
                    <a:pt x="12161" y="15754"/>
                    <a:pt x="11987" y="15470"/>
                    <a:pt x="12076" y="15194"/>
                  </a:cubicBezTo>
                  <a:cubicBezTo>
                    <a:pt x="12165" y="14917"/>
                    <a:pt x="12553" y="14807"/>
                    <a:pt x="12842" y="14704"/>
                  </a:cubicBezTo>
                  <a:cubicBezTo>
                    <a:pt x="14459" y="14122"/>
                    <a:pt x="16169" y="13857"/>
                    <a:pt x="17631" y="13017"/>
                  </a:cubicBezTo>
                  <a:cubicBezTo>
                    <a:pt x="18385" y="12584"/>
                    <a:pt x="19090" y="12076"/>
                    <a:pt x="19669" y="11496"/>
                  </a:cubicBezTo>
                  <a:cubicBezTo>
                    <a:pt x="20206" y="10960"/>
                    <a:pt x="20694" y="10338"/>
                    <a:pt x="21430" y="9954"/>
                  </a:cubicBezTo>
                  <a:cubicBezTo>
                    <a:pt x="20469" y="9247"/>
                    <a:pt x="19433" y="9718"/>
                    <a:pt x="18483" y="10161"/>
                  </a:cubicBezTo>
                  <a:cubicBezTo>
                    <a:pt x="17320" y="10704"/>
                    <a:pt x="16338" y="10837"/>
                    <a:pt x="15091" y="10331"/>
                  </a:cubicBezTo>
                  <a:cubicBezTo>
                    <a:pt x="14482" y="10084"/>
                    <a:pt x="13794" y="9681"/>
                    <a:pt x="13986" y="9067"/>
                  </a:cubicBezTo>
                  <a:cubicBezTo>
                    <a:pt x="14168" y="8493"/>
                    <a:pt x="14561" y="7999"/>
                    <a:pt x="14675" y="7401"/>
                  </a:cubicBezTo>
                  <a:cubicBezTo>
                    <a:pt x="14736" y="7086"/>
                    <a:pt x="14890" y="6047"/>
                    <a:pt x="14176" y="6215"/>
                  </a:cubicBezTo>
                  <a:cubicBezTo>
                    <a:pt x="14223" y="6611"/>
                    <a:pt x="13859" y="7133"/>
                    <a:pt x="13537" y="7419"/>
                  </a:cubicBezTo>
                  <a:cubicBezTo>
                    <a:pt x="12891" y="7998"/>
                    <a:pt x="13805" y="7182"/>
                    <a:pt x="13537" y="7419"/>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82" name="Google Shape;482;p12"/>
            <p:cNvSpPr/>
            <p:nvPr/>
          </p:nvSpPr>
          <p:spPr>
            <a:xfrm>
              <a:off x="17946348" y="8123045"/>
              <a:ext cx="485118" cy="293915"/>
            </a:xfrm>
            <a:custGeom>
              <a:rect b="b" l="l" r="r" t="t"/>
              <a:pathLst>
                <a:path extrusionOk="0" h="21417" w="21600">
                  <a:moveTo>
                    <a:pt x="19741" y="0"/>
                  </a:moveTo>
                  <a:cubicBezTo>
                    <a:pt x="19741" y="0"/>
                    <a:pt x="19347" y="309"/>
                    <a:pt x="19741" y="0"/>
                  </a:cubicBezTo>
                  <a:cubicBezTo>
                    <a:pt x="19610" y="899"/>
                    <a:pt x="19478" y="1797"/>
                    <a:pt x="19346" y="2696"/>
                  </a:cubicBezTo>
                  <a:cubicBezTo>
                    <a:pt x="19771" y="2395"/>
                    <a:pt x="20194" y="2093"/>
                    <a:pt x="20618" y="1793"/>
                  </a:cubicBezTo>
                  <a:cubicBezTo>
                    <a:pt x="21132" y="1426"/>
                    <a:pt x="21161" y="1240"/>
                    <a:pt x="21600" y="1816"/>
                  </a:cubicBezTo>
                  <a:cubicBezTo>
                    <a:pt x="21103" y="2510"/>
                    <a:pt x="20770" y="2826"/>
                    <a:pt x="20585" y="3874"/>
                  </a:cubicBezTo>
                  <a:cubicBezTo>
                    <a:pt x="20523" y="4225"/>
                    <a:pt x="20454" y="4298"/>
                    <a:pt x="20288" y="4488"/>
                  </a:cubicBezTo>
                  <a:cubicBezTo>
                    <a:pt x="19726" y="5129"/>
                    <a:pt x="19167" y="5770"/>
                    <a:pt x="18606" y="6412"/>
                  </a:cubicBezTo>
                  <a:cubicBezTo>
                    <a:pt x="17470" y="7709"/>
                    <a:pt x="16335" y="9008"/>
                    <a:pt x="15200" y="10307"/>
                  </a:cubicBezTo>
                  <a:cubicBezTo>
                    <a:pt x="15208" y="10298"/>
                    <a:pt x="15490" y="10877"/>
                    <a:pt x="15521" y="10937"/>
                  </a:cubicBezTo>
                  <a:cubicBezTo>
                    <a:pt x="15645" y="11180"/>
                    <a:pt x="15246" y="11462"/>
                    <a:pt x="15163" y="11523"/>
                  </a:cubicBezTo>
                  <a:cubicBezTo>
                    <a:pt x="14905" y="11711"/>
                    <a:pt x="14632" y="11704"/>
                    <a:pt x="14353" y="11740"/>
                  </a:cubicBezTo>
                  <a:cubicBezTo>
                    <a:pt x="13941" y="11798"/>
                    <a:pt x="13564" y="12015"/>
                    <a:pt x="13175" y="12230"/>
                  </a:cubicBezTo>
                  <a:cubicBezTo>
                    <a:pt x="12554" y="12575"/>
                    <a:pt x="11764" y="12740"/>
                    <a:pt x="11249" y="13447"/>
                  </a:cubicBezTo>
                  <a:cubicBezTo>
                    <a:pt x="10653" y="14267"/>
                    <a:pt x="10171" y="15309"/>
                    <a:pt x="9569" y="16133"/>
                  </a:cubicBezTo>
                  <a:cubicBezTo>
                    <a:pt x="8210" y="17991"/>
                    <a:pt x="6699" y="19368"/>
                    <a:pt x="5163" y="20776"/>
                  </a:cubicBezTo>
                  <a:cubicBezTo>
                    <a:pt x="4471" y="21409"/>
                    <a:pt x="3647" y="21600"/>
                    <a:pt x="2871" y="21227"/>
                  </a:cubicBezTo>
                  <a:cubicBezTo>
                    <a:pt x="2540" y="21068"/>
                    <a:pt x="2246" y="20766"/>
                    <a:pt x="1967" y="20439"/>
                  </a:cubicBezTo>
                  <a:cubicBezTo>
                    <a:pt x="1920" y="20285"/>
                    <a:pt x="1967" y="19914"/>
                    <a:pt x="1967" y="19736"/>
                  </a:cubicBezTo>
                  <a:cubicBezTo>
                    <a:pt x="1268" y="19937"/>
                    <a:pt x="713" y="19928"/>
                    <a:pt x="0" y="19854"/>
                  </a:cubicBezTo>
                  <a:cubicBezTo>
                    <a:pt x="25" y="19856"/>
                    <a:pt x="347" y="18955"/>
                    <a:pt x="483" y="18862"/>
                  </a:cubicBezTo>
                  <a:cubicBezTo>
                    <a:pt x="947" y="18545"/>
                    <a:pt x="1146" y="18142"/>
                    <a:pt x="1483" y="17566"/>
                  </a:cubicBezTo>
                  <a:cubicBezTo>
                    <a:pt x="1864" y="16915"/>
                    <a:pt x="2428" y="16569"/>
                    <a:pt x="2893" y="16109"/>
                  </a:cubicBezTo>
                  <a:cubicBezTo>
                    <a:pt x="3470" y="15536"/>
                    <a:pt x="4047" y="14968"/>
                    <a:pt x="4627" y="14402"/>
                  </a:cubicBezTo>
                  <a:cubicBezTo>
                    <a:pt x="5094" y="13948"/>
                    <a:pt x="5560" y="13503"/>
                    <a:pt x="6009" y="13003"/>
                  </a:cubicBezTo>
                  <a:cubicBezTo>
                    <a:pt x="6486" y="12474"/>
                    <a:pt x="7063" y="12344"/>
                    <a:pt x="7595" y="12032"/>
                  </a:cubicBezTo>
                  <a:cubicBezTo>
                    <a:pt x="8847" y="11300"/>
                    <a:pt x="10061" y="10305"/>
                    <a:pt x="11281" y="9441"/>
                  </a:cubicBezTo>
                  <a:cubicBezTo>
                    <a:pt x="11721" y="9130"/>
                    <a:pt x="12144" y="8771"/>
                    <a:pt x="12559" y="8378"/>
                  </a:cubicBezTo>
                  <a:cubicBezTo>
                    <a:pt x="12895" y="8060"/>
                    <a:pt x="13330" y="7929"/>
                    <a:pt x="13640" y="7577"/>
                  </a:cubicBezTo>
                  <a:cubicBezTo>
                    <a:pt x="13819" y="7373"/>
                    <a:pt x="14000" y="7080"/>
                    <a:pt x="14165" y="6884"/>
                  </a:cubicBezTo>
                  <a:cubicBezTo>
                    <a:pt x="14542" y="6440"/>
                    <a:pt x="14743" y="5682"/>
                    <a:pt x="15080" y="5175"/>
                  </a:cubicBezTo>
                  <a:cubicBezTo>
                    <a:pt x="15421" y="4658"/>
                    <a:pt x="15891" y="4349"/>
                    <a:pt x="16328" y="4114"/>
                  </a:cubicBezTo>
                  <a:cubicBezTo>
                    <a:pt x="16762" y="3880"/>
                    <a:pt x="17052" y="3371"/>
                    <a:pt x="17403" y="2889"/>
                  </a:cubicBezTo>
                  <a:cubicBezTo>
                    <a:pt x="17726" y="2443"/>
                    <a:pt x="17759" y="1712"/>
                    <a:pt x="18134" y="1301"/>
                  </a:cubicBezTo>
                  <a:cubicBezTo>
                    <a:pt x="18622" y="766"/>
                    <a:pt x="19211" y="416"/>
                    <a:pt x="19741" y="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83" name="Google Shape;483;p12"/>
            <p:cNvSpPr/>
            <p:nvPr/>
          </p:nvSpPr>
          <p:spPr>
            <a:xfrm>
              <a:off x="16231848" y="6675475"/>
              <a:ext cx="1696220" cy="1372740"/>
            </a:xfrm>
            <a:custGeom>
              <a:rect b="b" l="l" r="r" t="t"/>
              <a:pathLst>
                <a:path extrusionOk="0" h="21285" w="21511">
                  <a:moveTo>
                    <a:pt x="17645" y="88"/>
                  </a:moveTo>
                  <a:cubicBezTo>
                    <a:pt x="17601" y="27"/>
                    <a:pt x="17655" y="101"/>
                    <a:pt x="17645" y="88"/>
                  </a:cubicBezTo>
                  <a:cubicBezTo>
                    <a:pt x="17484" y="-138"/>
                    <a:pt x="17392" y="125"/>
                    <a:pt x="17335" y="286"/>
                  </a:cubicBezTo>
                  <a:cubicBezTo>
                    <a:pt x="17250" y="525"/>
                    <a:pt x="17231" y="732"/>
                    <a:pt x="17105" y="957"/>
                  </a:cubicBezTo>
                  <a:cubicBezTo>
                    <a:pt x="17056" y="1047"/>
                    <a:pt x="16977" y="1164"/>
                    <a:pt x="16993" y="1282"/>
                  </a:cubicBezTo>
                  <a:cubicBezTo>
                    <a:pt x="17004" y="1373"/>
                    <a:pt x="17062" y="1478"/>
                    <a:pt x="17014" y="1568"/>
                  </a:cubicBezTo>
                  <a:cubicBezTo>
                    <a:pt x="16978" y="1637"/>
                    <a:pt x="16905" y="1673"/>
                    <a:pt x="16899" y="1765"/>
                  </a:cubicBezTo>
                  <a:cubicBezTo>
                    <a:pt x="16891" y="1917"/>
                    <a:pt x="16960" y="1998"/>
                    <a:pt x="16857" y="2124"/>
                  </a:cubicBezTo>
                  <a:cubicBezTo>
                    <a:pt x="16738" y="2273"/>
                    <a:pt x="16802" y="2788"/>
                    <a:pt x="16802" y="2973"/>
                  </a:cubicBezTo>
                  <a:cubicBezTo>
                    <a:pt x="16802" y="3182"/>
                    <a:pt x="16742" y="3346"/>
                    <a:pt x="16685" y="3546"/>
                  </a:cubicBezTo>
                  <a:cubicBezTo>
                    <a:pt x="16611" y="3804"/>
                    <a:pt x="16537" y="4061"/>
                    <a:pt x="16463" y="4318"/>
                  </a:cubicBezTo>
                  <a:cubicBezTo>
                    <a:pt x="16441" y="4397"/>
                    <a:pt x="16365" y="4462"/>
                    <a:pt x="16320" y="4521"/>
                  </a:cubicBezTo>
                  <a:cubicBezTo>
                    <a:pt x="16246" y="4617"/>
                    <a:pt x="16241" y="4742"/>
                    <a:pt x="16217" y="4870"/>
                  </a:cubicBezTo>
                  <a:cubicBezTo>
                    <a:pt x="16173" y="5095"/>
                    <a:pt x="15967" y="5124"/>
                    <a:pt x="15800" y="5212"/>
                  </a:cubicBezTo>
                  <a:cubicBezTo>
                    <a:pt x="15723" y="5253"/>
                    <a:pt x="15368" y="5084"/>
                    <a:pt x="15315" y="5004"/>
                  </a:cubicBezTo>
                  <a:cubicBezTo>
                    <a:pt x="15185" y="4804"/>
                    <a:pt x="15341" y="4617"/>
                    <a:pt x="15107" y="4540"/>
                  </a:cubicBezTo>
                  <a:cubicBezTo>
                    <a:pt x="14849" y="4456"/>
                    <a:pt x="14766" y="4464"/>
                    <a:pt x="14631" y="4189"/>
                  </a:cubicBezTo>
                  <a:cubicBezTo>
                    <a:pt x="14449" y="3823"/>
                    <a:pt x="14025" y="3890"/>
                    <a:pt x="13803" y="3578"/>
                  </a:cubicBezTo>
                  <a:cubicBezTo>
                    <a:pt x="13623" y="3324"/>
                    <a:pt x="13405" y="3098"/>
                    <a:pt x="13579" y="2786"/>
                  </a:cubicBezTo>
                  <a:cubicBezTo>
                    <a:pt x="13683" y="2598"/>
                    <a:pt x="13828" y="2432"/>
                    <a:pt x="13828" y="2201"/>
                  </a:cubicBezTo>
                  <a:cubicBezTo>
                    <a:pt x="13828" y="1922"/>
                    <a:pt x="13971" y="1866"/>
                    <a:pt x="14119" y="1661"/>
                  </a:cubicBezTo>
                  <a:cubicBezTo>
                    <a:pt x="14208" y="1536"/>
                    <a:pt x="14303" y="1417"/>
                    <a:pt x="14393" y="1292"/>
                  </a:cubicBezTo>
                  <a:cubicBezTo>
                    <a:pt x="14501" y="1141"/>
                    <a:pt x="14346" y="1058"/>
                    <a:pt x="14274" y="932"/>
                  </a:cubicBezTo>
                  <a:cubicBezTo>
                    <a:pt x="14190" y="785"/>
                    <a:pt x="13904" y="925"/>
                    <a:pt x="13796" y="970"/>
                  </a:cubicBezTo>
                  <a:cubicBezTo>
                    <a:pt x="13705" y="1007"/>
                    <a:pt x="13627" y="1113"/>
                    <a:pt x="13536" y="1138"/>
                  </a:cubicBezTo>
                  <a:cubicBezTo>
                    <a:pt x="13444" y="1164"/>
                    <a:pt x="13360" y="987"/>
                    <a:pt x="13281" y="949"/>
                  </a:cubicBezTo>
                  <a:cubicBezTo>
                    <a:pt x="13125" y="873"/>
                    <a:pt x="12959" y="929"/>
                    <a:pt x="12798" y="832"/>
                  </a:cubicBezTo>
                  <a:cubicBezTo>
                    <a:pt x="12662" y="750"/>
                    <a:pt x="12527" y="649"/>
                    <a:pt x="12395" y="557"/>
                  </a:cubicBezTo>
                  <a:cubicBezTo>
                    <a:pt x="12193" y="418"/>
                    <a:pt x="12098" y="25"/>
                    <a:pt x="11827" y="350"/>
                  </a:cubicBezTo>
                  <a:cubicBezTo>
                    <a:pt x="11681" y="526"/>
                    <a:pt x="12193" y="519"/>
                    <a:pt x="12184" y="725"/>
                  </a:cubicBezTo>
                  <a:cubicBezTo>
                    <a:pt x="12173" y="953"/>
                    <a:pt x="12213" y="992"/>
                    <a:pt x="12032" y="1048"/>
                  </a:cubicBezTo>
                  <a:cubicBezTo>
                    <a:pt x="11871" y="1099"/>
                    <a:pt x="11706" y="1173"/>
                    <a:pt x="11538" y="1123"/>
                  </a:cubicBezTo>
                  <a:cubicBezTo>
                    <a:pt x="11366" y="1071"/>
                    <a:pt x="11398" y="1060"/>
                    <a:pt x="11226" y="1200"/>
                  </a:cubicBezTo>
                  <a:cubicBezTo>
                    <a:pt x="11088" y="1313"/>
                    <a:pt x="10924" y="1408"/>
                    <a:pt x="10796" y="1537"/>
                  </a:cubicBezTo>
                  <a:cubicBezTo>
                    <a:pt x="10649" y="1685"/>
                    <a:pt x="10850" y="1818"/>
                    <a:pt x="10777" y="1964"/>
                  </a:cubicBezTo>
                  <a:cubicBezTo>
                    <a:pt x="10704" y="2111"/>
                    <a:pt x="10539" y="2035"/>
                    <a:pt x="10480" y="2224"/>
                  </a:cubicBezTo>
                  <a:cubicBezTo>
                    <a:pt x="10434" y="2369"/>
                    <a:pt x="10251" y="2577"/>
                    <a:pt x="10255" y="2722"/>
                  </a:cubicBezTo>
                  <a:cubicBezTo>
                    <a:pt x="10258" y="2831"/>
                    <a:pt x="10553" y="2916"/>
                    <a:pt x="10323" y="3044"/>
                  </a:cubicBezTo>
                  <a:cubicBezTo>
                    <a:pt x="10273" y="3071"/>
                    <a:pt x="9573" y="2967"/>
                    <a:pt x="9573" y="3118"/>
                  </a:cubicBezTo>
                  <a:cubicBezTo>
                    <a:pt x="9566" y="2801"/>
                    <a:pt x="9185" y="2174"/>
                    <a:pt x="8891" y="2248"/>
                  </a:cubicBezTo>
                  <a:cubicBezTo>
                    <a:pt x="8718" y="2290"/>
                    <a:pt x="8493" y="2549"/>
                    <a:pt x="8342" y="2663"/>
                  </a:cubicBezTo>
                  <a:cubicBezTo>
                    <a:pt x="8112" y="2837"/>
                    <a:pt x="7990" y="2890"/>
                    <a:pt x="7859" y="3176"/>
                  </a:cubicBezTo>
                  <a:cubicBezTo>
                    <a:pt x="7766" y="3380"/>
                    <a:pt x="7539" y="3371"/>
                    <a:pt x="7465" y="3594"/>
                  </a:cubicBezTo>
                  <a:cubicBezTo>
                    <a:pt x="7435" y="3687"/>
                    <a:pt x="7436" y="4160"/>
                    <a:pt x="7351" y="4157"/>
                  </a:cubicBezTo>
                  <a:cubicBezTo>
                    <a:pt x="7244" y="4153"/>
                    <a:pt x="6914" y="3931"/>
                    <a:pt x="6884" y="4213"/>
                  </a:cubicBezTo>
                  <a:cubicBezTo>
                    <a:pt x="6876" y="4293"/>
                    <a:pt x="6923" y="4374"/>
                    <a:pt x="6956" y="4436"/>
                  </a:cubicBezTo>
                  <a:cubicBezTo>
                    <a:pt x="7009" y="4537"/>
                    <a:pt x="6982" y="4661"/>
                    <a:pt x="7024" y="4743"/>
                  </a:cubicBezTo>
                  <a:cubicBezTo>
                    <a:pt x="6996" y="4691"/>
                    <a:pt x="6964" y="4637"/>
                    <a:pt x="6942" y="4582"/>
                  </a:cubicBezTo>
                  <a:cubicBezTo>
                    <a:pt x="6915" y="4723"/>
                    <a:pt x="6888" y="4863"/>
                    <a:pt x="6861" y="5004"/>
                  </a:cubicBezTo>
                  <a:cubicBezTo>
                    <a:pt x="6770" y="4758"/>
                    <a:pt x="6693" y="4512"/>
                    <a:pt x="6614" y="4261"/>
                  </a:cubicBezTo>
                  <a:cubicBezTo>
                    <a:pt x="6612" y="4258"/>
                    <a:pt x="6363" y="4527"/>
                    <a:pt x="6351" y="4537"/>
                  </a:cubicBezTo>
                  <a:cubicBezTo>
                    <a:pt x="6181" y="4682"/>
                    <a:pt x="6086" y="4812"/>
                    <a:pt x="6072" y="5079"/>
                  </a:cubicBezTo>
                  <a:cubicBezTo>
                    <a:pt x="6059" y="5334"/>
                    <a:pt x="6168" y="5470"/>
                    <a:pt x="5975" y="5660"/>
                  </a:cubicBezTo>
                  <a:cubicBezTo>
                    <a:pt x="5821" y="5813"/>
                    <a:pt x="5689" y="5899"/>
                    <a:pt x="5618" y="6138"/>
                  </a:cubicBezTo>
                  <a:cubicBezTo>
                    <a:pt x="5568" y="6308"/>
                    <a:pt x="5564" y="6479"/>
                    <a:pt x="5417" y="6539"/>
                  </a:cubicBezTo>
                  <a:cubicBezTo>
                    <a:pt x="5232" y="6614"/>
                    <a:pt x="5082" y="6773"/>
                    <a:pt x="4893" y="6838"/>
                  </a:cubicBezTo>
                  <a:cubicBezTo>
                    <a:pt x="4671" y="6915"/>
                    <a:pt x="4501" y="6925"/>
                    <a:pt x="4277" y="6905"/>
                  </a:cubicBezTo>
                  <a:cubicBezTo>
                    <a:pt x="4067" y="6885"/>
                    <a:pt x="4038" y="7133"/>
                    <a:pt x="3853" y="7170"/>
                  </a:cubicBezTo>
                  <a:cubicBezTo>
                    <a:pt x="3653" y="7209"/>
                    <a:pt x="3538" y="7313"/>
                    <a:pt x="3366" y="7428"/>
                  </a:cubicBezTo>
                  <a:cubicBezTo>
                    <a:pt x="3162" y="7565"/>
                    <a:pt x="3082" y="7361"/>
                    <a:pt x="2893" y="7374"/>
                  </a:cubicBezTo>
                  <a:cubicBezTo>
                    <a:pt x="2752" y="7384"/>
                    <a:pt x="2516" y="7656"/>
                    <a:pt x="2399" y="7746"/>
                  </a:cubicBezTo>
                  <a:cubicBezTo>
                    <a:pt x="2321" y="7814"/>
                    <a:pt x="2248" y="7895"/>
                    <a:pt x="2173" y="7968"/>
                  </a:cubicBezTo>
                  <a:cubicBezTo>
                    <a:pt x="1969" y="8168"/>
                    <a:pt x="1702" y="8191"/>
                    <a:pt x="1565" y="8486"/>
                  </a:cubicBezTo>
                  <a:cubicBezTo>
                    <a:pt x="1329" y="8991"/>
                    <a:pt x="1340" y="8584"/>
                    <a:pt x="1340" y="8270"/>
                  </a:cubicBezTo>
                  <a:cubicBezTo>
                    <a:pt x="1241" y="8454"/>
                    <a:pt x="1071" y="8655"/>
                    <a:pt x="1090" y="8891"/>
                  </a:cubicBezTo>
                  <a:cubicBezTo>
                    <a:pt x="1102" y="9043"/>
                    <a:pt x="1128" y="9224"/>
                    <a:pt x="1108" y="9375"/>
                  </a:cubicBezTo>
                  <a:cubicBezTo>
                    <a:pt x="1087" y="9536"/>
                    <a:pt x="865" y="9724"/>
                    <a:pt x="797" y="9875"/>
                  </a:cubicBezTo>
                  <a:cubicBezTo>
                    <a:pt x="691" y="10111"/>
                    <a:pt x="727" y="10433"/>
                    <a:pt x="799" y="10680"/>
                  </a:cubicBezTo>
                  <a:cubicBezTo>
                    <a:pt x="865" y="10907"/>
                    <a:pt x="954" y="11067"/>
                    <a:pt x="988" y="11315"/>
                  </a:cubicBezTo>
                  <a:cubicBezTo>
                    <a:pt x="1002" y="11410"/>
                    <a:pt x="964" y="11800"/>
                    <a:pt x="818" y="11654"/>
                  </a:cubicBezTo>
                  <a:cubicBezTo>
                    <a:pt x="688" y="11524"/>
                    <a:pt x="775" y="11270"/>
                    <a:pt x="648" y="11151"/>
                  </a:cubicBezTo>
                  <a:cubicBezTo>
                    <a:pt x="535" y="11045"/>
                    <a:pt x="609" y="11392"/>
                    <a:pt x="599" y="11436"/>
                  </a:cubicBezTo>
                  <a:cubicBezTo>
                    <a:pt x="552" y="11648"/>
                    <a:pt x="426" y="11326"/>
                    <a:pt x="423" y="11245"/>
                  </a:cubicBezTo>
                  <a:cubicBezTo>
                    <a:pt x="414" y="10989"/>
                    <a:pt x="300" y="11162"/>
                    <a:pt x="322" y="11338"/>
                  </a:cubicBezTo>
                  <a:cubicBezTo>
                    <a:pt x="352" y="11588"/>
                    <a:pt x="492" y="11806"/>
                    <a:pt x="562" y="12041"/>
                  </a:cubicBezTo>
                  <a:cubicBezTo>
                    <a:pt x="659" y="12366"/>
                    <a:pt x="646" y="12656"/>
                    <a:pt x="638" y="12995"/>
                  </a:cubicBezTo>
                  <a:cubicBezTo>
                    <a:pt x="635" y="13122"/>
                    <a:pt x="697" y="13235"/>
                    <a:pt x="729" y="13350"/>
                  </a:cubicBezTo>
                  <a:cubicBezTo>
                    <a:pt x="761" y="13469"/>
                    <a:pt x="739" y="13595"/>
                    <a:pt x="775" y="13711"/>
                  </a:cubicBezTo>
                  <a:cubicBezTo>
                    <a:pt x="880" y="14045"/>
                    <a:pt x="765" y="14168"/>
                    <a:pt x="716" y="14491"/>
                  </a:cubicBezTo>
                  <a:cubicBezTo>
                    <a:pt x="674" y="14768"/>
                    <a:pt x="760" y="15056"/>
                    <a:pt x="812" y="15322"/>
                  </a:cubicBezTo>
                  <a:cubicBezTo>
                    <a:pt x="875" y="15638"/>
                    <a:pt x="891" y="15709"/>
                    <a:pt x="779" y="15983"/>
                  </a:cubicBezTo>
                  <a:cubicBezTo>
                    <a:pt x="610" y="16400"/>
                    <a:pt x="620" y="16871"/>
                    <a:pt x="293" y="17154"/>
                  </a:cubicBezTo>
                  <a:cubicBezTo>
                    <a:pt x="174" y="17257"/>
                    <a:pt x="91" y="17017"/>
                    <a:pt x="24" y="17291"/>
                  </a:cubicBezTo>
                  <a:cubicBezTo>
                    <a:pt x="-52" y="17599"/>
                    <a:pt x="68" y="17565"/>
                    <a:pt x="222" y="17707"/>
                  </a:cubicBezTo>
                  <a:cubicBezTo>
                    <a:pt x="369" y="17843"/>
                    <a:pt x="387" y="18127"/>
                    <a:pt x="564" y="18226"/>
                  </a:cubicBezTo>
                  <a:cubicBezTo>
                    <a:pt x="751" y="18331"/>
                    <a:pt x="991" y="18240"/>
                    <a:pt x="1182" y="18203"/>
                  </a:cubicBezTo>
                  <a:cubicBezTo>
                    <a:pt x="1425" y="18157"/>
                    <a:pt x="1537" y="18078"/>
                    <a:pt x="1739" y="17919"/>
                  </a:cubicBezTo>
                  <a:cubicBezTo>
                    <a:pt x="1858" y="17826"/>
                    <a:pt x="1898" y="17822"/>
                    <a:pt x="2032" y="17815"/>
                  </a:cubicBezTo>
                  <a:cubicBezTo>
                    <a:pt x="2167" y="17808"/>
                    <a:pt x="2209" y="17679"/>
                    <a:pt x="2294" y="17578"/>
                  </a:cubicBezTo>
                  <a:cubicBezTo>
                    <a:pt x="2587" y="17233"/>
                    <a:pt x="3186" y="17365"/>
                    <a:pt x="3557" y="17348"/>
                  </a:cubicBezTo>
                  <a:cubicBezTo>
                    <a:pt x="3995" y="17328"/>
                    <a:pt x="4439" y="17556"/>
                    <a:pt x="4716" y="17043"/>
                  </a:cubicBezTo>
                  <a:cubicBezTo>
                    <a:pt x="4769" y="16943"/>
                    <a:pt x="4828" y="16848"/>
                    <a:pt x="4884" y="16750"/>
                  </a:cubicBezTo>
                  <a:cubicBezTo>
                    <a:pt x="4973" y="16598"/>
                    <a:pt x="5067" y="16618"/>
                    <a:pt x="5213" y="16586"/>
                  </a:cubicBezTo>
                  <a:cubicBezTo>
                    <a:pt x="5361" y="16554"/>
                    <a:pt x="5477" y="16468"/>
                    <a:pt x="5618" y="16410"/>
                  </a:cubicBezTo>
                  <a:cubicBezTo>
                    <a:pt x="5785" y="16343"/>
                    <a:pt x="5907" y="16166"/>
                    <a:pt x="6095" y="16164"/>
                  </a:cubicBezTo>
                  <a:cubicBezTo>
                    <a:pt x="6346" y="16162"/>
                    <a:pt x="6631" y="16197"/>
                    <a:pt x="6873" y="16104"/>
                  </a:cubicBezTo>
                  <a:cubicBezTo>
                    <a:pt x="7096" y="16018"/>
                    <a:pt x="7270" y="15947"/>
                    <a:pt x="7475" y="15802"/>
                  </a:cubicBezTo>
                  <a:cubicBezTo>
                    <a:pt x="7700" y="15642"/>
                    <a:pt x="8042" y="15659"/>
                    <a:pt x="8297" y="15640"/>
                  </a:cubicBezTo>
                  <a:cubicBezTo>
                    <a:pt x="8396" y="15632"/>
                    <a:pt x="8485" y="15668"/>
                    <a:pt x="8582" y="15676"/>
                  </a:cubicBezTo>
                  <a:cubicBezTo>
                    <a:pt x="8687" y="15685"/>
                    <a:pt x="8785" y="15584"/>
                    <a:pt x="8884" y="15610"/>
                  </a:cubicBezTo>
                  <a:cubicBezTo>
                    <a:pt x="9123" y="15672"/>
                    <a:pt x="9247" y="15993"/>
                    <a:pt x="9500" y="15985"/>
                  </a:cubicBezTo>
                  <a:cubicBezTo>
                    <a:pt x="9676" y="15980"/>
                    <a:pt x="9938" y="16080"/>
                    <a:pt x="10103" y="16170"/>
                  </a:cubicBezTo>
                  <a:cubicBezTo>
                    <a:pt x="10393" y="16328"/>
                    <a:pt x="10011" y="16547"/>
                    <a:pt x="10130" y="16724"/>
                  </a:cubicBezTo>
                  <a:cubicBezTo>
                    <a:pt x="10173" y="16789"/>
                    <a:pt x="10250" y="16803"/>
                    <a:pt x="10298" y="16873"/>
                  </a:cubicBezTo>
                  <a:cubicBezTo>
                    <a:pt x="10391" y="17009"/>
                    <a:pt x="10270" y="17157"/>
                    <a:pt x="10370" y="17290"/>
                  </a:cubicBezTo>
                  <a:cubicBezTo>
                    <a:pt x="10466" y="17419"/>
                    <a:pt x="10351" y="17563"/>
                    <a:pt x="10357" y="17710"/>
                  </a:cubicBezTo>
                  <a:cubicBezTo>
                    <a:pt x="10363" y="17870"/>
                    <a:pt x="10376" y="18030"/>
                    <a:pt x="10385" y="18190"/>
                  </a:cubicBezTo>
                  <a:cubicBezTo>
                    <a:pt x="10595" y="17956"/>
                    <a:pt x="10806" y="17722"/>
                    <a:pt x="11017" y="17488"/>
                  </a:cubicBezTo>
                  <a:cubicBezTo>
                    <a:pt x="11146" y="17344"/>
                    <a:pt x="11277" y="17306"/>
                    <a:pt x="11442" y="17267"/>
                  </a:cubicBezTo>
                  <a:cubicBezTo>
                    <a:pt x="11551" y="17241"/>
                    <a:pt x="11631" y="17058"/>
                    <a:pt x="11703" y="16967"/>
                  </a:cubicBezTo>
                  <a:cubicBezTo>
                    <a:pt x="11823" y="16815"/>
                    <a:pt x="11967" y="16703"/>
                    <a:pt x="12056" y="16514"/>
                  </a:cubicBezTo>
                  <a:cubicBezTo>
                    <a:pt x="12030" y="16569"/>
                    <a:pt x="12069" y="16651"/>
                    <a:pt x="12065" y="16709"/>
                  </a:cubicBezTo>
                  <a:cubicBezTo>
                    <a:pt x="12057" y="16810"/>
                    <a:pt x="11980" y="16849"/>
                    <a:pt x="11974" y="16957"/>
                  </a:cubicBezTo>
                  <a:cubicBezTo>
                    <a:pt x="11959" y="17236"/>
                    <a:pt x="11798" y="17226"/>
                    <a:pt x="11676" y="17440"/>
                  </a:cubicBezTo>
                  <a:cubicBezTo>
                    <a:pt x="11560" y="17644"/>
                    <a:pt x="11459" y="17786"/>
                    <a:pt x="11403" y="18024"/>
                  </a:cubicBezTo>
                  <a:cubicBezTo>
                    <a:pt x="11383" y="18110"/>
                    <a:pt x="11340" y="18160"/>
                    <a:pt x="11265" y="18165"/>
                  </a:cubicBezTo>
                  <a:cubicBezTo>
                    <a:pt x="11082" y="18179"/>
                    <a:pt x="11042" y="18241"/>
                    <a:pt x="10943" y="18421"/>
                  </a:cubicBezTo>
                  <a:cubicBezTo>
                    <a:pt x="11308" y="18451"/>
                    <a:pt x="11609" y="18180"/>
                    <a:pt x="11745" y="17769"/>
                  </a:cubicBezTo>
                  <a:cubicBezTo>
                    <a:pt x="11812" y="17565"/>
                    <a:pt x="11899" y="17637"/>
                    <a:pt x="11900" y="17830"/>
                  </a:cubicBezTo>
                  <a:cubicBezTo>
                    <a:pt x="11903" y="18178"/>
                    <a:pt x="11858" y="18290"/>
                    <a:pt x="11647" y="18525"/>
                  </a:cubicBezTo>
                  <a:cubicBezTo>
                    <a:pt x="11469" y="18723"/>
                    <a:pt x="11633" y="18696"/>
                    <a:pt x="11768" y="18687"/>
                  </a:cubicBezTo>
                  <a:cubicBezTo>
                    <a:pt x="11942" y="18676"/>
                    <a:pt x="12059" y="18734"/>
                    <a:pt x="12105" y="18950"/>
                  </a:cubicBezTo>
                  <a:cubicBezTo>
                    <a:pt x="12211" y="19444"/>
                    <a:pt x="11866" y="19728"/>
                    <a:pt x="11918" y="20213"/>
                  </a:cubicBezTo>
                  <a:cubicBezTo>
                    <a:pt x="11941" y="20439"/>
                    <a:pt x="12153" y="20503"/>
                    <a:pt x="12276" y="20639"/>
                  </a:cubicBezTo>
                  <a:cubicBezTo>
                    <a:pt x="12421" y="20798"/>
                    <a:pt x="12637" y="20719"/>
                    <a:pt x="12816" y="20747"/>
                  </a:cubicBezTo>
                  <a:cubicBezTo>
                    <a:pt x="13006" y="20777"/>
                    <a:pt x="13089" y="21034"/>
                    <a:pt x="13274" y="21074"/>
                  </a:cubicBezTo>
                  <a:cubicBezTo>
                    <a:pt x="13402" y="21101"/>
                    <a:pt x="13727" y="20817"/>
                    <a:pt x="13857" y="20748"/>
                  </a:cubicBezTo>
                  <a:cubicBezTo>
                    <a:pt x="13996" y="20675"/>
                    <a:pt x="14051" y="20510"/>
                    <a:pt x="14207" y="20476"/>
                  </a:cubicBezTo>
                  <a:cubicBezTo>
                    <a:pt x="14394" y="20434"/>
                    <a:pt x="14260" y="20656"/>
                    <a:pt x="14217" y="20756"/>
                  </a:cubicBezTo>
                  <a:cubicBezTo>
                    <a:pt x="14170" y="20865"/>
                    <a:pt x="14476" y="20984"/>
                    <a:pt x="14504" y="21127"/>
                  </a:cubicBezTo>
                  <a:cubicBezTo>
                    <a:pt x="14572" y="21462"/>
                    <a:pt x="14692" y="21182"/>
                    <a:pt x="14796" y="21055"/>
                  </a:cubicBezTo>
                  <a:cubicBezTo>
                    <a:pt x="14918" y="20907"/>
                    <a:pt x="15159" y="20873"/>
                    <a:pt x="15309" y="20759"/>
                  </a:cubicBezTo>
                  <a:cubicBezTo>
                    <a:pt x="15504" y="20611"/>
                    <a:pt x="15707" y="20525"/>
                    <a:pt x="15917" y="20416"/>
                  </a:cubicBezTo>
                  <a:cubicBezTo>
                    <a:pt x="16130" y="20305"/>
                    <a:pt x="16289" y="20326"/>
                    <a:pt x="16518" y="20342"/>
                  </a:cubicBezTo>
                  <a:cubicBezTo>
                    <a:pt x="16738" y="20357"/>
                    <a:pt x="16874" y="20141"/>
                    <a:pt x="16996" y="19961"/>
                  </a:cubicBezTo>
                  <a:cubicBezTo>
                    <a:pt x="17125" y="19770"/>
                    <a:pt x="17200" y="19545"/>
                    <a:pt x="17339" y="19351"/>
                  </a:cubicBezTo>
                  <a:cubicBezTo>
                    <a:pt x="17502" y="19126"/>
                    <a:pt x="17662" y="18896"/>
                    <a:pt x="17823" y="18668"/>
                  </a:cubicBezTo>
                  <a:cubicBezTo>
                    <a:pt x="17985" y="18437"/>
                    <a:pt x="18136" y="18199"/>
                    <a:pt x="18289" y="17958"/>
                  </a:cubicBezTo>
                  <a:cubicBezTo>
                    <a:pt x="18406" y="17775"/>
                    <a:pt x="18518" y="17590"/>
                    <a:pt x="18649" y="17422"/>
                  </a:cubicBezTo>
                  <a:cubicBezTo>
                    <a:pt x="18816" y="17209"/>
                    <a:pt x="18978" y="16977"/>
                    <a:pt x="19161" y="16785"/>
                  </a:cubicBezTo>
                  <a:cubicBezTo>
                    <a:pt x="19347" y="16591"/>
                    <a:pt x="19615" y="16484"/>
                    <a:pt x="19763" y="16242"/>
                  </a:cubicBezTo>
                  <a:cubicBezTo>
                    <a:pt x="19972" y="15903"/>
                    <a:pt x="20389" y="15510"/>
                    <a:pt x="20442" y="15063"/>
                  </a:cubicBezTo>
                  <a:cubicBezTo>
                    <a:pt x="20473" y="14800"/>
                    <a:pt x="20719" y="14494"/>
                    <a:pt x="20839" y="14278"/>
                  </a:cubicBezTo>
                  <a:cubicBezTo>
                    <a:pt x="20973" y="14038"/>
                    <a:pt x="21075" y="13815"/>
                    <a:pt x="21232" y="13600"/>
                  </a:cubicBezTo>
                  <a:cubicBezTo>
                    <a:pt x="21373" y="13407"/>
                    <a:pt x="21280" y="12981"/>
                    <a:pt x="21319" y="12756"/>
                  </a:cubicBezTo>
                  <a:cubicBezTo>
                    <a:pt x="21352" y="12564"/>
                    <a:pt x="21270" y="12632"/>
                    <a:pt x="21243" y="12480"/>
                  </a:cubicBezTo>
                  <a:cubicBezTo>
                    <a:pt x="21219" y="12355"/>
                    <a:pt x="21345" y="12258"/>
                    <a:pt x="21369" y="12138"/>
                  </a:cubicBezTo>
                  <a:cubicBezTo>
                    <a:pt x="21399" y="11988"/>
                    <a:pt x="21388" y="11831"/>
                    <a:pt x="21426" y="11684"/>
                  </a:cubicBezTo>
                  <a:cubicBezTo>
                    <a:pt x="21488" y="11447"/>
                    <a:pt x="21548" y="11275"/>
                    <a:pt x="21485" y="11005"/>
                  </a:cubicBezTo>
                  <a:cubicBezTo>
                    <a:pt x="21452" y="10867"/>
                    <a:pt x="21382" y="10642"/>
                    <a:pt x="21330" y="10511"/>
                  </a:cubicBezTo>
                  <a:cubicBezTo>
                    <a:pt x="21264" y="10347"/>
                    <a:pt x="21128" y="10234"/>
                    <a:pt x="21019" y="10114"/>
                  </a:cubicBezTo>
                  <a:cubicBezTo>
                    <a:pt x="20814" y="9798"/>
                    <a:pt x="20687" y="9675"/>
                    <a:pt x="20738" y="9253"/>
                  </a:cubicBezTo>
                  <a:cubicBezTo>
                    <a:pt x="20773" y="8968"/>
                    <a:pt x="20722" y="8505"/>
                    <a:pt x="20396" y="8519"/>
                  </a:cubicBezTo>
                  <a:cubicBezTo>
                    <a:pt x="20381" y="8594"/>
                    <a:pt x="20394" y="8718"/>
                    <a:pt x="20347" y="8777"/>
                  </a:cubicBezTo>
                  <a:cubicBezTo>
                    <a:pt x="20268" y="8876"/>
                    <a:pt x="20201" y="8460"/>
                    <a:pt x="20199" y="8422"/>
                  </a:cubicBezTo>
                  <a:cubicBezTo>
                    <a:pt x="20193" y="8257"/>
                    <a:pt x="20178" y="8105"/>
                    <a:pt x="20149" y="7942"/>
                  </a:cubicBezTo>
                  <a:cubicBezTo>
                    <a:pt x="20119" y="7769"/>
                    <a:pt x="19995" y="7646"/>
                    <a:pt x="19975" y="7486"/>
                  </a:cubicBezTo>
                  <a:cubicBezTo>
                    <a:pt x="19958" y="7363"/>
                    <a:pt x="20052" y="7269"/>
                    <a:pt x="20001" y="7143"/>
                  </a:cubicBezTo>
                  <a:cubicBezTo>
                    <a:pt x="19949" y="7014"/>
                    <a:pt x="19819" y="6952"/>
                    <a:pt x="19719" y="6895"/>
                  </a:cubicBezTo>
                  <a:cubicBezTo>
                    <a:pt x="19614" y="6836"/>
                    <a:pt x="19553" y="6711"/>
                    <a:pt x="19478" y="6611"/>
                  </a:cubicBezTo>
                  <a:cubicBezTo>
                    <a:pt x="19369" y="6468"/>
                    <a:pt x="19253" y="6471"/>
                    <a:pt x="19111" y="6424"/>
                  </a:cubicBezTo>
                  <a:cubicBezTo>
                    <a:pt x="18988" y="6385"/>
                    <a:pt x="18917" y="6252"/>
                    <a:pt x="18897" y="6105"/>
                  </a:cubicBezTo>
                  <a:cubicBezTo>
                    <a:pt x="18876" y="5947"/>
                    <a:pt x="18799" y="5732"/>
                    <a:pt x="18805" y="5579"/>
                  </a:cubicBezTo>
                  <a:cubicBezTo>
                    <a:pt x="18811" y="5410"/>
                    <a:pt x="18939" y="5299"/>
                    <a:pt x="18919" y="5117"/>
                  </a:cubicBezTo>
                  <a:cubicBezTo>
                    <a:pt x="18898" y="4915"/>
                    <a:pt x="18906" y="4683"/>
                    <a:pt x="18804" y="4510"/>
                  </a:cubicBezTo>
                  <a:cubicBezTo>
                    <a:pt x="18602" y="4168"/>
                    <a:pt x="18771" y="3698"/>
                    <a:pt x="18731" y="3303"/>
                  </a:cubicBezTo>
                  <a:cubicBezTo>
                    <a:pt x="18707" y="3065"/>
                    <a:pt x="18614" y="3034"/>
                    <a:pt x="18497" y="2873"/>
                  </a:cubicBezTo>
                  <a:cubicBezTo>
                    <a:pt x="18489" y="2861"/>
                    <a:pt x="18398" y="2604"/>
                    <a:pt x="18431" y="2607"/>
                  </a:cubicBezTo>
                  <a:cubicBezTo>
                    <a:pt x="18331" y="2597"/>
                    <a:pt x="18097" y="2889"/>
                    <a:pt x="18028" y="2737"/>
                  </a:cubicBezTo>
                  <a:cubicBezTo>
                    <a:pt x="17927" y="2517"/>
                    <a:pt x="17945" y="2102"/>
                    <a:pt x="17908" y="1856"/>
                  </a:cubicBezTo>
                  <a:cubicBezTo>
                    <a:pt x="17863" y="1545"/>
                    <a:pt x="17824" y="1234"/>
                    <a:pt x="17783" y="922"/>
                  </a:cubicBezTo>
                  <a:cubicBezTo>
                    <a:pt x="17758" y="735"/>
                    <a:pt x="17745" y="229"/>
                    <a:pt x="17645" y="88"/>
                  </a:cubicBezTo>
                  <a:close/>
                </a:path>
              </a:pathLst>
            </a:cu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84" name="Google Shape;484;p12"/>
            <p:cNvSpPr/>
            <p:nvPr/>
          </p:nvSpPr>
          <p:spPr>
            <a:xfrm>
              <a:off x="17892769" y="6353795"/>
              <a:ext cx="178179" cy="97595"/>
            </a:xfrm>
            <a:custGeom>
              <a:rect b="b" l="l" r="r" t="t"/>
              <a:pathLst>
                <a:path extrusionOk="0" h="20772" w="21175">
                  <a:moveTo>
                    <a:pt x="16833" y="5891"/>
                  </a:moveTo>
                  <a:cubicBezTo>
                    <a:pt x="16730" y="8379"/>
                    <a:pt x="15047" y="7960"/>
                    <a:pt x="14222" y="9694"/>
                  </a:cubicBezTo>
                  <a:cubicBezTo>
                    <a:pt x="13051" y="12157"/>
                    <a:pt x="12731" y="13242"/>
                    <a:pt x="10764" y="13294"/>
                  </a:cubicBezTo>
                  <a:cubicBezTo>
                    <a:pt x="8963" y="13338"/>
                    <a:pt x="7174" y="13673"/>
                    <a:pt x="5375" y="13702"/>
                  </a:cubicBezTo>
                  <a:cubicBezTo>
                    <a:pt x="3580" y="13732"/>
                    <a:pt x="1808" y="13595"/>
                    <a:pt x="17" y="13884"/>
                  </a:cubicBezTo>
                  <a:cubicBezTo>
                    <a:pt x="-333" y="15649"/>
                    <a:pt x="4604" y="18747"/>
                    <a:pt x="5450" y="19345"/>
                  </a:cubicBezTo>
                  <a:cubicBezTo>
                    <a:pt x="8097" y="21198"/>
                    <a:pt x="10188" y="21514"/>
                    <a:pt x="12617" y="18676"/>
                  </a:cubicBezTo>
                  <a:cubicBezTo>
                    <a:pt x="13961" y="18130"/>
                    <a:pt x="14489" y="16860"/>
                    <a:pt x="15517" y="15448"/>
                  </a:cubicBezTo>
                  <a:cubicBezTo>
                    <a:pt x="16425" y="14208"/>
                    <a:pt x="17905" y="14512"/>
                    <a:pt x="18674" y="13078"/>
                  </a:cubicBezTo>
                  <a:cubicBezTo>
                    <a:pt x="19426" y="11670"/>
                    <a:pt x="18832" y="9501"/>
                    <a:pt x="19418" y="7960"/>
                  </a:cubicBezTo>
                  <a:cubicBezTo>
                    <a:pt x="20028" y="6359"/>
                    <a:pt x="21267" y="6270"/>
                    <a:pt x="21170" y="3851"/>
                  </a:cubicBezTo>
                  <a:cubicBezTo>
                    <a:pt x="21118" y="2570"/>
                    <a:pt x="20730" y="1612"/>
                    <a:pt x="20156" y="898"/>
                  </a:cubicBezTo>
                  <a:cubicBezTo>
                    <a:pt x="19758" y="408"/>
                    <a:pt x="18962" y="226"/>
                    <a:pt x="18490" y="96"/>
                  </a:cubicBezTo>
                  <a:cubicBezTo>
                    <a:pt x="18065" y="-15"/>
                    <a:pt x="17571" y="-86"/>
                    <a:pt x="17163" y="215"/>
                  </a:cubicBezTo>
                  <a:cubicBezTo>
                    <a:pt x="16429" y="757"/>
                    <a:pt x="16599" y="2124"/>
                    <a:pt x="16688" y="3268"/>
                  </a:cubicBezTo>
                  <a:cubicBezTo>
                    <a:pt x="16755" y="4100"/>
                    <a:pt x="16871" y="5047"/>
                    <a:pt x="16833" y="5891"/>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85" name="Google Shape;485;p12"/>
            <p:cNvSpPr/>
            <p:nvPr/>
          </p:nvSpPr>
          <p:spPr>
            <a:xfrm>
              <a:off x="17982067" y="6282310"/>
              <a:ext cx="108267" cy="114175"/>
            </a:xfrm>
            <a:custGeom>
              <a:rect b="b" l="l" r="r" t="t"/>
              <a:pathLst>
                <a:path extrusionOk="0" h="21600" w="21099">
                  <a:moveTo>
                    <a:pt x="18255" y="20844"/>
                  </a:moveTo>
                  <a:cubicBezTo>
                    <a:pt x="17433" y="17067"/>
                    <a:pt x="16474" y="13326"/>
                    <a:pt x="13701" y="10394"/>
                  </a:cubicBezTo>
                  <a:cubicBezTo>
                    <a:pt x="11148" y="7696"/>
                    <a:pt x="7097" y="6478"/>
                    <a:pt x="4126" y="4220"/>
                  </a:cubicBezTo>
                  <a:cubicBezTo>
                    <a:pt x="2549" y="3028"/>
                    <a:pt x="785" y="1832"/>
                    <a:pt x="0" y="0"/>
                  </a:cubicBezTo>
                  <a:cubicBezTo>
                    <a:pt x="4531" y="2017"/>
                    <a:pt x="8759" y="4084"/>
                    <a:pt x="12691" y="7092"/>
                  </a:cubicBezTo>
                  <a:cubicBezTo>
                    <a:pt x="15767" y="9446"/>
                    <a:pt x="19567" y="12418"/>
                    <a:pt x="20832" y="16192"/>
                  </a:cubicBezTo>
                  <a:cubicBezTo>
                    <a:pt x="21600" y="18490"/>
                    <a:pt x="20638" y="20081"/>
                    <a:pt x="18881" y="21600"/>
                  </a:cubicBezTo>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86" name="Google Shape;486;p12"/>
            <p:cNvSpPr/>
            <p:nvPr/>
          </p:nvSpPr>
          <p:spPr>
            <a:xfrm>
              <a:off x="6802093" y="2672331"/>
              <a:ext cx="2784288" cy="1445797"/>
            </a:xfrm>
            <a:custGeom>
              <a:rect b="b" l="l" r="r" t="t"/>
              <a:pathLst>
                <a:path extrusionOk="0" h="21600" w="21588">
                  <a:moveTo>
                    <a:pt x="12023" y="21600"/>
                  </a:moveTo>
                  <a:cubicBezTo>
                    <a:pt x="11976" y="21600"/>
                    <a:pt x="11932" y="21576"/>
                    <a:pt x="11892" y="21528"/>
                  </a:cubicBezTo>
                  <a:cubicBezTo>
                    <a:pt x="11864" y="21495"/>
                    <a:pt x="11846" y="21444"/>
                    <a:pt x="11841" y="21384"/>
                  </a:cubicBezTo>
                  <a:cubicBezTo>
                    <a:pt x="11832" y="21281"/>
                    <a:pt x="11864" y="21191"/>
                    <a:pt x="11890" y="21132"/>
                  </a:cubicBezTo>
                  <a:cubicBezTo>
                    <a:pt x="11930" y="21038"/>
                    <a:pt x="11993" y="20936"/>
                    <a:pt x="12048" y="20845"/>
                  </a:cubicBezTo>
                  <a:cubicBezTo>
                    <a:pt x="12087" y="20781"/>
                    <a:pt x="12114" y="20737"/>
                    <a:pt x="12128" y="20705"/>
                  </a:cubicBezTo>
                  <a:cubicBezTo>
                    <a:pt x="12181" y="20571"/>
                    <a:pt x="12259" y="20501"/>
                    <a:pt x="12327" y="20438"/>
                  </a:cubicBezTo>
                  <a:cubicBezTo>
                    <a:pt x="12374" y="20396"/>
                    <a:pt x="12418" y="20356"/>
                    <a:pt x="12450" y="20303"/>
                  </a:cubicBezTo>
                  <a:cubicBezTo>
                    <a:pt x="12485" y="20245"/>
                    <a:pt x="12502" y="20151"/>
                    <a:pt x="12522" y="20043"/>
                  </a:cubicBezTo>
                  <a:cubicBezTo>
                    <a:pt x="12545" y="19914"/>
                    <a:pt x="12570" y="19770"/>
                    <a:pt x="12634" y="19656"/>
                  </a:cubicBezTo>
                  <a:lnTo>
                    <a:pt x="12667" y="19599"/>
                  </a:lnTo>
                  <a:cubicBezTo>
                    <a:pt x="12778" y="19406"/>
                    <a:pt x="12794" y="19340"/>
                    <a:pt x="12756" y="19226"/>
                  </a:cubicBezTo>
                  <a:lnTo>
                    <a:pt x="12696" y="19048"/>
                  </a:lnTo>
                  <a:lnTo>
                    <a:pt x="12803" y="18997"/>
                  </a:lnTo>
                  <a:cubicBezTo>
                    <a:pt x="12825" y="18987"/>
                    <a:pt x="12845" y="18981"/>
                    <a:pt x="12864" y="18981"/>
                  </a:cubicBezTo>
                  <a:cubicBezTo>
                    <a:pt x="12978" y="18981"/>
                    <a:pt x="13011" y="19160"/>
                    <a:pt x="13031" y="19267"/>
                  </a:cubicBezTo>
                  <a:cubicBezTo>
                    <a:pt x="13044" y="19335"/>
                    <a:pt x="13056" y="19400"/>
                    <a:pt x="13082" y="19439"/>
                  </a:cubicBezTo>
                  <a:cubicBezTo>
                    <a:pt x="13087" y="19445"/>
                    <a:pt x="13112" y="19461"/>
                    <a:pt x="13142" y="19463"/>
                  </a:cubicBezTo>
                  <a:lnTo>
                    <a:pt x="13146" y="19437"/>
                  </a:lnTo>
                  <a:lnTo>
                    <a:pt x="13172" y="19393"/>
                  </a:lnTo>
                  <a:lnTo>
                    <a:pt x="13167" y="19369"/>
                  </a:lnTo>
                  <a:lnTo>
                    <a:pt x="13186" y="19322"/>
                  </a:lnTo>
                  <a:cubicBezTo>
                    <a:pt x="13191" y="19313"/>
                    <a:pt x="13199" y="19295"/>
                    <a:pt x="13210" y="19261"/>
                  </a:cubicBezTo>
                  <a:cubicBezTo>
                    <a:pt x="13216" y="19242"/>
                    <a:pt x="13205" y="19187"/>
                    <a:pt x="13191" y="19127"/>
                  </a:cubicBezTo>
                  <a:cubicBezTo>
                    <a:pt x="13186" y="19101"/>
                    <a:pt x="13180" y="19075"/>
                    <a:pt x="13176" y="19051"/>
                  </a:cubicBezTo>
                  <a:cubicBezTo>
                    <a:pt x="13129" y="18798"/>
                    <a:pt x="13122" y="18759"/>
                    <a:pt x="12994" y="18706"/>
                  </a:cubicBezTo>
                  <a:cubicBezTo>
                    <a:pt x="12979" y="18700"/>
                    <a:pt x="12959" y="18691"/>
                    <a:pt x="12934" y="18679"/>
                  </a:cubicBezTo>
                  <a:cubicBezTo>
                    <a:pt x="12838" y="18633"/>
                    <a:pt x="12661" y="18549"/>
                    <a:pt x="12535" y="18549"/>
                  </a:cubicBezTo>
                  <a:cubicBezTo>
                    <a:pt x="12454" y="18549"/>
                    <a:pt x="12438" y="18583"/>
                    <a:pt x="12438" y="18583"/>
                  </a:cubicBezTo>
                  <a:lnTo>
                    <a:pt x="12412" y="18660"/>
                  </a:lnTo>
                  <a:lnTo>
                    <a:pt x="12181" y="18614"/>
                  </a:lnTo>
                  <a:lnTo>
                    <a:pt x="12187" y="18394"/>
                  </a:lnTo>
                  <a:cubicBezTo>
                    <a:pt x="12181" y="18396"/>
                    <a:pt x="12051" y="18413"/>
                    <a:pt x="12051" y="18413"/>
                  </a:cubicBezTo>
                  <a:lnTo>
                    <a:pt x="12089" y="18197"/>
                  </a:lnTo>
                  <a:cubicBezTo>
                    <a:pt x="12099" y="18141"/>
                    <a:pt x="12114" y="18083"/>
                    <a:pt x="12135" y="18017"/>
                  </a:cubicBezTo>
                  <a:cubicBezTo>
                    <a:pt x="12128" y="17998"/>
                    <a:pt x="12123" y="17976"/>
                    <a:pt x="12120" y="17952"/>
                  </a:cubicBezTo>
                  <a:cubicBezTo>
                    <a:pt x="12102" y="17802"/>
                    <a:pt x="12149" y="17704"/>
                    <a:pt x="12178" y="17645"/>
                  </a:cubicBezTo>
                  <a:cubicBezTo>
                    <a:pt x="12205" y="17588"/>
                    <a:pt x="12205" y="17586"/>
                    <a:pt x="12199" y="17555"/>
                  </a:cubicBezTo>
                  <a:cubicBezTo>
                    <a:pt x="12184" y="17485"/>
                    <a:pt x="12180" y="17427"/>
                    <a:pt x="12183" y="17381"/>
                  </a:cubicBezTo>
                  <a:cubicBezTo>
                    <a:pt x="12174" y="17382"/>
                    <a:pt x="12165" y="17383"/>
                    <a:pt x="12156" y="17383"/>
                  </a:cubicBezTo>
                  <a:cubicBezTo>
                    <a:pt x="12094" y="17383"/>
                    <a:pt x="12049" y="17345"/>
                    <a:pt x="12023" y="17270"/>
                  </a:cubicBezTo>
                  <a:cubicBezTo>
                    <a:pt x="11993" y="17185"/>
                    <a:pt x="11983" y="17073"/>
                    <a:pt x="11973" y="16965"/>
                  </a:cubicBezTo>
                  <a:cubicBezTo>
                    <a:pt x="11968" y="16906"/>
                    <a:pt x="11958" y="16786"/>
                    <a:pt x="11946" y="16763"/>
                  </a:cubicBezTo>
                  <a:cubicBezTo>
                    <a:pt x="11901" y="16716"/>
                    <a:pt x="11735" y="16685"/>
                    <a:pt x="11680" y="16674"/>
                  </a:cubicBezTo>
                  <a:lnTo>
                    <a:pt x="11664" y="16671"/>
                  </a:lnTo>
                  <a:cubicBezTo>
                    <a:pt x="11636" y="16672"/>
                    <a:pt x="11608" y="16706"/>
                    <a:pt x="11575" y="16747"/>
                  </a:cubicBezTo>
                  <a:cubicBezTo>
                    <a:pt x="11548" y="16780"/>
                    <a:pt x="11517" y="16817"/>
                    <a:pt x="11483" y="16841"/>
                  </a:cubicBezTo>
                  <a:cubicBezTo>
                    <a:pt x="11440" y="16871"/>
                    <a:pt x="11400" y="16881"/>
                    <a:pt x="11360" y="16892"/>
                  </a:cubicBezTo>
                  <a:cubicBezTo>
                    <a:pt x="11322" y="16901"/>
                    <a:pt x="11287" y="16910"/>
                    <a:pt x="11257" y="16935"/>
                  </a:cubicBezTo>
                  <a:cubicBezTo>
                    <a:pt x="11226" y="16960"/>
                    <a:pt x="11197" y="17017"/>
                    <a:pt x="11167" y="17078"/>
                  </a:cubicBezTo>
                  <a:cubicBezTo>
                    <a:pt x="11126" y="17159"/>
                    <a:pt x="11081" y="17250"/>
                    <a:pt x="11015" y="17298"/>
                  </a:cubicBezTo>
                  <a:cubicBezTo>
                    <a:pt x="10977" y="17327"/>
                    <a:pt x="10933" y="17345"/>
                    <a:pt x="10882" y="17353"/>
                  </a:cubicBezTo>
                  <a:lnTo>
                    <a:pt x="10826" y="17361"/>
                  </a:lnTo>
                  <a:lnTo>
                    <a:pt x="10809" y="17283"/>
                  </a:lnTo>
                  <a:cubicBezTo>
                    <a:pt x="10666" y="17264"/>
                    <a:pt x="10613" y="17254"/>
                    <a:pt x="10595" y="17197"/>
                  </a:cubicBezTo>
                  <a:cubicBezTo>
                    <a:pt x="10583" y="17205"/>
                    <a:pt x="10570" y="17215"/>
                    <a:pt x="10557" y="17226"/>
                  </a:cubicBezTo>
                  <a:cubicBezTo>
                    <a:pt x="10519" y="17256"/>
                    <a:pt x="10478" y="17289"/>
                    <a:pt x="10430" y="17289"/>
                  </a:cubicBezTo>
                  <a:cubicBezTo>
                    <a:pt x="10409" y="17289"/>
                    <a:pt x="10389" y="17283"/>
                    <a:pt x="10370" y="17270"/>
                  </a:cubicBezTo>
                  <a:cubicBezTo>
                    <a:pt x="10326" y="17240"/>
                    <a:pt x="10297" y="17180"/>
                    <a:pt x="10275" y="17137"/>
                  </a:cubicBezTo>
                  <a:cubicBezTo>
                    <a:pt x="10272" y="17131"/>
                    <a:pt x="10267" y="17121"/>
                    <a:pt x="10262" y="17112"/>
                  </a:cubicBezTo>
                  <a:lnTo>
                    <a:pt x="10224" y="17193"/>
                  </a:lnTo>
                  <a:lnTo>
                    <a:pt x="10182" y="17272"/>
                  </a:lnTo>
                  <a:lnTo>
                    <a:pt x="10139" y="17060"/>
                  </a:lnTo>
                  <a:cubicBezTo>
                    <a:pt x="10135" y="17040"/>
                    <a:pt x="10131" y="17017"/>
                    <a:pt x="10128" y="16993"/>
                  </a:cubicBezTo>
                  <a:cubicBezTo>
                    <a:pt x="10124" y="16969"/>
                    <a:pt x="10117" y="16923"/>
                    <a:pt x="10112" y="16912"/>
                  </a:cubicBezTo>
                  <a:cubicBezTo>
                    <a:pt x="10105" y="16906"/>
                    <a:pt x="10079" y="16896"/>
                    <a:pt x="10047" y="16896"/>
                  </a:cubicBezTo>
                  <a:lnTo>
                    <a:pt x="10030" y="16896"/>
                  </a:lnTo>
                  <a:cubicBezTo>
                    <a:pt x="10021" y="16898"/>
                    <a:pt x="10004" y="16911"/>
                    <a:pt x="9989" y="16924"/>
                  </a:cubicBezTo>
                  <a:cubicBezTo>
                    <a:pt x="9960" y="16947"/>
                    <a:pt x="9925" y="16975"/>
                    <a:pt x="9882" y="16975"/>
                  </a:cubicBezTo>
                  <a:cubicBezTo>
                    <a:pt x="9816" y="16966"/>
                    <a:pt x="9781" y="16916"/>
                    <a:pt x="9757" y="16882"/>
                  </a:cubicBezTo>
                  <a:cubicBezTo>
                    <a:pt x="9749" y="16870"/>
                    <a:pt x="9741" y="16859"/>
                    <a:pt x="9733" y="16850"/>
                  </a:cubicBezTo>
                  <a:cubicBezTo>
                    <a:pt x="9728" y="16846"/>
                    <a:pt x="9712" y="16839"/>
                    <a:pt x="9703" y="16835"/>
                  </a:cubicBezTo>
                  <a:cubicBezTo>
                    <a:pt x="9665" y="16819"/>
                    <a:pt x="9610" y="16796"/>
                    <a:pt x="9581" y="16698"/>
                  </a:cubicBezTo>
                  <a:cubicBezTo>
                    <a:pt x="9573" y="16670"/>
                    <a:pt x="9566" y="16630"/>
                    <a:pt x="9567" y="16577"/>
                  </a:cubicBezTo>
                  <a:lnTo>
                    <a:pt x="9559" y="16582"/>
                  </a:lnTo>
                  <a:lnTo>
                    <a:pt x="1432" y="16582"/>
                  </a:lnTo>
                  <a:lnTo>
                    <a:pt x="1423" y="16572"/>
                  </a:lnTo>
                  <a:cubicBezTo>
                    <a:pt x="1377" y="16522"/>
                    <a:pt x="1338" y="16461"/>
                    <a:pt x="1336" y="16540"/>
                  </a:cubicBezTo>
                  <a:cubicBezTo>
                    <a:pt x="1322" y="16949"/>
                    <a:pt x="1183" y="16993"/>
                    <a:pt x="1125" y="16993"/>
                  </a:cubicBezTo>
                  <a:cubicBezTo>
                    <a:pt x="914" y="16993"/>
                    <a:pt x="610" y="16464"/>
                    <a:pt x="538" y="16241"/>
                  </a:cubicBezTo>
                  <a:lnTo>
                    <a:pt x="496" y="16112"/>
                  </a:lnTo>
                  <a:cubicBezTo>
                    <a:pt x="425" y="15895"/>
                    <a:pt x="351" y="15670"/>
                    <a:pt x="309" y="15418"/>
                  </a:cubicBezTo>
                  <a:cubicBezTo>
                    <a:pt x="286" y="15285"/>
                    <a:pt x="290" y="15180"/>
                    <a:pt x="321" y="15099"/>
                  </a:cubicBezTo>
                  <a:cubicBezTo>
                    <a:pt x="350" y="15022"/>
                    <a:pt x="396" y="14983"/>
                    <a:pt x="459" y="14983"/>
                  </a:cubicBezTo>
                  <a:cubicBezTo>
                    <a:pt x="516" y="14983"/>
                    <a:pt x="583" y="15015"/>
                    <a:pt x="645" y="15051"/>
                  </a:cubicBezTo>
                  <a:cubicBezTo>
                    <a:pt x="636" y="15025"/>
                    <a:pt x="628" y="14997"/>
                    <a:pt x="622" y="14965"/>
                  </a:cubicBezTo>
                  <a:cubicBezTo>
                    <a:pt x="581" y="14745"/>
                    <a:pt x="644" y="14542"/>
                    <a:pt x="694" y="14378"/>
                  </a:cubicBezTo>
                  <a:cubicBezTo>
                    <a:pt x="713" y="14317"/>
                    <a:pt x="729" y="14266"/>
                    <a:pt x="738" y="14218"/>
                  </a:cubicBezTo>
                  <a:cubicBezTo>
                    <a:pt x="750" y="14159"/>
                    <a:pt x="746" y="14152"/>
                    <a:pt x="712" y="14094"/>
                  </a:cubicBezTo>
                  <a:cubicBezTo>
                    <a:pt x="682" y="14042"/>
                    <a:pt x="625" y="13944"/>
                    <a:pt x="649" y="13790"/>
                  </a:cubicBezTo>
                  <a:cubicBezTo>
                    <a:pt x="658" y="13727"/>
                    <a:pt x="673" y="13667"/>
                    <a:pt x="693" y="13608"/>
                  </a:cubicBezTo>
                  <a:cubicBezTo>
                    <a:pt x="665" y="13590"/>
                    <a:pt x="640" y="13561"/>
                    <a:pt x="618" y="13521"/>
                  </a:cubicBezTo>
                  <a:cubicBezTo>
                    <a:pt x="580" y="13450"/>
                    <a:pt x="561" y="13364"/>
                    <a:pt x="562" y="13272"/>
                  </a:cubicBezTo>
                  <a:cubicBezTo>
                    <a:pt x="564" y="13102"/>
                    <a:pt x="633" y="12964"/>
                    <a:pt x="684" y="12876"/>
                  </a:cubicBezTo>
                  <a:cubicBezTo>
                    <a:pt x="701" y="12847"/>
                    <a:pt x="719" y="12820"/>
                    <a:pt x="737" y="12794"/>
                  </a:cubicBezTo>
                  <a:cubicBezTo>
                    <a:pt x="782" y="12727"/>
                    <a:pt x="817" y="12674"/>
                    <a:pt x="826" y="12596"/>
                  </a:cubicBezTo>
                  <a:lnTo>
                    <a:pt x="832" y="12552"/>
                  </a:lnTo>
                  <a:cubicBezTo>
                    <a:pt x="846" y="12430"/>
                    <a:pt x="862" y="12291"/>
                    <a:pt x="958" y="12205"/>
                  </a:cubicBezTo>
                  <a:cubicBezTo>
                    <a:pt x="977" y="12188"/>
                    <a:pt x="1010" y="12164"/>
                    <a:pt x="1049" y="12138"/>
                  </a:cubicBezTo>
                  <a:cubicBezTo>
                    <a:pt x="1204" y="12030"/>
                    <a:pt x="1247" y="11981"/>
                    <a:pt x="1257" y="11958"/>
                  </a:cubicBezTo>
                  <a:cubicBezTo>
                    <a:pt x="1300" y="11766"/>
                    <a:pt x="1362" y="11653"/>
                    <a:pt x="1421" y="11545"/>
                  </a:cubicBezTo>
                  <a:cubicBezTo>
                    <a:pt x="1426" y="11536"/>
                    <a:pt x="1431" y="11527"/>
                    <a:pt x="1435" y="11519"/>
                  </a:cubicBezTo>
                  <a:lnTo>
                    <a:pt x="1264" y="11282"/>
                  </a:lnTo>
                  <a:cubicBezTo>
                    <a:pt x="1184" y="11171"/>
                    <a:pt x="1217" y="10948"/>
                    <a:pt x="1242" y="10785"/>
                  </a:cubicBezTo>
                  <a:cubicBezTo>
                    <a:pt x="1247" y="10756"/>
                    <a:pt x="1250" y="10732"/>
                    <a:pt x="1252" y="10714"/>
                  </a:cubicBezTo>
                  <a:cubicBezTo>
                    <a:pt x="1261" y="10626"/>
                    <a:pt x="1272" y="10537"/>
                    <a:pt x="1283" y="10448"/>
                  </a:cubicBezTo>
                  <a:cubicBezTo>
                    <a:pt x="1319" y="10162"/>
                    <a:pt x="1352" y="9894"/>
                    <a:pt x="1316" y="9642"/>
                  </a:cubicBezTo>
                  <a:cubicBezTo>
                    <a:pt x="1310" y="9605"/>
                    <a:pt x="1305" y="9571"/>
                    <a:pt x="1299" y="9540"/>
                  </a:cubicBezTo>
                  <a:cubicBezTo>
                    <a:pt x="1282" y="9437"/>
                    <a:pt x="1264" y="9333"/>
                    <a:pt x="1276" y="9213"/>
                  </a:cubicBezTo>
                  <a:cubicBezTo>
                    <a:pt x="1227" y="9234"/>
                    <a:pt x="1180" y="9263"/>
                    <a:pt x="1167" y="9272"/>
                  </a:cubicBezTo>
                  <a:cubicBezTo>
                    <a:pt x="991" y="9396"/>
                    <a:pt x="810" y="9510"/>
                    <a:pt x="636" y="9620"/>
                  </a:cubicBezTo>
                  <a:lnTo>
                    <a:pt x="512" y="9698"/>
                  </a:lnTo>
                  <a:lnTo>
                    <a:pt x="451" y="8930"/>
                  </a:lnTo>
                  <a:cubicBezTo>
                    <a:pt x="448" y="8885"/>
                    <a:pt x="447" y="8845"/>
                    <a:pt x="448" y="8808"/>
                  </a:cubicBezTo>
                  <a:cubicBezTo>
                    <a:pt x="399" y="8821"/>
                    <a:pt x="349" y="8831"/>
                    <a:pt x="302" y="8831"/>
                  </a:cubicBezTo>
                  <a:cubicBezTo>
                    <a:pt x="198" y="8831"/>
                    <a:pt x="121" y="8785"/>
                    <a:pt x="67" y="8690"/>
                  </a:cubicBezTo>
                  <a:lnTo>
                    <a:pt x="0" y="8575"/>
                  </a:lnTo>
                  <a:lnTo>
                    <a:pt x="68" y="8463"/>
                  </a:lnTo>
                  <a:cubicBezTo>
                    <a:pt x="271" y="8126"/>
                    <a:pt x="473" y="7786"/>
                    <a:pt x="675" y="7445"/>
                  </a:cubicBezTo>
                  <a:cubicBezTo>
                    <a:pt x="1186" y="6583"/>
                    <a:pt x="1714" y="5692"/>
                    <a:pt x="2259" y="4872"/>
                  </a:cubicBezTo>
                  <a:cubicBezTo>
                    <a:pt x="2664" y="4262"/>
                    <a:pt x="3071" y="3656"/>
                    <a:pt x="3478" y="3050"/>
                  </a:cubicBezTo>
                  <a:lnTo>
                    <a:pt x="3690" y="2734"/>
                  </a:lnTo>
                  <a:cubicBezTo>
                    <a:pt x="3770" y="2614"/>
                    <a:pt x="3996" y="2608"/>
                    <a:pt x="4040" y="2608"/>
                  </a:cubicBezTo>
                  <a:cubicBezTo>
                    <a:pt x="4247" y="2608"/>
                    <a:pt x="4288" y="2696"/>
                    <a:pt x="4301" y="2791"/>
                  </a:cubicBezTo>
                  <a:cubicBezTo>
                    <a:pt x="4327" y="2974"/>
                    <a:pt x="4408" y="3015"/>
                    <a:pt x="4590" y="3043"/>
                  </a:cubicBezTo>
                  <a:cubicBezTo>
                    <a:pt x="4625" y="3048"/>
                    <a:pt x="4659" y="3054"/>
                    <a:pt x="4692" y="3062"/>
                  </a:cubicBezTo>
                  <a:cubicBezTo>
                    <a:pt x="4716" y="3062"/>
                    <a:pt x="4726" y="3049"/>
                    <a:pt x="4758" y="3004"/>
                  </a:cubicBezTo>
                  <a:lnTo>
                    <a:pt x="4785" y="2965"/>
                  </a:lnTo>
                  <a:cubicBezTo>
                    <a:pt x="4920" y="2783"/>
                    <a:pt x="5093" y="2722"/>
                    <a:pt x="5228" y="2689"/>
                  </a:cubicBezTo>
                  <a:cubicBezTo>
                    <a:pt x="5381" y="2652"/>
                    <a:pt x="5537" y="2646"/>
                    <a:pt x="5684" y="2642"/>
                  </a:cubicBezTo>
                  <a:cubicBezTo>
                    <a:pt x="5730" y="2642"/>
                    <a:pt x="5775" y="2653"/>
                    <a:pt x="5823" y="2665"/>
                  </a:cubicBezTo>
                  <a:cubicBezTo>
                    <a:pt x="5868" y="2676"/>
                    <a:pt x="5914" y="2688"/>
                    <a:pt x="5956" y="2688"/>
                  </a:cubicBezTo>
                  <a:cubicBezTo>
                    <a:pt x="5994" y="2688"/>
                    <a:pt x="6024" y="2678"/>
                    <a:pt x="6043" y="2657"/>
                  </a:cubicBezTo>
                  <a:cubicBezTo>
                    <a:pt x="6174" y="2519"/>
                    <a:pt x="6306" y="2421"/>
                    <a:pt x="6436" y="2363"/>
                  </a:cubicBezTo>
                  <a:cubicBezTo>
                    <a:pt x="6469" y="2349"/>
                    <a:pt x="6586" y="2301"/>
                    <a:pt x="6681" y="2301"/>
                  </a:cubicBezTo>
                  <a:cubicBezTo>
                    <a:pt x="6737" y="2301"/>
                    <a:pt x="6816" y="2315"/>
                    <a:pt x="6852" y="2438"/>
                  </a:cubicBezTo>
                  <a:cubicBezTo>
                    <a:pt x="6881" y="2420"/>
                    <a:pt x="6915" y="2399"/>
                    <a:pt x="6948" y="2379"/>
                  </a:cubicBezTo>
                  <a:cubicBezTo>
                    <a:pt x="7069" y="2304"/>
                    <a:pt x="7205" y="2219"/>
                    <a:pt x="7294" y="2219"/>
                  </a:cubicBezTo>
                  <a:cubicBezTo>
                    <a:pt x="7410" y="2219"/>
                    <a:pt x="7432" y="2366"/>
                    <a:pt x="7436" y="2411"/>
                  </a:cubicBezTo>
                  <a:cubicBezTo>
                    <a:pt x="7444" y="2506"/>
                    <a:pt x="7430" y="2593"/>
                    <a:pt x="7419" y="2663"/>
                  </a:cubicBezTo>
                  <a:cubicBezTo>
                    <a:pt x="7405" y="2753"/>
                    <a:pt x="7403" y="2777"/>
                    <a:pt x="7411" y="2796"/>
                  </a:cubicBezTo>
                  <a:cubicBezTo>
                    <a:pt x="7441" y="2792"/>
                    <a:pt x="7479" y="2764"/>
                    <a:pt x="7497" y="2750"/>
                  </a:cubicBezTo>
                  <a:cubicBezTo>
                    <a:pt x="7546" y="2713"/>
                    <a:pt x="7596" y="2655"/>
                    <a:pt x="7649" y="2594"/>
                  </a:cubicBezTo>
                  <a:cubicBezTo>
                    <a:pt x="7735" y="2493"/>
                    <a:pt x="7824" y="2390"/>
                    <a:pt x="7925" y="2357"/>
                  </a:cubicBezTo>
                  <a:cubicBezTo>
                    <a:pt x="7926" y="2357"/>
                    <a:pt x="7927" y="2357"/>
                    <a:pt x="7928" y="2357"/>
                  </a:cubicBezTo>
                  <a:cubicBezTo>
                    <a:pt x="7995" y="2357"/>
                    <a:pt x="8019" y="2410"/>
                    <a:pt x="8030" y="2454"/>
                  </a:cubicBezTo>
                  <a:cubicBezTo>
                    <a:pt x="8051" y="2545"/>
                    <a:pt x="8032" y="2636"/>
                    <a:pt x="7976" y="2777"/>
                  </a:cubicBezTo>
                  <a:cubicBezTo>
                    <a:pt x="7999" y="2775"/>
                    <a:pt x="8020" y="2767"/>
                    <a:pt x="8042" y="2742"/>
                  </a:cubicBezTo>
                  <a:cubicBezTo>
                    <a:pt x="8142" y="2626"/>
                    <a:pt x="8240" y="2570"/>
                    <a:pt x="8340" y="2570"/>
                  </a:cubicBezTo>
                  <a:cubicBezTo>
                    <a:pt x="8397" y="2570"/>
                    <a:pt x="8455" y="2588"/>
                    <a:pt x="8516" y="2624"/>
                  </a:cubicBezTo>
                  <a:cubicBezTo>
                    <a:pt x="8610" y="2682"/>
                    <a:pt x="8708" y="2755"/>
                    <a:pt x="8803" y="2826"/>
                  </a:cubicBezTo>
                  <a:cubicBezTo>
                    <a:pt x="8992" y="2967"/>
                    <a:pt x="9186" y="3113"/>
                    <a:pt x="9371" y="3147"/>
                  </a:cubicBezTo>
                  <a:cubicBezTo>
                    <a:pt x="9378" y="3148"/>
                    <a:pt x="9385" y="3148"/>
                    <a:pt x="9392" y="3148"/>
                  </a:cubicBezTo>
                  <a:cubicBezTo>
                    <a:pt x="9421" y="3148"/>
                    <a:pt x="9456" y="3142"/>
                    <a:pt x="9494" y="3136"/>
                  </a:cubicBezTo>
                  <a:cubicBezTo>
                    <a:pt x="9545" y="3128"/>
                    <a:pt x="9599" y="3119"/>
                    <a:pt x="9651" y="3119"/>
                  </a:cubicBezTo>
                  <a:cubicBezTo>
                    <a:pt x="9831" y="3119"/>
                    <a:pt x="9938" y="3239"/>
                    <a:pt x="9969" y="3475"/>
                  </a:cubicBezTo>
                  <a:cubicBezTo>
                    <a:pt x="9977" y="3531"/>
                    <a:pt x="9972" y="3590"/>
                    <a:pt x="9956" y="3640"/>
                  </a:cubicBezTo>
                  <a:cubicBezTo>
                    <a:pt x="9921" y="3754"/>
                    <a:pt x="9840" y="3798"/>
                    <a:pt x="9722" y="3852"/>
                  </a:cubicBezTo>
                  <a:cubicBezTo>
                    <a:pt x="9692" y="3866"/>
                    <a:pt x="9662" y="3880"/>
                    <a:pt x="9641" y="3893"/>
                  </a:cubicBezTo>
                  <a:cubicBezTo>
                    <a:pt x="9680" y="3899"/>
                    <a:pt x="9720" y="3903"/>
                    <a:pt x="9761" y="3903"/>
                  </a:cubicBezTo>
                  <a:cubicBezTo>
                    <a:pt x="9920" y="3903"/>
                    <a:pt x="10083" y="3856"/>
                    <a:pt x="10241" y="3812"/>
                  </a:cubicBezTo>
                  <a:cubicBezTo>
                    <a:pt x="10359" y="3779"/>
                    <a:pt x="10480" y="3745"/>
                    <a:pt x="10599" y="3729"/>
                  </a:cubicBezTo>
                  <a:lnTo>
                    <a:pt x="10618" y="3727"/>
                  </a:lnTo>
                  <a:cubicBezTo>
                    <a:pt x="10709" y="3727"/>
                    <a:pt x="10776" y="3809"/>
                    <a:pt x="10831" y="3875"/>
                  </a:cubicBezTo>
                  <a:cubicBezTo>
                    <a:pt x="10875" y="3928"/>
                    <a:pt x="10912" y="3973"/>
                    <a:pt x="10952" y="3973"/>
                  </a:cubicBezTo>
                  <a:cubicBezTo>
                    <a:pt x="10964" y="3973"/>
                    <a:pt x="10976" y="3969"/>
                    <a:pt x="10989" y="3962"/>
                  </a:cubicBezTo>
                  <a:cubicBezTo>
                    <a:pt x="11063" y="3919"/>
                    <a:pt x="11098" y="3880"/>
                    <a:pt x="11113" y="3856"/>
                  </a:cubicBezTo>
                  <a:cubicBezTo>
                    <a:pt x="11110" y="3848"/>
                    <a:pt x="11106" y="3837"/>
                    <a:pt x="11101" y="3824"/>
                  </a:cubicBezTo>
                  <a:cubicBezTo>
                    <a:pt x="11078" y="3768"/>
                    <a:pt x="11035" y="3664"/>
                    <a:pt x="11069" y="3550"/>
                  </a:cubicBezTo>
                  <a:cubicBezTo>
                    <a:pt x="11132" y="3337"/>
                    <a:pt x="11331" y="3280"/>
                    <a:pt x="11508" y="3229"/>
                  </a:cubicBezTo>
                  <a:cubicBezTo>
                    <a:pt x="11558" y="3215"/>
                    <a:pt x="11596" y="3204"/>
                    <a:pt x="11622" y="3192"/>
                  </a:cubicBezTo>
                  <a:lnTo>
                    <a:pt x="11641" y="3182"/>
                  </a:lnTo>
                  <a:cubicBezTo>
                    <a:pt x="11696" y="3154"/>
                    <a:pt x="11823" y="3088"/>
                    <a:pt x="11920" y="3088"/>
                  </a:cubicBezTo>
                  <a:cubicBezTo>
                    <a:pt x="12085" y="3088"/>
                    <a:pt x="12100" y="3285"/>
                    <a:pt x="12100" y="3345"/>
                  </a:cubicBezTo>
                  <a:cubicBezTo>
                    <a:pt x="12101" y="3425"/>
                    <a:pt x="12080" y="3483"/>
                    <a:pt x="12067" y="3519"/>
                  </a:cubicBezTo>
                  <a:cubicBezTo>
                    <a:pt x="12092" y="3575"/>
                    <a:pt x="12136" y="3592"/>
                    <a:pt x="12201" y="3613"/>
                  </a:cubicBezTo>
                  <a:lnTo>
                    <a:pt x="12236" y="3624"/>
                  </a:lnTo>
                  <a:cubicBezTo>
                    <a:pt x="12308" y="3650"/>
                    <a:pt x="12373" y="3686"/>
                    <a:pt x="12436" y="3721"/>
                  </a:cubicBezTo>
                  <a:cubicBezTo>
                    <a:pt x="12535" y="3777"/>
                    <a:pt x="12628" y="3828"/>
                    <a:pt x="12729" y="3828"/>
                  </a:cubicBezTo>
                  <a:cubicBezTo>
                    <a:pt x="12749" y="3828"/>
                    <a:pt x="12770" y="3826"/>
                    <a:pt x="12791" y="3822"/>
                  </a:cubicBezTo>
                  <a:cubicBezTo>
                    <a:pt x="12825" y="3814"/>
                    <a:pt x="12859" y="3803"/>
                    <a:pt x="12893" y="3791"/>
                  </a:cubicBezTo>
                  <a:cubicBezTo>
                    <a:pt x="12956" y="3770"/>
                    <a:pt x="13021" y="3749"/>
                    <a:pt x="13089" y="3749"/>
                  </a:cubicBezTo>
                  <a:lnTo>
                    <a:pt x="13105" y="3749"/>
                  </a:lnTo>
                  <a:cubicBezTo>
                    <a:pt x="13136" y="3751"/>
                    <a:pt x="13170" y="3760"/>
                    <a:pt x="13204" y="3769"/>
                  </a:cubicBezTo>
                  <a:cubicBezTo>
                    <a:pt x="13240" y="3779"/>
                    <a:pt x="13275" y="3789"/>
                    <a:pt x="13308" y="3789"/>
                  </a:cubicBezTo>
                  <a:cubicBezTo>
                    <a:pt x="13334" y="3789"/>
                    <a:pt x="13355" y="3783"/>
                    <a:pt x="13369" y="3769"/>
                  </a:cubicBezTo>
                  <a:cubicBezTo>
                    <a:pt x="13410" y="3731"/>
                    <a:pt x="13440" y="3680"/>
                    <a:pt x="13474" y="3622"/>
                  </a:cubicBezTo>
                  <a:cubicBezTo>
                    <a:pt x="13534" y="3520"/>
                    <a:pt x="13603" y="3404"/>
                    <a:pt x="13728" y="3372"/>
                  </a:cubicBezTo>
                  <a:cubicBezTo>
                    <a:pt x="13749" y="3367"/>
                    <a:pt x="13780" y="3363"/>
                    <a:pt x="13815" y="3363"/>
                  </a:cubicBezTo>
                  <a:cubicBezTo>
                    <a:pt x="13958" y="3363"/>
                    <a:pt x="14056" y="3425"/>
                    <a:pt x="14106" y="3548"/>
                  </a:cubicBezTo>
                  <a:cubicBezTo>
                    <a:pt x="14138" y="3626"/>
                    <a:pt x="14148" y="3726"/>
                    <a:pt x="14134" y="3830"/>
                  </a:cubicBezTo>
                  <a:cubicBezTo>
                    <a:pt x="14125" y="3900"/>
                    <a:pt x="14101" y="3961"/>
                    <a:pt x="14076" y="4026"/>
                  </a:cubicBezTo>
                  <a:cubicBezTo>
                    <a:pt x="14067" y="4047"/>
                    <a:pt x="14048" y="4095"/>
                    <a:pt x="14039" y="4127"/>
                  </a:cubicBezTo>
                  <a:cubicBezTo>
                    <a:pt x="14039" y="4127"/>
                    <a:pt x="14039" y="4128"/>
                    <a:pt x="14039" y="4128"/>
                  </a:cubicBezTo>
                  <a:cubicBezTo>
                    <a:pt x="14049" y="4115"/>
                    <a:pt x="14069" y="4070"/>
                    <a:pt x="14108" y="3943"/>
                  </a:cubicBezTo>
                  <a:cubicBezTo>
                    <a:pt x="14128" y="3878"/>
                    <a:pt x="14145" y="3822"/>
                    <a:pt x="14165" y="3783"/>
                  </a:cubicBezTo>
                  <a:cubicBezTo>
                    <a:pt x="14225" y="3665"/>
                    <a:pt x="14351" y="3618"/>
                    <a:pt x="14497" y="3563"/>
                  </a:cubicBezTo>
                  <a:cubicBezTo>
                    <a:pt x="14549" y="3544"/>
                    <a:pt x="14608" y="3521"/>
                    <a:pt x="14664" y="3494"/>
                  </a:cubicBezTo>
                  <a:lnTo>
                    <a:pt x="14611" y="3463"/>
                  </a:lnTo>
                  <a:lnTo>
                    <a:pt x="14617" y="3340"/>
                  </a:lnTo>
                  <a:cubicBezTo>
                    <a:pt x="14625" y="3180"/>
                    <a:pt x="14707" y="3107"/>
                    <a:pt x="14768" y="3055"/>
                  </a:cubicBezTo>
                  <a:cubicBezTo>
                    <a:pt x="14783" y="3041"/>
                    <a:pt x="14795" y="3030"/>
                    <a:pt x="14805" y="3020"/>
                  </a:cubicBezTo>
                  <a:cubicBezTo>
                    <a:pt x="14793" y="3002"/>
                    <a:pt x="14779" y="2982"/>
                    <a:pt x="14770" y="2968"/>
                  </a:cubicBezTo>
                  <a:cubicBezTo>
                    <a:pt x="14691" y="2854"/>
                    <a:pt x="14593" y="2712"/>
                    <a:pt x="14593" y="2525"/>
                  </a:cubicBezTo>
                  <a:cubicBezTo>
                    <a:pt x="14593" y="2473"/>
                    <a:pt x="14601" y="2375"/>
                    <a:pt x="14658" y="2292"/>
                  </a:cubicBezTo>
                  <a:cubicBezTo>
                    <a:pt x="14675" y="2267"/>
                    <a:pt x="14695" y="2248"/>
                    <a:pt x="14714" y="2229"/>
                  </a:cubicBezTo>
                  <a:cubicBezTo>
                    <a:pt x="14732" y="2212"/>
                    <a:pt x="14748" y="2197"/>
                    <a:pt x="14749" y="2187"/>
                  </a:cubicBezTo>
                  <a:cubicBezTo>
                    <a:pt x="14766" y="2054"/>
                    <a:pt x="14783" y="1950"/>
                    <a:pt x="14849" y="1835"/>
                  </a:cubicBezTo>
                  <a:cubicBezTo>
                    <a:pt x="14951" y="1660"/>
                    <a:pt x="15076" y="1582"/>
                    <a:pt x="15198" y="1507"/>
                  </a:cubicBezTo>
                  <a:cubicBezTo>
                    <a:pt x="15226" y="1489"/>
                    <a:pt x="15253" y="1473"/>
                    <a:pt x="15280" y="1455"/>
                  </a:cubicBezTo>
                  <a:cubicBezTo>
                    <a:pt x="15391" y="1380"/>
                    <a:pt x="15503" y="1284"/>
                    <a:pt x="15566" y="1092"/>
                  </a:cubicBezTo>
                  <a:cubicBezTo>
                    <a:pt x="15581" y="1048"/>
                    <a:pt x="15594" y="1001"/>
                    <a:pt x="15607" y="954"/>
                  </a:cubicBezTo>
                  <a:cubicBezTo>
                    <a:pt x="15632" y="867"/>
                    <a:pt x="15657" y="776"/>
                    <a:pt x="15693" y="693"/>
                  </a:cubicBezTo>
                  <a:cubicBezTo>
                    <a:pt x="15752" y="557"/>
                    <a:pt x="15826" y="479"/>
                    <a:pt x="15898" y="403"/>
                  </a:cubicBezTo>
                  <a:cubicBezTo>
                    <a:pt x="15934" y="365"/>
                    <a:pt x="15967" y="330"/>
                    <a:pt x="15997" y="289"/>
                  </a:cubicBezTo>
                  <a:cubicBezTo>
                    <a:pt x="16174" y="50"/>
                    <a:pt x="16413" y="0"/>
                    <a:pt x="16583" y="0"/>
                  </a:cubicBezTo>
                  <a:cubicBezTo>
                    <a:pt x="16813" y="0"/>
                    <a:pt x="17063" y="90"/>
                    <a:pt x="17250" y="241"/>
                  </a:cubicBezTo>
                  <a:lnTo>
                    <a:pt x="17447" y="400"/>
                  </a:lnTo>
                  <a:lnTo>
                    <a:pt x="17244" y="525"/>
                  </a:lnTo>
                  <a:cubicBezTo>
                    <a:pt x="17137" y="591"/>
                    <a:pt x="17030" y="686"/>
                    <a:pt x="16927" y="778"/>
                  </a:cubicBezTo>
                  <a:cubicBezTo>
                    <a:pt x="16847" y="849"/>
                    <a:pt x="16768" y="919"/>
                    <a:pt x="16688" y="978"/>
                  </a:cubicBezTo>
                  <a:lnTo>
                    <a:pt x="16658" y="1001"/>
                  </a:lnTo>
                  <a:cubicBezTo>
                    <a:pt x="16584" y="1058"/>
                    <a:pt x="16507" y="1116"/>
                    <a:pt x="16425" y="1150"/>
                  </a:cubicBezTo>
                  <a:cubicBezTo>
                    <a:pt x="16388" y="1166"/>
                    <a:pt x="16348" y="1173"/>
                    <a:pt x="16301" y="1173"/>
                  </a:cubicBezTo>
                  <a:cubicBezTo>
                    <a:pt x="16274" y="1173"/>
                    <a:pt x="16247" y="1171"/>
                    <a:pt x="16221" y="1168"/>
                  </a:cubicBezTo>
                  <a:cubicBezTo>
                    <a:pt x="16193" y="1166"/>
                    <a:pt x="16170" y="1164"/>
                    <a:pt x="16147" y="1164"/>
                  </a:cubicBezTo>
                  <a:lnTo>
                    <a:pt x="16147" y="1164"/>
                  </a:lnTo>
                  <a:cubicBezTo>
                    <a:pt x="16124" y="1245"/>
                    <a:pt x="16084" y="1335"/>
                    <a:pt x="16053" y="1356"/>
                  </a:cubicBezTo>
                  <a:cubicBezTo>
                    <a:pt x="16023" y="1375"/>
                    <a:pt x="15995" y="1399"/>
                    <a:pt x="15966" y="1423"/>
                  </a:cubicBezTo>
                  <a:cubicBezTo>
                    <a:pt x="15921" y="1461"/>
                    <a:pt x="15877" y="1499"/>
                    <a:pt x="15827" y="1525"/>
                  </a:cubicBezTo>
                  <a:cubicBezTo>
                    <a:pt x="15826" y="1525"/>
                    <a:pt x="15824" y="1526"/>
                    <a:pt x="15822" y="1527"/>
                  </a:cubicBezTo>
                  <a:cubicBezTo>
                    <a:pt x="15851" y="1579"/>
                    <a:pt x="15883" y="1642"/>
                    <a:pt x="15899" y="1725"/>
                  </a:cubicBezTo>
                  <a:cubicBezTo>
                    <a:pt x="15932" y="1896"/>
                    <a:pt x="15876" y="2014"/>
                    <a:pt x="15846" y="2078"/>
                  </a:cubicBezTo>
                  <a:cubicBezTo>
                    <a:pt x="15838" y="2096"/>
                    <a:pt x="15826" y="2120"/>
                    <a:pt x="15823" y="2132"/>
                  </a:cubicBezTo>
                  <a:cubicBezTo>
                    <a:pt x="15825" y="2138"/>
                    <a:pt x="15844" y="2180"/>
                    <a:pt x="15850" y="2196"/>
                  </a:cubicBezTo>
                  <a:cubicBezTo>
                    <a:pt x="15870" y="2242"/>
                    <a:pt x="15892" y="2293"/>
                    <a:pt x="15905" y="2359"/>
                  </a:cubicBezTo>
                  <a:cubicBezTo>
                    <a:pt x="15915" y="2413"/>
                    <a:pt x="15913" y="2472"/>
                    <a:pt x="15899" y="2525"/>
                  </a:cubicBezTo>
                  <a:cubicBezTo>
                    <a:pt x="15883" y="2586"/>
                    <a:pt x="15853" y="2637"/>
                    <a:pt x="15810" y="2682"/>
                  </a:cubicBezTo>
                  <a:cubicBezTo>
                    <a:pt x="15912" y="2688"/>
                    <a:pt x="15953" y="2799"/>
                    <a:pt x="15958" y="2903"/>
                  </a:cubicBezTo>
                  <a:cubicBezTo>
                    <a:pt x="15958" y="3008"/>
                    <a:pt x="15906" y="3085"/>
                    <a:pt x="15795" y="3147"/>
                  </a:cubicBezTo>
                  <a:cubicBezTo>
                    <a:pt x="15796" y="3153"/>
                    <a:pt x="15796" y="3160"/>
                    <a:pt x="15797" y="3167"/>
                  </a:cubicBezTo>
                  <a:cubicBezTo>
                    <a:pt x="15801" y="3222"/>
                    <a:pt x="15796" y="3271"/>
                    <a:pt x="15787" y="3316"/>
                  </a:cubicBezTo>
                  <a:cubicBezTo>
                    <a:pt x="15804" y="3290"/>
                    <a:pt x="15821" y="3261"/>
                    <a:pt x="15839" y="3232"/>
                  </a:cubicBezTo>
                  <a:cubicBezTo>
                    <a:pt x="15917" y="3102"/>
                    <a:pt x="16010" y="2946"/>
                    <a:pt x="16140" y="2946"/>
                  </a:cubicBezTo>
                  <a:cubicBezTo>
                    <a:pt x="16150" y="2946"/>
                    <a:pt x="16161" y="2947"/>
                    <a:pt x="16171" y="2949"/>
                  </a:cubicBezTo>
                  <a:cubicBezTo>
                    <a:pt x="16263" y="2967"/>
                    <a:pt x="16336" y="3084"/>
                    <a:pt x="16364" y="3255"/>
                  </a:cubicBezTo>
                  <a:cubicBezTo>
                    <a:pt x="16392" y="3430"/>
                    <a:pt x="16365" y="3618"/>
                    <a:pt x="16294" y="3735"/>
                  </a:cubicBezTo>
                  <a:cubicBezTo>
                    <a:pt x="16241" y="3820"/>
                    <a:pt x="16189" y="3832"/>
                    <a:pt x="16145" y="3832"/>
                  </a:cubicBezTo>
                  <a:lnTo>
                    <a:pt x="16125" y="3832"/>
                  </a:lnTo>
                  <a:cubicBezTo>
                    <a:pt x="16093" y="3832"/>
                    <a:pt x="16086" y="3832"/>
                    <a:pt x="16069" y="3892"/>
                  </a:cubicBezTo>
                  <a:cubicBezTo>
                    <a:pt x="16052" y="3953"/>
                    <a:pt x="16053" y="4032"/>
                    <a:pt x="16070" y="4088"/>
                  </a:cubicBezTo>
                  <a:cubicBezTo>
                    <a:pt x="16078" y="4115"/>
                    <a:pt x="16094" y="4148"/>
                    <a:pt x="16122" y="4148"/>
                  </a:cubicBezTo>
                  <a:cubicBezTo>
                    <a:pt x="16127" y="4148"/>
                    <a:pt x="16133" y="4147"/>
                    <a:pt x="16138" y="4145"/>
                  </a:cubicBezTo>
                  <a:cubicBezTo>
                    <a:pt x="16177" y="4130"/>
                    <a:pt x="16215" y="4095"/>
                    <a:pt x="16244" y="4065"/>
                  </a:cubicBezTo>
                  <a:cubicBezTo>
                    <a:pt x="16247" y="4063"/>
                    <a:pt x="16249" y="4060"/>
                    <a:pt x="16252" y="4057"/>
                  </a:cubicBezTo>
                  <a:cubicBezTo>
                    <a:pt x="16248" y="4019"/>
                    <a:pt x="16245" y="3976"/>
                    <a:pt x="16248" y="3923"/>
                  </a:cubicBezTo>
                  <a:cubicBezTo>
                    <a:pt x="16259" y="3741"/>
                    <a:pt x="16468" y="3526"/>
                    <a:pt x="16529" y="3526"/>
                  </a:cubicBezTo>
                  <a:lnTo>
                    <a:pt x="16588" y="3526"/>
                  </a:lnTo>
                  <a:lnTo>
                    <a:pt x="16607" y="3619"/>
                  </a:lnTo>
                  <a:cubicBezTo>
                    <a:pt x="16629" y="3587"/>
                    <a:pt x="16650" y="3543"/>
                    <a:pt x="16672" y="3498"/>
                  </a:cubicBezTo>
                  <a:cubicBezTo>
                    <a:pt x="16715" y="3408"/>
                    <a:pt x="16764" y="3307"/>
                    <a:pt x="16836" y="3257"/>
                  </a:cubicBezTo>
                  <a:cubicBezTo>
                    <a:pt x="16867" y="3236"/>
                    <a:pt x="16899" y="3233"/>
                    <a:pt x="16926" y="3233"/>
                  </a:cubicBezTo>
                  <a:lnTo>
                    <a:pt x="16976" y="3235"/>
                  </a:lnTo>
                  <a:cubicBezTo>
                    <a:pt x="16990" y="3235"/>
                    <a:pt x="17001" y="3233"/>
                    <a:pt x="17009" y="3231"/>
                  </a:cubicBezTo>
                  <a:cubicBezTo>
                    <a:pt x="17009" y="3231"/>
                    <a:pt x="17009" y="3231"/>
                    <a:pt x="17009" y="3230"/>
                  </a:cubicBezTo>
                  <a:cubicBezTo>
                    <a:pt x="16990" y="3155"/>
                    <a:pt x="16940" y="2955"/>
                    <a:pt x="17057" y="2779"/>
                  </a:cubicBezTo>
                  <a:cubicBezTo>
                    <a:pt x="17136" y="2662"/>
                    <a:pt x="17240" y="2595"/>
                    <a:pt x="17344" y="2595"/>
                  </a:cubicBezTo>
                  <a:cubicBezTo>
                    <a:pt x="17355" y="2595"/>
                    <a:pt x="17366" y="2596"/>
                    <a:pt x="17377" y="2598"/>
                  </a:cubicBezTo>
                  <a:cubicBezTo>
                    <a:pt x="17423" y="2604"/>
                    <a:pt x="17467" y="2622"/>
                    <a:pt x="17512" y="2640"/>
                  </a:cubicBezTo>
                  <a:cubicBezTo>
                    <a:pt x="17540" y="2651"/>
                    <a:pt x="17566" y="2662"/>
                    <a:pt x="17592" y="2669"/>
                  </a:cubicBezTo>
                  <a:cubicBezTo>
                    <a:pt x="17600" y="2671"/>
                    <a:pt x="17607" y="2672"/>
                    <a:pt x="17616" y="2672"/>
                  </a:cubicBezTo>
                  <a:cubicBezTo>
                    <a:pt x="17628" y="2672"/>
                    <a:pt x="17641" y="2670"/>
                    <a:pt x="17653" y="2669"/>
                  </a:cubicBezTo>
                  <a:cubicBezTo>
                    <a:pt x="17674" y="2667"/>
                    <a:pt x="17691" y="2665"/>
                    <a:pt x="17708" y="2665"/>
                  </a:cubicBezTo>
                  <a:cubicBezTo>
                    <a:pt x="17736" y="2665"/>
                    <a:pt x="17779" y="2669"/>
                    <a:pt x="17819" y="2706"/>
                  </a:cubicBezTo>
                  <a:cubicBezTo>
                    <a:pt x="17881" y="2761"/>
                    <a:pt x="17901" y="2850"/>
                    <a:pt x="17912" y="2903"/>
                  </a:cubicBezTo>
                  <a:cubicBezTo>
                    <a:pt x="17915" y="2913"/>
                    <a:pt x="17918" y="2927"/>
                    <a:pt x="17919" y="2930"/>
                  </a:cubicBezTo>
                  <a:cubicBezTo>
                    <a:pt x="17919" y="2930"/>
                    <a:pt x="17919" y="2930"/>
                    <a:pt x="17919" y="2930"/>
                  </a:cubicBezTo>
                  <a:cubicBezTo>
                    <a:pt x="17920" y="2930"/>
                    <a:pt x="17924" y="2934"/>
                    <a:pt x="17938" y="2937"/>
                  </a:cubicBezTo>
                  <a:cubicBezTo>
                    <a:pt x="17969" y="2945"/>
                    <a:pt x="18050" y="2964"/>
                    <a:pt x="18066" y="3101"/>
                  </a:cubicBezTo>
                  <a:cubicBezTo>
                    <a:pt x="18078" y="3202"/>
                    <a:pt x="18045" y="3272"/>
                    <a:pt x="18011" y="3321"/>
                  </a:cubicBezTo>
                  <a:cubicBezTo>
                    <a:pt x="18013" y="3333"/>
                    <a:pt x="18014" y="3345"/>
                    <a:pt x="18015" y="3358"/>
                  </a:cubicBezTo>
                  <a:cubicBezTo>
                    <a:pt x="18018" y="3409"/>
                    <a:pt x="18012" y="3483"/>
                    <a:pt x="17965" y="3548"/>
                  </a:cubicBezTo>
                  <a:cubicBezTo>
                    <a:pt x="17911" y="3621"/>
                    <a:pt x="17836" y="3675"/>
                    <a:pt x="17763" y="3692"/>
                  </a:cubicBezTo>
                  <a:cubicBezTo>
                    <a:pt x="17752" y="3695"/>
                    <a:pt x="17739" y="3696"/>
                    <a:pt x="17727" y="3696"/>
                  </a:cubicBezTo>
                  <a:cubicBezTo>
                    <a:pt x="17705" y="3696"/>
                    <a:pt x="17683" y="3692"/>
                    <a:pt x="17661" y="3688"/>
                  </a:cubicBezTo>
                  <a:cubicBezTo>
                    <a:pt x="17658" y="3687"/>
                    <a:pt x="17654" y="3687"/>
                    <a:pt x="17651" y="3686"/>
                  </a:cubicBezTo>
                  <a:cubicBezTo>
                    <a:pt x="17657" y="3705"/>
                    <a:pt x="17662" y="3724"/>
                    <a:pt x="17665" y="3744"/>
                  </a:cubicBezTo>
                  <a:lnTo>
                    <a:pt x="17685" y="3885"/>
                  </a:lnTo>
                  <a:lnTo>
                    <a:pt x="17632" y="3918"/>
                  </a:lnTo>
                  <a:cubicBezTo>
                    <a:pt x="17635" y="3927"/>
                    <a:pt x="17638" y="3935"/>
                    <a:pt x="17640" y="3940"/>
                  </a:cubicBezTo>
                  <a:cubicBezTo>
                    <a:pt x="17739" y="4222"/>
                    <a:pt x="17616" y="4404"/>
                    <a:pt x="17575" y="4464"/>
                  </a:cubicBezTo>
                  <a:cubicBezTo>
                    <a:pt x="17516" y="4551"/>
                    <a:pt x="17455" y="4575"/>
                    <a:pt x="17407" y="4594"/>
                  </a:cubicBezTo>
                  <a:cubicBezTo>
                    <a:pt x="17374" y="4607"/>
                    <a:pt x="17346" y="4618"/>
                    <a:pt x="17320" y="4644"/>
                  </a:cubicBezTo>
                  <a:cubicBezTo>
                    <a:pt x="17294" y="4670"/>
                    <a:pt x="17269" y="4699"/>
                    <a:pt x="17245" y="4727"/>
                  </a:cubicBezTo>
                  <a:cubicBezTo>
                    <a:pt x="17181" y="4802"/>
                    <a:pt x="17120" y="4874"/>
                    <a:pt x="17043" y="4914"/>
                  </a:cubicBezTo>
                  <a:cubicBezTo>
                    <a:pt x="17033" y="4919"/>
                    <a:pt x="17020" y="4928"/>
                    <a:pt x="17004" y="4940"/>
                  </a:cubicBezTo>
                  <a:cubicBezTo>
                    <a:pt x="16947" y="4980"/>
                    <a:pt x="16873" y="5032"/>
                    <a:pt x="16810" y="5032"/>
                  </a:cubicBezTo>
                  <a:cubicBezTo>
                    <a:pt x="16791" y="5032"/>
                    <a:pt x="16774" y="5028"/>
                    <a:pt x="16758" y="5018"/>
                  </a:cubicBezTo>
                  <a:cubicBezTo>
                    <a:pt x="16753" y="5037"/>
                    <a:pt x="16747" y="5054"/>
                    <a:pt x="16740" y="5069"/>
                  </a:cubicBezTo>
                  <a:cubicBezTo>
                    <a:pt x="16726" y="5098"/>
                    <a:pt x="16707" y="5117"/>
                    <a:pt x="16686" y="5124"/>
                  </a:cubicBezTo>
                  <a:cubicBezTo>
                    <a:pt x="16691" y="5150"/>
                    <a:pt x="16694" y="5178"/>
                    <a:pt x="16693" y="5209"/>
                  </a:cubicBezTo>
                  <a:cubicBezTo>
                    <a:pt x="16693" y="5252"/>
                    <a:pt x="16685" y="5335"/>
                    <a:pt x="16636" y="5405"/>
                  </a:cubicBezTo>
                  <a:cubicBezTo>
                    <a:pt x="16610" y="5443"/>
                    <a:pt x="16582" y="5463"/>
                    <a:pt x="16554" y="5463"/>
                  </a:cubicBezTo>
                  <a:cubicBezTo>
                    <a:pt x="16458" y="5463"/>
                    <a:pt x="16424" y="5268"/>
                    <a:pt x="16403" y="5151"/>
                  </a:cubicBezTo>
                  <a:cubicBezTo>
                    <a:pt x="16399" y="5126"/>
                    <a:pt x="16394" y="5101"/>
                    <a:pt x="16391" y="5089"/>
                  </a:cubicBezTo>
                  <a:cubicBezTo>
                    <a:pt x="16390" y="5089"/>
                    <a:pt x="16373" y="5078"/>
                    <a:pt x="16363" y="5072"/>
                  </a:cubicBezTo>
                  <a:cubicBezTo>
                    <a:pt x="16333" y="5053"/>
                    <a:pt x="16267" y="5011"/>
                    <a:pt x="16254" y="4874"/>
                  </a:cubicBezTo>
                  <a:cubicBezTo>
                    <a:pt x="16230" y="4874"/>
                    <a:pt x="16204" y="4883"/>
                    <a:pt x="16181" y="4890"/>
                  </a:cubicBezTo>
                  <a:cubicBezTo>
                    <a:pt x="16172" y="4893"/>
                    <a:pt x="16163" y="4896"/>
                    <a:pt x="16156" y="4898"/>
                  </a:cubicBezTo>
                  <a:cubicBezTo>
                    <a:pt x="16164" y="4933"/>
                    <a:pt x="16168" y="4973"/>
                    <a:pt x="16164" y="5019"/>
                  </a:cubicBezTo>
                  <a:cubicBezTo>
                    <a:pt x="16152" y="5156"/>
                    <a:pt x="16077" y="5213"/>
                    <a:pt x="16052" y="5231"/>
                  </a:cubicBezTo>
                  <a:cubicBezTo>
                    <a:pt x="16023" y="5253"/>
                    <a:pt x="15997" y="5285"/>
                    <a:pt x="15970" y="5319"/>
                  </a:cubicBezTo>
                  <a:cubicBezTo>
                    <a:pt x="15942" y="5354"/>
                    <a:pt x="15910" y="5393"/>
                    <a:pt x="15874" y="5422"/>
                  </a:cubicBezTo>
                  <a:cubicBezTo>
                    <a:pt x="15837" y="5452"/>
                    <a:pt x="15798" y="5473"/>
                    <a:pt x="15759" y="5494"/>
                  </a:cubicBezTo>
                  <a:cubicBezTo>
                    <a:pt x="15734" y="5507"/>
                    <a:pt x="15710" y="5519"/>
                    <a:pt x="15688" y="5534"/>
                  </a:cubicBezTo>
                  <a:cubicBezTo>
                    <a:pt x="15689" y="5543"/>
                    <a:pt x="15690" y="5552"/>
                    <a:pt x="15691" y="5562"/>
                  </a:cubicBezTo>
                  <a:cubicBezTo>
                    <a:pt x="15701" y="5701"/>
                    <a:pt x="15635" y="5786"/>
                    <a:pt x="15587" y="5847"/>
                  </a:cubicBezTo>
                  <a:cubicBezTo>
                    <a:pt x="15494" y="5966"/>
                    <a:pt x="15396" y="6067"/>
                    <a:pt x="15288" y="6178"/>
                  </a:cubicBezTo>
                  <a:lnTo>
                    <a:pt x="15244" y="6225"/>
                  </a:lnTo>
                  <a:cubicBezTo>
                    <a:pt x="15178" y="6297"/>
                    <a:pt x="15116" y="6364"/>
                    <a:pt x="15046" y="6399"/>
                  </a:cubicBezTo>
                  <a:cubicBezTo>
                    <a:pt x="15004" y="6420"/>
                    <a:pt x="14958" y="6430"/>
                    <a:pt x="14902" y="6430"/>
                  </a:cubicBezTo>
                  <a:cubicBezTo>
                    <a:pt x="14877" y="6430"/>
                    <a:pt x="14852" y="6428"/>
                    <a:pt x="14827" y="6426"/>
                  </a:cubicBezTo>
                  <a:cubicBezTo>
                    <a:pt x="14797" y="6424"/>
                    <a:pt x="14773" y="6422"/>
                    <a:pt x="14748" y="6422"/>
                  </a:cubicBezTo>
                  <a:cubicBezTo>
                    <a:pt x="14708" y="6422"/>
                    <a:pt x="14656" y="6427"/>
                    <a:pt x="14610" y="6465"/>
                  </a:cubicBezTo>
                  <a:cubicBezTo>
                    <a:pt x="14598" y="6475"/>
                    <a:pt x="14585" y="6498"/>
                    <a:pt x="14571" y="6524"/>
                  </a:cubicBezTo>
                  <a:cubicBezTo>
                    <a:pt x="14547" y="6567"/>
                    <a:pt x="14517" y="6620"/>
                    <a:pt x="14472" y="6649"/>
                  </a:cubicBezTo>
                  <a:cubicBezTo>
                    <a:pt x="14409" y="6690"/>
                    <a:pt x="14344" y="6710"/>
                    <a:pt x="14274" y="6710"/>
                  </a:cubicBezTo>
                  <a:cubicBezTo>
                    <a:pt x="14257" y="6710"/>
                    <a:pt x="14241" y="6708"/>
                    <a:pt x="14224" y="6706"/>
                  </a:cubicBezTo>
                  <a:cubicBezTo>
                    <a:pt x="14249" y="6839"/>
                    <a:pt x="14218" y="6943"/>
                    <a:pt x="14193" y="7001"/>
                  </a:cubicBezTo>
                  <a:cubicBezTo>
                    <a:pt x="14138" y="7126"/>
                    <a:pt x="13880" y="7218"/>
                    <a:pt x="13756" y="7247"/>
                  </a:cubicBezTo>
                  <a:cubicBezTo>
                    <a:pt x="13756" y="7256"/>
                    <a:pt x="13755" y="7265"/>
                    <a:pt x="13754" y="7273"/>
                  </a:cubicBezTo>
                  <a:cubicBezTo>
                    <a:pt x="13746" y="7334"/>
                    <a:pt x="13724" y="7383"/>
                    <a:pt x="13692" y="7408"/>
                  </a:cubicBezTo>
                  <a:cubicBezTo>
                    <a:pt x="13647" y="7443"/>
                    <a:pt x="13601" y="7453"/>
                    <a:pt x="13560" y="7462"/>
                  </a:cubicBezTo>
                  <a:cubicBezTo>
                    <a:pt x="13520" y="7471"/>
                    <a:pt x="13486" y="7479"/>
                    <a:pt x="13456" y="7506"/>
                  </a:cubicBezTo>
                  <a:cubicBezTo>
                    <a:pt x="13330" y="7618"/>
                    <a:pt x="13206" y="7775"/>
                    <a:pt x="13086" y="7927"/>
                  </a:cubicBezTo>
                  <a:cubicBezTo>
                    <a:pt x="13018" y="8013"/>
                    <a:pt x="12955" y="8093"/>
                    <a:pt x="12891" y="8167"/>
                  </a:cubicBezTo>
                  <a:lnTo>
                    <a:pt x="12846" y="8220"/>
                  </a:lnTo>
                  <a:cubicBezTo>
                    <a:pt x="12561" y="8549"/>
                    <a:pt x="12210" y="8955"/>
                    <a:pt x="12102" y="9571"/>
                  </a:cubicBezTo>
                  <a:lnTo>
                    <a:pt x="12441" y="9571"/>
                  </a:lnTo>
                  <a:lnTo>
                    <a:pt x="12296" y="10721"/>
                  </a:lnTo>
                  <a:cubicBezTo>
                    <a:pt x="12307" y="10717"/>
                    <a:pt x="12318" y="10712"/>
                    <a:pt x="12330" y="10708"/>
                  </a:cubicBezTo>
                  <a:cubicBezTo>
                    <a:pt x="12403" y="10680"/>
                    <a:pt x="12473" y="10654"/>
                    <a:pt x="12545" y="10643"/>
                  </a:cubicBezTo>
                  <a:cubicBezTo>
                    <a:pt x="12557" y="10641"/>
                    <a:pt x="12569" y="10640"/>
                    <a:pt x="12579" y="10640"/>
                  </a:cubicBezTo>
                  <a:cubicBezTo>
                    <a:pt x="12666" y="10640"/>
                    <a:pt x="12721" y="10696"/>
                    <a:pt x="12774" y="10750"/>
                  </a:cubicBezTo>
                  <a:cubicBezTo>
                    <a:pt x="12791" y="10768"/>
                    <a:pt x="12810" y="10787"/>
                    <a:pt x="12833" y="10807"/>
                  </a:cubicBezTo>
                  <a:cubicBezTo>
                    <a:pt x="12861" y="10832"/>
                    <a:pt x="12899" y="10841"/>
                    <a:pt x="12940" y="10851"/>
                  </a:cubicBezTo>
                  <a:cubicBezTo>
                    <a:pt x="13009" y="10869"/>
                    <a:pt x="13095" y="10891"/>
                    <a:pt x="13161" y="11009"/>
                  </a:cubicBezTo>
                  <a:cubicBezTo>
                    <a:pt x="13209" y="11095"/>
                    <a:pt x="13232" y="11200"/>
                    <a:pt x="13253" y="11294"/>
                  </a:cubicBezTo>
                  <a:cubicBezTo>
                    <a:pt x="13270" y="11368"/>
                    <a:pt x="13285" y="11439"/>
                    <a:pt x="13311" y="11483"/>
                  </a:cubicBezTo>
                  <a:cubicBezTo>
                    <a:pt x="13348" y="11546"/>
                    <a:pt x="13400" y="11569"/>
                    <a:pt x="13462" y="11596"/>
                  </a:cubicBezTo>
                  <a:cubicBezTo>
                    <a:pt x="13485" y="11606"/>
                    <a:pt x="13508" y="11616"/>
                    <a:pt x="13530" y="11628"/>
                  </a:cubicBezTo>
                  <a:cubicBezTo>
                    <a:pt x="13610" y="11672"/>
                    <a:pt x="13669" y="11760"/>
                    <a:pt x="13722" y="11838"/>
                  </a:cubicBezTo>
                  <a:cubicBezTo>
                    <a:pt x="13754" y="11886"/>
                    <a:pt x="13784" y="11931"/>
                    <a:pt x="13818" y="11965"/>
                  </a:cubicBezTo>
                  <a:cubicBezTo>
                    <a:pt x="13839" y="11986"/>
                    <a:pt x="13865" y="11996"/>
                    <a:pt x="13899" y="11996"/>
                  </a:cubicBezTo>
                  <a:cubicBezTo>
                    <a:pt x="13928" y="11996"/>
                    <a:pt x="13957" y="11990"/>
                    <a:pt x="13985" y="11983"/>
                  </a:cubicBezTo>
                  <a:cubicBezTo>
                    <a:pt x="14021" y="11975"/>
                    <a:pt x="14053" y="11969"/>
                    <a:pt x="14085" y="11968"/>
                  </a:cubicBezTo>
                  <a:cubicBezTo>
                    <a:pt x="14241" y="11968"/>
                    <a:pt x="14384" y="12030"/>
                    <a:pt x="14517" y="12094"/>
                  </a:cubicBezTo>
                  <a:lnTo>
                    <a:pt x="14555" y="12113"/>
                  </a:lnTo>
                  <a:lnTo>
                    <a:pt x="14519" y="12391"/>
                  </a:lnTo>
                  <a:lnTo>
                    <a:pt x="14489" y="12391"/>
                  </a:lnTo>
                  <a:cubicBezTo>
                    <a:pt x="14443" y="12391"/>
                    <a:pt x="14360" y="12529"/>
                    <a:pt x="14218" y="13189"/>
                  </a:cubicBezTo>
                  <a:cubicBezTo>
                    <a:pt x="14208" y="13235"/>
                    <a:pt x="14199" y="13274"/>
                    <a:pt x="14193" y="13302"/>
                  </a:cubicBezTo>
                  <a:cubicBezTo>
                    <a:pt x="14138" y="13534"/>
                    <a:pt x="14140" y="13737"/>
                    <a:pt x="14198" y="14001"/>
                  </a:cubicBezTo>
                  <a:cubicBezTo>
                    <a:pt x="14210" y="14056"/>
                    <a:pt x="14222" y="14137"/>
                    <a:pt x="14234" y="14229"/>
                  </a:cubicBezTo>
                  <a:cubicBezTo>
                    <a:pt x="14256" y="14391"/>
                    <a:pt x="14297" y="14691"/>
                    <a:pt x="14351" y="14691"/>
                  </a:cubicBezTo>
                  <a:cubicBezTo>
                    <a:pt x="14394" y="14686"/>
                    <a:pt x="14436" y="14677"/>
                    <a:pt x="14450" y="14642"/>
                  </a:cubicBezTo>
                  <a:cubicBezTo>
                    <a:pt x="14486" y="14551"/>
                    <a:pt x="14529" y="14439"/>
                    <a:pt x="14597" y="14439"/>
                  </a:cubicBezTo>
                  <a:cubicBezTo>
                    <a:pt x="14616" y="14439"/>
                    <a:pt x="14650" y="14449"/>
                    <a:pt x="14679" y="14509"/>
                  </a:cubicBezTo>
                  <a:cubicBezTo>
                    <a:pt x="14704" y="14424"/>
                    <a:pt x="14734" y="14324"/>
                    <a:pt x="14786" y="14269"/>
                  </a:cubicBezTo>
                  <a:cubicBezTo>
                    <a:pt x="14886" y="14163"/>
                    <a:pt x="14894" y="14060"/>
                    <a:pt x="14911" y="13835"/>
                  </a:cubicBezTo>
                  <a:cubicBezTo>
                    <a:pt x="14915" y="13779"/>
                    <a:pt x="14919" y="13722"/>
                    <a:pt x="14925" y="13662"/>
                  </a:cubicBezTo>
                  <a:cubicBezTo>
                    <a:pt x="14938" y="13532"/>
                    <a:pt x="14956" y="13418"/>
                    <a:pt x="14972" y="13307"/>
                  </a:cubicBezTo>
                  <a:cubicBezTo>
                    <a:pt x="15002" y="13111"/>
                    <a:pt x="15028" y="12942"/>
                    <a:pt x="15020" y="12727"/>
                  </a:cubicBezTo>
                  <a:cubicBezTo>
                    <a:pt x="15005" y="12337"/>
                    <a:pt x="15199" y="12265"/>
                    <a:pt x="15303" y="12227"/>
                  </a:cubicBezTo>
                  <a:lnTo>
                    <a:pt x="15336" y="12214"/>
                  </a:lnTo>
                  <a:cubicBezTo>
                    <a:pt x="15466" y="12163"/>
                    <a:pt x="15614" y="12074"/>
                    <a:pt x="15801" y="11935"/>
                  </a:cubicBezTo>
                  <a:cubicBezTo>
                    <a:pt x="16096" y="11717"/>
                    <a:pt x="16412" y="11181"/>
                    <a:pt x="16420" y="10616"/>
                  </a:cubicBezTo>
                  <a:cubicBezTo>
                    <a:pt x="16422" y="10392"/>
                    <a:pt x="16374" y="10290"/>
                    <a:pt x="16294" y="10122"/>
                  </a:cubicBezTo>
                  <a:cubicBezTo>
                    <a:pt x="16276" y="10085"/>
                    <a:pt x="16258" y="10046"/>
                    <a:pt x="16239" y="10005"/>
                  </a:cubicBezTo>
                  <a:cubicBezTo>
                    <a:pt x="16191" y="9896"/>
                    <a:pt x="16191" y="9797"/>
                    <a:pt x="16199" y="9733"/>
                  </a:cubicBezTo>
                  <a:cubicBezTo>
                    <a:pt x="16222" y="9553"/>
                    <a:pt x="16331" y="9471"/>
                    <a:pt x="16411" y="9412"/>
                  </a:cubicBezTo>
                  <a:cubicBezTo>
                    <a:pt x="16425" y="9402"/>
                    <a:pt x="16436" y="9393"/>
                    <a:pt x="16445" y="9385"/>
                  </a:cubicBezTo>
                  <a:cubicBezTo>
                    <a:pt x="16552" y="9292"/>
                    <a:pt x="16828" y="8783"/>
                    <a:pt x="16814" y="8637"/>
                  </a:cubicBezTo>
                  <a:cubicBezTo>
                    <a:pt x="16814" y="8637"/>
                    <a:pt x="16814" y="8637"/>
                    <a:pt x="16814" y="8637"/>
                  </a:cubicBezTo>
                  <a:cubicBezTo>
                    <a:pt x="16811" y="8637"/>
                    <a:pt x="16794" y="8623"/>
                    <a:pt x="16754" y="8618"/>
                  </a:cubicBezTo>
                  <a:lnTo>
                    <a:pt x="16516" y="8591"/>
                  </a:lnTo>
                  <a:lnTo>
                    <a:pt x="16716" y="8340"/>
                  </a:lnTo>
                  <a:cubicBezTo>
                    <a:pt x="16760" y="8285"/>
                    <a:pt x="16806" y="8243"/>
                    <a:pt x="16850" y="8202"/>
                  </a:cubicBezTo>
                  <a:cubicBezTo>
                    <a:pt x="16913" y="8144"/>
                    <a:pt x="16972" y="8090"/>
                    <a:pt x="17018" y="8008"/>
                  </a:cubicBezTo>
                  <a:cubicBezTo>
                    <a:pt x="17047" y="7954"/>
                    <a:pt x="17048" y="7906"/>
                    <a:pt x="17047" y="7803"/>
                  </a:cubicBezTo>
                  <a:cubicBezTo>
                    <a:pt x="17045" y="7657"/>
                    <a:pt x="17042" y="7436"/>
                    <a:pt x="17208" y="7298"/>
                  </a:cubicBezTo>
                  <a:cubicBezTo>
                    <a:pt x="17287" y="7233"/>
                    <a:pt x="17373" y="7201"/>
                    <a:pt x="17472" y="7201"/>
                  </a:cubicBezTo>
                  <a:cubicBezTo>
                    <a:pt x="17574" y="7201"/>
                    <a:pt x="17675" y="7235"/>
                    <a:pt x="17773" y="7267"/>
                  </a:cubicBezTo>
                  <a:cubicBezTo>
                    <a:pt x="17810" y="7279"/>
                    <a:pt x="17847" y="7291"/>
                    <a:pt x="17884" y="7301"/>
                  </a:cubicBezTo>
                  <a:cubicBezTo>
                    <a:pt x="17903" y="7307"/>
                    <a:pt x="17923" y="7309"/>
                    <a:pt x="17944" y="7309"/>
                  </a:cubicBezTo>
                  <a:cubicBezTo>
                    <a:pt x="17989" y="7309"/>
                    <a:pt x="18036" y="7300"/>
                    <a:pt x="18084" y="7290"/>
                  </a:cubicBezTo>
                  <a:cubicBezTo>
                    <a:pt x="18144" y="7279"/>
                    <a:pt x="18200" y="7269"/>
                    <a:pt x="18255" y="7269"/>
                  </a:cubicBezTo>
                  <a:cubicBezTo>
                    <a:pt x="18363" y="7269"/>
                    <a:pt x="18444" y="7310"/>
                    <a:pt x="18510" y="7400"/>
                  </a:cubicBezTo>
                  <a:cubicBezTo>
                    <a:pt x="18588" y="7504"/>
                    <a:pt x="18627" y="7663"/>
                    <a:pt x="18661" y="7803"/>
                  </a:cubicBezTo>
                  <a:cubicBezTo>
                    <a:pt x="18694" y="7937"/>
                    <a:pt x="18722" y="8052"/>
                    <a:pt x="18773" y="8096"/>
                  </a:cubicBezTo>
                  <a:cubicBezTo>
                    <a:pt x="18796" y="8115"/>
                    <a:pt x="18835" y="8115"/>
                    <a:pt x="18856" y="8115"/>
                  </a:cubicBezTo>
                  <a:lnTo>
                    <a:pt x="18891" y="8115"/>
                  </a:lnTo>
                  <a:cubicBezTo>
                    <a:pt x="18937" y="8115"/>
                    <a:pt x="19013" y="8115"/>
                    <a:pt x="19058" y="8225"/>
                  </a:cubicBezTo>
                  <a:cubicBezTo>
                    <a:pt x="19088" y="8299"/>
                    <a:pt x="19095" y="8397"/>
                    <a:pt x="19080" y="8525"/>
                  </a:cubicBezTo>
                  <a:cubicBezTo>
                    <a:pt x="19052" y="8746"/>
                    <a:pt x="19001" y="8951"/>
                    <a:pt x="18951" y="9149"/>
                  </a:cubicBezTo>
                  <a:cubicBezTo>
                    <a:pt x="18914" y="9293"/>
                    <a:pt x="18880" y="9430"/>
                    <a:pt x="18855" y="9566"/>
                  </a:cubicBezTo>
                  <a:cubicBezTo>
                    <a:pt x="18863" y="9565"/>
                    <a:pt x="18870" y="9565"/>
                    <a:pt x="18878" y="9565"/>
                  </a:cubicBezTo>
                  <a:cubicBezTo>
                    <a:pt x="18962" y="9565"/>
                    <a:pt x="19027" y="9619"/>
                    <a:pt x="19071" y="9726"/>
                  </a:cubicBezTo>
                  <a:lnTo>
                    <a:pt x="19088" y="9767"/>
                  </a:lnTo>
                  <a:cubicBezTo>
                    <a:pt x="19148" y="9912"/>
                    <a:pt x="19173" y="9963"/>
                    <a:pt x="19218" y="9963"/>
                  </a:cubicBezTo>
                  <a:cubicBezTo>
                    <a:pt x="19231" y="9963"/>
                    <a:pt x="19247" y="9959"/>
                    <a:pt x="19264" y="9950"/>
                  </a:cubicBezTo>
                  <a:cubicBezTo>
                    <a:pt x="19447" y="9858"/>
                    <a:pt x="19657" y="9602"/>
                    <a:pt x="19888" y="9189"/>
                  </a:cubicBezTo>
                  <a:cubicBezTo>
                    <a:pt x="19897" y="9172"/>
                    <a:pt x="19910" y="9140"/>
                    <a:pt x="19927" y="9101"/>
                  </a:cubicBezTo>
                  <a:cubicBezTo>
                    <a:pt x="20034" y="8850"/>
                    <a:pt x="20126" y="8653"/>
                    <a:pt x="20224" y="8653"/>
                  </a:cubicBezTo>
                  <a:cubicBezTo>
                    <a:pt x="20264" y="8653"/>
                    <a:pt x="20301" y="8688"/>
                    <a:pt x="20328" y="8752"/>
                  </a:cubicBezTo>
                  <a:cubicBezTo>
                    <a:pt x="20401" y="8928"/>
                    <a:pt x="20429" y="9164"/>
                    <a:pt x="20453" y="9373"/>
                  </a:cubicBezTo>
                  <a:lnTo>
                    <a:pt x="20464" y="9460"/>
                  </a:lnTo>
                  <a:cubicBezTo>
                    <a:pt x="20494" y="9700"/>
                    <a:pt x="20518" y="9942"/>
                    <a:pt x="20543" y="10185"/>
                  </a:cubicBezTo>
                  <a:lnTo>
                    <a:pt x="20559" y="10343"/>
                  </a:lnTo>
                  <a:cubicBezTo>
                    <a:pt x="20562" y="10376"/>
                    <a:pt x="20565" y="10412"/>
                    <a:pt x="20568" y="10449"/>
                  </a:cubicBezTo>
                  <a:cubicBezTo>
                    <a:pt x="20579" y="10584"/>
                    <a:pt x="20590" y="10718"/>
                    <a:pt x="20626" y="10786"/>
                  </a:cubicBezTo>
                  <a:cubicBezTo>
                    <a:pt x="20680" y="10892"/>
                    <a:pt x="20703" y="10994"/>
                    <a:pt x="20693" y="11098"/>
                  </a:cubicBezTo>
                  <a:cubicBezTo>
                    <a:pt x="20679" y="11256"/>
                    <a:pt x="20600" y="11328"/>
                    <a:pt x="20531" y="11391"/>
                  </a:cubicBezTo>
                  <a:cubicBezTo>
                    <a:pt x="20516" y="11405"/>
                    <a:pt x="20485" y="11433"/>
                    <a:pt x="20468" y="11455"/>
                  </a:cubicBezTo>
                  <a:cubicBezTo>
                    <a:pt x="20488" y="11504"/>
                    <a:pt x="20521" y="11551"/>
                    <a:pt x="20550" y="11594"/>
                  </a:cubicBezTo>
                  <a:cubicBezTo>
                    <a:pt x="20615" y="11688"/>
                    <a:pt x="20688" y="11794"/>
                    <a:pt x="20699" y="11964"/>
                  </a:cubicBezTo>
                  <a:cubicBezTo>
                    <a:pt x="20702" y="12006"/>
                    <a:pt x="20701" y="12048"/>
                    <a:pt x="20696" y="12090"/>
                  </a:cubicBezTo>
                  <a:cubicBezTo>
                    <a:pt x="21342" y="12471"/>
                    <a:pt x="21396" y="12575"/>
                    <a:pt x="21377" y="12753"/>
                  </a:cubicBezTo>
                  <a:cubicBezTo>
                    <a:pt x="21366" y="12852"/>
                    <a:pt x="21324" y="12887"/>
                    <a:pt x="21280" y="12903"/>
                  </a:cubicBezTo>
                  <a:cubicBezTo>
                    <a:pt x="21302" y="12953"/>
                    <a:pt x="21315" y="13002"/>
                    <a:pt x="21326" y="13042"/>
                  </a:cubicBezTo>
                  <a:cubicBezTo>
                    <a:pt x="21343" y="13106"/>
                    <a:pt x="21344" y="13110"/>
                    <a:pt x="21362" y="13117"/>
                  </a:cubicBezTo>
                  <a:cubicBezTo>
                    <a:pt x="21454" y="13154"/>
                    <a:pt x="21520" y="13236"/>
                    <a:pt x="21556" y="13362"/>
                  </a:cubicBezTo>
                  <a:cubicBezTo>
                    <a:pt x="21600" y="13512"/>
                    <a:pt x="21598" y="13711"/>
                    <a:pt x="21550" y="13969"/>
                  </a:cubicBezTo>
                  <a:lnTo>
                    <a:pt x="21544" y="14003"/>
                  </a:lnTo>
                  <a:cubicBezTo>
                    <a:pt x="21452" y="14480"/>
                    <a:pt x="21304" y="14724"/>
                    <a:pt x="21033" y="14845"/>
                  </a:cubicBezTo>
                  <a:cubicBezTo>
                    <a:pt x="20983" y="14868"/>
                    <a:pt x="20932" y="14888"/>
                    <a:pt x="20882" y="14908"/>
                  </a:cubicBezTo>
                  <a:cubicBezTo>
                    <a:pt x="20717" y="14973"/>
                    <a:pt x="20547" y="15040"/>
                    <a:pt x="20405" y="15200"/>
                  </a:cubicBezTo>
                  <a:cubicBezTo>
                    <a:pt x="20357" y="15253"/>
                    <a:pt x="20310" y="15318"/>
                    <a:pt x="20262" y="15383"/>
                  </a:cubicBezTo>
                  <a:cubicBezTo>
                    <a:pt x="20116" y="15583"/>
                    <a:pt x="19970" y="15783"/>
                    <a:pt x="19788" y="15783"/>
                  </a:cubicBezTo>
                  <a:lnTo>
                    <a:pt x="19768" y="15782"/>
                  </a:lnTo>
                  <a:cubicBezTo>
                    <a:pt x="19650" y="15772"/>
                    <a:pt x="19533" y="15758"/>
                    <a:pt x="19416" y="15745"/>
                  </a:cubicBezTo>
                  <a:cubicBezTo>
                    <a:pt x="19247" y="15725"/>
                    <a:pt x="19078" y="15705"/>
                    <a:pt x="18911" y="15697"/>
                  </a:cubicBezTo>
                  <a:cubicBezTo>
                    <a:pt x="18881" y="15696"/>
                    <a:pt x="18851" y="15695"/>
                    <a:pt x="18821" y="15695"/>
                  </a:cubicBezTo>
                  <a:cubicBezTo>
                    <a:pt x="18611" y="15695"/>
                    <a:pt x="18393" y="15727"/>
                    <a:pt x="18208" y="15758"/>
                  </a:cubicBezTo>
                  <a:cubicBezTo>
                    <a:pt x="18127" y="15772"/>
                    <a:pt x="18033" y="15796"/>
                    <a:pt x="17950" y="15865"/>
                  </a:cubicBezTo>
                  <a:cubicBezTo>
                    <a:pt x="17898" y="15908"/>
                    <a:pt x="17870" y="15984"/>
                    <a:pt x="17836" y="16080"/>
                  </a:cubicBezTo>
                  <a:cubicBezTo>
                    <a:pt x="17817" y="16131"/>
                    <a:pt x="17798" y="16183"/>
                    <a:pt x="17775" y="16233"/>
                  </a:cubicBezTo>
                  <a:cubicBezTo>
                    <a:pt x="17761" y="16265"/>
                    <a:pt x="17746" y="16291"/>
                    <a:pt x="17730" y="16312"/>
                  </a:cubicBezTo>
                  <a:cubicBezTo>
                    <a:pt x="17843" y="16250"/>
                    <a:pt x="17957" y="16198"/>
                    <a:pt x="18069" y="16160"/>
                  </a:cubicBezTo>
                  <a:cubicBezTo>
                    <a:pt x="18090" y="16153"/>
                    <a:pt x="18114" y="16149"/>
                    <a:pt x="18140" y="16149"/>
                  </a:cubicBezTo>
                  <a:cubicBezTo>
                    <a:pt x="18240" y="16149"/>
                    <a:pt x="18446" y="16218"/>
                    <a:pt x="18511" y="16477"/>
                  </a:cubicBezTo>
                  <a:cubicBezTo>
                    <a:pt x="18532" y="16559"/>
                    <a:pt x="18553" y="16729"/>
                    <a:pt x="18465" y="16943"/>
                  </a:cubicBezTo>
                  <a:cubicBezTo>
                    <a:pt x="18396" y="17113"/>
                    <a:pt x="18292" y="17202"/>
                    <a:pt x="18175" y="17252"/>
                  </a:cubicBezTo>
                  <a:cubicBezTo>
                    <a:pt x="18212" y="17302"/>
                    <a:pt x="18223" y="17370"/>
                    <a:pt x="18226" y="17399"/>
                  </a:cubicBezTo>
                  <a:cubicBezTo>
                    <a:pt x="18245" y="17585"/>
                    <a:pt x="18172" y="17730"/>
                    <a:pt x="18113" y="17823"/>
                  </a:cubicBezTo>
                  <a:cubicBezTo>
                    <a:pt x="18157" y="17915"/>
                    <a:pt x="18179" y="18047"/>
                    <a:pt x="18197" y="18158"/>
                  </a:cubicBezTo>
                  <a:cubicBezTo>
                    <a:pt x="18206" y="18212"/>
                    <a:pt x="18213" y="18257"/>
                    <a:pt x="18222" y="18295"/>
                  </a:cubicBezTo>
                  <a:cubicBezTo>
                    <a:pt x="18267" y="18486"/>
                    <a:pt x="18337" y="18576"/>
                    <a:pt x="18463" y="18605"/>
                  </a:cubicBezTo>
                  <a:cubicBezTo>
                    <a:pt x="18500" y="18614"/>
                    <a:pt x="18542" y="18619"/>
                    <a:pt x="18584" y="18619"/>
                  </a:cubicBezTo>
                  <a:cubicBezTo>
                    <a:pt x="18676" y="18619"/>
                    <a:pt x="18756" y="18595"/>
                    <a:pt x="18815" y="18550"/>
                  </a:cubicBezTo>
                  <a:cubicBezTo>
                    <a:pt x="18874" y="18504"/>
                    <a:pt x="18931" y="18394"/>
                    <a:pt x="18985" y="18287"/>
                  </a:cubicBezTo>
                  <a:cubicBezTo>
                    <a:pt x="19010" y="18239"/>
                    <a:pt x="19034" y="18192"/>
                    <a:pt x="19058" y="18151"/>
                  </a:cubicBezTo>
                  <a:cubicBezTo>
                    <a:pt x="19074" y="18123"/>
                    <a:pt x="19090" y="18087"/>
                    <a:pt x="19106" y="18049"/>
                  </a:cubicBezTo>
                  <a:cubicBezTo>
                    <a:pt x="19164" y="17920"/>
                    <a:pt x="19232" y="17765"/>
                    <a:pt x="19333" y="17765"/>
                  </a:cubicBezTo>
                  <a:cubicBezTo>
                    <a:pt x="19346" y="17765"/>
                    <a:pt x="19360" y="17768"/>
                    <a:pt x="19374" y="17774"/>
                  </a:cubicBezTo>
                  <a:lnTo>
                    <a:pt x="19427" y="17798"/>
                  </a:lnTo>
                  <a:lnTo>
                    <a:pt x="19434" y="17903"/>
                  </a:lnTo>
                  <a:cubicBezTo>
                    <a:pt x="19442" y="18019"/>
                    <a:pt x="19423" y="18114"/>
                    <a:pt x="19409" y="18190"/>
                  </a:cubicBezTo>
                  <a:cubicBezTo>
                    <a:pt x="19398" y="18246"/>
                    <a:pt x="19389" y="18291"/>
                    <a:pt x="19393" y="18331"/>
                  </a:cubicBezTo>
                  <a:cubicBezTo>
                    <a:pt x="19392" y="18327"/>
                    <a:pt x="19393" y="18326"/>
                    <a:pt x="19394" y="18326"/>
                  </a:cubicBezTo>
                  <a:cubicBezTo>
                    <a:pt x="19398" y="18326"/>
                    <a:pt x="19406" y="18339"/>
                    <a:pt x="19410" y="18345"/>
                  </a:cubicBezTo>
                  <a:cubicBezTo>
                    <a:pt x="19486" y="18465"/>
                    <a:pt x="19502" y="18584"/>
                    <a:pt x="19457" y="18699"/>
                  </a:cubicBezTo>
                  <a:cubicBezTo>
                    <a:pt x="19388" y="18876"/>
                    <a:pt x="19243" y="19002"/>
                    <a:pt x="19027" y="19075"/>
                  </a:cubicBezTo>
                  <a:cubicBezTo>
                    <a:pt x="19014" y="19079"/>
                    <a:pt x="19011" y="19082"/>
                    <a:pt x="19010" y="19083"/>
                  </a:cubicBezTo>
                  <a:cubicBezTo>
                    <a:pt x="19010" y="19142"/>
                    <a:pt x="18998" y="19272"/>
                    <a:pt x="18912" y="19334"/>
                  </a:cubicBezTo>
                  <a:cubicBezTo>
                    <a:pt x="18826" y="19398"/>
                    <a:pt x="18734" y="19433"/>
                    <a:pt x="18646" y="19467"/>
                  </a:cubicBezTo>
                  <a:lnTo>
                    <a:pt x="18540" y="19510"/>
                  </a:lnTo>
                  <a:cubicBezTo>
                    <a:pt x="18364" y="19580"/>
                    <a:pt x="18183" y="19652"/>
                    <a:pt x="18022" y="19797"/>
                  </a:cubicBezTo>
                  <a:cubicBezTo>
                    <a:pt x="18010" y="19807"/>
                    <a:pt x="17960" y="19878"/>
                    <a:pt x="17924" y="19929"/>
                  </a:cubicBezTo>
                  <a:cubicBezTo>
                    <a:pt x="17764" y="20153"/>
                    <a:pt x="17522" y="20492"/>
                    <a:pt x="17360" y="20492"/>
                  </a:cubicBezTo>
                  <a:cubicBezTo>
                    <a:pt x="17318" y="20492"/>
                    <a:pt x="17180" y="20463"/>
                    <a:pt x="17175" y="20095"/>
                  </a:cubicBezTo>
                  <a:cubicBezTo>
                    <a:pt x="17172" y="19907"/>
                    <a:pt x="17212" y="19729"/>
                    <a:pt x="17294" y="19566"/>
                  </a:cubicBezTo>
                  <a:cubicBezTo>
                    <a:pt x="17357" y="19440"/>
                    <a:pt x="17449" y="19321"/>
                    <a:pt x="17559" y="19220"/>
                  </a:cubicBezTo>
                  <a:cubicBezTo>
                    <a:pt x="17425" y="19291"/>
                    <a:pt x="17284" y="19354"/>
                    <a:pt x="17198" y="19354"/>
                  </a:cubicBezTo>
                  <a:cubicBezTo>
                    <a:pt x="17166" y="19354"/>
                    <a:pt x="17140" y="19345"/>
                    <a:pt x="17119" y="19328"/>
                  </a:cubicBezTo>
                  <a:cubicBezTo>
                    <a:pt x="17108" y="19319"/>
                    <a:pt x="17099" y="19308"/>
                    <a:pt x="17090" y="19295"/>
                  </a:cubicBezTo>
                  <a:lnTo>
                    <a:pt x="16994" y="19342"/>
                  </a:lnTo>
                  <a:lnTo>
                    <a:pt x="16908" y="19392"/>
                  </a:lnTo>
                  <a:lnTo>
                    <a:pt x="16988" y="19075"/>
                  </a:lnTo>
                  <a:lnTo>
                    <a:pt x="17016" y="18976"/>
                  </a:lnTo>
                  <a:lnTo>
                    <a:pt x="16900" y="18915"/>
                  </a:lnTo>
                  <a:lnTo>
                    <a:pt x="16919" y="18770"/>
                  </a:lnTo>
                  <a:cubicBezTo>
                    <a:pt x="16921" y="18754"/>
                    <a:pt x="16924" y="18739"/>
                    <a:pt x="16927" y="18723"/>
                  </a:cubicBezTo>
                  <a:cubicBezTo>
                    <a:pt x="16951" y="18562"/>
                    <a:pt x="16992" y="18401"/>
                    <a:pt x="17031" y="18244"/>
                  </a:cubicBezTo>
                  <a:cubicBezTo>
                    <a:pt x="17063" y="18119"/>
                    <a:pt x="17095" y="17991"/>
                    <a:pt x="17118" y="17864"/>
                  </a:cubicBezTo>
                  <a:cubicBezTo>
                    <a:pt x="17112" y="17856"/>
                    <a:pt x="17103" y="17847"/>
                    <a:pt x="17089" y="17838"/>
                  </a:cubicBezTo>
                  <a:cubicBezTo>
                    <a:pt x="17070" y="17826"/>
                    <a:pt x="17049" y="17817"/>
                    <a:pt x="17026" y="17812"/>
                  </a:cubicBezTo>
                  <a:cubicBezTo>
                    <a:pt x="17015" y="17810"/>
                    <a:pt x="17005" y="17809"/>
                    <a:pt x="16995" y="17809"/>
                  </a:cubicBezTo>
                  <a:cubicBezTo>
                    <a:pt x="16965" y="17809"/>
                    <a:pt x="16954" y="17819"/>
                    <a:pt x="16954" y="17819"/>
                  </a:cubicBezTo>
                  <a:lnTo>
                    <a:pt x="16938" y="17848"/>
                  </a:lnTo>
                  <a:lnTo>
                    <a:pt x="16924" y="17829"/>
                  </a:lnTo>
                  <a:lnTo>
                    <a:pt x="16886" y="17812"/>
                  </a:lnTo>
                  <a:lnTo>
                    <a:pt x="16818" y="17805"/>
                  </a:lnTo>
                  <a:lnTo>
                    <a:pt x="16818" y="17799"/>
                  </a:lnTo>
                  <a:cubicBezTo>
                    <a:pt x="16767" y="17863"/>
                    <a:pt x="16677" y="18002"/>
                    <a:pt x="16593" y="18168"/>
                  </a:cubicBezTo>
                  <a:cubicBezTo>
                    <a:pt x="16582" y="18189"/>
                    <a:pt x="16571" y="18213"/>
                    <a:pt x="16560" y="18236"/>
                  </a:cubicBezTo>
                  <a:cubicBezTo>
                    <a:pt x="16522" y="18318"/>
                    <a:pt x="16486" y="18402"/>
                    <a:pt x="16450" y="18484"/>
                  </a:cubicBezTo>
                  <a:lnTo>
                    <a:pt x="16378" y="18650"/>
                  </a:lnTo>
                  <a:cubicBezTo>
                    <a:pt x="16348" y="18719"/>
                    <a:pt x="16316" y="18788"/>
                    <a:pt x="16284" y="18855"/>
                  </a:cubicBezTo>
                  <a:cubicBezTo>
                    <a:pt x="16233" y="18958"/>
                    <a:pt x="16184" y="19045"/>
                    <a:pt x="16133" y="19121"/>
                  </a:cubicBezTo>
                  <a:lnTo>
                    <a:pt x="16119" y="19141"/>
                  </a:lnTo>
                  <a:cubicBezTo>
                    <a:pt x="16065" y="19213"/>
                    <a:pt x="16010" y="19217"/>
                    <a:pt x="15966" y="19220"/>
                  </a:cubicBezTo>
                  <a:cubicBezTo>
                    <a:pt x="15941" y="19222"/>
                    <a:pt x="15920" y="19224"/>
                    <a:pt x="15906" y="19237"/>
                  </a:cubicBezTo>
                  <a:lnTo>
                    <a:pt x="15895" y="19251"/>
                  </a:lnTo>
                  <a:cubicBezTo>
                    <a:pt x="15888" y="19266"/>
                    <a:pt x="15879" y="19302"/>
                    <a:pt x="15868" y="19341"/>
                  </a:cubicBezTo>
                  <a:lnTo>
                    <a:pt x="15833" y="19464"/>
                  </a:lnTo>
                  <a:lnTo>
                    <a:pt x="14785" y="19464"/>
                  </a:lnTo>
                  <a:cubicBezTo>
                    <a:pt x="14774" y="19464"/>
                    <a:pt x="14761" y="19468"/>
                    <a:pt x="14746" y="19477"/>
                  </a:cubicBezTo>
                  <a:cubicBezTo>
                    <a:pt x="14698" y="19506"/>
                    <a:pt x="14643" y="19579"/>
                    <a:pt x="14591" y="19650"/>
                  </a:cubicBezTo>
                  <a:cubicBezTo>
                    <a:pt x="14562" y="19688"/>
                    <a:pt x="14535" y="19724"/>
                    <a:pt x="14510" y="19753"/>
                  </a:cubicBezTo>
                  <a:cubicBezTo>
                    <a:pt x="14429" y="19846"/>
                    <a:pt x="14352" y="19889"/>
                    <a:pt x="14278" y="19930"/>
                  </a:cubicBezTo>
                  <a:cubicBezTo>
                    <a:pt x="14188" y="19980"/>
                    <a:pt x="14111" y="20023"/>
                    <a:pt x="14042" y="20146"/>
                  </a:cubicBezTo>
                  <a:cubicBezTo>
                    <a:pt x="14015" y="20193"/>
                    <a:pt x="13979" y="20217"/>
                    <a:pt x="13936" y="20217"/>
                  </a:cubicBezTo>
                  <a:cubicBezTo>
                    <a:pt x="13888" y="20217"/>
                    <a:pt x="13838" y="20190"/>
                    <a:pt x="13789" y="20164"/>
                  </a:cubicBezTo>
                  <a:cubicBezTo>
                    <a:pt x="13758" y="20147"/>
                    <a:pt x="13718" y="20126"/>
                    <a:pt x="13699" y="20126"/>
                  </a:cubicBezTo>
                  <a:cubicBezTo>
                    <a:pt x="13619" y="20139"/>
                    <a:pt x="13540" y="20193"/>
                    <a:pt x="13463" y="20244"/>
                  </a:cubicBezTo>
                  <a:cubicBezTo>
                    <a:pt x="13432" y="20265"/>
                    <a:pt x="13403" y="20284"/>
                    <a:pt x="13373" y="20302"/>
                  </a:cubicBezTo>
                  <a:cubicBezTo>
                    <a:pt x="13313" y="20338"/>
                    <a:pt x="13255" y="20373"/>
                    <a:pt x="13217" y="20426"/>
                  </a:cubicBezTo>
                  <a:cubicBezTo>
                    <a:pt x="13220" y="20427"/>
                    <a:pt x="13224" y="20427"/>
                    <a:pt x="13226" y="20428"/>
                  </a:cubicBezTo>
                  <a:cubicBezTo>
                    <a:pt x="13251" y="20434"/>
                    <a:pt x="13274" y="20440"/>
                    <a:pt x="13291" y="20449"/>
                  </a:cubicBezTo>
                  <a:lnTo>
                    <a:pt x="13422" y="20516"/>
                  </a:lnTo>
                  <a:lnTo>
                    <a:pt x="13327" y="20702"/>
                  </a:lnTo>
                  <a:lnTo>
                    <a:pt x="13308" y="20764"/>
                  </a:lnTo>
                  <a:lnTo>
                    <a:pt x="13271" y="20898"/>
                  </a:lnTo>
                  <a:lnTo>
                    <a:pt x="13259" y="20937"/>
                  </a:lnTo>
                  <a:lnTo>
                    <a:pt x="13225" y="21038"/>
                  </a:lnTo>
                  <a:lnTo>
                    <a:pt x="13167" y="21001"/>
                  </a:lnTo>
                  <a:cubicBezTo>
                    <a:pt x="13129" y="20976"/>
                    <a:pt x="13095" y="20964"/>
                    <a:pt x="13064" y="20964"/>
                  </a:cubicBezTo>
                  <a:cubicBezTo>
                    <a:pt x="13049" y="20964"/>
                    <a:pt x="13033" y="20967"/>
                    <a:pt x="13018" y="20973"/>
                  </a:cubicBezTo>
                  <a:cubicBezTo>
                    <a:pt x="12972" y="20992"/>
                    <a:pt x="12924" y="21035"/>
                    <a:pt x="12878" y="21077"/>
                  </a:cubicBezTo>
                  <a:cubicBezTo>
                    <a:pt x="12832" y="21118"/>
                    <a:pt x="12792" y="21136"/>
                    <a:pt x="12745" y="21136"/>
                  </a:cubicBezTo>
                  <a:cubicBezTo>
                    <a:pt x="12712" y="21136"/>
                    <a:pt x="12680" y="21127"/>
                    <a:pt x="12647" y="21118"/>
                  </a:cubicBezTo>
                  <a:cubicBezTo>
                    <a:pt x="12619" y="21111"/>
                    <a:pt x="12594" y="21104"/>
                    <a:pt x="12570" y="21104"/>
                  </a:cubicBezTo>
                  <a:cubicBezTo>
                    <a:pt x="12564" y="21104"/>
                    <a:pt x="12558" y="21104"/>
                    <a:pt x="12552" y="21105"/>
                  </a:cubicBezTo>
                  <a:cubicBezTo>
                    <a:pt x="12503" y="21114"/>
                    <a:pt x="12426" y="21217"/>
                    <a:pt x="12358" y="21309"/>
                  </a:cubicBezTo>
                  <a:cubicBezTo>
                    <a:pt x="12252" y="21452"/>
                    <a:pt x="12141" y="21600"/>
                    <a:pt x="12023" y="21600"/>
                  </a:cubicBezTo>
                  <a:close/>
                </a:path>
              </a:pathLst>
            </a:cu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87" name="Google Shape;487;p12"/>
            <p:cNvSpPr/>
            <p:nvPr/>
          </p:nvSpPr>
          <p:spPr>
            <a:xfrm>
              <a:off x="6659219" y="3744602"/>
              <a:ext cx="2376041" cy="1184780"/>
            </a:xfrm>
            <a:custGeom>
              <a:rect b="b" l="l" r="r" t="t"/>
              <a:pathLst>
                <a:path extrusionOk="0" h="21600" w="21588">
                  <a:moveTo>
                    <a:pt x="14610" y="3603"/>
                  </a:moveTo>
                  <a:lnTo>
                    <a:pt x="14594" y="3689"/>
                  </a:lnTo>
                  <a:cubicBezTo>
                    <a:pt x="14541" y="3965"/>
                    <a:pt x="14464" y="4086"/>
                    <a:pt x="14375" y="4225"/>
                  </a:cubicBezTo>
                  <a:lnTo>
                    <a:pt x="14336" y="4286"/>
                  </a:lnTo>
                  <a:cubicBezTo>
                    <a:pt x="14269" y="4393"/>
                    <a:pt x="14224" y="4533"/>
                    <a:pt x="14171" y="4705"/>
                  </a:cubicBezTo>
                  <a:cubicBezTo>
                    <a:pt x="14148" y="4782"/>
                    <a:pt x="14118" y="4823"/>
                    <a:pt x="14099" y="4850"/>
                  </a:cubicBezTo>
                  <a:cubicBezTo>
                    <a:pt x="14088" y="4865"/>
                    <a:pt x="14083" y="4873"/>
                    <a:pt x="14082" y="4877"/>
                  </a:cubicBezTo>
                  <a:cubicBezTo>
                    <a:pt x="14076" y="4897"/>
                    <a:pt x="14072" y="4925"/>
                    <a:pt x="14068" y="4955"/>
                  </a:cubicBezTo>
                  <a:cubicBezTo>
                    <a:pt x="14060" y="5008"/>
                    <a:pt x="14050" y="5074"/>
                    <a:pt x="14028" y="5139"/>
                  </a:cubicBezTo>
                  <a:cubicBezTo>
                    <a:pt x="14003" y="5215"/>
                    <a:pt x="13974" y="5259"/>
                    <a:pt x="13950" y="5294"/>
                  </a:cubicBezTo>
                  <a:cubicBezTo>
                    <a:pt x="13928" y="5327"/>
                    <a:pt x="13921" y="5340"/>
                    <a:pt x="13915" y="5369"/>
                  </a:cubicBezTo>
                  <a:lnTo>
                    <a:pt x="13887" y="5517"/>
                  </a:lnTo>
                  <a:cubicBezTo>
                    <a:pt x="13863" y="5649"/>
                    <a:pt x="13838" y="5782"/>
                    <a:pt x="13808" y="5910"/>
                  </a:cubicBezTo>
                  <a:lnTo>
                    <a:pt x="13793" y="5973"/>
                  </a:lnTo>
                  <a:cubicBezTo>
                    <a:pt x="13741" y="6193"/>
                    <a:pt x="13676" y="6464"/>
                    <a:pt x="13712" y="6659"/>
                  </a:cubicBezTo>
                  <a:cubicBezTo>
                    <a:pt x="13721" y="6707"/>
                    <a:pt x="13729" y="6717"/>
                    <a:pt x="13729" y="6717"/>
                  </a:cubicBezTo>
                  <a:cubicBezTo>
                    <a:pt x="13773" y="6716"/>
                    <a:pt x="13859" y="6583"/>
                    <a:pt x="13982" y="6322"/>
                  </a:cubicBezTo>
                  <a:lnTo>
                    <a:pt x="14006" y="6272"/>
                  </a:lnTo>
                  <a:cubicBezTo>
                    <a:pt x="14104" y="6073"/>
                    <a:pt x="14177" y="5887"/>
                    <a:pt x="14215" y="5624"/>
                  </a:cubicBezTo>
                  <a:cubicBezTo>
                    <a:pt x="14226" y="5547"/>
                    <a:pt x="14227" y="5467"/>
                    <a:pt x="14228" y="5382"/>
                  </a:cubicBezTo>
                  <a:cubicBezTo>
                    <a:pt x="14230" y="5216"/>
                    <a:pt x="14233" y="4996"/>
                    <a:pt x="14332" y="4831"/>
                  </a:cubicBezTo>
                  <a:cubicBezTo>
                    <a:pt x="14332" y="4770"/>
                    <a:pt x="14335" y="4693"/>
                    <a:pt x="14357" y="4625"/>
                  </a:cubicBezTo>
                  <a:cubicBezTo>
                    <a:pt x="14377" y="4565"/>
                    <a:pt x="14408" y="4528"/>
                    <a:pt x="14438" y="4493"/>
                  </a:cubicBezTo>
                  <a:cubicBezTo>
                    <a:pt x="14450" y="4479"/>
                    <a:pt x="14457" y="4472"/>
                    <a:pt x="14461" y="4465"/>
                  </a:cubicBezTo>
                  <a:cubicBezTo>
                    <a:pt x="14501" y="4397"/>
                    <a:pt x="14532" y="4303"/>
                    <a:pt x="14564" y="4203"/>
                  </a:cubicBezTo>
                  <a:cubicBezTo>
                    <a:pt x="14606" y="4072"/>
                    <a:pt x="14653" y="3924"/>
                    <a:pt x="14732" y="3812"/>
                  </a:cubicBezTo>
                  <a:cubicBezTo>
                    <a:pt x="14741" y="3799"/>
                    <a:pt x="14772" y="3765"/>
                    <a:pt x="14808" y="3726"/>
                  </a:cubicBezTo>
                  <a:cubicBezTo>
                    <a:pt x="14841" y="3691"/>
                    <a:pt x="14901" y="3628"/>
                    <a:pt x="14914" y="3608"/>
                  </a:cubicBezTo>
                  <a:lnTo>
                    <a:pt x="14950" y="3556"/>
                  </a:lnTo>
                  <a:lnTo>
                    <a:pt x="14988" y="3648"/>
                  </a:lnTo>
                  <a:cubicBezTo>
                    <a:pt x="15021" y="3555"/>
                    <a:pt x="15064" y="3462"/>
                    <a:pt x="15135" y="3418"/>
                  </a:cubicBezTo>
                  <a:cubicBezTo>
                    <a:pt x="15148" y="3286"/>
                    <a:pt x="15187" y="3166"/>
                    <a:pt x="15240" y="3103"/>
                  </a:cubicBezTo>
                  <a:cubicBezTo>
                    <a:pt x="15236" y="3099"/>
                    <a:pt x="15230" y="3094"/>
                    <a:pt x="15230" y="3094"/>
                  </a:cubicBezTo>
                  <a:cubicBezTo>
                    <a:pt x="15219" y="3094"/>
                    <a:pt x="15205" y="3114"/>
                    <a:pt x="15198" y="3125"/>
                  </a:cubicBezTo>
                  <a:cubicBezTo>
                    <a:pt x="15181" y="3149"/>
                    <a:pt x="15158" y="3182"/>
                    <a:pt x="15128" y="3207"/>
                  </a:cubicBezTo>
                  <a:cubicBezTo>
                    <a:pt x="15089" y="3239"/>
                    <a:pt x="15051" y="3243"/>
                    <a:pt x="15026" y="3243"/>
                  </a:cubicBezTo>
                  <a:cubicBezTo>
                    <a:pt x="15010" y="3243"/>
                    <a:pt x="14995" y="3241"/>
                    <a:pt x="14979" y="3240"/>
                  </a:cubicBezTo>
                  <a:cubicBezTo>
                    <a:pt x="14966" y="3238"/>
                    <a:pt x="14955" y="3237"/>
                    <a:pt x="14945" y="3237"/>
                  </a:cubicBezTo>
                  <a:lnTo>
                    <a:pt x="14929" y="3238"/>
                  </a:lnTo>
                  <a:cubicBezTo>
                    <a:pt x="14924" y="3239"/>
                    <a:pt x="14924" y="3239"/>
                    <a:pt x="14907" y="3277"/>
                  </a:cubicBezTo>
                  <a:cubicBezTo>
                    <a:pt x="14897" y="3300"/>
                    <a:pt x="14886" y="3325"/>
                    <a:pt x="14873" y="3350"/>
                  </a:cubicBezTo>
                  <a:cubicBezTo>
                    <a:pt x="14856" y="3381"/>
                    <a:pt x="14837" y="3408"/>
                    <a:pt x="14818" y="3435"/>
                  </a:cubicBezTo>
                  <a:cubicBezTo>
                    <a:pt x="14801" y="3460"/>
                    <a:pt x="14784" y="3483"/>
                    <a:pt x="14775" y="3506"/>
                  </a:cubicBezTo>
                  <a:lnTo>
                    <a:pt x="14643" y="3839"/>
                  </a:lnTo>
                  <a:lnTo>
                    <a:pt x="14616" y="3466"/>
                  </a:lnTo>
                  <a:cubicBezTo>
                    <a:pt x="14597" y="3495"/>
                    <a:pt x="14579" y="3528"/>
                    <a:pt x="14562" y="3558"/>
                  </a:cubicBezTo>
                  <a:cubicBezTo>
                    <a:pt x="14561" y="3559"/>
                    <a:pt x="14561" y="3560"/>
                    <a:pt x="14560" y="3561"/>
                  </a:cubicBezTo>
                  <a:lnTo>
                    <a:pt x="14568" y="3567"/>
                  </a:lnTo>
                  <a:lnTo>
                    <a:pt x="14567" y="3569"/>
                  </a:lnTo>
                  <a:lnTo>
                    <a:pt x="14610" y="3603"/>
                  </a:lnTo>
                  <a:close/>
                  <a:moveTo>
                    <a:pt x="13777" y="21592"/>
                  </a:moveTo>
                  <a:lnTo>
                    <a:pt x="13760" y="21465"/>
                  </a:lnTo>
                  <a:cubicBezTo>
                    <a:pt x="13748" y="21379"/>
                    <a:pt x="13748" y="21290"/>
                    <a:pt x="13748" y="21195"/>
                  </a:cubicBezTo>
                  <a:cubicBezTo>
                    <a:pt x="13748" y="21114"/>
                    <a:pt x="13748" y="20980"/>
                    <a:pt x="13731" y="20957"/>
                  </a:cubicBezTo>
                  <a:cubicBezTo>
                    <a:pt x="13731" y="20957"/>
                    <a:pt x="13731" y="20957"/>
                    <a:pt x="13731" y="20957"/>
                  </a:cubicBezTo>
                  <a:cubicBezTo>
                    <a:pt x="13727" y="20957"/>
                    <a:pt x="13673" y="20926"/>
                    <a:pt x="13662" y="20923"/>
                  </a:cubicBezTo>
                  <a:lnTo>
                    <a:pt x="13621" y="20911"/>
                  </a:lnTo>
                  <a:lnTo>
                    <a:pt x="13621" y="20837"/>
                  </a:lnTo>
                  <a:lnTo>
                    <a:pt x="13576" y="20841"/>
                  </a:lnTo>
                  <a:lnTo>
                    <a:pt x="13573" y="20696"/>
                  </a:lnTo>
                  <a:cubicBezTo>
                    <a:pt x="13569" y="20504"/>
                    <a:pt x="13565" y="20322"/>
                    <a:pt x="13533" y="20155"/>
                  </a:cubicBezTo>
                  <a:cubicBezTo>
                    <a:pt x="13533" y="20155"/>
                    <a:pt x="13533" y="20155"/>
                    <a:pt x="13533" y="20155"/>
                  </a:cubicBezTo>
                  <a:cubicBezTo>
                    <a:pt x="13531" y="20155"/>
                    <a:pt x="13519" y="20141"/>
                    <a:pt x="13513" y="20134"/>
                  </a:cubicBezTo>
                  <a:cubicBezTo>
                    <a:pt x="13483" y="20098"/>
                    <a:pt x="13439" y="20044"/>
                    <a:pt x="13417" y="19931"/>
                  </a:cubicBezTo>
                  <a:cubicBezTo>
                    <a:pt x="13391" y="19801"/>
                    <a:pt x="13372" y="19628"/>
                    <a:pt x="13364" y="19458"/>
                  </a:cubicBezTo>
                  <a:cubicBezTo>
                    <a:pt x="13361" y="19380"/>
                    <a:pt x="13373" y="19315"/>
                    <a:pt x="13388" y="19262"/>
                  </a:cubicBezTo>
                  <a:cubicBezTo>
                    <a:pt x="13366" y="19243"/>
                    <a:pt x="13346" y="19214"/>
                    <a:pt x="13331" y="19167"/>
                  </a:cubicBezTo>
                  <a:cubicBezTo>
                    <a:pt x="13282" y="19003"/>
                    <a:pt x="13337" y="18845"/>
                    <a:pt x="13364" y="18769"/>
                  </a:cubicBezTo>
                  <a:lnTo>
                    <a:pt x="13375" y="18736"/>
                  </a:lnTo>
                  <a:cubicBezTo>
                    <a:pt x="13393" y="18658"/>
                    <a:pt x="13413" y="18585"/>
                    <a:pt x="13434" y="18508"/>
                  </a:cubicBezTo>
                  <a:cubicBezTo>
                    <a:pt x="13452" y="18444"/>
                    <a:pt x="13465" y="18370"/>
                    <a:pt x="13474" y="18282"/>
                  </a:cubicBezTo>
                  <a:cubicBezTo>
                    <a:pt x="13483" y="18202"/>
                    <a:pt x="13485" y="18117"/>
                    <a:pt x="13480" y="18013"/>
                  </a:cubicBezTo>
                  <a:cubicBezTo>
                    <a:pt x="13450" y="17999"/>
                    <a:pt x="13417" y="17968"/>
                    <a:pt x="13384" y="17899"/>
                  </a:cubicBezTo>
                  <a:cubicBezTo>
                    <a:pt x="13331" y="17785"/>
                    <a:pt x="13304" y="17647"/>
                    <a:pt x="13281" y="17526"/>
                  </a:cubicBezTo>
                  <a:cubicBezTo>
                    <a:pt x="13261" y="17424"/>
                    <a:pt x="13242" y="17327"/>
                    <a:pt x="13212" y="17269"/>
                  </a:cubicBezTo>
                  <a:cubicBezTo>
                    <a:pt x="13200" y="17246"/>
                    <a:pt x="13187" y="17237"/>
                    <a:pt x="13168" y="17237"/>
                  </a:cubicBezTo>
                  <a:cubicBezTo>
                    <a:pt x="13126" y="17237"/>
                    <a:pt x="13065" y="17288"/>
                    <a:pt x="13000" y="17378"/>
                  </a:cubicBezTo>
                  <a:cubicBezTo>
                    <a:pt x="12894" y="17524"/>
                    <a:pt x="12791" y="17543"/>
                    <a:pt x="12705" y="17543"/>
                  </a:cubicBezTo>
                  <a:cubicBezTo>
                    <a:pt x="12687" y="17543"/>
                    <a:pt x="12607" y="17537"/>
                    <a:pt x="12607" y="17537"/>
                  </a:cubicBezTo>
                  <a:lnTo>
                    <a:pt x="12566" y="17534"/>
                  </a:lnTo>
                  <a:lnTo>
                    <a:pt x="12560" y="17369"/>
                  </a:lnTo>
                  <a:cubicBezTo>
                    <a:pt x="12554" y="17216"/>
                    <a:pt x="12529" y="17090"/>
                    <a:pt x="12499" y="17061"/>
                  </a:cubicBezTo>
                  <a:cubicBezTo>
                    <a:pt x="12406" y="16972"/>
                    <a:pt x="12286" y="16921"/>
                    <a:pt x="12171" y="16921"/>
                  </a:cubicBezTo>
                  <a:cubicBezTo>
                    <a:pt x="12091" y="16921"/>
                    <a:pt x="12017" y="16945"/>
                    <a:pt x="11956" y="16991"/>
                  </a:cubicBezTo>
                  <a:cubicBezTo>
                    <a:pt x="11918" y="17021"/>
                    <a:pt x="11888" y="17045"/>
                    <a:pt x="11854" y="17045"/>
                  </a:cubicBezTo>
                  <a:cubicBezTo>
                    <a:pt x="11808" y="17045"/>
                    <a:pt x="11768" y="17003"/>
                    <a:pt x="11741" y="16925"/>
                  </a:cubicBezTo>
                  <a:cubicBezTo>
                    <a:pt x="11725" y="16943"/>
                    <a:pt x="11704" y="16956"/>
                    <a:pt x="11678" y="16956"/>
                  </a:cubicBezTo>
                  <a:cubicBezTo>
                    <a:pt x="11671" y="16956"/>
                    <a:pt x="11630" y="16950"/>
                    <a:pt x="11630" y="16950"/>
                  </a:cubicBezTo>
                  <a:cubicBezTo>
                    <a:pt x="11607" y="16947"/>
                    <a:pt x="11581" y="16940"/>
                    <a:pt x="11554" y="16933"/>
                  </a:cubicBezTo>
                  <a:cubicBezTo>
                    <a:pt x="11515" y="16924"/>
                    <a:pt x="11478" y="16914"/>
                    <a:pt x="11444" y="16914"/>
                  </a:cubicBezTo>
                  <a:cubicBezTo>
                    <a:pt x="11421" y="16914"/>
                    <a:pt x="11403" y="16918"/>
                    <a:pt x="11391" y="16927"/>
                  </a:cubicBezTo>
                  <a:cubicBezTo>
                    <a:pt x="11374" y="16939"/>
                    <a:pt x="11354" y="16967"/>
                    <a:pt x="11335" y="16993"/>
                  </a:cubicBezTo>
                  <a:cubicBezTo>
                    <a:pt x="11306" y="17033"/>
                    <a:pt x="11274" y="17078"/>
                    <a:pt x="11234" y="17105"/>
                  </a:cubicBezTo>
                  <a:cubicBezTo>
                    <a:pt x="11238" y="17123"/>
                    <a:pt x="11240" y="17142"/>
                    <a:pt x="11242" y="17162"/>
                  </a:cubicBezTo>
                  <a:cubicBezTo>
                    <a:pt x="11256" y="17331"/>
                    <a:pt x="11205" y="17442"/>
                    <a:pt x="11155" y="17509"/>
                  </a:cubicBezTo>
                  <a:cubicBezTo>
                    <a:pt x="11202" y="17545"/>
                    <a:pt x="11272" y="17610"/>
                    <a:pt x="11287" y="17780"/>
                  </a:cubicBezTo>
                  <a:cubicBezTo>
                    <a:pt x="11294" y="17865"/>
                    <a:pt x="11284" y="17949"/>
                    <a:pt x="11258" y="18023"/>
                  </a:cubicBezTo>
                  <a:cubicBezTo>
                    <a:pt x="11217" y="18138"/>
                    <a:pt x="11142" y="18209"/>
                    <a:pt x="11086" y="18227"/>
                  </a:cubicBezTo>
                  <a:lnTo>
                    <a:pt x="10983" y="18260"/>
                  </a:lnTo>
                  <a:lnTo>
                    <a:pt x="10979" y="18051"/>
                  </a:lnTo>
                  <a:cubicBezTo>
                    <a:pt x="10979" y="18023"/>
                    <a:pt x="10980" y="17991"/>
                    <a:pt x="10981" y="17957"/>
                  </a:cubicBezTo>
                  <a:cubicBezTo>
                    <a:pt x="10982" y="17937"/>
                    <a:pt x="10984" y="17885"/>
                    <a:pt x="10982" y="17870"/>
                  </a:cubicBezTo>
                  <a:cubicBezTo>
                    <a:pt x="10973" y="17850"/>
                    <a:pt x="10955" y="17825"/>
                    <a:pt x="10936" y="17810"/>
                  </a:cubicBezTo>
                  <a:cubicBezTo>
                    <a:pt x="10930" y="17859"/>
                    <a:pt x="10918" y="17917"/>
                    <a:pt x="10893" y="17967"/>
                  </a:cubicBezTo>
                  <a:cubicBezTo>
                    <a:pt x="10869" y="18012"/>
                    <a:pt x="10838" y="18038"/>
                    <a:pt x="10806" y="18038"/>
                  </a:cubicBezTo>
                  <a:cubicBezTo>
                    <a:pt x="10762" y="18038"/>
                    <a:pt x="10728" y="17992"/>
                    <a:pt x="10702" y="17960"/>
                  </a:cubicBezTo>
                  <a:cubicBezTo>
                    <a:pt x="10701" y="17958"/>
                    <a:pt x="10699" y="17955"/>
                    <a:pt x="10697" y="17952"/>
                  </a:cubicBezTo>
                  <a:cubicBezTo>
                    <a:pt x="10680" y="17990"/>
                    <a:pt x="10659" y="18029"/>
                    <a:pt x="10626" y="18049"/>
                  </a:cubicBezTo>
                  <a:lnTo>
                    <a:pt x="10609" y="18056"/>
                  </a:lnTo>
                  <a:cubicBezTo>
                    <a:pt x="10609" y="18056"/>
                    <a:pt x="10589" y="18059"/>
                    <a:pt x="10588" y="18059"/>
                  </a:cubicBezTo>
                  <a:cubicBezTo>
                    <a:pt x="10558" y="18059"/>
                    <a:pt x="10527" y="18046"/>
                    <a:pt x="10503" y="18035"/>
                  </a:cubicBezTo>
                  <a:lnTo>
                    <a:pt x="10481" y="18026"/>
                  </a:lnTo>
                  <a:cubicBezTo>
                    <a:pt x="10413" y="18004"/>
                    <a:pt x="10361" y="17952"/>
                    <a:pt x="10328" y="17874"/>
                  </a:cubicBezTo>
                  <a:cubicBezTo>
                    <a:pt x="10294" y="17792"/>
                    <a:pt x="10292" y="17700"/>
                    <a:pt x="10290" y="17640"/>
                  </a:cubicBezTo>
                  <a:cubicBezTo>
                    <a:pt x="10290" y="17625"/>
                    <a:pt x="10290" y="17611"/>
                    <a:pt x="10289" y="17601"/>
                  </a:cubicBezTo>
                  <a:cubicBezTo>
                    <a:pt x="10279" y="17586"/>
                    <a:pt x="10249" y="17552"/>
                    <a:pt x="10219" y="17519"/>
                  </a:cubicBezTo>
                  <a:lnTo>
                    <a:pt x="10210" y="17509"/>
                  </a:lnTo>
                  <a:cubicBezTo>
                    <a:pt x="10205" y="17545"/>
                    <a:pt x="10197" y="17577"/>
                    <a:pt x="10185" y="17606"/>
                  </a:cubicBezTo>
                  <a:cubicBezTo>
                    <a:pt x="10143" y="17708"/>
                    <a:pt x="10077" y="17709"/>
                    <a:pt x="10056" y="17710"/>
                  </a:cubicBezTo>
                  <a:cubicBezTo>
                    <a:pt x="9975" y="17710"/>
                    <a:pt x="9883" y="17652"/>
                    <a:pt x="9808" y="17555"/>
                  </a:cubicBezTo>
                  <a:cubicBezTo>
                    <a:pt x="9771" y="17508"/>
                    <a:pt x="9720" y="17483"/>
                    <a:pt x="9659" y="17483"/>
                  </a:cubicBezTo>
                  <a:cubicBezTo>
                    <a:pt x="9632" y="17483"/>
                    <a:pt x="9606" y="17488"/>
                    <a:pt x="9580" y="17496"/>
                  </a:cubicBezTo>
                  <a:cubicBezTo>
                    <a:pt x="9471" y="17531"/>
                    <a:pt x="9372" y="17632"/>
                    <a:pt x="9266" y="17739"/>
                  </a:cubicBezTo>
                  <a:cubicBezTo>
                    <a:pt x="9232" y="17775"/>
                    <a:pt x="9198" y="17809"/>
                    <a:pt x="9163" y="17842"/>
                  </a:cubicBezTo>
                  <a:cubicBezTo>
                    <a:pt x="9087" y="17914"/>
                    <a:pt x="9021" y="18006"/>
                    <a:pt x="8951" y="18103"/>
                  </a:cubicBezTo>
                  <a:lnTo>
                    <a:pt x="8904" y="18167"/>
                  </a:lnTo>
                  <a:cubicBezTo>
                    <a:pt x="8857" y="18232"/>
                    <a:pt x="8807" y="18285"/>
                    <a:pt x="8757" y="18335"/>
                  </a:cubicBezTo>
                  <a:lnTo>
                    <a:pt x="8707" y="18388"/>
                  </a:lnTo>
                  <a:cubicBezTo>
                    <a:pt x="8664" y="18434"/>
                    <a:pt x="8622" y="18486"/>
                    <a:pt x="8580" y="18537"/>
                  </a:cubicBezTo>
                  <a:cubicBezTo>
                    <a:pt x="8541" y="18586"/>
                    <a:pt x="8502" y="18634"/>
                    <a:pt x="8461" y="18679"/>
                  </a:cubicBezTo>
                  <a:cubicBezTo>
                    <a:pt x="8431" y="18713"/>
                    <a:pt x="8400" y="18742"/>
                    <a:pt x="8370" y="18771"/>
                  </a:cubicBezTo>
                  <a:cubicBezTo>
                    <a:pt x="8325" y="18813"/>
                    <a:pt x="8282" y="18853"/>
                    <a:pt x="8245" y="18908"/>
                  </a:cubicBezTo>
                  <a:cubicBezTo>
                    <a:pt x="8146" y="19053"/>
                    <a:pt x="8061" y="19268"/>
                    <a:pt x="7992" y="19460"/>
                  </a:cubicBezTo>
                  <a:cubicBezTo>
                    <a:pt x="7967" y="19529"/>
                    <a:pt x="7953" y="19641"/>
                    <a:pt x="7954" y="19765"/>
                  </a:cubicBezTo>
                  <a:cubicBezTo>
                    <a:pt x="7955" y="19835"/>
                    <a:pt x="7954" y="19905"/>
                    <a:pt x="7954" y="19975"/>
                  </a:cubicBezTo>
                  <a:cubicBezTo>
                    <a:pt x="7953" y="20062"/>
                    <a:pt x="7952" y="20137"/>
                    <a:pt x="7953" y="20213"/>
                  </a:cubicBezTo>
                  <a:lnTo>
                    <a:pt x="7955" y="20287"/>
                  </a:lnTo>
                  <a:cubicBezTo>
                    <a:pt x="7958" y="20376"/>
                    <a:pt x="7962" y="20488"/>
                    <a:pt x="7947" y="20595"/>
                  </a:cubicBezTo>
                  <a:cubicBezTo>
                    <a:pt x="7941" y="20640"/>
                    <a:pt x="7931" y="20679"/>
                    <a:pt x="7919" y="20714"/>
                  </a:cubicBezTo>
                  <a:lnTo>
                    <a:pt x="7912" y="20735"/>
                  </a:lnTo>
                  <a:lnTo>
                    <a:pt x="7893" y="20767"/>
                  </a:lnTo>
                  <a:cubicBezTo>
                    <a:pt x="7831" y="20822"/>
                    <a:pt x="7785" y="20845"/>
                    <a:pt x="7743" y="20845"/>
                  </a:cubicBezTo>
                  <a:cubicBezTo>
                    <a:pt x="7729" y="20845"/>
                    <a:pt x="7715" y="20842"/>
                    <a:pt x="7701" y="20837"/>
                  </a:cubicBezTo>
                  <a:cubicBezTo>
                    <a:pt x="7660" y="20821"/>
                    <a:pt x="7631" y="20779"/>
                    <a:pt x="7610" y="20749"/>
                  </a:cubicBezTo>
                  <a:cubicBezTo>
                    <a:pt x="7602" y="20738"/>
                    <a:pt x="7591" y="20723"/>
                    <a:pt x="7587" y="20721"/>
                  </a:cubicBezTo>
                  <a:cubicBezTo>
                    <a:pt x="7585" y="20720"/>
                    <a:pt x="7583" y="20720"/>
                    <a:pt x="7581" y="20720"/>
                  </a:cubicBezTo>
                  <a:cubicBezTo>
                    <a:pt x="7567" y="20720"/>
                    <a:pt x="7557" y="20725"/>
                    <a:pt x="7547" y="20728"/>
                  </a:cubicBezTo>
                  <a:cubicBezTo>
                    <a:pt x="7521" y="20739"/>
                    <a:pt x="7498" y="20746"/>
                    <a:pt x="7475" y="20746"/>
                  </a:cubicBezTo>
                  <a:cubicBezTo>
                    <a:pt x="7443" y="20746"/>
                    <a:pt x="7415" y="20733"/>
                    <a:pt x="7388" y="20707"/>
                  </a:cubicBezTo>
                  <a:cubicBezTo>
                    <a:pt x="7350" y="20669"/>
                    <a:pt x="7313" y="20621"/>
                    <a:pt x="7276" y="20573"/>
                  </a:cubicBezTo>
                  <a:cubicBezTo>
                    <a:pt x="7253" y="20543"/>
                    <a:pt x="7233" y="20517"/>
                    <a:pt x="7214" y="20494"/>
                  </a:cubicBezTo>
                  <a:cubicBezTo>
                    <a:pt x="7207" y="20486"/>
                    <a:pt x="7198" y="20478"/>
                    <a:pt x="7190" y="20470"/>
                  </a:cubicBezTo>
                  <a:cubicBezTo>
                    <a:pt x="7154" y="20436"/>
                    <a:pt x="7112" y="20397"/>
                    <a:pt x="7085" y="20327"/>
                  </a:cubicBezTo>
                  <a:cubicBezTo>
                    <a:pt x="7045" y="20223"/>
                    <a:pt x="7041" y="20081"/>
                    <a:pt x="7037" y="19956"/>
                  </a:cubicBezTo>
                  <a:cubicBezTo>
                    <a:pt x="7035" y="19905"/>
                    <a:pt x="7033" y="19841"/>
                    <a:pt x="7029" y="19813"/>
                  </a:cubicBezTo>
                  <a:cubicBezTo>
                    <a:pt x="7012" y="19707"/>
                    <a:pt x="7013" y="19595"/>
                    <a:pt x="7013" y="19497"/>
                  </a:cubicBezTo>
                  <a:cubicBezTo>
                    <a:pt x="7014" y="19400"/>
                    <a:pt x="7015" y="19302"/>
                    <a:pt x="6997" y="19259"/>
                  </a:cubicBezTo>
                  <a:cubicBezTo>
                    <a:pt x="6962" y="19175"/>
                    <a:pt x="6937" y="19086"/>
                    <a:pt x="6913" y="19000"/>
                  </a:cubicBezTo>
                  <a:cubicBezTo>
                    <a:pt x="6853" y="18791"/>
                    <a:pt x="6792" y="18563"/>
                    <a:pt x="6773" y="18302"/>
                  </a:cubicBezTo>
                  <a:cubicBezTo>
                    <a:pt x="6766" y="18214"/>
                    <a:pt x="6760" y="18125"/>
                    <a:pt x="6754" y="18036"/>
                  </a:cubicBezTo>
                  <a:cubicBezTo>
                    <a:pt x="6750" y="17966"/>
                    <a:pt x="6745" y="17895"/>
                    <a:pt x="6740" y="17825"/>
                  </a:cubicBezTo>
                  <a:lnTo>
                    <a:pt x="6724" y="17780"/>
                  </a:lnTo>
                  <a:cubicBezTo>
                    <a:pt x="6708" y="17737"/>
                    <a:pt x="6693" y="17695"/>
                    <a:pt x="6677" y="17654"/>
                  </a:cubicBezTo>
                  <a:cubicBezTo>
                    <a:pt x="6620" y="17504"/>
                    <a:pt x="6586" y="17437"/>
                    <a:pt x="6506" y="17420"/>
                  </a:cubicBezTo>
                  <a:cubicBezTo>
                    <a:pt x="6497" y="17418"/>
                    <a:pt x="6488" y="17418"/>
                    <a:pt x="6478" y="17418"/>
                  </a:cubicBezTo>
                  <a:lnTo>
                    <a:pt x="6411" y="17420"/>
                  </a:lnTo>
                  <a:lnTo>
                    <a:pt x="6359" y="17420"/>
                  </a:lnTo>
                  <a:cubicBezTo>
                    <a:pt x="6297" y="17420"/>
                    <a:pt x="6264" y="17433"/>
                    <a:pt x="6247" y="17464"/>
                  </a:cubicBezTo>
                  <a:cubicBezTo>
                    <a:pt x="6234" y="17489"/>
                    <a:pt x="6221" y="17531"/>
                    <a:pt x="6207" y="17575"/>
                  </a:cubicBezTo>
                  <a:cubicBezTo>
                    <a:pt x="6192" y="17625"/>
                    <a:pt x="6176" y="17673"/>
                    <a:pt x="6158" y="17716"/>
                  </a:cubicBezTo>
                  <a:lnTo>
                    <a:pt x="6089" y="17878"/>
                  </a:lnTo>
                  <a:cubicBezTo>
                    <a:pt x="6049" y="17970"/>
                    <a:pt x="6013" y="18052"/>
                    <a:pt x="5979" y="18135"/>
                  </a:cubicBezTo>
                  <a:lnTo>
                    <a:pt x="5926" y="18261"/>
                  </a:lnTo>
                  <a:lnTo>
                    <a:pt x="5403" y="17573"/>
                  </a:lnTo>
                  <a:lnTo>
                    <a:pt x="5351" y="17104"/>
                  </a:lnTo>
                  <a:lnTo>
                    <a:pt x="5349" y="16590"/>
                  </a:lnTo>
                  <a:lnTo>
                    <a:pt x="5104" y="16008"/>
                  </a:lnTo>
                  <a:lnTo>
                    <a:pt x="5006" y="15898"/>
                  </a:lnTo>
                  <a:lnTo>
                    <a:pt x="5006" y="15715"/>
                  </a:lnTo>
                  <a:lnTo>
                    <a:pt x="4470" y="15658"/>
                  </a:lnTo>
                  <a:lnTo>
                    <a:pt x="4384" y="16047"/>
                  </a:lnTo>
                  <a:lnTo>
                    <a:pt x="3241" y="16047"/>
                  </a:lnTo>
                  <a:lnTo>
                    <a:pt x="1919" y="14938"/>
                  </a:lnTo>
                  <a:lnTo>
                    <a:pt x="1943" y="14861"/>
                  </a:lnTo>
                  <a:cubicBezTo>
                    <a:pt x="1927" y="14862"/>
                    <a:pt x="1850" y="14867"/>
                    <a:pt x="1844" y="14868"/>
                  </a:cubicBezTo>
                  <a:lnTo>
                    <a:pt x="1209" y="15014"/>
                  </a:lnTo>
                  <a:lnTo>
                    <a:pt x="1193" y="14901"/>
                  </a:lnTo>
                  <a:lnTo>
                    <a:pt x="1143" y="14885"/>
                  </a:lnTo>
                  <a:lnTo>
                    <a:pt x="1147" y="14798"/>
                  </a:lnTo>
                  <a:cubicBezTo>
                    <a:pt x="1150" y="14742"/>
                    <a:pt x="1149" y="14279"/>
                    <a:pt x="1145" y="14227"/>
                  </a:cubicBezTo>
                  <a:cubicBezTo>
                    <a:pt x="1138" y="14174"/>
                    <a:pt x="1120" y="14113"/>
                    <a:pt x="1094" y="14055"/>
                  </a:cubicBezTo>
                  <a:lnTo>
                    <a:pt x="1081" y="14025"/>
                  </a:lnTo>
                  <a:cubicBezTo>
                    <a:pt x="1044" y="13941"/>
                    <a:pt x="1027" y="13909"/>
                    <a:pt x="1019" y="13897"/>
                  </a:cubicBezTo>
                  <a:cubicBezTo>
                    <a:pt x="1019" y="13897"/>
                    <a:pt x="994" y="13898"/>
                    <a:pt x="992" y="13899"/>
                  </a:cubicBezTo>
                  <a:lnTo>
                    <a:pt x="950" y="13913"/>
                  </a:lnTo>
                  <a:lnTo>
                    <a:pt x="936" y="13813"/>
                  </a:lnTo>
                  <a:lnTo>
                    <a:pt x="864" y="13787"/>
                  </a:lnTo>
                  <a:lnTo>
                    <a:pt x="872" y="13697"/>
                  </a:lnTo>
                  <a:cubicBezTo>
                    <a:pt x="873" y="13681"/>
                    <a:pt x="876" y="13664"/>
                    <a:pt x="878" y="13645"/>
                  </a:cubicBezTo>
                  <a:cubicBezTo>
                    <a:pt x="870" y="13648"/>
                    <a:pt x="857" y="13650"/>
                    <a:pt x="856" y="13650"/>
                  </a:cubicBezTo>
                  <a:cubicBezTo>
                    <a:pt x="768" y="13650"/>
                    <a:pt x="715" y="13594"/>
                    <a:pt x="671" y="13455"/>
                  </a:cubicBezTo>
                  <a:cubicBezTo>
                    <a:pt x="630" y="13325"/>
                    <a:pt x="608" y="13317"/>
                    <a:pt x="514" y="13281"/>
                  </a:cubicBezTo>
                  <a:lnTo>
                    <a:pt x="489" y="13271"/>
                  </a:lnTo>
                  <a:lnTo>
                    <a:pt x="414" y="13273"/>
                  </a:lnTo>
                  <a:cubicBezTo>
                    <a:pt x="303" y="13273"/>
                    <a:pt x="235" y="13153"/>
                    <a:pt x="231" y="12951"/>
                  </a:cubicBezTo>
                  <a:cubicBezTo>
                    <a:pt x="228" y="12812"/>
                    <a:pt x="255" y="12711"/>
                    <a:pt x="277" y="12630"/>
                  </a:cubicBezTo>
                  <a:cubicBezTo>
                    <a:pt x="283" y="12610"/>
                    <a:pt x="288" y="12590"/>
                    <a:pt x="293" y="12572"/>
                  </a:cubicBezTo>
                  <a:cubicBezTo>
                    <a:pt x="281" y="12546"/>
                    <a:pt x="271" y="12518"/>
                    <a:pt x="264" y="12480"/>
                  </a:cubicBezTo>
                  <a:cubicBezTo>
                    <a:pt x="240" y="12362"/>
                    <a:pt x="265" y="12270"/>
                    <a:pt x="276" y="12230"/>
                  </a:cubicBezTo>
                  <a:cubicBezTo>
                    <a:pt x="278" y="12204"/>
                    <a:pt x="248" y="12128"/>
                    <a:pt x="226" y="12073"/>
                  </a:cubicBezTo>
                  <a:cubicBezTo>
                    <a:pt x="195" y="11995"/>
                    <a:pt x="160" y="11906"/>
                    <a:pt x="145" y="11799"/>
                  </a:cubicBezTo>
                  <a:lnTo>
                    <a:pt x="137" y="11748"/>
                  </a:lnTo>
                  <a:cubicBezTo>
                    <a:pt x="110" y="11565"/>
                    <a:pt x="64" y="11257"/>
                    <a:pt x="173" y="11050"/>
                  </a:cubicBezTo>
                  <a:cubicBezTo>
                    <a:pt x="182" y="11033"/>
                    <a:pt x="192" y="11017"/>
                    <a:pt x="203" y="11000"/>
                  </a:cubicBezTo>
                  <a:cubicBezTo>
                    <a:pt x="126" y="10848"/>
                    <a:pt x="73" y="10705"/>
                    <a:pt x="110" y="10422"/>
                  </a:cubicBezTo>
                  <a:cubicBezTo>
                    <a:pt x="126" y="10303"/>
                    <a:pt x="130" y="10215"/>
                    <a:pt x="122" y="10125"/>
                  </a:cubicBezTo>
                  <a:cubicBezTo>
                    <a:pt x="116" y="10051"/>
                    <a:pt x="115" y="9976"/>
                    <a:pt x="114" y="9901"/>
                  </a:cubicBezTo>
                  <a:cubicBezTo>
                    <a:pt x="114" y="9827"/>
                    <a:pt x="114" y="9758"/>
                    <a:pt x="106" y="9702"/>
                  </a:cubicBezTo>
                  <a:cubicBezTo>
                    <a:pt x="100" y="9658"/>
                    <a:pt x="87" y="9613"/>
                    <a:pt x="73" y="9565"/>
                  </a:cubicBezTo>
                  <a:cubicBezTo>
                    <a:pt x="57" y="9508"/>
                    <a:pt x="38" y="9444"/>
                    <a:pt x="26" y="9369"/>
                  </a:cubicBezTo>
                  <a:lnTo>
                    <a:pt x="20" y="9336"/>
                  </a:lnTo>
                  <a:cubicBezTo>
                    <a:pt x="7" y="9269"/>
                    <a:pt x="-12" y="9166"/>
                    <a:pt x="10" y="9046"/>
                  </a:cubicBezTo>
                  <a:cubicBezTo>
                    <a:pt x="19" y="8997"/>
                    <a:pt x="32" y="8961"/>
                    <a:pt x="40" y="8937"/>
                  </a:cubicBezTo>
                  <a:cubicBezTo>
                    <a:pt x="47" y="8902"/>
                    <a:pt x="47" y="8888"/>
                    <a:pt x="47" y="8874"/>
                  </a:cubicBezTo>
                  <a:cubicBezTo>
                    <a:pt x="47" y="8818"/>
                    <a:pt x="47" y="8740"/>
                    <a:pt x="74" y="8648"/>
                  </a:cubicBezTo>
                  <a:cubicBezTo>
                    <a:pt x="84" y="8611"/>
                    <a:pt x="98" y="8576"/>
                    <a:pt x="112" y="8541"/>
                  </a:cubicBezTo>
                  <a:cubicBezTo>
                    <a:pt x="121" y="8516"/>
                    <a:pt x="129" y="8497"/>
                    <a:pt x="135" y="8475"/>
                  </a:cubicBezTo>
                  <a:cubicBezTo>
                    <a:pt x="148" y="8424"/>
                    <a:pt x="163" y="8347"/>
                    <a:pt x="156" y="8270"/>
                  </a:cubicBezTo>
                  <a:cubicBezTo>
                    <a:pt x="154" y="8241"/>
                    <a:pt x="145" y="8206"/>
                    <a:pt x="136" y="8169"/>
                  </a:cubicBezTo>
                  <a:cubicBezTo>
                    <a:pt x="125" y="8121"/>
                    <a:pt x="112" y="8068"/>
                    <a:pt x="105" y="8004"/>
                  </a:cubicBezTo>
                  <a:cubicBezTo>
                    <a:pt x="75" y="7756"/>
                    <a:pt x="160" y="7595"/>
                    <a:pt x="210" y="7499"/>
                  </a:cubicBezTo>
                  <a:cubicBezTo>
                    <a:pt x="268" y="7389"/>
                    <a:pt x="323" y="7282"/>
                    <a:pt x="370" y="7165"/>
                  </a:cubicBezTo>
                  <a:lnTo>
                    <a:pt x="395" y="7106"/>
                  </a:lnTo>
                  <a:cubicBezTo>
                    <a:pt x="431" y="7018"/>
                    <a:pt x="475" y="6912"/>
                    <a:pt x="500" y="6816"/>
                  </a:cubicBezTo>
                  <a:lnTo>
                    <a:pt x="401" y="6816"/>
                  </a:lnTo>
                  <a:lnTo>
                    <a:pt x="515" y="6519"/>
                  </a:lnTo>
                  <a:cubicBezTo>
                    <a:pt x="531" y="6477"/>
                    <a:pt x="548" y="6449"/>
                    <a:pt x="559" y="6430"/>
                  </a:cubicBezTo>
                  <a:cubicBezTo>
                    <a:pt x="559" y="6430"/>
                    <a:pt x="560" y="6431"/>
                    <a:pt x="560" y="6431"/>
                  </a:cubicBezTo>
                  <a:cubicBezTo>
                    <a:pt x="562" y="6431"/>
                    <a:pt x="559" y="6409"/>
                    <a:pt x="558" y="6396"/>
                  </a:cubicBezTo>
                  <a:cubicBezTo>
                    <a:pt x="552" y="6343"/>
                    <a:pt x="543" y="6264"/>
                    <a:pt x="555" y="6173"/>
                  </a:cubicBezTo>
                  <a:cubicBezTo>
                    <a:pt x="573" y="6029"/>
                    <a:pt x="617" y="5958"/>
                    <a:pt x="653" y="5901"/>
                  </a:cubicBezTo>
                  <a:lnTo>
                    <a:pt x="668" y="5876"/>
                  </a:lnTo>
                  <a:cubicBezTo>
                    <a:pt x="668" y="5873"/>
                    <a:pt x="669" y="5852"/>
                    <a:pt x="670" y="5842"/>
                  </a:cubicBezTo>
                  <a:cubicBezTo>
                    <a:pt x="671" y="5815"/>
                    <a:pt x="673" y="5787"/>
                    <a:pt x="676" y="5757"/>
                  </a:cubicBezTo>
                  <a:cubicBezTo>
                    <a:pt x="691" y="5624"/>
                    <a:pt x="732" y="5537"/>
                    <a:pt x="765" y="5468"/>
                  </a:cubicBezTo>
                  <a:lnTo>
                    <a:pt x="783" y="5429"/>
                  </a:lnTo>
                  <a:cubicBezTo>
                    <a:pt x="824" y="5339"/>
                    <a:pt x="867" y="5252"/>
                    <a:pt x="910" y="5167"/>
                  </a:cubicBezTo>
                  <a:cubicBezTo>
                    <a:pt x="942" y="5104"/>
                    <a:pt x="973" y="5042"/>
                    <a:pt x="1004" y="4977"/>
                  </a:cubicBezTo>
                  <a:cubicBezTo>
                    <a:pt x="1180" y="4601"/>
                    <a:pt x="1332" y="4168"/>
                    <a:pt x="1478" y="3750"/>
                  </a:cubicBezTo>
                  <a:lnTo>
                    <a:pt x="1555" y="3532"/>
                  </a:lnTo>
                  <a:cubicBezTo>
                    <a:pt x="1610" y="3377"/>
                    <a:pt x="1654" y="3212"/>
                    <a:pt x="1700" y="3037"/>
                  </a:cubicBezTo>
                  <a:cubicBezTo>
                    <a:pt x="1723" y="2953"/>
                    <a:pt x="1745" y="2869"/>
                    <a:pt x="1769" y="2786"/>
                  </a:cubicBezTo>
                  <a:cubicBezTo>
                    <a:pt x="1791" y="2707"/>
                    <a:pt x="1814" y="2628"/>
                    <a:pt x="1838" y="2549"/>
                  </a:cubicBezTo>
                  <a:cubicBezTo>
                    <a:pt x="1918" y="2276"/>
                    <a:pt x="1994" y="2015"/>
                    <a:pt x="2051" y="1753"/>
                  </a:cubicBezTo>
                  <a:cubicBezTo>
                    <a:pt x="2069" y="1670"/>
                    <a:pt x="2075" y="1568"/>
                    <a:pt x="2081" y="1461"/>
                  </a:cubicBezTo>
                  <a:cubicBezTo>
                    <a:pt x="2089" y="1334"/>
                    <a:pt x="2098" y="1189"/>
                    <a:pt x="2130" y="1051"/>
                  </a:cubicBezTo>
                  <a:cubicBezTo>
                    <a:pt x="2133" y="1037"/>
                    <a:pt x="2152" y="977"/>
                    <a:pt x="2176" y="910"/>
                  </a:cubicBezTo>
                  <a:cubicBezTo>
                    <a:pt x="2176" y="910"/>
                    <a:pt x="2209" y="818"/>
                    <a:pt x="2217" y="793"/>
                  </a:cubicBezTo>
                  <a:lnTo>
                    <a:pt x="2129" y="256"/>
                  </a:lnTo>
                  <a:lnTo>
                    <a:pt x="2377" y="673"/>
                  </a:lnTo>
                  <a:cubicBezTo>
                    <a:pt x="2378" y="675"/>
                    <a:pt x="2487" y="857"/>
                    <a:pt x="2608" y="857"/>
                  </a:cubicBezTo>
                  <a:cubicBezTo>
                    <a:pt x="2629" y="857"/>
                    <a:pt x="2649" y="852"/>
                    <a:pt x="2668" y="841"/>
                  </a:cubicBezTo>
                  <a:cubicBezTo>
                    <a:pt x="2726" y="827"/>
                    <a:pt x="2727" y="824"/>
                    <a:pt x="2738" y="735"/>
                  </a:cubicBezTo>
                  <a:cubicBezTo>
                    <a:pt x="2746" y="677"/>
                    <a:pt x="2756" y="605"/>
                    <a:pt x="2782" y="541"/>
                  </a:cubicBezTo>
                  <a:cubicBezTo>
                    <a:pt x="2812" y="468"/>
                    <a:pt x="2854" y="452"/>
                    <a:pt x="2888" y="442"/>
                  </a:cubicBezTo>
                  <a:cubicBezTo>
                    <a:pt x="2895" y="403"/>
                    <a:pt x="2898" y="378"/>
                    <a:pt x="2898" y="374"/>
                  </a:cubicBezTo>
                  <a:lnTo>
                    <a:pt x="2910" y="220"/>
                  </a:lnTo>
                  <a:lnTo>
                    <a:pt x="12482" y="219"/>
                  </a:lnTo>
                  <a:cubicBezTo>
                    <a:pt x="12486" y="211"/>
                    <a:pt x="12489" y="202"/>
                    <a:pt x="12492" y="192"/>
                  </a:cubicBezTo>
                  <a:cubicBezTo>
                    <a:pt x="12519" y="120"/>
                    <a:pt x="12563" y="0"/>
                    <a:pt x="12644" y="0"/>
                  </a:cubicBezTo>
                  <a:cubicBezTo>
                    <a:pt x="12704" y="10"/>
                    <a:pt x="12744" y="54"/>
                    <a:pt x="12766" y="133"/>
                  </a:cubicBezTo>
                  <a:cubicBezTo>
                    <a:pt x="12804" y="271"/>
                    <a:pt x="12769" y="423"/>
                    <a:pt x="12740" y="537"/>
                  </a:cubicBezTo>
                  <a:cubicBezTo>
                    <a:pt x="12767" y="548"/>
                    <a:pt x="12796" y="561"/>
                    <a:pt x="12822" y="589"/>
                  </a:cubicBezTo>
                  <a:cubicBezTo>
                    <a:pt x="12842" y="610"/>
                    <a:pt x="12858" y="634"/>
                    <a:pt x="12875" y="658"/>
                  </a:cubicBezTo>
                  <a:cubicBezTo>
                    <a:pt x="12896" y="690"/>
                    <a:pt x="12903" y="698"/>
                    <a:pt x="12910" y="699"/>
                  </a:cubicBezTo>
                  <a:cubicBezTo>
                    <a:pt x="12926" y="699"/>
                    <a:pt x="12942" y="685"/>
                    <a:pt x="12965" y="665"/>
                  </a:cubicBezTo>
                  <a:cubicBezTo>
                    <a:pt x="12995" y="640"/>
                    <a:pt x="13031" y="610"/>
                    <a:pt x="13075" y="604"/>
                  </a:cubicBezTo>
                  <a:cubicBezTo>
                    <a:pt x="13084" y="603"/>
                    <a:pt x="13094" y="602"/>
                    <a:pt x="13105" y="602"/>
                  </a:cubicBezTo>
                  <a:cubicBezTo>
                    <a:pt x="13142" y="602"/>
                    <a:pt x="13214" y="611"/>
                    <a:pt x="13269" y="670"/>
                  </a:cubicBezTo>
                  <a:cubicBezTo>
                    <a:pt x="13312" y="713"/>
                    <a:pt x="13337" y="784"/>
                    <a:pt x="13353" y="855"/>
                  </a:cubicBezTo>
                  <a:cubicBezTo>
                    <a:pt x="13356" y="855"/>
                    <a:pt x="13359" y="854"/>
                    <a:pt x="13362" y="854"/>
                  </a:cubicBezTo>
                  <a:cubicBezTo>
                    <a:pt x="13430" y="854"/>
                    <a:pt x="13473" y="945"/>
                    <a:pt x="13505" y="1010"/>
                  </a:cubicBezTo>
                  <a:cubicBezTo>
                    <a:pt x="13518" y="1038"/>
                    <a:pt x="13535" y="1073"/>
                    <a:pt x="13544" y="1079"/>
                  </a:cubicBezTo>
                  <a:cubicBezTo>
                    <a:pt x="13546" y="1079"/>
                    <a:pt x="13547" y="1080"/>
                    <a:pt x="13549" y="1080"/>
                  </a:cubicBezTo>
                  <a:cubicBezTo>
                    <a:pt x="13576" y="1080"/>
                    <a:pt x="13604" y="1057"/>
                    <a:pt x="13631" y="1034"/>
                  </a:cubicBezTo>
                  <a:cubicBezTo>
                    <a:pt x="13674" y="998"/>
                    <a:pt x="13727" y="954"/>
                    <a:pt x="13787" y="954"/>
                  </a:cubicBezTo>
                  <a:cubicBezTo>
                    <a:pt x="13849" y="954"/>
                    <a:pt x="13881" y="1007"/>
                    <a:pt x="13899" y="1060"/>
                  </a:cubicBezTo>
                  <a:cubicBezTo>
                    <a:pt x="13965" y="1070"/>
                    <a:pt x="14123" y="1092"/>
                    <a:pt x="14123" y="1092"/>
                  </a:cubicBezTo>
                  <a:lnTo>
                    <a:pt x="14178" y="1353"/>
                  </a:lnTo>
                  <a:lnTo>
                    <a:pt x="14160" y="1431"/>
                  </a:lnTo>
                  <a:cubicBezTo>
                    <a:pt x="14128" y="1557"/>
                    <a:pt x="13947" y="1670"/>
                    <a:pt x="13946" y="1671"/>
                  </a:cubicBezTo>
                  <a:lnTo>
                    <a:pt x="13887" y="1701"/>
                  </a:lnTo>
                  <a:cubicBezTo>
                    <a:pt x="13829" y="1730"/>
                    <a:pt x="13774" y="1758"/>
                    <a:pt x="13720" y="1800"/>
                  </a:cubicBezTo>
                  <a:cubicBezTo>
                    <a:pt x="13664" y="1844"/>
                    <a:pt x="13606" y="1923"/>
                    <a:pt x="13550" y="1999"/>
                  </a:cubicBezTo>
                  <a:cubicBezTo>
                    <a:pt x="13537" y="2017"/>
                    <a:pt x="13525" y="2035"/>
                    <a:pt x="13512" y="2052"/>
                  </a:cubicBezTo>
                  <a:cubicBezTo>
                    <a:pt x="13533" y="2044"/>
                    <a:pt x="13555" y="2038"/>
                    <a:pt x="13577" y="2036"/>
                  </a:cubicBezTo>
                  <a:lnTo>
                    <a:pt x="13618" y="2031"/>
                  </a:lnTo>
                  <a:lnTo>
                    <a:pt x="13641" y="2297"/>
                  </a:lnTo>
                  <a:cubicBezTo>
                    <a:pt x="13758" y="2270"/>
                    <a:pt x="13873" y="2198"/>
                    <a:pt x="13957" y="2134"/>
                  </a:cubicBezTo>
                  <a:cubicBezTo>
                    <a:pt x="14033" y="2078"/>
                    <a:pt x="14107" y="1999"/>
                    <a:pt x="14179" y="1923"/>
                  </a:cubicBezTo>
                  <a:cubicBezTo>
                    <a:pt x="14333" y="1762"/>
                    <a:pt x="14491" y="1595"/>
                    <a:pt x="14688" y="1590"/>
                  </a:cubicBezTo>
                  <a:lnTo>
                    <a:pt x="14847" y="1585"/>
                  </a:lnTo>
                  <a:lnTo>
                    <a:pt x="14770" y="1864"/>
                  </a:lnTo>
                  <a:cubicBezTo>
                    <a:pt x="14738" y="1978"/>
                    <a:pt x="14672" y="2046"/>
                    <a:pt x="14605" y="2099"/>
                  </a:cubicBezTo>
                  <a:cubicBezTo>
                    <a:pt x="14618" y="2116"/>
                    <a:pt x="14631" y="2137"/>
                    <a:pt x="14642" y="2161"/>
                  </a:cubicBezTo>
                  <a:cubicBezTo>
                    <a:pt x="14669" y="2216"/>
                    <a:pt x="14686" y="2279"/>
                    <a:pt x="14700" y="2335"/>
                  </a:cubicBezTo>
                  <a:cubicBezTo>
                    <a:pt x="14712" y="2380"/>
                    <a:pt x="14724" y="2426"/>
                    <a:pt x="14735" y="2437"/>
                  </a:cubicBezTo>
                  <a:cubicBezTo>
                    <a:pt x="14735" y="2437"/>
                    <a:pt x="14750" y="2450"/>
                    <a:pt x="14793" y="2450"/>
                  </a:cubicBezTo>
                  <a:cubicBezTo>
                    <a:pt x="14841" y="2450"/>
                    <a:pt x="14880" y="2433"/>
                    <a:pt x="14894" y="2422"/>
                  </a:cubicBezTo>
                  <a:cubicBezTo>
                    <a:pt x="14913" y="2407"/>
                    <a:pt x="14930" y="2389"/>
                    <a:pt x="14947" y="2370"/>
                  </a:cubicBezTo>
                  <a:cubicBezTo>
                    <a:pt x="14998" y="2316"/>
                    <a:pt x="15060" y="2251"/>
                    <a:pt x="15139" y="2251"/>
                  </a:cubicBezTo>
                  <a:cubicBezTo>
                    <a:pt x="15276" y="2251"/>
                    <a:pt x="15389" y="2219"/>
                    <a:pt x="15474" y="2156"/>
                  </a:cubicBezTo>
                  <a:lnTo>
                    <a:pt x="15731" y="1964"/>
                  </a:lnTo>
                  <a:cubicBezTo>
                    <a:pt x="15731" y="1964"/>
                    <a:pt x="15582" y="2433"/>
                    <a:pt x="15581" y="2435"/>
                  </a:cubicBezTo>
                  <a:cubicBezTo>
                    <a:pt x="15633" y="2427"/>
                    <a:pt x="15672" y="2393"/>
                    <a:pt x="15674" y="2392"/>
                  </a:cubicBezTo>
                  <a:lnTo>
                    <a:pt x="15811" y="2267"/>
                  </a:lnTo>
                  <a:lnTo>
                    <a:pt x="15799" y="2737"/>
                  </a:lnTo>
                  <a:lnTo>
                    <a:pt x="15949" y="2769"/>
                  </a:lnTo>
                  <a:lnTo>
                    <a:pt x="16012" y="3222"/>
                  </a:lnTo>
                  <a:lnTo>
                    <a:pt x="15903" y="3243"/>
                  </a:lnTo>
                  <a:cubicBezTo>
                    <a:pt x="15879" y="3247"/>
                    <a:pt x="15855" y="3249"/>
                    <a:pt x="15830" y="3249"/>
                  </a:cubicBezTo>
                  <a:cubicBezTo>
                    <a:pt x="15775" y="3249"/>
                    <a:pt x="15719" y="3239"/>
                    <a:pt x="15667" y="3229"/>
                  </a:cubicBezTo>
                  <a:cubicBezTo>
                    <a:pt x="15639" y="3223"/>
                    <a:pt x="15611" y="3212"/>
                    <a:pt x="15583" y="3200"/>
                  </a:cubicBezTo>
                  <a:cubicBezTo>
                    <a:pt x="15577" y="3197"/>
                    <a:pt x="15571" y="3195"/>
                    <a:pt x="15564" y="3192"/>
                  </a:cubicBezTo>
                  <a:lnTo>
                    <a:pt x="15609" y="3236"/>
                  </a:lnTo>
                  <a:cubicBezTo>
                    <a:pt x="15716" y="3336"/>
                    <a:pt x="15808" y="3431"/>
                    <a:pt x="15837" y="3575"/>
                  </a:cubicBezTo>
                  <a:cubicBezTo>
                    <a:pt x="15858" y="3682"/>
                    <a:pt x="15848" y="3796"/>
                    <a:pt x="15841" y="3880"/>
                  </a:cubicBezTo>
                  <a:lnTo>
                    <a:pt x="15825" y="4064"/>
                  </a:lnTo>
                  <a:lnTo>
                    <a:pt x="15791" y="4062"/>
                  </a:lnTo>
                  <a:cubicBezTo>
                    <a:pt x="15792" y="4108"/>
                    <a:pt x="15792" y="4156"/>
                    <a:pt x="15785" y="4200"/>
                  </a:cubicBezTo>
                  <a:cubicBezTo>
                    <a:pt x="15767" y="4328"/>
                    <a:pt x="15723" y="4459"/>
                    <a:pt x="15677" y="4565"/>
                  </a:cubicBezTo>
                  <a:cubicBezTo>
                    <a:pt x="15722" y="4565"/>
                    <a:pt x="15762" y="4605"/>
                    <a:pt x="15791" y="4677"/>
                  </a:cubicBezTo>
                  <a:cubicBezTo>
                    <a:pt x="15851" y="4831"/>
                    <a:pt x="15826" y="5077"/>
                    <a:pt x="15809" y="5240"/>
                  </a:cubicBezTo>
                  <a:lnTo>
                    <a:pt x="15804" y="5292"/>
                  </a:lnTo>
                  <a:cubicBezTo>
                    <a:pt x="15771" y="5634"/>
                    <a:pt x="15711" y="5849"/>
                    <a:pt x="15587" y="6057"/>
                  </a:cubicBezTo>
                  <a:cubicBezTo>
                    <a:pt x="15540" y="6138"/>
                    <a:pt x="15494" y="6221"/>
                    <a:pt x="15448" y="6305"/>
                  </a:cubicBezTo>
                  <a:cubicBezTo>
                    <a:pt x="15394" y="6402"/>
                    <a:pt x="15344" y="6494"/>
                    <a:pt x="15292" y="6581"/>
                  </a:cubicBezTo>
                  <a:cubicBezTo>
                    <a:pt x="15288" y="6588"/>
                    <a:pt x="15260" y="6642"/>
                    <a:pt x="15233" y="6693"/>
                  </a:cubicBezTo>
                  <a:cubicBezTo>
                    <a:pt x="15241" y="6701"/>
                    <a:pt x="15248" y="6709"/>
                    <a:pt x="15256" y="6717"/>
                  </a:cubicBezTo>
                  <a:cubicBezTo>
                    <a:pt x="15274" y="6739"/>
                    <a:pt x="15294" y="6761"/>
                    <a:pt x="15316" y="6782"/>
                  </a:cubicBezTo>
                  <a:cubicBezTo>
                    <a:pt x="15343" y="6807"/>
                    <a:pt x="15373" y="6819"/>
                    <a:pt x="15407" y="6819"/>
                  </a:cubicBezTo>
                  <a:cubicBezTo>
                    <a:pt x="15492" y="6819"/>
                    <a:pt x="15587" y="6743"/>
                    <a:pt x="15679" y="6670"/>
                  </a:cubicBezTo>
                  <a:cubicBezTo>
                    <a:pt x="15708" y="6647"/>
                    <a:pt x="15736" y="6625"/>
                    <a:pt x="15762" y="6605"/>
                  </a:cubicBezTo>
                  <a:cubicBezTo>
                    <a:pt x="15852" y="6541"/>
                    <a:pt x="15939" y="6467"/>
                    <a:pt x="16026" y="6393"/>
                  </a:cubicBezTo>
                  <a:cubicBezTo>
                    <a:pt x="16123" y="6312"/>
                    <a:pt x="16220" y="6230"/>
                    <a:pt x="16319" y="6161"/>
                  </a:cubicBezTo>
                  <a:cubicBezTo>
                    <a:pt x="16352" y="6137"/>
                    <a:pt x="16387" y="6118"/>
                    <a:pt x="16422" y="6098"/>
                  </a:cubicBezTo>
                  <a:cubicBezTo>
                    <a:pt x="16483" y="6065"/>
                    <a:pt x="16539" y="6033"/>
                    <a:pt x="16586" y="5980"/>
                  </a:cubicBezTo>
                  <a:cubicBezTo>
                    <a:pt x="16663" y="5893"/>
                    <a:pt x="16714" y="5717"/>
                    <a:pt x="16749" y="5574"/>
                  </a:cubicBezTo>
                  <a:cubicBezTo>
                    <a:pt x="16790" y="5410"/>
                    <a:pt x="16859" y="5186"/>
                    <a:pt x="16993" y="5129"/>
                  </a:cubicBezTo>
                  <a:cubicBezTo>
                    <a:pt x="17035" y="5111"/>
                    <a:pt x="17080" y="5102"/>
                    <a:pt x="17128" y="5102"/>
                  </a:cubicBezTo>
                  <a:cubicBezTo>
                    <a:pt x="17210" y="5102"/>
                    <a:pt x="17291" y="5127"/>
                    <a:pt x="17369" y="5151"/>
                  </a:cubicBezTo>
                  <a:cubicBezTo>
                    <a:pt x="17442" y="5174"/>
                    <a:pt x="17516" y="5197"/>
                    <a:pt x="17584" y="5197"/>
                  </a:cubicBezTo>
                  <a:cubicBezTo>
                    <a:pt x="17631" y="5197"/>
                    <a:pt x="17673" y="5186"/>
                    <a:pt x="17711" y="5164"/>
                  </a:cubicBezTo>
                  <a:cubicBezTo>
                    <a:pt x="17795" y="5115"/>
                    <a:pt x="17850" y="5036"/>
                    <a:pt x="17881" y="4921"/>
                  </a:cubicBezTo>
                  <a:cubicBezTo>
                    <a:pt x="17891" y="4880"/>
                    <a:pt x="17896" y="4834"/>
                    <a:pt x="17902" y="4782"/>
                  </a:cubicBezTo>
                  <a:cubicBezTo>
                    <a:pt x="17914" y="4667"/>
                    <a:pt x="17931" y="4511"/>
                    <a:pt x="18019" y="4406"/>
                  </a:cubicBezTo>
                  <a:cubicBezTo>
                    <a:pt x="18028" y="4395"/>
                    <a:pt x="18580" y="3736"/>
                    <a:pt x="18580" y="3736"/>
                  </a:cubicBezTo>
                  <a:lnTo>
                    <a:pt x="19777" y="3736"/>
                  </a:lnTo>
                  <a:cubicBezTo>
                    <a:pt x="19820" y="3584"/>
                    <a:pt x="19868" y="3454"/>
                    <a:pt x="20000" y="3454"/>
                  </a:cubicBezTo>
                  <a:lnTo>
                    <a:pt x="20023" y="3455"/>
                  </a:lnTo>
                  <a:cubicBezTo>
                    <a:pt x="20101" y="3455"/>
                    <a:pt x="20124" y="3405"/>
                    <a:pt x="20179" y="3284"/>
                  </a:cubicBezTo>
                  <a:cubicBezTo>
                    <a:pt x="20196" y="3247"/>
                    <a:pt x="20212" y="3212"/>
                    <a:pt x="20229" y="3177"/>
                  </a:cubicBezTo>
                  <a:cubicBezTo>
                    <a:pt x="20265" y="3106"/>
                    <a:pt x="20296" y="3078"/>
                    <a:pt x="20319" y="3058"/>
                  </a:cubicBezTo>
                  <a:cubicBezTo>
                    <a:pt x="20329" y="3048"/>
                    <a:pt x="20337" y="3042"/>
                    <a:pt x="20346" y="3029"/>
                  </a:cubicBezTo>
                  <a:cubicBezTo>
                    <a:pt x="20348" y="3024"/>
                    <a:pt x="20369" y="2924"/>
                    <a:pt x="20369" y="2924"/>
                  </a:cubicBezTo>
                  <a:cubicBezTo>
                    <a:pt x="20400" y="2783"/>
                    <a:pt x="20448" y="2685"/>
                    <a:pt x="20489" y="2598"/>
                  </a:cubicBezTo>
                  <a:lnTo>
                    <a:pt x="20575" y="2415"/>
                  </a:lnTo>
                  <a:cubicBezTo>
                    <a:pt x="20673" y="2199"/>
                    <a:pt x="20775" y="1978"/>
                    <a:pt x="20900" y="1793"/>
                  </a:cubicBezTo>
                  <a:cubicBezTo>
                    <a:pt x="20974" y="1684"/>
                    <a:pt x="21036" y="1631"/>
                    <a:pt x="21088" y="1631"/>
                  </a:cubicBezTo>
                  <a:cubicBezTo>
                    <a:pt x="21129" y="1631"/>
                    <a:pt x="21165" y="1663"/>
                    <a:pt x="21190" y="1721"/>
                  </a:cubicBezTo>
                  <a:cubicBezTo>
                    <a:pt x="21193" y="1728"/>
                    <a:pt x="21196" y="1736"/>
                    <a:pt x="21199" y="1744"/>
                  </a:cubicBezTo>
                  <a:cubicBezTo>
                    <a:pt x="21253" y="1723"/>
                    <a:pt x="21302" y="1721"/>
                    <a:pt x="21303" y="1721"/>
                  </a:cubicBezTo>
                  <a:cubicBezTo>
                    <a:pt x="21474" y="1721"/>
                    <a:pt x="21560" y="2027"/>
                    <a:pt x="21570" y="2062"/>
                  </a:cubicBezTo>
                  <a:lnTo>
                    <a:pt x="21588" y="2132"/>
                  </a:lnTo>
                  <a:lnTo>
                    <a:pt x="21576" y="2206"/>
                  </a:lnTo>
                  <a:cubicBezTo>
                    <a:pt x="21575" y="2209"/>
                    <a:pt x="21507" y="2634"/>
                    <a:pt x="21478" y="2772"/>
                  </a:cubicBezTo>
                  <a:cubicBezTo>
                    <a:pt x="21459" y="2865"/>
                    <a:pt x="21435" y="2952"/>
                    <a:pt x="21410" y="3038"/>
                  </a:cubicBezTo>
                  <a:cubicBezTo>
                    <a:pt x="21396" y="3086"/>
                    <a:pt x="21382" y="3134"/>
                    <a:pt x="21370" y="3181"/>
                  </a:cubicBezTo>
                  <a:lnTo>
                    <a:pt x="21544" y="3277"/>
                  </a:lnTo>
                  <a:lnTo>
                    <a:pt x="21475" y="3531"/>
                  </a:lnTo>
                  <a:lnTo>
                    <a:pt x="21500" y="3531"/>
                  </a:lnTo>
                  <a:lnTo>
                    <a:pt x="21500" y="3716"/>
                  </a:lnTo>
                  <a:cubicBezTo>
                    <a:pt x="21500" y="3880"/>
                    <a:pt x="21500" y="4067"/>
                    <a:pt x="21407" y="4241"/>
                  </a:cubicBezTo>
                  <a:cubicBezTo>
                    <a:pt x="21341" y="4364"/>
                    <a:pt x="21247" y="4417"/>
                    <a:pt x="21164" y="4465"/>
                  </a:cubicBezTo>
                  <a:cubicBezTo>
                    <a:pt x="21143" y="4476"/>
                    <a:pt x="21123" y="4488"/>
                    <a:pt x="21105" y="4499"/>
                  </a:cubicBezTo>
                  <a:lnTo>
                    <a:pt x="21027" y="4554"/>
                  </a:lnTo>
                  <a:cubicBezTo>
                    <a:pt x="20968" y="4596"/>
                    <a:pt x="20909" y="4639"/>
                    <a:pt x="20850" y="4670"/>
                  </a:cubicBezTo>
                  <a:cubicBezTo>
                    <a:pt x="20830" y="4681"/>
                    <a:pt x="20805" y="4694"/>
                    <a:pt x="20777" y="4694"/>
                  </a:cubicBezTo>
                  <a:cubicBezTo>
                    <a:pt x="20742" y="4694"/>
                    <a:pt x="20710" y="4673"/>
                    <a:pt x="20684" y="4632"/>
                  </a:cubicBezTo>
                  <a:cubicBezTo>
                    <a:pt x="20676" y="4655"/>
                    <a:pt x="20645" y="4748"/>
                    <a:pt x="20645" y="4748"/>
                  </a:cubicBezTo>
                  <a:cubicBezTo>
                    <a:pt x="20550" y="5032"/>
                    <a:pt x="20308" y="5093"/>
                    <a:pt x="20281" y="5099"/>
                  </a:cubicBezTo>
                  <a:cubicBezTo>
                    <a:pt x="20190" y="5119"/>
                    <a:pt x="20136" y="5219"/>
                    <a:pt x="20060" y="5359"/>
                  </a:cubicBezTo>
                  <a:cubicBezTo>
                    <a:pt x="20035" y="5406"/>
                    <a:pt x="20008" y="5454"/>
                    <a:pt x="19980" y="5501"/>
                  </a:cubicBezTo>
                  <a:cubicBezTo>
                    <a:pt x="19930" y="5584"/>
                    <a:pt x="19873" y="5677"/>
                    <a:pt x="19840" y="5776"/>
                  </a:cubicBezTo>
                  <a:lnTo>
                    <a:pt x="19980" y="5868"/>
                  </a:lnTo>
                  <a:lnTo>
                    <a:pt x="19847" y="6082"/>
                  </a:lnTo>
                  <a:cubicBezTo>
                    <a:pt x="19821" y="6123"/>
                    <a:pt x="19790" y="6152"/>
                    <a:pt x="19757" y="6183"/>
                  </a:cubicBezTo>
                  <a:cubicBezTo>
                    <a:pt x="19751" y="6189"/>
                    <a:pt x="19743" y="6196"/>
                    <a:pt x="19735" y="6204"/>
                  </a:cubicBezTo>
                  <a:cubicBezTo>
                    <a:pt x="19746" y="6227"/>
                    <a:pt x="19755" y="6253"/>
                    <a:pt x="19762" y="6279"/>
                  </a:cubicBezTo>
                  <a:lnTo>
                    <a:pt x="19787" y="6267"/>
                  </a:lnTo>
                  <a:cubicBezTo>
                    <a:pt x="19842" y="6243"/>
                    <a:pt x="19842" y="6243"/>
                    <a:pt x="19847" y="6243"/>
                  </a:cubicBezTo>
                  <a:cubicBezTo>
                    <a:pt x="19891" y="6243"/>
                    <a:pt x="19927" y="6278"/>
                    <a:pt x="19951" y="6343"/>
                  </a:cubicBezTo>
                  <a:cubicBezTo>
                    <a:pt x="19995" y="6460"/>
                    <a:pt x="19989" y="6641"/>
                    <a:pt x="19979" y="6706"/>
                  </a:cubicBezTo>
                  <a:cubicBezTo>
                    <a:pt x="19955" y="6875"/>
                    <a:pt x="19880" y="7009"/>
                    <a:pt x="19788" y="7044"/>
                  </a:cubicBezTo>
                  <a:cubicBezTo>
                    <a:pt x="19749" y="7059"/>
                    <a:pt x="19718" y="7083"/>
                    <a:pt x="19691" y="7121"/>
                  </a:cubicBezTo>
                  <a:cubicBezTo>
                    <a:pt x="19642" y="7202"/>
                    <a:pt x="19608" y="7254"/>
                    <a:pt x="19564" y="7254"/>
                  </a:cubicBezTo>
                  <a:lnTo>
                    <a:pt x="19553" y="7254"/>
                  </a:lnTo>
                  <a:lnTo>
                    <a:pt x="19530" y="7243"/>
                  </a:lnTo>
                  <a:lnTo>
                    <a:pt x="19515" y="7227"/>
                  </a:lnTo>
                  <a:cubicBezTo>
                    <a:pt x="19493" y="7199"/>
                    <a:pt x="19478" y="7163"/>
                    <a:pt x="19470" y="7119"/>
                  </a:cubicBezTo>
                  <a:cubicBezTo>
                    <a:pt x="19431" y="7111"/>
                    <a:pt x="19404" y="7081"/>
                    <a:pt x="19384" y="7050"/>
                  </a:cubicBezTo>
                  <a:cubicBezTo>
                    <a:pt x="19376" y="7074"/>
                    <a:pt x="19369" y="7095"/>
                    <a:pt x="19363" y="7110"/>
                  </a:cubicBezTo>
                  <a:cubicBezTo>
                    <a:pt x="19288" y="7290"/>
                    <a:pt x="19172" y="7291"/>
                    <a:pt x="19079" y="7292"/>
                  </a:cubicBezTo>
                  <a:cubicBezTo>
                    <a:pt x="19050" y="7292"/>
                    <a:pt x="19026" y="7292"/>
                    <a:pt x="19004" y="7297"/>
                  </a:cubicBezTo>
                  <a:cubicBezTo>
                    <a:pt x="19001" y="7298"/>
                    <a:pt x="18998" y="7299"/>
                    <a:pt x="18994" y="7299"/>
                  </a:cubicBezTo>
                  <a:lnTo>
                    <a:pt x="19016" y="7361"/>
                  </a:lnTo>
                  <a:lnTo>
                    <a:pt x="19003" y="7449"/>
                  </a:lnTo>
                  <a:cubicBezTo>
                    <a:pt x="18963" y="7706"/>
                    <a:pt x="18818" y="7738"/>
                    <a:pt x="18723" y="7759"/>
                  </a:cubicBezTo>
                  <a:cubicBezTo>
                    <a:pt x="18695" y="7765"/>
                    <a:pt x="18674" y="7768"/>
                    <a:pt x="18659" y="7777"/>
                  </a:cubicBezTo>
                  <a:cubicBezTo>
                    <a:pt x="18638" y="7789"/>
                    <a:pt x="18617" y="7802"/>
                    <a:pt x="18596" y="7816"/>
                  </a:cubicBezTo>
                  <a:cubicBezTo>
                    <a:pt x="18527" y="7859"/>
                    <a:pt x="18450" y="7909"/>
                    <a:pt x="18365" y="7909"/>
                  </a:cubicBezTo>
                  <a:cubicBezTo>
                    <a:pt x="18346" y="7908"/>
                    <a:pt x="18330" y="7905"/>
                    <a:pt x="18315" y="7901"/>
                  </a:cubicBezTo>
                  <a:cubicBezTo>
                    <a:pt x="18318" y="7992"/>
                    <a:pt x="18295" y="8070"/>
                    <a:pt x="18284" y="8109"/>
                  </a:cubicBezTo>
                  <a:cubicBezTo>
                    <a:pt x="18257" y="8200"/>
                    <a:pt x="18229" y="8274"/>
                    <a:pt x="18201" y="8348"/>
                  </a:cubicBezTo>
                  <a:cubicBezTo>
                    <a:pt x="18176" y="8412"/>
                    <a:pt x="18153" y="8473"/>
                    <a:pt x="18134" y="8539"/>
                  </a:cubicBezTo>
                  <a:lnTo>
                    <a:pt x="18124" y="8574"/>
                  </a:lnTo>
                  <a:cubicBezTo>
                    <a:pt x="18102" y="8649"/>
                    <a:pt x="18078" y="8735"/>
                    <a:pt x="18042" y="8814"/>
                  </a:cubicBezTo>
                  <a:cubicBezTo>
                    <a:pt x="18018" y="8867"/>
                    <a:pt x="17989" y="8917"/>
                    <a:pt x="17960" y="8965"/>
                  </a:cubicBezTo>
                  <a:cubicBezTo>
                    <a:pt x="17940" y="9000"/>
                    <a:pt x="17923" y="9028"/>
                    <a:pt x="17908" y="9058"/>
                  </a:cubicBezTo>
                  <a:cubicBezTo>
                    <a:pt x="17872" y="9128"/>
                    <a:pt x="17824" y="9222"/>
                    <a:pt x="17745" y="9222"/>
                  </a:cubicBezTo>
                  <a:cubicBezTo>
                    <a:pt x="17710" y="9222"/>
                    <a:pt x="17674" y="9209"/>
                    <a:pt x="17636" y="9185"/>
                  </a:cubicBezTo>
                  <a:cubicBezTo>
                    <a:pt x="17638" y="9190"/>
                    <a:pt x="17639" y="9196"/>
                    <a:pt x="17641" y="9201"/>
                  </a:cubicBezTo>
                  <a:cubicBezTo>
                    <a:pt x="17665" y="9291"/>
                    <a:pt x="17695" y="9402"/>
                    <a:pt x="17649" y="9574"/>
                  </a:cubicBezTo>
                  <a:lnTo>
                    <a:pt x="17629" y="9649"/>
                  </a:lnTo>
                  <a:cubicBezTo>
                    <a:pt x="17577" y="9844"/>
                    <a:pt x="17524" y="10046"/>
                    <a:pt x="17445" y="10219"/>
                  </a:cubicBezTo>
                  <a:cubicBezTo>
                    <a:pt x="17403" y="10310"/>
                    <a:pt x="17358" y="10393"/>
                    <a:pt x="17312" y="10475"/>
                  </a:cubicBezTo>
                  <a:cubicBezTo>
                    <a:pt x="17241" y="10602"/>
                    <a:pt x="17175" y="10720"/>
                    <a:pt x="17129" y="10871"/>
                  </a:cubicBezTo>
                  <a:lnTo>
                    <a:pt x="17084" y="11014"/>
                  </a:lnTo>
                  <a:cubicBezTo>
                    <a:pt x="17117" y="11198"/>
                    <a:pt x="17117" y="11430"/>
                    <a:pt x="17100" y="11571"/>
                  </a:cubicBezTo>
                  <a:cubicBezTo>
                    <a:pt x="17087" y="11677"/>
                    <a:pt x="17065" y="11757"/>
                    <a:pt x="17033" y="11810"/>
                  </a:cubicBezTo>
                  <a:cubicBezTo>
                    <a:pt x="17048" y="11860"/>
                    <a:pt x="17053" y="11905"/>
                    <a:pt x="17054" y="11942"/>
                  </a:cubicBezTo>
                  <a:cubicBezTo>
                    <a:pt x="17060" y="12113"/>
                    <a:pt x="16992" y="12251"/>
                    <a:pt x="16956" y="12326"/>
                  </a:cubicBezTo>
                  <a:cubicBezTo>
                    <a:pt x="16877" y="12490"/>
                    <a:pt x="16791" y="12573"/>
                    <a:pt x="16699" y="12573"/>
                  </a:cubicBezTo>
                  <a:cubicBezTo>
                    <a:pt x="16694" y="12573"/>
                    <a:pt x="16688" y="12572"/>
                    <a:pt x="16683" y="12572"/>
                  </a:cubicBezTo>
                  <a:cubicBezTo>
                    <a:pt x="16721" y="12626"/>
                    <a:pt x="16736" y="12705"/>
                    <a:pt x="16735" y="12775"/>
                  </a:cubicBezTo>
                  <a:cubicBezTo>
                    <a:pt x="16734" y="12882"/>
                    <a:pt x="16702" y="13068"/>
                    <a:pt x="16497" y="13116"/>
                  </a:cubicBezTo>
                  <a:cubicBezTo>
                    <a:pt x="16476" y="13121"/>
                    <a:pt x="16455" y="13125"/>
                    <a:pt x="16435" y="13128"/>
                  </a:cubicBezTo>
                  <a:cubicBezTo>
                    <a:pt x="16363" y="13140"/>
                    <a:pt x="16303" y="13151"/>
                    <a:pt x="16250" y="13192"/>
                  </a:cubicBezTo>
                  <a:cubicBezTo>
                    <a:pt x="16184" y="13244"/>
                    <a:pt x="16128" y="13318"/>
                    <a:pt x="16076" y="13424"/>
                  </a:cubicBezTo>
                  <a:cubicBezTo>
                    <a:pt x="16053" y="13470"/>
                    <a:pt x="16039" y="13507"/>
                    <a:pt x="16027" y="13550"/>
                  </a:cubicBezTo>
                  <a:cubicBezTo>
                    <a:pt x="16025" y="13558"/>
                    <a:pt x="16023" y="13570"/>
                    <a:pt x="16021" y="13582"/>
                  </a:cubicBezTo>
                  <a:cubicBezTo>
                    <a:pt x="16009" y="13647"/>
                    <a:pt x="15994" y="13727"/>
                    <a:pt x="15959" y="13785"/>
                  </a:cubicBezTo>
                  <a:cubicBezTo>
                    <a:pt x="15933" y="13828"/>
                    <a:pt x="15900" y="13850"/>
                    <a:pt x="15861" y="13850"/>
                  </a:cubicBezTo>
                  <a:cubicBezTo>
                    <a:pt x="15840" y="13850"/>
                    <a:pt x="15816" y="13842"/>
                    <a:pt x="15794" y="13833"/>
                  </a:cubicBezTo>
                  <a:cubicBezTo>
                    <a:pt x="15785" y="13830"/>
                    <a:pt x="15780" y="13827"/>
                    <a:pt x="15775" y="13826"/>
                  </a:cubicBezTo>
                  <a:cubicBezTo>
                    <a:pt x="15751" y="13826"/>
                    <a:pt x="15737" y="13842"/>
                    <a:pt x="15701" y="13887"/>
                  </a:cubicBezTo>
                  <a:cubicBezTo>
                    <a:pt x="15646" y="13956"/>
                    <a:pt x="15599" y="14007"/>
                    <a:pt x="15552" y="14059"/>
                  </a:cubicBezTo>
                  <a:lnTo>
                    <a:pt x="15483" y="14134"/>
                  </a:lnTo>
                  <a:cubicBezTo>
                    <a:pt x="15462" y="14158"/>
                    <a:pt x="15445" y="14224"/>
                    <a:pt x="15427" y="14295"/>
                  </a:cubicBezTo>
                  <a:cubicBezTo>
                    <a:pt x="15411" y="14356"/>
                    <a:pt x="15395" y="14417"/>
                    <a:pt x="15375" y="14468"/>
                  </a:cubicBezTo>
                  <a:cubicBezTo>
                    <a:pt x="15334" y="14578"/>
                    <a:pt x="15290" y="14619"/>
                    <a:pt x="15255" y="14652"/>
                  </a:cubicBezTo>
                  <a:cubicBezTo>
                    <a:pt x="15245" y="14661"/>
                    <a:pt x="15235" y="14670"/>
                    <a:pt x="15225" y="14681"/>
                  </a:cubicBezTo>
                  <a:cubicBezTo>
                    <a:pt x="15209" y="14698"/>
                    <a:pt x="15196" y="14721"/>
                    <a:pt x="15182" y="14743"/>
                  </a:cubicBezTo>
                  <a:cubicBezTo>
                    <a:pt x="15163" y="14775"/>
                    <a:pt x="15147" y="14801"/>
                    <a:pt x="15130" y="14823"/>
                  </a:cubicBezTo>
                  <a:cubicBezTo>
                    <a:pt x="15053" y="14926"/>
                    <a:pt x="14981" y="14996"/>
                    <a:pt x="14910" y="15037"/>
                  </a:cubicBezTo>
                  <a:cubicBezTo>
                    <a:pt x="14859" y="15066"/>
                    <a:pt x="14783" y="15151"/>
                    <a:pt x="14751" y="15230"/>
                  </a:cubicBezTo>
                  <a:cubicBezTo>
                    <a:pt x="14730" y="15285"/>
                    <a:pt x="14707" y="15340"/>
                    <a:pt x="14685" y="15394"/>
                  </a:cubicBezTo>
                  <a:cubicBezTo>
                    <a:pt x="14649" y="15480"/>
                    <a:pt x="14617" y="15557"/>
                    <a:pt x="14587" y="15637"/>
                  </a:cubicBezTo>
                  <a:cubicBezTo>
                    <a:pt x="14572" y="15678"/>
                    <a:pt x="14558" y="15719"/>
                    <a:pt x="14543" y="15760"/>
                  </a:cubicBezTo>
                  <a:cubicBezTo>
                    <a:pt x="14513" y="15845"/>
                    <a:pt x="14483" y="15930"/>
                    <a:pt x="14449" y="16008"/>
                  </a:cubicBezTo>
                  <a:cubicBezTo>
                    <a:pt x="14434" y="16042"/>
                    <a:pt x="14418" y="16073"/>
                    <a:pt x="14402" y="16104"/>
                  </a:cubicBezTo>
                  <a:cubicBezTo>
                    <a:pt x="14379" y="16148"/>
                    <a:pt x="14358" y="16190"/>
                    <a:pt x="14346" y="16231"/>
                  </a:cubicBezTo>
                  <a:cubicBezTo>
                    <a:pt x="14316" y="16341"/>
                    <a:pt x="14314" y="16497"/>
                    <a:pt x="14313" y="16634"/>
                  </a:cubicBezTo>
                  <a:cubicBezTo>
                    <a:pt x="14311" y="16792"/>
                    <a:pt x="14310" y="16958"/>
                    <a:pt x="14313" y="17115"/>
                  </a:cubicBezTo>
                  <a:cubicBezTo>
                    <a:pt x="14314" y="17196"/>
                    <a:pt x="14314" y="17276"/>
                    <a:pt x="14313" y="17358"/>
                  </a:cubicBezTo>
                  <a:cubicBezTo>
                    <a:pt x="14312" y="17510"/>
                    <a:pt x="14311" y="17655"/>
                    <a:pt x="14323" y="17790"/>
                  </a:cubicBezTo>
                  <a:cubicBezTo>
                    <a:pt x="14330" y="17862"/>
                    <a:pt x="14346" y="17937"/>
                    <a:pt x="14364" y="18017"/>
                  </a:cubicBezTo>
                  <a:cubicBezTo>
                    <a:pt x="14386" y="18117"/>
                    <a:pt x="14411" y="18230"/>
                    <a:pt x="14419" y="18356"/>
                  </a:cubicBezTo>
                  <a:cubicBezTo>
                    <a:pt x="14427" y="18463"/>
                    <a:pt x="14415" y="18559"/>
                    <a:pt x="14406" y="18637"/>
                  </a:cubicBezTo>
                  <a:cubicBezTo>
                    <a:pt x="14401" y="18687"/>
                    <a:pt x="14396" y="18732"/>
                    <a:pt x="14396" y="18769"/>
                  </a:cubicBezTo>
                  <a:cubicBezTo>
                    <a:pt x="14396" y="18831"/>
                    <a:pt x="14395" y="18897"/>
                    <a:pt x="14395" y="18965"/>
                  </a:cubicBezTo>
                  <a:cubicBezTo>
                    <a:pt x="14393" y="19147"/>
                    <a:pt x="14391" y="19336"/>
                    <a:pt x="14410" y="19485"/>
                  </a:cubicBezTo>
                  <a:cubicBezTo>
                    <a:pt x="14412" y="19500"/>
                    <a:pt x="14419" y="19525"/>
                    <a:pt x="14426" y="19550"/>
                  </a:cubicBezTo>
                  <a:cubicBezTo>
                    <a:pt x="14442" y="19604"/>
                    <a:pt x="14466" y="19686"/>
                    <a:pt x="14468" y="19794"/>
                  </a:cubicBezTo>
                  <a:cubicBezTo>
                    <a:pt x="14474" y="20074"/>
                    <a:pt x="14423" y="20313"/>
                    <a:pt x="14374" y="20545"/>
                  </a:cubicBezTo>
                  <a:cubicBezTo>
                    <a:pt x="14365" y="20587"/>
                    <a:pt x="14360" y="20618"/>
                    <a:pt x="14354" y="20649"/>
                  </a:cubicBezTo>
                  <a:cubicBezTo>
                    <a:pt x="14343" y="20716"/>
                    <a:pt x="14331" y="20782"/>
                    <a:pt x="14314" y="20844"/>
                  </a:cubicBezTo>
                  <a:cubicBezTo>
                    <a:pt x="14305" y="20876"/>
                    <a:pt x="14295" y="20907"/>
                    <a:pt x="14285" y="20939"/>
                  </a:cubicBezTo>
                  <a:cubicBezTo>
                    <a:pt x="14262" y="21013"/>
                    <a:pt x="14245" y="21070"/>
                    <a:pt x="14235" y="21132"/>
                  </a:cubicBezTo>
                  <a:cubicBezTo>
                    <a:pt x="14232" y="21148"/>
                    <a:pt x="14230" y="21166"/>
                    <a:pt x="14229" y="21184"/>
                  </a:cubicBezTo>
                  <a:cubicBezTo>
                    <a:pt x="14220" y="21267"/>
                    <a:pt x="14209" y="21382"/>
                    <a:pt x="14163" y="21466"/>
                  </a:cubicBezTo>
                  <a:cubicBezTo>
                    <a:pt x="14114" y="21560"/>
                    <a:pt x="14050" y="21562"/>
                    <a:pt x="14008" y="21562"/>
                  </a:cubicBezTo>
                  <a:cubicBezTo>
                    <a:pt x="13999" y="21563"/>
                    <a:pt x="13990" y="21563"/>
                    <a:pt x="13981" y="21565"/>
                  </a:cubicBezTo>
                  <a:cubicBezTo>
                    <a:pt x="13968" y="21567"/>
                    <a:pt x="13957" y="21572"/>
                    <a:pt x="13945" y="21577"/>
                  </a:cubicBezTo>
                  <a:cubicBezTo>
                    <a:pt x="13917" y="21589"/>
                    <a:pt x="13890" y="21600"/>
                    <a:pt x="13858" y="21600"/>
                  </a:cubicBezTo>
                  <a:lnTo>
                    <a:pt x="13777" y="21592"/>
                  </a:lnTo>
                  <a:close/>
                </a:path>
              </a:pathLst>
            </a:cu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88" name="Google Shape;488;p12"/>
            <p:cNvSpPr/>
            <p:nvPr/>
          </p:nvSpPr>
          <p:spPr>
            <a:xfrm>
              <a:off x="7766501" y="5227913"/>
              <a:ext cx="91211" cy="150747"/>
            </a:xfrm>
            <a:custGeom>
              <a:rect b="b" l="l" r="r" t="t"/>
              <a:pathLst>
                <a:path extrusionOk="0" h="21600" w="21459">
                  <a:moveTo>
                    <a:pt x="3260" y="6403"/>
                  </a:moveTo>
                  <a:lnTo>
                    <a:pt x="3716" y="3882"/>
                  </a:lnTo>
                  <a:lnTo>
                    <a:pt x="8999" y="3554"/>
                  </a:lnTo>
                  <a:lnTo>
                    <a:pt x="12741" y="0"/>
                  </a:lnTo>
                  <a:lnTo>
                    <a:pt x="14425" y="279"/>
                  </a:lnTo>
                  <a:cubicBezTo>
                    <a:pt x="16582" y="626"/>
                    <a:pt x="19850" y="1153"/>
                    <a:pt x="21032" y="2589"/>
                  </a:cubicBezTo>
                  <a:cubicBezTo>
                    <a:pt x="21563" y="3233"/>
                    <a:pt x="21600" y="3977"/>
                    <a:pt x="21136" y="4684"/>
                  </a:cubicBezTo>
                  <a:cubicBezTo>
                    <a:pt x="20545" y="5584"/>
                    <a:pt x="19353" y="6209"/>
                    <a:pt x="18393" y="6711"/>
                  </a:cubicBezTo>
                  <a:cubicBezTo>
                    <a:pt x="17864" y="6990"/>
                    <a:pt x="17367" y="7250"/>
                    <a:pt x="17119" y="7470"/>
                  </a:cubicBezTo>
                  <a:cubicBezTo>
                    <a:pt x="16407" y="8112"/>
                    <a:pt x="16354" y="8898"/>
                    <a:pt x="16284" y="9892"/>
                  </a:cubicBezTo>
                  <a:lnTo>
                    <a:pt x="16257" y="10260"/>
                  </a:lnTo>
                  <a:cubicBezTo>
                    <a:pt x="16239" y="10519"/>
                    <a:pt x="16249" y="10773"/>
                    <a:pt x="16259" y="11023"/>
                  </a:cubicBezTo>
                  <a:cubicBezTo>
                    <a:pt x="16292" y="11872"/>
                    <a:pt x="16329" y="12786"/>
                    <a:pt x="15675" y="13810"/>
                  </a:cubicBezTo>
                  <a:cubicBezTo>
                    <a:pt x="15037" y="14813"/>
                    <a:pt x="14056" y="15716"/>
                    <a:pt x="13192" y="16512"/>
                  </a:cubicBezTo>
                  <a:lnTo>
                    <a:pt x="12647" y="17019"/>
                  </a:lnTo>
                  <a:cubicBezTo>
                    <a:pt x="10847" y="18719"/>
                    <a:pt x="8806" y="20648"/>
                    <a:pt x="5425" y="21397"/>
                  </a:cubicBezTo>
                  <a:lnTo>
                    <a:pt x="5250" y="21436"/>
                  </a:lnTo>
                  <a:lnTo>
                    <a:pt x="4869" y="21484"/>
                  </a:lnTo>
                  <a:lnTo>
                    <a:pt x="0" y="21600"/>
                  </a:lnTo>
                  <a:lnTo>
                    <a:pt x="3260" y="6403"/>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89" name="Google Shape;489;p12"/>
            <p:cNvSpPr/>
            <p:nvPr/>
          </p:nvSpPr>
          <p:spPr>
            <a:xfrm>
              <a:off x="7623626" y="5263655"/>
              <a:ext cx="205296" cy="226463"/>
            </a:xfrm>
            <a:custGeom>
              <a:rect b="b" l="l" r="r" t="t"/>
              <a:pathLst>
                <a:path extrusionOk="0" h="21600" w="21600">
                  <a:moveTo>
                    <a:pt x="9942" y="20574"/>
                  </a:moveTo>
                  <a:cubicBezTo>
                    <a:pt x="9770" y="20519"/>
                    <a:pt x="9593" y="20413"/>
                    <a:pt x="9449" y="20329"/>
                  </a:cubicBezTo>
                  <a:cubicBezTo>
                    <a:pt x="8735" y="19972"/>
                    <a:pt x="8013" y="19972"/>
                    <a:pt x="7248" y="19972"/>
                  </a:cubicBezTo>
                  <a:cubicBezTo>
                    <a:pt x="6495" y="19972"/>
                    <a:pt x="5748" y="19972"/>
                    <a:pt x="5016" y="19803"/>
                  </a:cubicBezTo>
                  <a:cubicBezTo>
                    <a:pt x="3865" y="19536"/>
                    <a:pt x="3241" y="19001"/>
                    <a:pt x="2638" y="18483"/>
                  </a:cubicBezTo>
                  <a:cubicBezTo>
                    <a:pt x="2483" y="18350"/>
                    <a:pt x="2321" y="18211"/>
                    <a:pt x="2141" y="18069"/>
                  </a:cubicBezTo>
                  <a:lnTo>
                    <a:pt x="0" y="16353"/>
                  </a:lnTo>
                  <a:lnTo>
                    <a:pt x="1013" y="13414"/>
                  </a:lnTo>
                  <a:lnTo>
                    <a:pt x="686" y="12281"/>
                  </a:lnTo>
                  <a:lnTo>
                    <a:pt x="2074" y="10461"/>
                  </a:lnTo>
                  <a:cubicBezTo>
                    <a:pt x="2209" y="10282"/>
                    <a:pt x="2814" y="9267"/>
                    <a:pt x="3320" y="8390"/>
                  </a:cubicBezTo>
                  <a:lnTo>
                    <a:pt x="3617" y="7871"/>
                  </a:lnTo>
                  <a:lnTo>
                    <a:pt x="8597" y="7871"/>
                  </a:lnTo>
                  <a:lnTo>
                    <a:pt x="8411" y="7175"/>
                  </a:lnTo>
                  <a:lnTo>
                    <a:pt x="8354" y="6469"/>
                  </a:lnTo>
                  <a:lnTo>
                    <a:pt x="3615" y="2404"/>
                  </a:lnTo>
                  <a:lnTo>
                    <a:pt x="7513" y="2404"/>
                  </a:lnTo>
                  <a:lnTo>
                    <a:pt x="7910" y="0"/>
                  </a:lnTo>
                  <a:lnTo>
                    <a:pt x="18095" y="0"/>
                  </a:lnTo>
                  <a:lnTo>
                    <a:pt x="16805" y="8951"/>
                  </a:lnTo>
                  <a:cubicBezTo>
                    <a:pt x="16896" y="8956"/>
                    <a:pt x="16986" y="8964"/>
                    <a:pt x="17074" y="8975"/>
                  </a:cubicBezTo>
                  <a:cubicBezTo>
                    <a:pt x="17149" y="8984"/>
                    <a:pt x="17223" y="8996"/>
                    <a:pt x="17296" y="9011"/>
                  </a:cubicBezTo>
                  <a:lnTo>
                    <a:pt x="17645" y="8026"/>
                  </a:lnTo>
                  <a:lnTo>
                    <a:pt x="18711" y="8422"/>
                  </a:lnTo>
                  <a:cubicBezTo>
                    <a:pt x="19266" y="8629"/>
                    <a:pt x="19691" y="9030"/>
                    <a:pt x="20066" y="9383"/>
                  </a:cubicBezTo>
                  <a:cubicBezTo>
                    <a:pt x="20259" y="9564"/>
                    <a:pt x="20413" y="9714"/>
                    <a:pt x="20571" y="9818"/>
                  </a:cubicBezTo>
                  <a:lnTo>
                    <a:pt x="21600" y="10491"/>
                  </a:lnTo>
                  <a:lnTo>
                    <a:pt x="20434" y="11528"/>
                  </a:lnTo>
                  <a:cubicBezTo>
                    <a:pt x="20248" y="11701"/>
                    <a:pt x="20052" y="11880"/>
                    <a:pt x="19841" y="12041"/>
                  </a:cubicBezTo>
                  <a:cubicBezTo>
                    <a:pt x="18967" y="12709"/>
                    <a:pt x="18031" y="13356"/>
                    <a:pt x="17109" y="13994"/>
                  </a:cubicBezTo>
                  <a:lnTo>
                    <a:pt x="16012" y="14757"/>
                  </a:lnTo>
                  <a:lnTo>
                    <a:pt x="16119" y="16212"/>
                  </a:lnTo>
                  <a:lnTo>
                    <a:pt x="15581" y="16701"/>
                  </a:lnTo>
                  <a:cubicBezTo>
                    <a:pt x="15260" y="16998"/>
                    <a:pt x="14892" y="17339"/>
                    <a:pt x="14423" y="17615"/>
                  </a:cubicBezTo>
                  <a:lnTo>
                    <a:pt x="14278" y="17701"/>
                  </a:lnTo>
                  <a:lnTo>
                    <a:pt x="13963" y="17777"/>
                  </a:lnTo>
                  <a:lnTo>
                    <a:pt x="13963" y="18239"/>
                  </a:lnTo>
                  <a:lnTo>
                    <a:pt x="13500" y="18527"/>
                  </a:lnTo>
                  <a:cubicBezTo>
                    <a:pt x="12643" y="19062"/>
                    <a:pt x="11864" y="19573"/>
                    <a:pt x="11483" y="19840"/>
                  </a:cubicBezTo>
                  <a:lnTo>
                    <a:pt x="12106" y="21600"/>
                  </a:lnTo>
                  <a:lnTo>
                    <a:pt x="9942" y="20574"/>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90" name="Google Shape;490;p12"/>
            <p:cNvSpPr/>
            <p:nvPr/>
          </p:nvSpPr>
          <p:spPr>
            <a:xfrm>
              <a:off x="7712922" y="5424497"/>
              <a:ext cx="123404" cy="80491"/>
            </a:xfrm>
            <a:custGeom>
              <a:rect b="b" l="l" r="r" t="t"/>
              <a:pathLst>
                <a:path extrusionOk="0" h="21600" w="21024">
                  <a:moveTo>
                    <a:pt x="14041" y="21600"/>
                  </a:moveTo>
                  <a:cubicBezTo>
                    <a:pt x="11806" y="21600"/>
                    <a:pt x="10081" y="20886"/>
                    <a:pt x="8615" y="19357"/>
                  </a:cubicBezTo>
                  <a:lnTo>
                    <a:pt x="8083" y="18790"/>
                  </a:lnTo>
                  <a:cubicBezTo>
                    <a:pt x="7459" y="18118"/>
                    <a:pt x="6887" y="17504"/>
                    <a:pt x="6320" y="17169"/>
                  </a:cubicBezTo>
                  <a:cubicBezTo>
                    <a:pt x="6251" y="17144"/>
                    <a:pt x="5957" y="17125"/>
                    <a:pt x="5831" y="17116"/>
                  </a:cubicBezTo>
                  <a:cubicBezTo>
                    <a:pt x="5265" y="17076"/>
                    <a:pt x="4572" y="17027"/>
                    <a:pt x="3931" y="16451"/>
                  </a:cubicBezTo>
                  <a:lnTo>
                    <a:pt x="1019" y="13868"/>
                  </a:lnTo>
                  <a:cubicBezTo>
                    <a:pt x="-161" y="12203"/>
                    <a:pt x="-299" y="10126"/>
                    <a:pt x="517" y="8510"/>
                  </a:cubicBezTo>
                  <a:cubicBezTo>
                    <a:pt x="653" y="8245"/>
                    <a:pt x="995" y="7580"/>
                    <a:pt x="4085" y="4182"/>
                  </a:cubicBezTo>
                  <a:lnTo>
                    <a:pt x="4085" y="0"/>
                  </a:lnTo>
                  <a:lnTo>
                    <a:pt x="7612" y="300"/>
                  </a:lnTo>
                  <a:lnTo>
                    <a:pt x="7972" y="260"/>
                  </a:lnTo>
                  <a:cubicBezTo>
                    <a:pt x="8229" y="232"/>
                    <a:pt x="8492" y="204"/>
                    <a:pt x="8747" y="204"/>
                  </a:cubicBezTo>
                  <a:cubicBezTo>
                    <a:pt x="9428" y="204"/>
                    <a:pt x="9970" y="384"/>
                    <a:pt x="10456" y="768"/>
                  </a:cubicBezTo>
                  <a:cubicBezTo>
                    <a:pt x="11586" y="1674"/>
                    <a:pt x="12236" y="3152"/>
                    <a:pt x="12757" y="4339"/>
                  </a:cubicBezTo>
                  <a:cubicBezTo>
                    <a:pt x="13051" y="5009"/>
                    <a:pt x="13329" y="5644"/>
                    <a:pt x="13611" y="5983"/>
                  </a:cubicBezTo>
                  <a:cubicBezTo>
                    <a:pt x="13902" y="6337"/>
                    <a:pt x="14137" y="6428"/>
                    <a:pt x="14220" y="6428"/>
                  </a:cubicBezTo>
                  <a:cubicBezTo>
                    <a:pt x="14240" y="6110"/>
                    <a:pt x="14577" y="5503"/>
                    <a:pt x="15138" y="5119"/>
                  </a:cubicBezTo>
                  <a:lnTo>
                    <a:pt x="15256" y="5039"/>
                  </a:lnTo>
                  <a:lnTo>
                    <a:pt x="15546" y="4904"/>
                  </a:lnTo>
                  <a:cubicBezTo>
                    <a:pt x="15546" y="4904"/>
                    <a:pt x="15923" y="4836"/>
                    <a:pt x="15926" y="4836"/>
                  </a:cubicBezTo>
                  <a:cubicBezTo>
                    <a:pt x="17002" y="4836"/>
                    <a:pt x="17587" y="5831"/>
                    <a:pt x="17905" y="6643"/>
                  </a:cubicBezTo>
                  <a:cubicBezTo>
                    <a:pt x="18095" y="6604"/>
                    <a:pt x="18290" y="6578"/>
                    <a:pt x="18489" y="6578"/>
                  </a:cubicBezTo>
                  <a:cubicBezTo>
                    <a:pt x="18790" y="6578"/>
                    <a:pt x="19068" y="6629"/>
                    <a:pt x="19340" y="6735"/>
                  </a:cubicBezTo>
                  <a:cubicBezTo>
                    <a:pt x="20126" y="7046"/>
                    <a:pt x="20722" y="7950"/>
                    <a:pt x="20937" y="9156"/>
                  </a:cubicBezTo>
                  <a:cubicBezTo>
                    <a:pt x="21301" y="11207"/>
                    <a:pt x="20433" y="13486"/>
                    <a:pt x="19918" y="14350"/>
                  </a:cubicBezTo>
                  <a:cubicBezTo>
                    <a:pt x="19881" y="20031"/>
                    <a:pt x="18362" y="21118"/>
                    <a:pt x="17446" y="21253"/>
                  </a:cubicBezTo>
                  <a:lnTo>
                    <a:pt x="17073" y="21307"/>
                  </a:lnTo>
                  <a:cubicBezTo>
                    <a:pt x="16079" y="21455"/>
                    <a:pt x="15054" y="21600"/>
                    <a:pt x="14041"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91" name="Google Shape;491;p12"/>
            <p:cNvSpPr/>
            <p:nvPr/>
          </p:nvSpPr>
          <p:spPr>
            <a:xfrm>
              <a:off x="7730783" y="5353011"/>
              <a:ext cx="296227" cy="166793"/>
            </a:xfrm>
            <a:custGeom>
              <a:rect b="b" l="l" r="r" t="t"/>
              <a:pathLst>
                <a:path extrusionOk="0" h="21600" w="21552">
                  <a:moveTo>
                    <a:pt x="5923" y="17821"/>
                  </a:moveTo>
                  <a:cubicBezTo>
                    <a:pt x="5745" y="17023"/>
                    <a:pt x="5698" y="16354"/>
                    <a:pt x="5770" y="15823"/>
                  </a:cubicBezTo>
                  <a:cubicBezTo>
                    <a:pt x="5606" y="15778"/>
                    <a:pt x="5457" y="15664"/>
                    <a:pt x="5333" y="15486"/>
                  </a:cubicBezTo>
                  <a:cubicBezTo>
                    <a:pt x="5311" y="15456"/>
                    <a:pt x="5291" y="15424"/>
                    <a:pt x="5272" y="15391"/>
                  </a:cubicBezTo>
                  <a:cubicBezTo>
                    <a:pt x="5171" y="15493"/>
                    <a:pt x="5061" y="15565"/>
                    <a:pt x="4940" y="15611"/>
                  </a:cubicBezTo>
                  <a:cubicBezTo>
                    <a:pt x="4839" y="15647"/>
                    <a:pt x="4739" y="15664"/>
                    <a:pt x="4640" y="15664"/>
                  </a:cubicBezTo>
                  <a:cubicBezTo>
                    <a:pt x="4253" y="15664"/>
                    <a:pt x="3842" y="15395"/>
                    <a:pt x="3484" y="14908"/>
                  </a:cubicBezTo>
                  <a:cubicBezTo>
                    <a:pt x="3179" y="14491"/>
                    <a:pt x="2980" y="13977"/>
                    <a:pt x="2804" y="13523"/>
                  </a:cubicBezTo>
                  <a:cubicBezTo>
                    <a:pt x="2649" y="13126"/>
                    <a:pt x="2516" y="12783"/>
                    <a:pt x="2369" y="12651"/>
                  </a:cubicBezTo>
                  <a:cubicBezTo>
                    <a:pt x="2233" y="12660"/>
                    <a:pt x="2162" y="12669"/>
                    <a:pt x="2093" y="12677"/>
                  </a:cubicBezTo>
                  <a:cubicBezTo>
                    <a:pt x="1974" y="12693"/>
                    <a:pt x="1872" y="12705"/>
                    <a:pt x="1779" y="12705"/>
                  </a:cubicBezTo>
                  <a:lnTo>
                    <a:pt x="0" y="12705"/>
                  </a:lnTo>
                  <a:lnTo>
                    <a:pt x="1763" y="9566"/>
                  </a:lnTo>
                  <a:lnTo>
                    <a:pt x="1682" y="7384"/>
                  </a:lnTo>
                  <a:lnTo>
                    <a:pt x="3068" y="5482"/>
                  </a:lnTo>
                  <a:cubicBezTo>
                    <a:pt x="3689" y="4640"/>
                    <a:pt x="4316" y="3789"/>
                    <a:pt x="4904" y="2909"/>
                  </a:cubicBezTo>
                  <a:cubicBezTo>
                    <a:pt x="5007" y="2753"/>
                    <a:pt x="5103" y="2578"/>
                    <a:pt x="5199" y="2404"/>
                  </a:cubicBezTo>
                  <a:cubicBezTo>
                    <a:pt x="5474" y="1903"/>
                    <a:pt x="5756" y="1388"/>
                    <a:pt x="6154" y="1029"/>
                  </a:cubicBezTo>
                  <a:cubicBezTo>
                    <a:pt x="6467" y="749"/>
                    <a:pt x="6785" y="612"/>
                    <a:pt x="7127" y="612"/>
                  </a:cubicBezTo>
                  <a:cubicBezTo>
                    <a:pt x="7546" y="612"/>
                    <a:pt x="7924" y="824"/>
                    <a:pt x="8258" y="1010"/>
                  </a:cubicBezTo>
                  <a:cubicBezTo>
                    <a:pt x="8382" y="1080"/>
                    <a:pt x="8499" y="1147"/>
                    <a:pt x="8619" y="1204"/>
                  </a:cubicBezTo>
                  <a:cubicBezTo>
                    <a:pt x="8910" y="1341"/>
                    <a:pt x="9288" y="1410"/>
                    <a:pt x="9743" y="1410"/>
                  </a:cubicBezTo>
                  <a:cubicBezTo>
                    <a:pt x="10130" y="1410"/>
                    <a:pt x="10517" y="1361"/>
                    <a:pt x="10857" y="1298"/>
                  </a:cubicBezTo>
                  <a:cubicBezTo>
                    <a:pt x="11215" y="1235"/>
                    <a:pt x="11520" y="1092"/>
                    <a:pt x="11822" y="849"/>
                  </a:cubicBezTo>
                  <a:cubicBezTo>
                    <a:pt x="11891" y="791"/>
                    <a:pt x="11964" y="722"/>
                    <a:pt x="12038" y="652"/>
                  </a:cubicBezTo>
                  <a:cubicBezTo>
                    <a:pt x="12346" y="360"/>
                    <a:pt x="12727" y="0"/>
                    <a:pt x="13191" y="0"/>
                  </a:cubicBezTo>
                  <a:cubicBezTo>
                    <a:pt x="13654" y="60"/>
                    <a:pt x="13926" y="316"/>
                    <a:pt x="14124" y="504"/>
                  </a:cubicBezTo>
                  <a:cubicBezTo>
                    <a:pt x="14219" y="593"/>
                    <a:pt x="14319" y="688"/>
                    <a:pt x="14372" y="709"/>
                  </a:cubicBezTo>
                  <a:cubicBezTo>
                    <a:pt x="14402" y="711"/>
                    <a:pt x="14432" y="712"/>
                    <a:pt x="14460" y="712"/>
                  </a:cubicBezTo>
                  <a:cubicBezTo>
                    <a:pt x="14691" y="712"/>
                    <a:pt x="14861" y="632"/>
                    <a:pt x="15040" y="548"/>
                  </a:cubicBezTo>
                  <a:cubicBezTo>
                    <a:pt x="15162" y="492"/>
                    <a:pt x="15266" y="442"/>
                    <a:pt x="15372" y="402"/>
                  </a:cubicBezTo>
                  <a:cubicBezTo>
                    <a:pt x="15528" y="341"/>
                    <a:pt x="15689" y="311"/>
                    <a:pt x="15850" y="311"/>
                  </a:cubicBezTo>
                  <a:cubicBezTo>
                    <a:pt x="16333" y="311"/>
                    <a:pt x="16765" y="574"/>
                    <a:pt x="17145" y="805"/>
                  </a:cubicBezTo>
                  <a:cubicBezTo>
                    <a:pt x="17323" y="913"/>
                    <a:pt x="17470" y="1002"/>
                    <a:pt x="17618" y="1069"/>
                  </a:cubicBezTo>
                  <a:cubicBezTo>
                    <a:pt x="18292" y="1371"/>
                    <a:pt x="18994" y="1767"/>
                    <a:pt x="19504" y="2980"/>
                  </a:cubicBezTo>
                  <a:cubicBezTo>
                    <a:pt x="19885" y="3894"/>
                    <a:pt x="20611" y="4837"/>
                    <a:pt x="21124" y="5466"/>
                  </a:cubicBezTo>
                  <a:lnTo>
                    <a:pt x="21198" y="5559"/>
                  </a:lnTo>
                  <a:lnTo>
                    <a:pt x="21316" y="5795"/>
                  </a:lnTo>
                  <a:cubicBezTo>
                    <a:pt x="21524" y="6198"/>
                    <a:pt x="21600" y="6775"/>
                    <a:pt x="21522" y="7497"/>
                  </a:cubicBezTo>
                  <a:lnTo>
                    <a:pt x="21396" y="8652"/>
                  </a:lnTo>
                  <a:cubicBezTo>
                    <a:pt x="21396" y="8652"/>
                    <a:pt x="20640" y="8543"/>
                    <a:pt x="20562" y="8540"/>
                  </a:cubicBezTo>
                  <a:cubicBezTo>
                    <a:pt x="20433" y="8603"/>
                    <a:pt x="16791" y="11172"/>
                    <a:pt x="16791" y="11172"/>
                  </a:cubicBezTo>
                  <a:lnTo>
                    <a:pt x="16572" y="11325"/>
                  </a:lnTo>
                  <a:lnTo>
                    <a:pt x="16024" y="10398"/>
                  </a:lnTo>
                  <a:cubicBezTo>
                    <a:pt x="15671" y="11078"/>
                    <a:pt x="15445" y="11577"/>
                    <a:pt x="15365" y="11792"/>
                  </a:cubicBezTo>
                  <a:cubicBezTo>
                    <a:pt x="15342" y="12265"/>
                    <a:pt x="15080" y="13132"/>
                    <a:pt x="13088" y="15777"/>
                  </a:cubicBezTo>
                  <a:lnTo>
                    <a:pt x="12517" y="16534"/>
                  </a:lnTo>
                  <a:lnTo>
                    <a:pt x="11982" y="15339"/>
                  </a:lnTo>
                  <a:lnTo>
                    <a:pt x="11213" y="16798"/>
                  </a:lnTo>
                  <a:lnTo>
                    <a:pt x="10387" y="16798"/>
                  </a:lnTo>
                  <a:lnTo>
                    <a:pt x="10387" y="19505"/>
                  </a:lnTo>
                  <a:lnTo>
                    <a:pt x="9578" y="19505"/>
                  </a:lnTo>
                  <a:cubicBezTo>
                    <a:pt x="9443" y="20887"/>
                    <a:pt x="9106" y="21588"/>
                    <a:pt x="8573" y="21588"/>
                  </a:cubicBezTo>
                  <a:lnTo>
                    <a:pt x="8489" y="21579"/>
                  </a:lnTo>
                  <a:cubicBezTo>
                    <a:pt x="8391" y="21558"/>
                    <a:pt x="8285" y="21556"/>
                    <a:pt x="8175" y="21556"/>
                  </a:cubicBezTo>
                  <a:cubicBezTo>
                    <a:pt x="8029" y="21556"/>
                    <a:pt x="7362" y="21600"/>
                    <a:pt x="7362" y="21600"/>
                  </a:cubicBezTo>
                  <a:lnTo>
                    <a:pt x="5923" y="17821"/>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92" name="Google Shape;492;p12"/>
            <p:cNvSpPr/>
            <p:nvPr/>
          </p:nvSpPr>
          <p:spPr>
            <a:xfrm>
              <a:off x="7820080" y="5388753"/>
              <a:ext cx="225031" cy="231909"/>
            </a:xfrm>
            <a:custGeom>
              <a:rect b="b" l="l" r="r" t="t"/>
              <a:pathLst>
                <a:path extrusionOk="0" h="21600" w="21600">
                  <a:moveTo>
                    <a:pt x="16210" y="21600"/>
                  </a:moveTo>
                  <a:cubicBezTo>
                    <a:pt x="15970" y="21600"/>
                    <a:pt x="15574" y="21599"/>
                    <a:pt x="12963" y="19991"/>
                  </a:cubicBezTo>
                  <a:cubicBezTo>
                    <a:pt x="12678" y="20165"/>
                    <a:pt x="12349" y="20319"/>
                    <a:pt x="12152" y="20345"/>
                  </a:cubicBezTo>
                  <a:cubicBezTo>
                    <a:pt x="12037" y="20359"/>
                    <a:pt x="11935" y="20365"/>
                    <a:pt x="11835" y="20365"/>
                  </a:cubicBezTo>
                  <a:cubicBezTo>
                    <a:pt x="11154" y="20365"/>
                    <a:pt x="10631" y="20096"/>
                    <a:pt x="10210" y="19882"/>
                  </a:cubicBezTo>
                  <a:cubicBezTo>
                    <a:pt x="10060" y="19805"/>
                    <a:pt x="9748" y="19662"/>
                    <a:pt x="9461" y="19539"/>
                  </a:cubicBezTo>
                  <a:cubicBezTo>
                    <a:pt x="9400" y="19634"/>
                    <a:pt x="9337" y="19726"/>
                    <a:pt x="9268" y="19812"/>
                  </a:cubicBezTo>
                  <a:lnTo>
                    <a:pt x="8489" y="20777"/>
                  </a:lnTo>
                  <a:lnTo>
                    <a:pt x="7728" y="19799"/>
                  </a:lnTo>
                  <a:cubicBezTo>
                    <a:pt x="7513" y="19524"/>
                    <a:pt x="7387" y="19232"/>
                    <a:pt x="7254" y="18924"/>
                  </a:cubicBezTo>
                  <a:cubicBezTo>
                    <a:pt x="7191" y="18784"/>
                    <a:pt x="7156" y="18750"/>
                    <a:pt x="6987" y="18587"/>
                  </a:cubicBezTo>
                  <a:cubicBezTo>
                    <a:pt x="6737" y="18346"/>
                    <a:pt x="6481" y="18143"/>
                    <a:pt x="6223" y="17937"/>
                  </a:cubicBezTo>
                  <a:cubicBezTo>
                    <a:pt x="5577" y="17422"/>
                    <a:pt x="4923" y="16901"/>
                    <a:pt x="4501" y="16160"/>
                  </a:cubicBezTo>
                  <a:cubicBezTo>
                    <a:pt x="4328" y="15857"/>
                    <a:pt x="4222" y="15555"/>
                    <a:pt x="4122" y="15256"/>
                  </a:cubicBezTo>
                  <a:cubicBezTo>
                    <a:pt x="4019" y="14943"/>
                    <a:pt x="3948" y="14744"/>
                    <a:pt x="3804" y="14579"/>
                  </a:cubicBezTo>
                  <a:lnTo>
                    <a:pt x="3402" y="14100"/>
                  </a:lnTo>
                  <a:cubicBezTo>
                    <a:pt x="3095" y="13728"/>
                    <a:pt x="2812" y="13387"/>
                    <a:pt x="2473" y="13094"/>
                  </a:cubicBezTo>
                  <a:cubicBezTo>
                    <a:pt x="2245" y="12897"/>
                    <a:pt x="2030" y="12684"/>
                    <a:pt x="1816" y="12470"/>
                  </a:cubicBezTo>
                  <a:cubicBezTo>
                    <a:pt x="1564" y="12219"/>
                    <a:pt x="1343" y="11997"/>
                    <a:pt x="1102" y="11809"/>
                  </a:cubicBezTo>
                  <a:cubicBezTo>
                    <a:pt x="634" y="11597"/>
                    <a:pt x="196" y="11385"/>
                    <a:pt x="90" y="10871"/>
                  </a:cubicBezTo>
                  <a:lnTo>
                    <a:pt x="0" y="10429"/>
                  </a:lnTo>
                  <a:lnTo>
                    <a:pt x="300" y="10072"/>
                  </a:lnTo>
                  <a:cubicBezTo>
                    <a:pt x="375" y="9989"/>
                    <a:pt x="1452" y="8780"/>
                    <a:pt x="1452" y="8780"/>
                  </a:cubicBezTo>
                  <a:lnTo>
                    <a:pt x="2825" y="9375"/>
                  </a:lnTo>
                  <a:cubicBezTo>
                    <a:pt x="2983" y="9369"/>
                    <a:pt x="3201" y="9362"/>
                    <a:pt x="3417" y="9361"/>
                  </a:cubicBezTo>
                  <a:cubicBezTo>
                    <a:pt x="3441" y="9192"/>
                    <a:pt x="3461" y="8993"/>
                    <a:pt x="3467" y="8801"/>
                  </a:cubicBezTo>
                  <a:lnTo>
                    <a:pt x="3496" y="7884"/>
                  </a:lnTo>
                  <a:lnTo>
                    <a:pt x="4444" y="7884"/>
                  </a:lnTo>
                  <a:lnTo>
                    <a:pt x="4444" y="5937"/>
                  </a:lnTo>
                  <a:lnTo>
                    <a:pt x="6639" y="5937"/>
                  </a:lnTo>
                  <a:lnTo>
                    <a:pt x="8611" y="3896"/>
                  </a:lnTo>
                  <a:lnTo>
                    <a:pt x="9537" y="5022"/>
                  </a:lnTo>
                  <a:cubicBezTo>
                    <a:pt x="10312" y="4427"/>
                    <a:pt x="10851" y="3959"/>
                    <a:pt x="11045" y="3756"/>
                  </a:cubicBezTo>
                  <a:cubicBezTo>
                    <a:pt x="11135" y="3384"/>
                    <a:pt x="11595" y="2692"/>
                    <a:pt x="13108" y="1225"/>
                  </a:cubicBezTo>
                  <a:lnTo>
                    <a:pt x="13778" y="576"/>
                  </a:lnTo>
                  <a:lnTo>
                    <a:pt x="14988" y="1692"/>
                  </a:lnTo>
                  <a:cubicBezTo>
                    <a:pt x="16224" y="1217"/>
                    <a:pt x="19022" y="141"/>
                    <a:pt x="19105" y="111"/>
                  </a:cubicBezTo>
                  <a:cubicBezTo>
                    <a:pt x="19291" y="38"/>
                    <a:pt x="19526" y="0"/>
                    <a:pt x="19811" y="0"/>
                  </a:cubicBezTo>
                  <a:cubicBezTo>
                    <a:pt x="19981" y="0"/>
                    <a:pt x="20164" y="15"/>
                    <a:pt x="20338" y="30"/>
                  </a:cubicBezTo>
                  <a:cubicBezTo>
                    <a:pt x="20450" y="41"/>
                    <a:pt x="20534" y="49"/>
                    <a:pt x="20606" y="49"/>
                  </a:cubicBezTo>
                  <a:lnTo>
                    <a:pt x="21572" y="49"/>
                  </a:lnTo>
                  <a:lnTo>
                    <a:pt x="21600" y="988"/>
                  </a:lnTo>
                  <a:cubicBezTo>
                    <a:pt x="21588" y="1685"/>
                    <a:pt x="21208" y="2101"/>
                    <a:pt x="20956" y="2377"/>
                  </a:cubicBezTo>
                  <a:cubicBezTo>
                    <a:pt x="20881" y="2460"/>
                    <a:pt x="20765" y="2586"/>
                    <a:pt x="20764" y="2625"/>
                  </a:cubicBezTo>
                  <a:cubicBezTo>
                    <a:pt x="20756" y="2807"/>
                    <a:pt x="20782" y="2997"/>
                    <a:pt x="20806" y="3188"/>
                  </a:cubicBezTo>
                  <a:cubicBezTo>
                    <a:pt x="20882" y="3793"/>
                    <a:pt x="20970" y="4495"/>
                    <a:pt x="20603" y="5205"/>
                  </a:cubicBezTo>
                  <a:cubicBezTo>
                    <a:pt x="20413" y="5574"/>
                    <a:pt x="20163" y="5856"/>
                    <a:pt x="19943" y="6105"/>
                  </a:cubicBezTo>
                  <a:cubicBezTo>
                    <a:pt x="19774" y="6296"/>
                    <a:pt x="19616" y="6474"/>
                    <a:pt x="19532" y="6642"/>
                  </a:cubicBezTo>
                  <a:cubicBezTo>
                    <a:pt x="18957" y="7794"/>
                    <a:pt x="18867" y="9209"/>
                    <a:pt x="18779" y="10576"/>
                  </a:cubicBezTo>
                  <a:cubicBezTo>
                    <a:pt x="18726" y="11389"/>
                    <a:pt x="18452" y="12094"/>
                    <a:pt x="18188" y="12775"/>
                  </a:cubicBezTo>
                  <a:cubicBezTo>
                    <a:pt x="17962" y="13354"/>
                    <a:pt x="17751" y="13897"/>
                    <a:pt x="17709" y="14436"/>
                  </a:cubicBezTo>
                  <a:cubicBezTo>
                    <a:pt x="17695" y="14626"/>
                    <a:pt x="17753" y="14860"/>
                    <a:pt x="17813" y="15108"/>
                  </a:cubicBezTo>
                  <a:cubicBezTo>
                    <a:pt x="17886" y="15406"/>
                    <a:pt x="17969" y="15744"/>
                    <a:pt x="17971" y="16130"/>
                  </a:cubicBezTo>
                  <a:cubicBezTo>
                    <a:pt x="17974" y="16807"/>
                    <a:pt x="17660" y="17292"/>
                    <a:pt x="17408" y="17681"/>
                  </a:cubicBezTo>
                  <a:cubicBezTo>
                    <a:pt x="17299" y="17849"/>
                    <a:pt x="17199" y="18004"/>
                    <a:pt x="17155" y="18129"/>
                  </a:cubicBezTo>
                  <a:cubicBezTo>
                    <a:pt x="17096" y="18292"/>
                    <a:pt x="17106" y="18415"/>
                    <a:pt x="17190" y="18576"/>
                  </a:cubicBezTo>
                  <a:cubicBezTo>
                    <a:pt x="17353" y="18879"/>
                    <a:pt x="17536" y="19225"/>
                    <a:pt x="17669" y="19584"/>
                  </a:cubicBezTo>
                  <a:lnTo>
                    <a:pt x="17720" y="19721"/>
                  </a:lnTo>
                  <a:lnTo>
                    <a:pt x="17734" y="19999"/>
                  </a:lnTo>
                  <a:cubicBezTo>
                    <a:pt x="17361" y="21410"/>
                    <a:pt x="16621" y="21600"/>
                    <a:pt x="16210"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93" name="Google Shape;493;p12"/>
            <p:cNvSpPr/>
            <p:nvPr/>
          </p:nvSpPr>
          <p:spPr>
            <a:xfrm>
              <a:off x="8409438" y="5156429"/>
              <a:ext cx="145837" cy="111652"/>
            </a:xfrm>
            <a:custGeom>
              <a:rect b="b" l="l" r="r" t="t"/>
              <a:pathLst>
                <a:path extrusionOk="0" h="21600" w="21250">
                  <a:moveTo>
                    <a:pt x="4850" y="21593"/>
                  </a:moveTo>
                  <a:cubicBezTo>
                    <a:pt x="3907" y="21448"/>
                    <a:pt x="3351" y="20780"/>
                    <a:pt x="2904" y="20241"/>
                  </a:cubicBezTo>
                  <a:cubicBezTo>
                    <a:pt x="2794" y="20108"/>
                    <a:pt x="2664" y="19942"/>
                    <a:pt x="2579" y="19868"/>
                  </a:cubicBezTo>
                  <a:cubicBezTo>
                    <a:pt x="2383" y="19723"/>
                    <a:pt x="2191" y="19608"/>
                    <a:pt x="2015" y="19502"/>
                  </a:cubicBezTo>
                  <a:cubicBezTo>
                    <a:pt x="1242" y="19039"/>
                    <a:pt x="-350" y="18087"/>
                    <a:pt x="69" y="15043"/>
                  </a:cubicBezTo>
                  <a:cubicBezTo>
                    <a:pt x="174" y="14273"/>
                    <a:pt x="492" y="11929"/>
                    <a:pt x="2373" y="11929"/>
                  </a:cubicBezTo>
                  <a:cubicBezTo>
                    <a:pt x="3124" y="11929"/>
                    <a:pt x="3852" y="12197"/>
                    <a:pt x="4496" y="12433"/>
                  </a:cubicBezTo>
                  <a:lnTo>
                    <a:pt x="5078" y="12639"/>
                  </a:lnTo>
                  <a:cubicBezTo>
                    <a:pt x="5581" y="12798"/>
                    <a:pt x="6082" y="12999"/>
                    <a:pt x="6579" y="13198"/>
                  </a:cubicBezTo>
                  <a:cubicBezTo>
                    <a:pt x="7428" y="13541"/>
                    <a:pt x="8231" y="13865"/>
                    <a:pt x="9080" y="13939"/>
                  </a:cubicBezTo>
                  <a:cubicBezTo>
                    <a:pt x="9471" y="13973"/>
                    <a:pt x="9872" y="14007"/>
                    <a:pt x="10294" y="14007"/>
                  </a:cubicBezTo>
                  <a:cubicBezTo>
                    <a:pt x="11570" y="14007"/>
                    <a:pt x="11862" y="13669"/>
                    <a:pt x="11875" y="13654"/>
                  </a:cubicBezTo>
                  <a:cubicBezTo>
                    <a:pt x="11874" y="13654"/>
                    <a:pt x="11874" y="13654"/>
                    <a:pt x="11874" y="13654"/>
                  </a:cubicBezTo>
                  <a:cubicBezTo>
                    <a:pt x="11806" y="13654"/>
                    <a:pt x="11649" y="12990"/>
                    <a:pt x="11589" y="12741"/>
                  </a:cubicBezTo>
                  <a:cubicBezTo>
                    <a:pt x="11438" y="12106"/>
                    <a:pt x="11264" y="11383"/>
                    <a:pt x="11264" y="10612"/>
                  </a:cubicBezTo>
                  <a:cubicBezTo>
                    <a:pt x="11266" y="9771"/>
                    <a:pt x="11277" y="8819"/>
                    <a:pt x="11354" y="7821"/>
                  </a:cubicBezTo>
                  <a:lnTo>
                    <a:pt x="5520" y="4399"/>
                  </a:lnTo>
                  <a:lnTo>
                    <a:pt x="7482" y="2385"/>
                  </a:lnTo>
                  <a:cubicBezTo>
                    <a:pt x="8960" y="871"/>
                    <a:pt x="10791" y="0"/>
                    <a:pt x="12508" y="0"/>
                  </a:cubicBezTo>
                  <a:cubicBezTo>
                    <a:pt x="13086" y="0"/>
                    <a:pt x="13658" y="96"/>
                    <a:pt x="14207" y="285"/>
                  </a:cubicBezTo>
                  <a:cubicBezTo>
                    <a:pt x="14800" y="496"/>
                    <a:pt x="15209" y="934"/>
                    <a:pt x="15480" y="1224"/>
                  </a:cubicBezTo>
                  <a:cubicBezTo>
                    <a:pt x="15563" y="1312"/>
                    <a:pt x="15630" y="1394"/>
                    <a:pt x="15695" y="1440"/>
                  </a:cubicBezTo>
                  <a:cubicBezTo>
                    <a:pt x="15806" y="1497"/>
                    <a:pt x="16089" y="1556"/>
                    <a:pt x="16315" y="1605"/>
                  </a:cubicBezTo>
                  <a:cubicBezTo>
                    <a:pt x="16660" y="1678"/>
                    <a:pt x="17005" y="1759"/>
                    <a:pt x="17315" y="1887"/>
                  </a:cubicBezTo>
                  <a:cubicBezTo>
                    <a:pt x="17683" y="2036"/>
                    <a:pt x="18090" y="2095"/>
                    <a:pt x="18496" y="2159"/>
                  </a:cubicBezTo>
                  <a:cubicBezTo>
                    <a:pt x="18974" y="2235"/>
                    <a:pt x="19387" y="2303"/>
                    <a:pt x="19782" y="2412"/>
                  </a:cubicBezTo>
                  <a:lnTo>
                    <a:pt x="21250" y="2821"/>
                  </a:lnTo>
                  <a:lnTo>
                    <a:pt x="20917" y="4766"/>
                  </a:lnTo>
                  <a:cubicBezTo>
                    <a:pt x="20889" y="4924"/>
                    <a:pt x="20868" y="5100"/>
                    <a:pt x="20852" y="5291"/>
                  </a:cubicBezTo>
                  <a:cubicBezTo>
                    <a:pt x="20823" y="5589"/>
                    <a:pt x="19972" y="15224"/>
                    <a:pt x="19972" y="15224"/>
                  </a:cubicBezTo>
                  <a:lnTo>
                    <a:pt x="19423" y="15551"/>
                  </a:lnTo>
                  <a:lnTo>
                    <a:pt x="19691" y="15977"/>
                  </a:lnTo>
                  <a:lnTo>
                    <a:pt x="19691" y="20729"/>
                  </a:lnTo>
                  <a:lnTo>
                    <a:pt x="17869" y="20852"/>
                  </a:lnTo>
                  <a:lnTo>
                    <a:pt x="16912" y="21043"/>
                  </a:lnTo>
                  <a:lnTo>
                    <a:pt x="16765" y="20152"/>
                  </a:lnTo>
                  <a:cubicBezTo>
                    <a:pt x="15793" y="19983"/>
                    <a:pt x="14663" y="19694"/>
                    <a:pt x="14015" y="19637"/>
                  </a:cubicBezTo>
                  <a:cubicBezTo>
                    <a:pt x="13709" y="20158"/>
                    <a:pt x="13106" y="21009"/>
                    <a:pt x="12015" y="21009"/>
                  </a:cubicBezTo>
                  <a:cubicBezTo>
                    <a:pt x="11759" y="21009"/>
                    <a:pt x="11485" y="20957"/>
                    <a:pt x="11200" y="20857"/>
                  </a:cubicBezTo>
                  <a:cubicBezTo>
                    <a:pt x="10521" y="20617"/>
                    <a:pt x="10053" y="20271"/>
                    <a:pt x="9711" y="20018"/>
                  </a:cubicBezTo>
                  <a:cubicBezTo>
                    <a:pt x="9358" y="19758"/>
                    <a:pt x="9301" y="19735"/>
                    <a:pt x="9185" y="19735"/>
                  </a:cubicBezTo>
                  <a:lnTo>
                    <a:pt x="8557" y="19746"/>
                  </a:lnTo>
                  <a:cubicBezTo>
                    <a:pt x="7707" y="19746"/>
                    <a:pt x="7299" y="19777"/>
                    <a:pt x="6974" y="19966"/>
                  </a:cubicBezTo>
                  <a:cubicBezTo>
                    <a:pt x="6987" y="19959"/>
                    <a:pt x="6996" y="19956"/>
                    <a:pt x="7002" y="19956"/>
                  </a:cubicBezTo>
                  <a:cubicBezTo>
                    <a:pt x="7035" y="19956"/>
                    <a:pt x="6978" y="20050"/>
                    <a:pt x="6933" y="20121"/>
                  </a:cubicBezTo>
                  <a:cubicBezTo>
                    <a:pt x="6606" y="20636"/>
                    <a:pt x="5994" y="21600"/>
                    <a:pt x="4933" y="21600"/>
                  </a:cubicBezTo>
                  <a:lnTo>
                    <a:pt x="4850" y="21593"/>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94" name="Google Shape;494;p12"/>
            <p:cNvSpPr/>
            <p:nvPr/>
          </p:nvSpPr>
          <p:spPr>
            <a:xfrm>
              <a:off x="8498736" y="5156429"/>
              <a:ext cx="175631" cy="133711"/>
            </a:xfrm>
            <a:custGeom>
              <a:rect b="b" l="l" r="r" t="t"/>
              <a:pathLst>
                <a:path extrusionOk="0" h="21600" w="21308">
                  <a:moveTo>
                    <a:pt x="3526" y="21164"/>
                  </a:moveTo>
                  <a:cubicBezTo>
                    <a:pt x="2403" y="20227"/>
                    <a:pt x="1729" y="17970"/>
                    <a:pt x="1726" y="16329"/>
                  </a:cubicBezTo>
                  <a:lnTo>
                    <a:pt x="1726" y="14321"/>
                  </a:lnTo>
                  <a:lnTo>
                    <a:pt x="0" y="11558"/>
                  </a:lnTo>
                  <a:lnTo>
                    <a:pt x="2142" y="10279"/>
                  </a:lnTo>
                  <a:lnTo>
                    <a:pt x="2708" y="3846"/>
                  </a:lnTo>
                  <a:cubicBezTo>
                    <a:pt x="2736" y="3548"/>
                    <a:pt x="2770" y="3286"/>
                    <a:pt x="2810" y="3050"/>
                  </a:cubicBezTo>
                  <a:cubicBezTo>
                    <a:pt x="3230" y="530"/>
                    <a:pt x="4518" y="0"/>
                    <a:pt x="5523" y="0"/>
                  </a:cubicBezTo>
                  <a:cubicBezTo>
                    <a:pt x="5985" y="0"/>
                    <a:pt x="6515" y="117"/>
                    <a:pt x="7097" y="254"/>
                  </a:cubicBezTo>
                  <a:cubicBezTo>
                    <a:pt x="7440" y="335"/>
                    <a:pt x="7771" y="414"/>
                    <a:pt x="8118" y="468"/>
                  </a:cubicBezTo>
                  <a:cubicBezTo>
                    <a:pt x="8535" y="536"/>
                    <a:pt x="8943" y="553"/>
                    <a:pt x="9342" y="571"/>
                  </a:cubicBezTo>
                  <a:cubicBezTo>
                    <a:pt x="10935" y="641"/>
                    <a:pt x="12865" y="726"/>
                    <a:pt x="14155" y="3480"/>
                  </a:cubicBezTo>
                  <a:cubicBezTo>
                    <a:pt x="15129" y="5571"/>
                    <a:pt x="15936" y="6716"/>
                    <a:pt x="17879" y="7573"/>
                  </a:cubicBezTo>
                  <a:cubicBezTo>
                    <a:pt x="18055" y="7649"/>
                    <a:pt x="18235" y="7683"/>
                    <a:pt x="18408" y="7718"/>
                  </a:cubicBezTo>
                  <a:cubicBezTo>
                    <a:pt x="19119" y="7860"/>
                    <a:pt x="20128" y="8062"/>
                    <a:pt x="20844" y="9519"/>
                  </a:cubicBezTo>
                  <a:cubicBezTo>
                    <a:pt x="21600" y="11077"/>
                    <a:pt x="21311" y="12988"/>
                    <a:pt x="20835" y="14153"/>
                  </a:cubicBezTo>
                  <a:cubicBezTo>
                    <a:pt x="20324" y="15406"/>
                    <a:pt x="19498" y="16156"/>
                    <a:pt x="18625" y="16156"/>
                  </a:cubicBezTo>
                  <a:cubicBezTo>
                    <a:pt x="18153" y="16156"/>
                    <a:pt x="17488" y="15945"/>
                    <a:pt x="16883" y="14994"/>
                  </a:cubicBezTo>
                  <a:lnTo>
                    <a:pt x="16495" y="14962"/>
                  </a:lnTo>
                  <a:cubicBezTo>
                    <a:pt x="15779" y="14901"/>
                    <a:pt x="15099" y="14842"/>
                    <a:pt x="14426" y="14842"/>
                  </a:cubicBezTo>
                  <a:cubicBezTo>
                    <a:pt x="13397" y="14842"/>
                    <a:pt x="12621" y="14982"/>
                    <a:pt x="11984" y="15283"/>
                  </a:cubicBezTo>
                  <a:cubicBezTo>
                    <a:pt x="11878" y="15334"/>
                    <a:pt x="11769" y="15426"/>
                    <a:pt x="11655" y="15515"/>
                  </a:cubicBezTo>
                  <a:cubicBezTo>
                    <a:pt x="11166" y="15894"/>
                    <a:pt x="10616" y="16321"/>
                    <a:pt x="9923" y="16321"/>
                  </a:cubicBezTo>
                  <a:lnTo>
                    <a:pt x="9652" y="16296"/>
                  </a:lnTo>
                  <a:cubicBezTo>
                    <a:pt x="8877" y="16131"/>
                    <a:pt x="8425" y="15555"/>
                    <a:pt x="8156" y="15211"/>
                  </a:cubicBezTo>
                  <a:cubicBezTo>
                    <a:pt x="8068" y="15102"/>
                    <a:pt x="8012" y="15023"/>
                    <a:pt x="7958" y="14977"/>
                  </a:cubicBezTo>
                  <a:cubicBezTo>
                    <a:pt x="7651" y="15027"/>
                    <a:pt x="7005" y="16754"/>
                    <a:pt x="6763" y="17403"/>
                  </a:cubicBezTo>
                  <a:cubicBezTo>
                    <a:pt x="6661" y="17674"/>
                    <a:pt x="6567" y="17924"/>
                    <a:pt x="6480" y="18134"/>
                  </a:cubicBezTo>
                  <a:cubicBezTo>
                    <a:pt x="6451" y="18206"/>
                    <a:pt x="6315" y="18461"/>
                    <a:pt x="6111" y="18792"/>
                  </a:cubicBezTo>
                  <a:cubicBezTo>
                    <a:pt x="5494" y="19804"/>
                    <a:pt x="5348" y="20100"/>
                    <a:pt x="5314" y="20190"/>
                  </a:cubicBezTo>
                  <a:lnTo>
                    <a:pt x="5064" y="20856"/>
                  </a:lnTo>
                  <a:lnTo>
                    <a:pt x="4506" y="20622"/>
                  </a:lnTo>
                  <a:lnTo>
                    <a:pt x="4047" y="21600"/>
                  </a:lnTo>
                  <a:lnTo>
                    <a:pt x="3526" y="21164"/>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95" name="Google Shape;495;p12"/>
            <p:cNvSpPr/>
            <p:nvPr/>
          </p:nvSpPr>
          <p:spPr>
            <a:xfrm>
              <a:off x="7998672" y="5656821"/>
              <a:ext cx="282325" cy="137605"/>
            </a:xfrm>
            <a:custGeom>
              <a:rect b="b" l="l" r="r" t="t"/>
              <a:pathLst>
                <a:path extrusionOk="0" h="21600" w="21600">
                  <a:moveTo>
                    <a:pt x="8627" y="21600"/>
                  </a:moveTo>
                  <a:cubicBezTo>
                    <a:pt x="8232" y="21600"/>
                    <a:pt x="7871" y="21325"/>
                    <a:pt x="7586" y="20807"/>
                  </a:cubicBezTo>
                  <a:cubicBezTo>
                    <a:pt x="7156" y="20037"/>
                    <a:pt x="7113" y="18843"/>
                    <a:pt x="7081" y="17971"/>
                  </a:cubicBezTo>
                  <a:cubicBezTo>
                    <a:pt x="7078" y="17873"/>
                    <a:pt x="7072" y="17719"/>
                    <a:pt x="7065" y="17567"/>
                  </a:cubicBezTo>
                  <a:cubicBezTo>
                    <a:pt x="6929" y="17650"/>
                    <a:pt x="6763" y="17732"/>
                    <a:pt x="6572" y="17732"/>
                  </a:cubicBezTo>
                  <a:cubicBezTo>
                    <a:pt x="6279" y="17732"/>
                    <a:pt x="6003" y="17544"/>
                    <a:pt x="5750" y="17173"/>
                  </a:cubicBezTo>
                  <a:cubicBezTo>
                    <a:pt x="5193" y="16351"/>
                    <a:pt x="5141" y="15263"/>
                    <a:pt x="5111" y="14613"/>
                  </a:cubicBezTo>
                  <a:cubicBezTo>
                    <a:pt x="5103" y="14435"/>
                    <a:pt x="5095" y="14254"/>
                    <a:pt x="5077" y="14154"/>
                  </a:cubicBezTo>
                  <a:cubicBezTo>
                    <a:pt x="5022" y="13891"/>
                    <a:pt x="4357" y="13154"/>
                    <a:pt x="2703" y="13109"/>
                  </a:cubicBezTo>
                  <a:cubicBezTo>
                    <a:pt x="2535" y="13110"/>
                    <a:pt x="2419" y="13129"/>
                    <a:pt x="2317" y="13146"/>
                  </a:cubicBezTo>
                  <a:cubicBezTo>
                    <a:pt x="2164" y="13173"/>
                    <a:pt x="2049" y="13191"/>
                    <a:pt x="1939" y="13191"/>
                  </a:cubicBezTo>
                  <a:cubicBezTo>
                    <a:pt x="1433" y="13191"/>
                    <a:pt x="1042" y="12832"/>
                    <a:pt x="632" y="11992"/>
                  </a:cubicBezTo>
                  <a:lnTo>
                    <a:pt x="0" y="10697"/>
                  </a:lnTo>
                  <a:lnTo>
                    <a:pt x="896" y="9314"/>
                  </a:lnTo>
                  <a:lnTo>
                    <a:pt x="896" y="6712"/>
                  </a:lnTo>
                  <a:lnTo>
                    <a:pt x="1112" y="6430"/>
                  </a:lnTo>
                  <a:lnTo>
                    <a:pt x="831" y="5960"/>
                  </a:lnTo>
                  <a:lnTo>
                    <a:pt x="908" y="5041"/>
                  </a:lnTo>
                  <a:cubicBezTo>
                    <a:pt x="989" y="4082"/>
                    <a:pt x="1275" y="1679"/>
                    <a:pt x="1275" y="1679"/>
                  </a:cubicBezTo>
                  <a:lnTo>
                    <a:pt x="1418" y="482"/>
                  </a:lnTo>
                  <a:lnTo>
                    <a:pt x="3619" y="426"/>
                  </a:lnTo>
                  <a:lnTo>
                    <a:pt x="3841" y="1286"/>
                  </a:lnTo>
                  <a:cubicBezTo>
                    <a:pt x="4078" y="2201"/>
                    <a:pt x="4513" y="3694"/>
                    <a:pt x="4740" y="4145"/>
                  </a:cubicBezTo>
                  <a:cubicBezTo>
                    <a:pt x="5107" y="4874"/>
                    <a:pt x="5589" y="5368"/>
                    <a:pt x="6134" y="5575"/>
                  </a:cubicBezTo>
                  <a:cubicBezTo>
                    <a:pt x="6348" y="5657"/>
                    <a:pt x="6561" y="5693"/>
                    <a:pt x="6771" y="5693"/>
                  </a:cubicBezTo>
                  <a:cubicBezTo>
                    <a:pt x="7752" y="5693"/>
                    <a:pt x="8701" y="4850"/>
                    <a:pt x="9418" y="4116"/>
                  </a:cubicBezTo>
                  <a:cubicBezTo>
                    <a:pt x="9611" y="3919"/>
                    <a:pt x="9827" y="3741"/>
                    <a:pt x="10046" y="3560"/>
                  </a:cubicBezTo>
                  <a:cubicBezTo>
                    <a:pt x="10403" y="3270"/>
                    <a:pt x="10746" y="2990"/>
                    <a:pt x="10950" y="2649"/>
                  </a:cubicBezTo>
                  <a:cubicBezTo>
                    <a:pt x="11059" y="2464"/>
                    <a:pt x="11165" y="2267"/>
                    <a:pt x="11269" y="2072"/>
                  </a:cubicBezTo>
                  <a:cubicBezTo>
                    <a:pt x="11520" y="1607"/>
                    <a:pt x="11768" y="1155"/>
                    <a:pt x="12073" y="745"/>
                  </a:cubicBezTo>
                  <a:cubicBezTo>
                    <a:pt x="12446" y="244"/>
                    <a:pt x="12838" y="0"/>
                    <a:pt x="13271" y="0"/>
                  </a:cubicBezTo>
                  <a:cubicBezTo>
                    <a:pt x="13594" y="0"/>
                    <a:pt x="13912" y="140"/>
                    <a:pt x="14209" y="284"/>
                  </a:cubicBezTo>
                  <a:cubicBezTo>
                    <a:pt x="14505" y="373"/>
                    <a:pt x="14799" y="463"/>
                    <a:pt x="15056" y="904"/>
                  </a:cubicBezTo>
                  <a:cubicBezTo>
                    <a:pt x="15162" y="1082"/>
                    <a:pt x="15234" y="1299"/>
                    <a:pt x="15292" y="1527"/>
                  </a:cubicBezTo>
                  <a:cubicBezTo>
                    <a:pt x="15292" y="1527"/>
                    <a:pt x="15835" y="1478"/>
                    <a:pt x="15895" y="1478"/>
                  </a:cubicBezTo>
                  <a:cubicBezTo>
                    <a:pt x="16198" y="1478"/>
                    <a:pt x="16448" y="1564"/>
                    <a:pt x="16684" y="1746"/>
                  </a:cubicBezTo>
                  <a:cubicBezTo>
                    <a:pt x="18235" y="2950"/>
                    <a:pt x="19412" y="5456"/>
                    <a:pt x="20452" y="7984"/>
                  </a:cubicBezTo>
                  <a:lnTo>
                    <a:pt x="20854" y="8964"/>
                  </a:lnTo>
                  <a:lnTo>
                    <a:pt x="20360" y="10287"/>
                  </a:lnTo>
                  <a:lnTo>
                    <a:pt x="21600" y="15370"/>
                  </a:lnTo>
                  <a:lnTo>
                    <a:pt x="20492" y="15941"/>
                  </a:lnTo>
                  <a:lnTo>
                    <a:pt x="20361" y="17447"/>
                  </a:lnTo>
                  <a:lnTo>
                    <a:pt x="19067" y="19218"/>
                  </a:lnTo>
                  <a:lnTo>
                    <a:pt x="18926" y="18930"/>
                  </a:lnTo>
                  <a:cubicBezTo>
                    <a:pt x="18885" y="19099"/>
                    <a:pt x="18865" y="19180"/>
                    <a:pt x="18855" y="19241"/>
                  </a:cubicBezTo>
                  <a:lnTo>
                    <a:pt x="18952" y="19892"/>
                  </a:lnTo>
                  <a:lnTo>
                    <a:pt x="18642" y="20017"/>
                  </a:lnTo>
                  <a:lnTo>
                    <a:pt x="17645" y="21016"/>
                  </a:lnTo>
                  <a:lnTo>
                    <a:pt x="17079" y="19236"/>
                  </a:lnTo>
                  <a:cubicBezTo>
                    <a:pt x="16807" y="18374"/>
                    <a:pt x="16554" y="17570"/>
                    <a:pt x="16275" y="16807"/>
                  </a:cubicBezTo>
                  <a:cubicBezTo>
                    <a:pt x="16209" y="16626"/>
                    <a:pt x="16142" y="16411"/>
                    <a:pt x="16072" y="16181"/>
                  </a:cubicBezTo>
                  <a:cubicBezTo>
                    <a:pt x="16018" y="16002"/>
                    <a:pt x="15897" y="15606"/>
                    <a:pt x="15844" y="15509"/>
                  </a:cubicBezTo>
                  <a:lnTo>
                    <a:pt x="15517" y="15189"/>
                  </a:lnTo>
                  <a:lnTo>
                    <a:pt x="15457" y="14366"/>
                  </a:lnTo>
                  <a:cubicBezTo>
                    <a:pt x="15368" y="13162"/>
                    <a:pt x="15707" y="12357"/>
                    <a:pt x="15984" y="11866"/>
                  </a:cubicBezTo>
                  <a:cubicBezTo>
                    <a:pt x="15824" y="11692"/>
                    <a:pt x="15653" y="11420"/>
                    <a:pt x="15522" y="10981"/>
                  </a:cubicBezTo>
                  <a:cubicBezTo>
                    <a:pt x="15379" y="10510"/>
                    <a:pt x="15336" y="10064"/>
                    <a:pt x="15310" y="9797"/>
                  </a:cubicBezTo>
                  <a:lnTo>
                    <a:pt x="15108" y="9368"/>
                  </a:lnTo>
                  <a:cubicBezTo>
                    <a:pt x="14773" y="8745"/>
                    <a:pt x="14396" y="8042"/>
                    <a:pt x="14086" y="7776"/>
                  </a:cubicBezTo>
                  <a:cubicBezTo>
                    <a:pt x="14012" y="7712"/>
                    <a:pt x="13868" y="7646"/>
                    <a:pt x="13677" y="7646"/>
                  </a:cubicBezTo>
                  <a:cubicBezTo>
                    <a:pt x="13322" y="7646"/>
                    <a:pt x="13049" y="7865"/>
                    <a:pt x="12975" y="8013"/>
                  </a:cubicBezTo>
                  <a:cubicBezTo>
                    <a:pt x="12908" y="8149"/>
                    <a:pt x="12843" y="8552"/>
                    <a:pt x="12790" y="8875"/>
                  </a:cubicBezTo>
                  <a:cubicBezTo>
                    <a:pt x="12682" y="9528"/>
                    <a:pt x="12552" y="10325"/>
                    <a:pt x="12226" y="10983"/>
                  </a:cubicBezTo>
                  <a:cubicBezTo>
                    <a:pt x="11722" y="12005"/>
                    <a:pt x="11113" y="12732"/>
                    <a:pt x="10477" y="13079"/>
                  </a:cubicBezTo>
                  <a:cubicBezTo>
                    <a:pt x="10536" y="13266"/>
                    <a:pt x="10640" y="13484"/>
                    <a:pt x="10827" y="13844"/>
                  </a:cubicBezTo>
                  <a:cubicBezTo>
                    <a:pt x="11720" y="15554"/>
                    <a:pt x="12057" y="16851"/>
                    <a:pt x="11919" y="18045"/>
                  </a:cubicBezTo>
                  <a:cubicBezTo>
                    <a:pt x="11829" y="18825"/>
                    <a:pt x="11541" y="19414"/>
                    <a:pt x="11129" y="19662"/>
                  </a:cubicBezTo>
                  <a:cubicBezTo>
                    <a:pt x="10941" y="19774"/>
                    <a:pt x="10763" y="19788"/>
                    <a:pt x="10646" y="19788"/>
                  </a:cubicBezTo>
                  <a:lnTo>
                    <a:pt x="10445" y="19781"/>
                  </a:lnTo>
                  <a:cubicBezTo>
                    <a:pt x="10421" y="19784"/>
                    <a:pt x="10340" y="19944"/>
                    <a:pt x="10291" y="20040"/>
                  </a:cubicBezTo>
                  <a:cubicBezTo>
                    <a:pt x="10193" y="20236"/>
                    <a:pt x="10098" y="20419"/>
                    <a:pt x="9999" y="20573"/>
                  </a:cubicBezTo>
                  <a:cubicBezTo>
                    <a:pt x="9799" y="20881"/>
                    <a:pt x="9265" y="21600"/>
                    <a:pt x="8627"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96" name="Google Shape;496;p12"/>
            <p:cNvSpPr/>
            <p:nvPr/>
          </p:nvSpPr>
          <p:spPr>
            <a:xfrm>
              <a:off x="7873656" y="5585335"/>
              <a:ext cx="167638" cy="157886"/>
            </a:xfrm>
            <a:custGeom>
              <a:rect b="b" l="l" r="r" t="t"/>
              <a:pathLst>
                <a:path extrusionOk="0" h="21599" w="21452">
                  <a:moveTo>
                    <a:pt x="14609" y="21599"/>
                  </a:moveTo>
                  <a:cubicBezTo>
                    <a:pt x="13490" y="21599"/>
                    <a:pt x="12535" y="20483"/>
                    <a:pt x="12494" y="20435"/>
                  </a:cubicBezTo>
                  <a:cubicBezTo>
                    <a:pt x="11704" y="19503"/>
                    <a:pt x="11633" y="18457"/>
                    <a:pt x="11669" y="17558"/>
                  </a:cubicBezTo>
                  <a:cubicBezTo>
                    <a:pt x="11736" y="15935"/>
                    <a:pt x="11472" y="15264"/>
                    <a:pt x="10545" y="14682"/>
                  </a:cubicBezTo>
                  <a:cubicBezTo>
                    <a:pt x="10324" y="14544"/>
                    <a:pt x="10029" y="14438"/>
                    <a:pt x="9716" y="14325"/>
                  </a:cubicBezTo>
                  <a:cubicBezTo>
                    <a:pt x="9249" y="14158"/>
                    <a:pt x="8736" y="13976"/>
                    <a:pt x="8240" y="13634"/>
                  </a:cubicBezTo>
                  <a:cubicBezTo>
                    <a:pt x="7677" y="13253"/>
                    <a:pt x="7266" y="12742"/>
                    <a:pt x="6993" y="12075"/>
                  </a:cubicBezTo>
                  <a:cubicBezTo>
                    <a:pt x="6982" y="12049"/>
                    <a:pt x="6972" y="12023"/>
                    <a:pt x="6963" y="11996"/>
                  </a:cubicBezTo>
                  <a:cubicBezTo>
                    <a:pt x="6863" y="12171"/>
                    <a:pt x="6180" y="13301"/>
                    <a:pt x="6180" y="13301"/>
                  </a:cubicBezTo>
                  <a:lnTo>
                    <a:pt x="5538" y="12913"/>
                  </a:lnTo>
                  <a:lnTo>
                    <a:pt x="4937" y="13546"/>
                  </a:lnTo>
                  <a:lnTo>
                    <a:pt x="4483" y="13072"/>
                  </a:lnTo>
                  <a:cubicBezTo>
                    <a:pt x="4071" y="12642"/>
                    <a:pt x="3789" y="12255"/>
                    <a:pt x="3631" y="11901"/>
                  </a:cubicBezTo>
                  <a:cubicBezTo>
                    <a:pt x="3382" y="11765"/>
                    <a:pt x="2941" y="11527"/>
                    <a:pt x="2469" y="11372"/>
                  </a:cubicBezTo>
                  <a:cubicBezTo>
                    <a:pt x="680" y="10778"/>
                    <a:pt x="534" y="8235"/>
                    <a:pt x="465" y="7014"/>
                  </a:cubicBezTo>
                  <a:cubicBezTo>
                    <a:pt x="410" y="6178"/>
                    <a:pt x="787" y="5545"/>
                    <a:pt x="1081" y="5104"/>
                  </a:cubicBezTo>
                  <a:cubicBezTo>
                    <a:pt x="705" y="4954"/>
                    <a:pt x="175" y="4658"/>
                    <a:pt x="34" y="3931"/>
                  </a:cubicBezTo>
                  <a:cubicBezTo>
                    <a:pt x="-42" y="3517"/>
                    <a:pt x="-148" y="2151"/>
                    <a:pt x="1651" y="1742"/>
                  </a:cubicBezTo>
                  <a:cubicBezTo>
                    <a:pt x="1652" y="1742"/>
                    <a:pt x="1652" y="1742"/>
                    <a:pt x="1652" y="1742"/>
                  </a:cubicBezTo>
                  <a:cubicBezTo>
                    <a:pt x="1716" y="1742"/>
                    <a:pt x="1835" y="1517"/>
                    <a:pt x="1899" y="1396"/>
                  </a:cubicBezTo>
                  <a:cubicBezTo>
                    <a:pt x="2059" y="1098"/>
                    <a:pt x="2248" y="749"/>
                    <a:pt x="2535" y="431"/>
                  </a:cubicBezTo>
                  <a:lnTo>
                    <a:pt x="2909" y="18"/>
                  </a:lnTo>
                  <a:lnTo>
                    <a:pt x="3482" y="0"/>
                  </a:lnTo>
                  <a:cubicBezTo>
                    <a:pt x="4220" y="-1"/>
                    <a:pt x="6013" y="998"/>
                    <a:pt x="6029" y="1008"/>
                  </a:cubicBezTo>
                  <a:cubicBezTo>
                    <a:pt x="6607" y="1332"/>
                    <a:pt x="6905" y="1494"/>
                    <a:pt x="7160" y="1494"/>
                  </a:cubicBezTo>
                  <a:cubicBezTo>
                    <a:pt x="7123" y="1476"/>
                    <a:pt x="7469" y="1250"/>
                    <a:pt x="7562" y="1161"/>
                  </a:cubicBezTo>
                  <a:lnTo>
                    <a:pt x="8003" y="739"/>
                  </a:lnTo>
                  <a:lnTo>
                    <a:pt x="8342" y="1038"/>
                  </a:lnTo>
                  <a:lnTo>
                    <a:pt x="8702" y="447"/>
                  </a:lnTo>
                  <a:lnTo>
                    <a:pt x="9245" y="823"/>
                  </a:lnTo>
                  <a:cubicBezTo>
                    <a:pt x="10529" y="1712"/>
                    <a:pt x="11759" y="2506"/>
                    <a:pt x="12516" y="2956"/>
                  </a:cubicBezTo>
                  <a:lnTo>
                    <a:pt x="12588" y="2573"/>
                  </a:lnTo>
                  <a:cubicBezTo>
                    <a:pt x="12588" y="2573"/>
                    <a:pt x="14456" y="2761"/>
                    <a:pt x="14457" y="2761"/>
                  </a:cubicBezTo>
                  <a:cubicBezTo>
                    <a:pt x="14838" y="2761"/>
                    <a:pt x="14977" y="3073"/>
                    <a:pt x="15282" y="3752"/>
                  </a:cubicBezTo>
                  <a:cubicBezTo>
                    <a:pt x="15467" y="4163"/>
                    <a:pt x="15635" y="4564"/>
                    <a:pt x="15673" y="4699"/>
                  </a:cubicBezTo>
                  <a:cubicBezTo>
                    <a:pt x="16338" y="6966"/>
                    <a:pt x="17584" y="8931"/>
                    <a:pt x="19183" y="10226"/>
                  </a:cubicBezTo>
                  <a:cubicBezTo>
                    <a:pt x="19731" y="10663"/>
                    <a:pt x="20150" y="11183"/>
                    <a:pt x="20461" y="11815"/>
                  </a:cubicBezTo>
                  <a:lnTo>
                    <a:pt x="21452" y="13818"/>
                  </a:lnTo>
                  <a:lnTo>
                    <a:pt x="18519" y="13860"/>
                  </a:lnTo>
                  <a:cubicBezTo>
                    <a:pt x="18452" y="14164"/>
                    <a:pt x="18381" y="14500"/>
                    <a:pt x="18317" y="14808"/>
                  </a:cubicBezTo>
                  <a:cubicBezTo>
                    <a:pt x="18513" y="14990"/>
                    <a:pt x="18689" y="15150"/>
                    <a:pt x="18783" y="15212"/>
                  </a:cubicBezTo>
                  <a:lnTo>
                    <a:pt x="19325" y="15574"/>
                  </a:lnTo>
                  <a:lnTo>
                    <a:pt x="18891" y="16355"/>
                  </a:lnTo>
                  <a:lnTo>
                    <a:pt x="19076" y="16635"/>
                  </a:lnTo>
                  <a:lnTo>
                    <a:pt x="19425" y="17219"/>
                  </a:lnTo>
                  <a:lnTo>
                    <a:pt x="18195" y="18062"/>
                  </a:lnTo>
                  <a:lnTo>
                    <a:pt x="18195" y="20196"/>
                  </a:lnTo>
                  <a:lnTo>
                    <a:pt x="16513" y="21545"/>
                  </a:lnTo>
                  <a:lnTo>
                    <a:pt x="16065" y="21554"/>
                  </a:lnTo>
                  <a:cubicBezTo>
                    <a:pt x="15827" y="21554"/>
                    <a:pt x="15609" y="21499"/>
                    <a:pt x="15413" y="21389"/>
                  </a:cubicBezTo>
                  <a:cubicBezTo>
                    <a:pt x="15168" y="21527"/>
                    <a:pt x="14897" y="21599"/>
                    <a:pt x="14609" y="21599"/>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97" name="Google Shape;497;p12"/>
            <p:cNvSpPr/>
            <p:nvPr/>
          </p:nvSpPr>
          <p:spPr>
            <a:xfrm>
              <a:off x="6784235" y="4530936"/>
              <a:ext cx="1142554" cy="902288"/>
            </a:xfrm>
            <a:custGeom>
              <a:rect b="b" l="l" r="r" t="t"/>
              <a:pathLst>
                <a:path extrusionOk="0" h="21600" w="21556">
                  <a:moveTo>
                    <a:pt x="16052" y="21502"/>
                  </a:moveTo>
                  <a:cubicBezTo>
                    <a:pt x="16006" y="21371"/>
                    <a:pt x="15313" y="20350"/>
                    <a:pt x="15205" y="20237"/>
                  </a:cubicBezTo>
                  <a:cubicBezTo>
                    <a:pt x="15026" y="20049"/>
                    <a:pt x="14885" y="19900"/>
                    <a:pt x="14706" y="19785"/>
                  </a:cubicBezTo>
                  <a:cubicBezTo>
                    <a:pt x="14598" y="19715"/>
                    <a:pt x="14476" y="19675"/>
                    <a:pt x="14370" y="19675"/>
                  </a:cubicBezTo>
                  <a:cubicBezTo>
                    <a:pt x="14315" y="19675"/>
                    <a:pt x="14267" y="19686"/>
                    <a:pt x="14228" y="19708"/>
                  </a:cubicBezTo>
                  <a:cubicBezTo>
                    <a:pt x="14177" y="19735"/>
                    <a:pt x="14126" y="19788"/>
                    <a:pt x="14072" y="19843"/>
                  </a:cubicBezTo>
                  <a:cubicBezTo>
                    <a:pt x="14014" y="19903"/>
                    <a:pt x="13956" y="19960"/>
                    <a:pt x="13893" y="20006"/>
                  </a:cubicBezTo>
                  <a:cubicBezTo>
                    <a:pt x="13813" y="20064"/>
                    <a:pt x="13728" y="20111"/>
                    <a:pt x="13642" y="20158"/>
                  </a:cubicBezTo>
                  <a:cubicBezTo>
                    <a:pt x="13583" y="20190"/>
                    <a:pt x="13524" y="20223"/>
                    <a:pt x="13467" y="20260"/>
                  </a:cubicBezTo>
                  <a:cubicBezTo>
                    <a:pt x="13351" y="20335"/>
                    <a:pt x="13234" y="20372"/>
                    <a:pt x="13111" y="20372"/>
                  </a:cubicBezTo>
                  <a:cubicBezTo>
                    <a:pt x="12896" y="20372"/>
                    <a:pt x="12707" y="20256"/>
                    <a:pt x="12540" y="20154"/>
                  </a:cubicBezTo>
                  <a:cubicBezTo>
                    <a:pt x="12470" y="20112"/>
                    <a:pt x="12403" y="20070"/>
                    <a:pt x="12334" y="20037"/>
                  </a:cubicBezTo>
                  <a:cubicBezTo>
                    <a:pt x="12319" y="20030"/>
                    <a:pt x="12293" y="20027"/>
                    <a:pt x="12259" y="20027"/>
                  </a:cubicBezTo>
                  <a:cubicBezTo>
                    <a:pt x="12230" y="20027"/>
                    <a:pt x="12201" y="20029"/>
                    <a:pt x="12173" y="20031"/>
                  </a:cubicBezTo>
                  <a:cubicBezTo>
                    <a:pt x="12128" y="20035"/>
                    <a:pt x="12090" y="20037"/>
                    <a:pt x="12054" y="20037"/>
                  </a:cubicBezTo>
                  <a:cubicBezTo>
                    <a:pt x="11966" y="20037"/>
                    <a:pt x="11837" y="20023"/>
                    <a:pt x="11735" y="19900"/>
                  </a:cubicBezTo>
                  <a:cubicBezTo>
                    <a:pt x="11700" y="19857"/>
                    <a:pt x="11676" y="19816"/>
                    <a:pt x="11655" y="19779"/>
                  </a:cubicBezTo>
                  <a:cubicBezTo>
                    <a:pt x="11633" y="19741"/>
                    <a:pt x="11632" y="19739"/>
                    <a:pt x="11615" y="19728"/>
                  </a:cubicBezTo>
                  <a:cubicBezTo>
                    <a:pt x="11577" y="19706"/>
                    <a:pt x="11539" y="19692"/>
                    <a:pt x="11500" y="19678"/>
                  </a:cubicBezTo>
                  <a:cubicBezTo>
                    <a:pt x="11456" y="19662"/>
                    <a:pt x="11428" y="19652"/>
                    <a:pt x="11401" y="19639"/>
                  </a:cubicBezTo>
                  <a:cubicBezTo>
                    <a:pt x="11264" y="19581"/>
                    <a:pt x="11189" y="19459"/>
                    <a:pt x="11140" y="19378"/>
                  </a:cubicBezTo>
                  <a:cubicBezTo>
                    <a:pt x="11104" y="19320"/>
                    <a:pt x="11083" y="19287"/>
                    <a:pt x="11052" y="19269"/>
                  </a:cubicBezTo>
                  <a:cubicBezTo>
                    <a:pt x="10966" y="19218"/>
                    <a:pt x="10863" y="19199"/>
                    <a:pt x="10753" y="19178"/>
                  </a:cubicBezTo>
                  <a:cubicBezTo>
                    <a:pt x="10610" y="19150"/>
                    <a:pt x="10449" y="19120"/>
                    <a:pt x="10300" y="19012"/>
                  </a:cubicBezTo>
                  <a:lnTo>
                    <a:pt x="10163" y="18913"/>
                  </a:lnTo>
                  <a:cubicBezTo>
                    <a:pt x="9955" y="18761"/>
                    <a:pt x="9743" y="18607"/>
                    <a:pt x="9528" y="18479"/>
                  </a:cubicBezTo>
                  <a:cubicBezTo>
                    <a:pt x="9258" y="18321"/>
                    <a:pt x="9092" y="18077"/>
                    <a:pt x="8930" y="17841"/>
                  </a:cubicBezTo>
                  <a:lnTo>
                    <a:pt x="8888" y="17775"/>
                  </a:lnTo>
                  <a:cubicBezTo>
                    <a:pt x="8865" y="17737"/>
                    <a:pt x="8823" y="17671"/>
                    <a:pt x="8804" y="17660"/>
                  </a:cubicBezTo>
                  <a:cubicBezTo>
                    <a:pt x="8787" y="17662"/>
                    <a:pt x="8772" y="17667"/>
                    <a:pt x="8748" y="17675"/>
                  </a:cubicBezTo>
                  <a:cubicBezTo>
                    <a:pt x="8717" y="17685"/>
                    <a:pt x="8675" y="17698"/>
                    <a:pt x="8622" y="17698"/>
                  </a:cubicBezTo>
                  <a:cubicBezTo>
                    <a:pt x="8573" y="17698"/>
                    <a:pt x="8523" y="17687"/>
                    <a:pt x="8469" y="17662"/>
                  </a:cubicBezTo>
                  <a:lnTo>
                    <a:pt x="8367" y="17619"/>
                  </a:lnTo>
                  <a:cubicBezTo>
                    <a:pt x="8279" y="17583"/>
                    <a:pt x="8190" y="17546"/>
                    <a:pt x="8105" y="17499"/>
                  </a:cubicBezTo>
                  <a:cubicBezTo>
                    <a:pt x="8062" y="17474"/>
                    <a:pt x="8018" y="17452"/>
                    <a:pt x="7974" y="17430"/>
                  </a:cubicBezTo>
                  <a:cubicBezTo>
                    <a:pt x="7878" y="17382"/>
                    <a:pt x="7778" y="17332"/>
                    <a:pt x="7685" y="17261"/>
                  </a:cubicBezTo>
                  <a:cubicBezTo>
                    <a:pt x="7550" y="17159"/>
                    <a:pt x="7497" y="17016"/>
                    <a:pt x="7459" y="16912"/>
                  </a:cubicBezTo>
                  <a:cubicBezTo>
                    <a:pt x="7444" y="16872"/>
                    <a:pt x="7431" y="16837"/>
                    <a:pt x="7414" y="16802"/>
                  </a:cubicBezTo>
                  <a:cubicBezTo>
                    <a:pt x="7302" y="16579"/>
                    <a:pt x="7074" y="16410"/>
                    <a:pt x="6901" y="16309"/>
                  </a:cubicBezTo>
                  <a:lnTo>
                    <a:pt x="6843" y="16277"/>
                  </a:lnTo>
                  <a:cubicBezTo>
                    <a:pt x="6714" y="16212"/>
                    <a:pt x="6544" y="16125"/>
                    <a:pt x="6476" y="15920"/>
                  </a:cubicBezTo>
                  <a:cubicBezTo>
                    <a:pt x="6449" y="15837"/>
                    <a:pt x="6441" y="15770"/>
                    <a:pt x="6435" y="15721"/>
                  </a:cubicBezTo>
                  <a:cubicBezTo>
                    <a:pt x="6428" y="15668"/>
                    <a:pt x="6428" y="15667"/>
                    <a:pt x="6409" y="15640"/>
                  </a:cubicBezTo>
                  <a:cubicBezTo>
                    <a:pt x="6310" y="15499"/>
                    <a:pt x="6243" y="15362"/>
                    <a:pt x="6207" y="15232"/>
                  </a:cubicBezTo>
                  <a:cubicBezTo>
                    <a:pt x="6185" y="15150"/>
                    <a:pt x="6179" y="15074"/>
                    <a:pt x="6174" y="15008"/>
                  </a:cubicBezTo>
                  <a:cubicBezTo>
                    <a:pt x="6171" y="14963"/>
                    <a:pt x="6167" y="14920"/>
                    <a:pt x="6159" y="14888"/>
                  </a:cubicBezTo>
                  <a:cubicBezTo>
                    <a:pt x="6157" y="14885"/>
                    <a:pt x="6148" y="14870"/>
                    <a:pt x="6140" y="14855"/>
                  </a:cubicBezTo>
                  <a:cubicBezTo>
                    <a:pt x="6102" y="14788"/>
                    <a:pt x="6040" y="14677"/>
                    <a:pt x="6051" y="14530"/>
                  </a:cubicBezTo>
                  <a:lnTo>
                    <a:pt x="6059" y="14426"/>
                  </a:lnTo>
                  <a:lnTo>
                    <a:pt x="6113" y="14373"/>
                  </a:lnTo>
                  <a:lnTo>
                    <a:pt x="6055" y="14372"/>
                  </a:lnTo>
                  <a:lnTo>
                    <a:pt x="6368" y="13969"/>
                  </a:lnTo>
                  <a:cubicBezTo>
                    <a:pt x="6546" y="13739"/>
                    <a:pt x="6588" y="13622"/>
                    <a:pt x="6554" y="13450"/>
                  </a:cubicBezTo>
                  <a:cubicBezTo>
                    <a:pt x="6533" y="13345"/>
                    <a:pt x="6508" y="13245"/>
                    <a:pt x="6484" y="13145"/>
                  </a:cubicBezTo>
                  <a:cubicBezTo>
                    <a:pt x="6435" y="12951"/>
                    <a:pt x="6385" y="12749"/>
                    <a:pt x="6366" y="12520"/>
                  </a:cubicBezTo>
                  <a:cubicBezTo>
                    <a:pt x="6339" y="12216"/>
                    <a:pt x="6302" y="12008"/>
                    <a:pt x="6183" y="11782"/>
                  </a:cubicBezTo>
                  <a:cubicBezTo>
                    <a:pt x="6034" y="11500"/>
                    <a:pt x="5893" y="11233"/>
                    <a:pt x="5782" y="10905"/>
                  </a:cubicBezTo>
                  <a:cubicBezTo>
                    <a:pt x="5736" y="10767"/>
                    <a:pt x="5677" y="10613"/>
                    <a:pt x="5591" y="10503"/>
                  </a:cubicBezTo>
                  <a:cubicBezTo>
                    <a:pt x="5557" y="10459"/>
                    <a:pt x="5521" y="10421"/>
                    <a:pt x="5486" y="10384"/>
                  </a:cubicBezTo>
                  <a:cubicBezTo>
                    <a:pt x="5403" y="10296"/>
                    <a:pt x="5315" y="10202"/>
                    <a:pt x="5244" y="10064"/>
                  </a:cubicBezTo>
                  <a:lnTo>
                    <a:pt x="5209" y="9998"/>
                  </a:lnTo>
                  <a:cubicBezTo>
                    <a:pt x="5153" y="9894"/>
                    <a:pt x="5083" y="9764"/>
                    <a:pt x="5056" y="9614"/>
                  </a:cubicBezTo>
                  <a:cubicBezTo>
                    <a:pt x="5040" y="9526"/>
                    <a:pt x="5045" y="9449"/>
                    <a:pt x="5048" y="9386"/>
                  </a:cubicBezTo>
                  <a:cubicBezTo>
                    <a:pt x="5050" y="9349"/>
                    <a:pt x="5052" y="9317"/>
                    <a:pt x="5050" y="9299"/>
                  </a:cubicBezTo>
                  <a:cubicBezTo>
                    <a:pt x="5034" y="9197"/>
                    <a:pt x="4915" y="9110"/>
                    <a:pt x="4800" y="9027"/>
                  </a:cubicBezTo>
                  <a:cubicBezTo>
                    <a:pt x="4762" y="9000"/>
                    <a:pt x="4726" y="8974"/>
                    <a:pt x="4694" y="8947"/>
                  </a:cubicBezTo>
                  <a:cubicBezTo>
                    <a:pt x="4549" y="8831"/>
                    <a:pt x="4401" y="8752"/>
                    <a:pt x="4267" y="8721"/>
                  </a:cubicBezTo>
                  <a:lnTo>
                    <a:pt x="4103" y="8682"/>
                  </a:lnTo>
                  <a:lnTo>
                    <a:pt x="4113" y="8391"/>
                  </a:lnTo>
                  <a:cubicBezTo>
                    <a:pt x="4117" y="8248"/>
                    <a:pt x="4121" y="8085"/>
                    <a:pt x="4188" y="7914"/>
                  </a:cubicBezTo>
                  <a:cubicBezTo>
                    <a:pt x="4218" y="7837"/>
                    <a:pt x="4259" y="7778"/>
                    <a:pt x="4291" y="7730"/>
                  </a:cubicBezTo>
                  <a:cubicBezTo>
                    <a:pt x="4312" y="7699"/>
                    <a:pt x="4339" y="7660"/>
                    <a:pt x="4342" y="7642"/>
                  </a:cubicBezTo>
                  <a:cubicBezTo>
                    <a:pt x="4350" y="7604"/>
                    <a:pt x="4338" y="7533"/>
                    <a:pt x="4325" y="7471"/>
                  </a:cubicBezTo>
                  <a:cubicBezTo>
                    <a:pt x="4307" y="7471"/>
                    <a:pt x="4288" y="7472"/>
                    <a:pt x="4268" y="7472"/>
                  </a:cubicBezTo>
                  <a:cubicBezTo>
                    <a:pt x="4204" y="7472"/>
                    <a:pt x="4131" y="7464"/>
                    <a:pt x="4072" y="7404"/>
                  </a:cubicBezTo>
                  <a:cubicBezTo>
                    <a:pt x="3947" y="7273"/>
                    <a:pt x="3959" y="7087"/>
                    <a:pt x="3966" y="6988"/>
                  </a:cubicBezTo>
                  <a:cubicBezTo>
                    <a:pt x="3966" y="6984"/>
                    <a:pt x="3966" y="6981"/>
                    <a:pt x="3967" y="6977"/>
                  </a:cubicBezTo>
                  <a:cubicBezTo>
                    <a:pt x="3939" y="6967"/>
                    <a:pt x="3917" y="6956"/>
                    <a:pt x="3894" y="6943"/>
                  </a:cubicBezTo>
                  <a:cubicBezTo>
                    <a:pt x="3666" y="6805"/>
                    <a:pt x="3538" y="6475"/>
                    <a:pt x="3591" y="6157"/>
                  </a:cubicBezTo>
                  <a:cubicBezTo>
                    <a:pt x="3597" y="6120"/>
                    <a:pt x="3606" y="6085"/>
                    <a:pt x="3615" y="6053"/>
                  </a:cubicBezTo>
                  <a:cubicBezTo>
                    <a:pt x="3510" y="6002"/>
                    <a:pt x="3406" y="5944"/>
                    <a:pt x="3388" y="5932"/>
                  </a:cubicBezTo>
                  <a:cubicBezTo>
                    <a:pt x="3243" y="5823"/>
                    <a:pt x="3135" y="5668"/>
                    <a:pt x="3047" y="5444"/>
                  </a:cubicBezTo>
                  <a:lnTo>
                    <a:pt x="3028" y="5396"/>
                  </a:lnTo>
                  <a:cubicBezTo>
                    <a:pt x="2899" y="5070"/>
                    <a:pt x="2740" y="4667"/>
                    <a:pt x="2717" y="4293"/>
                  </a:cubicBezTo>
                  <a:cubicBezTo>
                    <a:pt x="2710" y="4179"/>
                    <a:pt x="2685" y="4061"/>
                    <a:pt x="2659" y="3936"/>
                  </a:cubicBezTo>
                  <a:cubicBezTo>
                    <a:pt x="2627" y="3784"/>
                    <a:pt x="2591" y="3613"/>
                    <a:pt x="2586" y="3431"/>
                  </a:cubicBezTo>
                  <a:cubicBezTo>
                    <a:pt x="2584" y="3350"/>
                    <a:pt x="2589" y="3271"/>
                    <a:pt x="2594" y="3193"/>
                  </a:cubicBezTo>
                  <a:cubicBezTo>
                    <a:pt x="2602" y="3077"/>
                    <a:pt x="2608" y="2985"/>
                    <a:pt x="2582" y="2899"/>
                  </a:cubicBezTo>
                  <a:cubicBezTo>
                    <a:pt x="2492" y="2602"/>
                    <a:pt x="2527" y="2427"/>
                    <a:pt x="2638" y="2184"/>
                  </a:cubicBezTo>
                  <a:cubicBezTo>
                    <a:pt x="2633" y="2182"/>
                    <a:pt x="2588" y="2156"/>
                    <a:pt x="2588" y="2156"/>
                  </a:cubicBezTo>
                  <a:cubicBezTo>
                    <a:pt x="2538" y="2128"/>
                    <a:pt x="2474" y="2094"/>
                    <a:pt x="2409" y="2013"/>
                  </a:cubicBezTo>
                  <a:cubicBezTo>
                    <a:pt x="2377" y="1975"/>
                    <a:pt x="2355" y="1930"/>
                    <a:pt x="2336" y="1890"/>
                  </a:cubicBezTo>
                  <a:cubicBezTo>
                    <a:pt x="2333" y="1886"/>
                    <a:pt x="2331" y="1880"/>
                    <a:pt x="2329" y="1875"/>
                  </a:cubicBezTo>
                  <a:cubicBezTo>
                    <a:pt x="2312" y="1876"/>
                    <a:pt x="2300" y="1877"/>
                    <a:pt x="2288" y="1878"/>
                  </a:cubicBezTo>
                  <a:cubicBezTo>
                    <a:pt x="2259" y="1880"/>
                    <a:pt x="2231" y="1883"/>
                    <a:pt x="2203" y="1883"/>
                  </a:cubicBezTo>
                  <a:cubicBezTo>
                    <a:pt x="2153" y="1883"/>
                    <a:pt x="2077" y="1877"/>
                    <a:pt x="2001" y="1824"/>
                  </a:cubicBezTo>
                  <a:cubicBezTo>
                    <a:pt x="1941" y="1781"/>
                    <a:pt x="1900" y="1733"/>
                    <a:pt x="1872" y="1698"/>
                  </a:cubicBezTo>
                  <a:cubicBezTo>
                    <a:pt x="1868" y="1700"/>
                    <a:pt x="1864" y="1703"/>
                    <a:pt x="1859" y="1706"/>
                  </a:cubicBezTo>
                  <a:cubicBezTo>
                    <a:pt x="1704" y="1813"/>
                    <a:pt x="1664" y="2222"/>
                    <a:pt x="1637" y="2492"/>
                  </a:cubicBezTo>
                  <a:lnTo>
                    <a:pt x="1626" y="2599"/>
                  </a:lnTo>
                  <a:cubicBezTo>
                    <a:pt x="1613" y="2725"/>
                    <a:pt x="1606" y="2861"/>
                    <a:pt x="1605" y="3016"/>
                  </a:cubicBezTo>
                  <a:cubicBezTo>
                    <a:pt x="1605" y="3049"/>
                    <a:pt x="1603" y="3090"/>
                    <a:pt x="1600" y="3135"/>
                  </a:cubicBezTo>
                  <a:cubicBezTo>
                    <a:pt x="1589" y="3309"/>
                    <a:pt x="1593" y="3359"/>
                    <a:pt x="1596" y="3375"/>
                  </a:cubicBezTo>
                  <a:cubicBezTo>
                    <a:pt x="1618" y="3427"/>
                    <a:pt x="1663" y="3488"/>
                    <a:pt x="1710" y="3553"/>
                  </a:cubicBezTo>
                  <a:cubicBezTo>
                    <a:pt x="1767" y="3631"/>
                    <a:pt x="1831" y="3718"/>
                    <a:pt x="1879" y="3828"/>
                  </a:cubicBezTo>
                  <a:cubicBezTo>
                    <a:pt x="1929" y="3943"/>
                    <a:pt x="1957" y="4062"/>
                    <a:pt x="1981" y="4167"/>
                  </a:cubicBezTo>
                  <a:cubicBezTo>
                    <a:pt x="1997" y="4241"/>
                    <a:pt x="2012" y="4309"/>
                    <a:pt x="2036" y="4372"/>
                  </a:cubicBezTo>
                  <a:cubicBezTo>
                    <a:pt x="2044" y="4395"/>
                    <a:pt x="2052" y="4404"/>
                    <a:pt x="2084" y="4435"/>
                  </a:cubicBezTo>
                  <a:cubicBezTo>
                    <a:pt x="2116" y="4468"/>
                    <a:pt x="2154" y="4506"/>
                    <a:pt x="2191" y="4565"/>
                  </a:cubicBezTo>
                  <a:cubicBezTo>
                    <a:pt x="2265" y="4682"/>
                    <a:pt x="2268" y="4823"/>
                    <a:pt x="2271" y="4938"/>
                  </a:cubicBezTo>
                  <a:cubicBezTo>
                    <a:pt x="2272" y="4949"/>
                    <a:pt x="2272" y="4959"/>
                    <a:pt x="2272" y="4968"/>
                  </a:cubicBezTo>
                  <a:lnTo>
                    <a:pt x="2438" y="4950"/>
                  </a:lnTo>
                  <a:lnTo>
                    <a:pt x="2429" y="5226"/>
                  </a:lnTo>
                  <a:cubicBezTo>
                    <a:pt x="2426" y="5316"/>
                    <a:pt x="2409" y="5423"/>
                    <a:pt x="2390" y="5534"/>
                  </a:cubicBezTo>
                  <a:cubicBezTo>
                    <a:pt x="2368" y="5670"/>
                    <a:pt x="2333" y="5875"/>
                    <a:pt x="2371" y="5937"/>
                  </a:cubicBezTo>
                  <a:cubicBezTo>
                    <a:pt x="2378" y="5949"/>
                    <a:pt x="2396" y="5966"/>
                    <a:pt x="2416" y="5984"/>
                  </a:cubicBezTo>
                  <a:cubicBezTo>
                    <a:pt x="2468" y="6033"/>
                    <a:pt x="2544" y="6104"/>
                    <a:pt x="2587" y="6233"/>
                  </a:cubicBezTo>
                  <a:cubicBezTo>
                    <a:pt x="2621" y="6334"/>
                    <a:pt x="2632" y="6429"/>
                    <a:pt x="2641" y="6514"/>
                  </a:cubicBezTo>
                  <a:cubicBezTo>
                    <a:pt x="2649" y="6591"/>
                    <a:pt x="2656" y="6651"/>
                    <a:pt x="2676" y="6694"/>
                  </a:cubicBezTo>
                  <a:cubicBezTo>
                    <a:pt x="2710" y="6767"/>
                    <a:pt x="2754" y="6828"/>
                    <a:pt x="2800" y="6894"/>
                  </a:cubicBezTo>
                  <a:cubicBezTo>
                    <a:pt x="2903" y="7040"/>
                    <a:pt x="3029" y="7218"/>
                    <a:pt x="3055" y="7501"/>
                  </a:cubicBezTo>
                  <a:cubicBezTo>
                    <a:pt x="3067" y="7645"/>
                    <a:pt x="3055" y="7782"/>
                    <a:pt x="3044" y="7903"/>
                  </a:cubicBezTo>
                  <a:cubicBezTo>
                    <a:pt x="3033" y="8032"/>
                    <a:pt x="3023" y="8143"/>
                    <a:pt x="3039" y="8249"/>
                  </a:cubicBezTo>
                  <a:cubicBezTo>
                    <a:pt x="3052" y="8328"/>
                    <a:pt x="3070" y="8406"/>
                    <a:pt x="3087" y="8484"/>
                  </a:cubicBezTo>
                  <a:cubicBezTo>
                    <a:pt x="3117" y="8615"/>
                    <a:pt x="3145" y="8739"/>
                    <a:pt x="3158" y="8866"/>
                  </a:cubicBezTo>
                  <a:cubicBezTo>
                    <a:pt x="3161" y="8894"/>
                    <a:pt x="3164" y="8916"/>
                    <a:pt x="3167" y="8933"/>
                  </a:cubicBezTo>
                  <a:lnTo>
                    <a:pt x="3234" y="8911"/>
                  </a:lnTo>
                  <a:lnTo>
                    <a:pt x="3330" y="9057"/>
                  </a:lnTo>
                  <a:cubicBezTo>
                    <a:pt x="3375" y="9172"/>
                    <a:pt x="3388" y="9272"/>
                    <a:pt x="3380" y="9367"/>
                  </a:cubicBezTo>
                  <a:cubicBezTo>
                    <a:pt x="3367" y="9488"/>
                    <a:pt x="3320" y="9580"/>
                    <a:pt x="3266" y="9655"/>
                  </a:cubicBezTo>
                  <a:lnTo>
                    <a:pt x="3452" y="9620"/>
                  </a:lnTo>
                  <a:lnTo>
                    <a:pt x="3479" y="9711"/>
                  </a:lnTo>
                  <a:cubicBezTo>
                    <a:pt x="3511" y="9819"/>
                    <a:pt x="3577" y="9958"/>
                    <a:pt x="3647" y="10105"/>
                  </a:cubicBezTo>
                  <a:cubicBezTo>
                    <a:pt x="3861" y="10553"/>
                    <a:pt x="4217" y="11301"/>
                    <a:pt x="3646" y="11752"/>
                  </a:cubicBezTo>
                  <a:cubicBezTo>
                    <a:pt x="3546" y="11831"/>
                    <a:pt x="3440" y="11888"/>
                    <a:pt x="3346" y="11938"/>
                  </a:cubicBezTo>
                  <a:lnTo>
                    <a:pt x="3202" y="12016"/>
                  </a:lnTo>
                  <a:lnTo>
                    <a:pt x="3114" y="11852"/>
                  </a:lnTo>
                  <a:cubicBezTo>
                    <a:pt x="3038" y="11712"/>
                    <a:pt x="3037" y="11561"/>
                    <a:pt x="3036" y="11451"/>
                  </a:cubicBezTo>
                  <a:cubicBezTo>
                    <a:pt x="3035" y="11406"/>
                    <a:pt x="3036" y="11373"/>
                    <a:pt x="3031" y="11342"/>
                  </a:cubicBezTo>
                  <a:cubicBezTo>
                    <a:pt x="3001" y="11139"/>
                    <a:pt x="2922" y="11026"/>
                    <a:pt x="2813" y="10870"/>
                  </a:cubicBezTo>
                  <a:cubicBezTo>
                    <a:pt x="2768" y="10806"/>
                    <a:pt x="2722" y="10740"/>
                    <a:pt x="2676" y="10665"/>
                  </a:cubicBezTo>
                  <a:cubicBezTo>
                    <a:pt x="2633" y="10593"/>
                    <a:pt x="2584" y="10533"/>
                    <a:pt x="2535" y="10472"/>
                  </a:cubicBezTo>
                  <a:lnTo>
                    <a:pt x="2460" y="10378"/>
                  </a:lnTo>
                  <a:lnTo>
                    <a:pt x="2343" y="10225"/>
                  </a:lnTo>
                  <a:cubicBezTo>
                    <a:pt x="2234" y="10081"/>
                    <a:pt x="2131" y="9945"/>
                    <a:pt x="2022" y="9819"/>
                  </a:cubicBezTo>
                  <a:cubicBezTo>
                    <a:pt x="1936" y="9718"/>
                    <a:pt x="1883" y="9699"/>
                    <a:pt x="1816" y="9699"/>
                  </a:cubicBezTo>
                  <a:lnTo>
                    <a:pt x="1502" y="9699"/>
                  </a:lnTo>
                  <a:lnTo>
                    <a:pt x="1637" y="9346"/>
                  </a:lnTo>
                  <a:cubicBezTo>
                    <a:pt x="1676" y="9255"/>
                    <a:pt x="1717" y="9170"/>
                    <a:pt x="1759" y="9084"/>
                  </a:cubicBezTo>
                  <a:cubicBezTo>
                    <a:pt x="1856" y="8884"/>
                    <a:pt x="1955" y="8683"/>
                    <a:pt x="1986" y="8483"/>
                  </a:cubicBezTo>
                  <a:cubicBezTo>
                    <a:pt x="2023" y="8253"/>
                    <a:pt x="1888" y="8043"/>
                    <a:pt x="1733" y="7800"/>
                  </a:cubicBezTo>
                  <a:cubicBezTo>
                    <a:pt x="1651" y="7672"/>
                    <a:pt x="1568" y="7542"/>
                    <a:pt x="1502" y="7397"/>
                  </a:cubicBezTo>
                  <a:cubicBezTo>
                    <a:pt x="1400" y="7439"/>
                    <a:pt x="1302" y="7449"/>
                    <a:pt x="1278" y="7449"/>
                  </a:cubicBezTo>
                  <a:cubicBezTo>
                    <a:pt x="1082" y="7442"/>
                    <a:pt x="998" y="7268"/>
                    <a:pt x="957" y="7184"/>
                  </a:cubicBezTo>
                  <a:cubicBezTo>
                    <a:pt x="940" y="7147"/>
                    <a:pt x="933" y="7135"/>
                    <a:pt x="930" y="7131"/>
                  </a:cubicBezTo>
                  <a:lnTo>
                    <a:pt x="887" y="7147"/>
                  </a:lnTo>
                  <a:lnTo>
                    <a:pt x="833" y="7147"/>
                  </a:lnTo>
                  <a:lnTo>
                    <a:pt x="762" y="6999"/>
                  </a:lnTo>
                  <a:lnTo>
                    <a:pt x="758" y="6986"/>
                  </a:lnTo>
                  <a:cubicBezTo>
                    <a:pt x="545" y="6864"/>
                    <a:pt x="502" y="6684"/>
                    <a:pt x="487" y="6557"/>
                  </a:cubicBezTo>
                  <a:cubicBezTo>
                    <a:pt x="473" y="6448"/>
                    <a:pt x="464" y="6404"/>
                    <a:pt x="440" y="6374"/>
                  </a:cubicBezTo>
                  <a:cubicBezTo>
                    <a:pt x="422" y="6350"/>
                    <a:pt x="276" y="6173"/>
                    <a:pt x="248" y="6145"/>
                  </a:cubicBezTo>
                  <a:lnTo>
                    <a:pt x="173" y="6071"/>
                  </a:lnTo>
                  <a:lnTo>
                    <a:pt x="268" y="5915"/>
                  </a:lnTo>
                  <a:lnTo>
                    <a:pt x="294" y="5693"/>
                  </a:lnTo>
                  <a:lnTo>
                    <a:pt x="388" y="5710"/>
                  </a:lnTo>
                  <a:cubicBezTo>
                    <a:pt x="471" y="5725"/>
                    <a:pt x="558" y="5741"/>
                    <a:pt x="643" y="5741"/>
                  </a:cubicBezTo>
                  <a:cubicBezTo>
                    <a:pt x="739" y="5741"/>
                    <a:pt x="811" y="5719"/>
                    <a:pt x="871" y="5673"/>
                  </a:cubicBezTo>
                  <a:cubicBezTo>
                    <a:pt x="1062" y="5523"/>
                    <a:pt x="1132" y="5355"/>
                    <a:pt x="1079" y="5174"/>
                  </a:cubicBezTo>
                  <a:cubicBezTo>
                    <a:pt x="1031" y="5012"/>
                    <a:pt x="964" y="4860"/>
                    <a:pt x="893" y="4698"/>
                  </a:cubicBezTo>
                  <a:cubicBezTo>
                    <a:pt x="865" y="4634"/>
                    <a:pt x="849" y="4590"/>
                    <a:pt x="832" y="4544"/>
                  </a:cubicBezTo>
                  <a:cubicBezTo>
                    <a:pt x="804" y="4470"/>
                    <a:pt x="764" y="4360"/>
                    <a:pt x="732" y="4331"/>
                  </a:cubicBezTo>
                  <a:cubicBezTo>
                    <a:pt x="718" y="4319"/>
                    <a:pt x="689" y="4308"/>
                    <a:pt x="660" y="4296"/>
                  </a:cubicBezTo>
                  <a:cubicBezTo>
                    <a:pt x="596" y="4271"/>
                    <a:pt x="518" y="4241"/>
                    <a:pt x="444" y="4159"/>
                  </a:cubicBezTo>
                  <a:cubicBezTo>
                    <a:pt x="213" y="3906"/>
                    <a:pt x="145" y="3495"/>
                    <a:pt x="278" y="3159"/>
                  </a:cubicBezTo>
                  <a:cubicBezTo>
                    <a:pt x="283" y="3146"/>
                    <a:pt x="288" y="3135"/>
                    <a:pt x="293" y="3125"/>
                  </a:cubicBezTo>
                  <a:cubicBezTo>
                    <a:pt x="240" y="3060"/>
                    <a:pt x="179" y="2966"/>
                    <a:pt x="181" y="2825"/>
                  </a:cubicBezTo>
                  <a:cubicBezTo>
                    <a:pt x="182" y="2756"/>
                    <a:pt x="194" y="2697"/>
                    <a:pt x="203" y="2651"/>
                  </a:cubicBezTo>
                  <a:cubicBezTo>
                    <a:pt x="208" y="2621"/>
                    <a:pt x="213" y="2596"/>
                    <a:pt x="213" y="2579"/>
                  </a:cubicBezTo>
                  <a:cubicBezTo>
                    <a:pt x="214" y="2506"/>
                    <a:pt x="192" y="2417"/>
                    <a:pt x="168" y="2322"/>
                  </a:cubicBezTo>
                  <a:cubicBezTo>
                    <a:pt x="151" y="2254"/>
                    <a:pt x="134" y="2185"/>
                    <a:pt x="123" y="2118"/>
                  </a:cubicBezTo>
                  <a:cubicBezTo>
                    <a:pt x="93" y="1932"/>
                    <a:pt x="61" y="1715"/>
                    <a:pt x="57" y="1508"/>
                  </a:cubicBezTo>
                  <a:lnTo>
                    <a:pt x="55" y="1407"/>
                  </a:lnTo>
                  <a:cubicBezTo>
                    <a:pt x="52" y="1246"/>
                    <a:pt x="51" y="1132"/>
                    <a:pt x="26" y="978"/>
                  </a:cubicBezTo>
                  <a:cubicBezTo>
                    <a:pt x="-5" y="791"/>
                    <a:pt x="-23" y="537"/>
                    <a:pt x="62" y="389"/>
                  </a:cubicBezTo>
                  <a:cubicBezTo>
                    <a:pt x="103" y="318"/>
                    <a:pt x="162" y="274"/>
                    <a:pt x="229" y="264"/>
                  </a:cubicBezTo>
                  <a:lnTo>
                    <a:pt x="1464" y="85"/>
                  </a:lnTo>
                  <a:cubicBezTo>
                    <a:pt x="1482" y="82"/>
                    <a:pt x="1529" y="80"/>
                    <a:pt x="1590" y="77"/>
                  </a:cubicBezTo>
                  <a:cubicBezTo>
                    <a:pt x="1916" y="64"/>
                    <a:pt x="1984" y="43"/>
                    <a:pt x="1997" y="37"/>
                  </a:cubicBezTo>
                  <a:lnTo>
                    <a:pt x="2055" y="0"/>
                  </a:lnTo>
                  <a:lnTo>
                    <a:pt x="2100" y="56"/>
                  </a:lnTo>
                  <a:lnTo>
                    <a:pt x="2302" y="280"/>
                  </a:lnTo>
                  <a:lnTo>
                    <a:pt x="2228" y="431"/>
                  </a:lnTo>
                  <a:lnTo>
                    <a:pt x="4485" y="1630"/>
                  </a:lnTo>
                  <a:lnTo>
                    <a:pt x="6535" y="1630"/>
                  </a:lnTo>
                  <a:lnTo>
                    <a:pt x="6720" y="1102"/>
                  </a:lnTo>
                  <a:lnTo>
                    <a:pt x="8456" y="1219"/>
                  </a:lnTo>
                  <a:lnTo>
                    <a:pt x="8456" y="1633"/>
                  </a:lnTo>
                  <a:lnTo>
                    <a:pt x="8525" y="1682"/>
                  </a:lnTo>
                  <a:lnTo>
                    <a:pt x="9169" y="2650"/>
                  </a:lnTo>
                  <a:lnTo>
                    <a:pt x="9169" y="3450"/>
                  </a:lnTo>
                  <a:lnTo>
                    <a:pt x="9237" y="3820"/>
                  </a:lnTo>
                  <a:lnTo>
                    <a:pt x="9911" y="4380"/>
                  </a:lnTo>
                  <a:cubicBezTo>
                    <a:pt x="10008" y="4237"/>
                    <a:pt x="10178" y="3990"/>
                    <a:pt x="10178" y="3990"/>
                  </a:cubicBezTo>
                  <a:cubicBezTo>
                    <a:pt x="10200" y="3956"/>
                    <a:pt x="10219" y="3916"/>
                    <a:pt x="10239" y="3876"/>
                  </a:cubicBezTo>
                  <a:cubicBezTo>
                    <a:pt x="10282" y="3786"/>
                    <a:pt x="10327" y="3695"/>
                    <a:pt x="10394" y="3617"/>
                  </a:cubicBezTo>
                  <a:cubicBezTo>
                    <a:pt x="10535" y="3454"/>
                    <a:pt x="10721" y="3432"/>
                    <a:pt x="10884" y="3432"/>
                  </a:cubicBezTo>
                  <a:lnTo>
                    <a:pt x="11131" y="3429"/>
                  </a:lnTo>
                  <a:cubicBezTo>
                    <a:pt x="11164" y="3429"/>
                    <a:pt x="11196" y="3431"/>
                    <a:pt x="11228" y="3435"/>
                  </a:cubicBezTo>
                  <a:cubicBezTo>
                    <a:pt x="11549" y="3478"/>
                    <a:pt x="11698" y="3683"/>
                    <a:pt x="11846" y="3928"/>
                  </a:cubicBezTo>
                  <a:cubicBezTo>
                    <a:pt x="11882" y="3985"/>
                    <a:pt x="11916" y="4046"/>
                    <a:pt x="11951" y="4107"/>
                  </a:cubicBezTo>
                  <a:lnTo>
                    <a:pt x="12038" y="4259"/>
                  </a:lnTo>
                  <a:lnTo>
                    <a:pt x="12042" y="4288"/>
                  </a:lnTo>
                  <a:cubicBezTo>
                    <a:pt x="12059" y="4432"/>
                    <a:pt x="12071" y="4547"/>
                    <a:pt x="12083" y="4662"/>
                  </a:cubicBezTo>
                  <a:cubicBezTo>
                    <a:pt x="12097" y="4794"/>
                    <a:pt x="12108" y="4899"/>
                    <a:pt x="12121" y="5003"/>
                  </a:cubicBezTo>
                  <a:cubicBezTo>
                    <a:pt x="12152" y="5264"/>
                    <a:pt x="12257" y="5511"/>
                    <a:pt x="12353" y="5723"/>
                  </a:cubicBezTo>
                  <a:cubicBezTo>
                    <a:pt x="12410" y="5851"/>
                    <a:pt x="12451" y="5943"/>
                    <a:pt x="12503" y="6022"/>
                  </a:cubicBezTo>
                  <a:cubicBezTo>
                    <a:pt x="12630" y="6216"/>
                    <a:pt x="12627" y="6457"/>
                    <a:pt x="12624" y="6650"/>
                  </a:cubicBezTo>
                  <a:cubicBezTo>
                    <a:pt x="12623" y="6752"/>
                    <a:pt x="12622" y="6847"/>
                    <a:pt x="12638" y="6910"/>
                  </a:cubicBezTo>
                  <a:cubicBezTo>
                    <a:pt x="12662" y="7006"/>
                    <a:pt x="12667" y="7108"/>
                    <a:pt x="12673" y="7216"/>
                  </a:cubicBezTo>
                  <a:cubicBezTo>
                    <a:pt x="12676" y="7279"/>
                    <a:pt x="12682" y="7409"/>
                    <a:pt x="12696" y="7442"/>
                  </a:cubicBezTo>
                  <a:cubicBezTo>
                    <a:pt x="12696" y="7442"/>
                    <a:pt x="12696" y="7442"/>
                    <a:pt x="12696" y="7442"/>
                  </a:cubicBezTo>
                  <a:cubicBezTo>
                    <a:pt x="12702" y="7442"/>
                    <a:pt x="12749" y="7470"/>
                    <a:pt x="12767" y="7481"/>
                  </a:cubicBezTo>
                  <a:cubicBezTo>
                    <a:pt x="12799" y="7500"/>
                    <a:pt x="12829" y="7519"/>
                    <a:pt x="12852" y="7536"/>
                  </a:cubicBezTo>
                  <a:cubicBezTo>
                    <a:pt x="12898" y="7570"/>
                    <a:pt x="12946" y="7610"/>
                    <a:pt x="12995" y="7649"/>
                  </a:cubicBezTo>
                  <a:cubicBezTo>
                    <a:pt x="13061" y="7704"/>
                    <a:pt x="13125" y="7757"/>
                    <a:pt x="13190" y="7799"/>
                  </a:cubicBezTo>
                  <a:cubicBezTo>
                    <a:pt x="13194" y="7799"/>
                    <a:pt x="13197" y="7799"/>
                    <a:pt x="13201" y="7799"/>
                  </a:cubicBezTo>
                  <a:cubicBezTo>
                    <a:pt x="13227" y="7799"/>
                    <a:pt x="13245" y="7794"/>
                    <a:pt x="13264" y="7789"/>
                  </a:cubicBezTo>
                  <a:cubicBezTo>
                    <a:pt x="13321" y="7775"/>
                    <a:pt x="13370" y="7764"/>
                    <a:pt x="13420" y="7764"/>
                  </a:cubicBezTo>
                  <a:cubicBezTo>
                    <a:pt x="13459" y="7764"/>
                    <a:pt x="13495" y="7770"/>
                    <a:pt x="13531" y="7782"/>
                  </a:cubicBezTo>
                  <a:cubicBezTo>
                    <a:pt x="13606" y="7807"/>
                    <a:pt x="13661" y="7856"/>
                    <a:pt x="13701" y="7893"/>
                  </a:cubicBezTo>
                  <a:cubicBezTo>
                    <a:pt x="13717" y="7907"/>
                    <a:pt x="13738" y="7926"/>
                    <a:pt x="13746" y="7929"/>
                  </a:cubicBezTo>
                  <a:cubicBezTo>
                    <a:pt x="13797" y="7926"/>
                    <a:pt x="13841" y="7912"/>
                    <a:pt x="13906" y="7874"/>
                  </a:cubicBezTo>
                  <a:lnTo>
                    <a:pt x="13974" y="7834"/>
                  </a:lnTo>
                  <a:lnTo>
                    <a:pt x="14171" y="8148"/>
                  </a:lnTo>
                  <a:lnTo>
                    <a:pt x="14150" y="8214"/>
                  </a:lnTo>
                  <a:cubicBezTo>
                    <a:pt x="14147" y="8271"/>
                    <a:pt x="14142" y="8310"/>
                    <a:pt x="14134" y="8347"/>
                  </a:cubicBezTo>
                  <a:cubicBezTo>
                    <a:pt x="14096" y="8509"/>
                    <a:pt x="14053" y="8693"/>
                    <a:pt x="13983" y="8833"/>
                  </a:cubicBezTo>
                  <a:cubicBezTo>
                    <a:pt x="13900" y="9000"/>
                    <a:pt x="13798" y="9030"/>
                    <a:pt x="13731" y="9050"/>
                  </a:cubicBezTo>
                  <a:cubicBezTo>
                    <a:pt x="13715" y="9054"/>
                    <a:pt x="13701" y="9059"/>
                    <a:pt x="13684" y="9065"/>
                  </a:cubicBezTo>
                  <a:cubicBezTo>
                    <a:pt x="13563" y="9115"/>
                    <a:pt x="13503" y="9263"/>
                    <a:pt x="13474" y="9378"/>
                  </a:cubicBezTo>
                  <a:cubicBezTo>
                    <a:pt x="13404" y="9659"/>
                    <a:pt x="13338" y="9969"/>
                    <a:pt x="13273" y="10326"/>
                  </a:cubicBezTo>
                  <a:cubicBezTo>
                    <a:pt x="13235" y="10533"/>
                    <a:pt x="13220" y="10746"/>
                    <a:pt x="13203" y="10971"/>
                  </a:cubicBezTo>
                  <a:cubicBezTo>
                    <a:pt x="13191" y="11141"/>
                    <a:pt x="13178" y="11309"/>
                    <a:pt x="13157" y="11475"/>
                  </a:cubicBezTo>
                  <a:cubicBezTo>
                    <a:pt x="13139" y="11618"/>
                    <a:pt x="13108" y="11758"/>
                    <a:pt x="13077" y="11898"/>
                  </a:cubicBezTo>
                  <a:cubicBezTo>
                    <a:pt x="13040" y="12060"/>
                    <a:pt x="13006" y="12213"/>
                    <a:pt x="12997" y="12364"/>
                  </a:cubicBezTo>
                  <a:cubicBezTo>
                    <a:pt x="12989" y="12492"/>
                    <a:pt x="13012" y="12656"/>
                    <a:pt x="13035" y="12816"/>
                  </a:cubicBezTo>
                  <a:cubicBezTo>
                    <a:pt x="13052" y="12935"/>
                    <a:pt x="13068" y="13052"/>
                    <a:pt x="13075" y="13161"/>
                  </a:cubicBezTo>
                  <a:cubicBezTo>
                    <a:pt x="13098" y="13518"/>
                    <a:pt x="13211" y="13929"/>
                    <a:pt x="13311" y="14291"/>
                  </a:cubicBezTo>
                  <a:cubicBezTo>
                    <a:pt x="13342" y="14405"/>
                    <a:pt x="13401" y="14495"/>
                    <a:pt x="13470" y="14600"/>
                  </a:cubicBezTo>
                  <a:cubicBezTo>
                    <a:pt x="13538" y="14705"/>
                    <a:pt x="13616" y="14824"/>
                    <a:pt x="13669" y="14971"/>
                  </a:cubicBezTo>
                  <a:cubicBezTo>
                    <a:pt x="13750" y="15197"/>
                    <a:pt x="13744" y="15428"/>
                    <a:pt x="13738" y="15632"/>
                  </a:cubicBezTo>
                  <a:cubicBezTo>
                    <a:pt x="13737" y="15662"/>
                    <a:pt x="13737" y="15687"/>
                    <a:pt x="13736" y="15711"/>
                  </a:cubicBezTo>
                  <a:cubicBezTo>
                    <a:pt x="13767" y="15735"/>
                    <a:pt x="13787" y="15754"/>
                    <a:pt x="13805" y="15778"/>
                  </a:cubicBezTo>
                  <a:cubicBezTo>
                    <a:pt x="13849" y="15839"/>
                    <a:pt x="13867" y="15894"/>
                    <a:pt x="13880" y="15933"/>
                  </a:cubicBezTo>
                  <a:cubicBezTo>
                    <a:pt x="13911" y="16019"/>
                    <a:pt x="13927" y="16085"/>
                    <a:pt x="13944" y="16154"/>
                  </a:cubicBezTo>
                  <a:cubicBezTo>
                    <a:pt x="13956" y="16206"/>
                    <a:pt x="13981" y="16313"/>
                    <a:pt x="13999" y="16337"/>
                  </a:cubicBezTo>
                  <a:cubicBezTo>
                    <a:pt x="14031" y="16361"/>
                    <a:pt x="14180" y="16364"/>
                    <a:pt x="14236" y="16365"/>
                  </a:cubicBezTo>
                  <a:cubicBezTo>
                    <a:pt x="14297" y="16366"/>
                    <a:pt x="14353" y="16367"/>
                    <a:pt x="14397" y="16374"/>
                  </a:cubicBezTo>
                  <a:cubicBezTo>
                    <a:pt x="14616" y="16410"/>
                    <a:pt x="14726" y="16634"/>
                    <a:pt x="14799" y="16783"/>
                  </a:cubicBezTo>
                  <a:cubicBezTo>
                    <a:pt x="14834" y="16854"/>
                    <a:pt x="14878" y="16943"/>
                    <a:pt x="14910" y="16959"/>
                  </a:cubicBezTo>
                  <a:cubicBezTo>
                    <a:pt x="14919" y="16963"/>
                    <a:pt x="14933" y="16966"/>
                    <a:pt x="14950" y="16966"/>
                  </a:cubicBezTo>
                  <a:cubicBezTo>
                    <a:pt x="15014" y="16966"/>
                    <a:pt x="15096" y="16932"/>
                    <a:pt x="15170" y="16901"/>
                  </a:cubicBezTo>
                  <a:lnTo>
                    <a:pt x="15207" y="16886"/>
                  </a:lnTo>
                  <a:cubicBezTo>
                    <a:pt x="15266" y="16863"/>
                    <a:pt x="15322" y="16833"/>
                    <a:pt x="15378" y="16802"/>
                  </a:cubicBezTo>
                  <a:cubicBezTo>
                    <a:pt x="15464" y="16757"/>
                    <a:pt x="15550" y="16712"/>
                    <a:pt x="15639" y="16683"/>
                  </a:cubicBezTo>
                  <a:cubicBezTo>
                    <a:pt x="15694" y="16665"/>
                    <a:pt x="15755" y="16656"/>
                    <a:pt x="15827" y="16656"/>
                  </a:cubicBezTo>
                  <a:cubicBezTo>
                    <a:pt x="15856" y="16656"/>
                    <a:pt x="15994" y="16662"/>
                    <a:pt x="15994" y="16662"/>
                  </a:cubicBezTo>
                  <a:cubicBezTo>
                    <a:pt x="16016" y="16661"/>
                    <a:pt x="16041" y="16660"/>
                    <a:pt x="16066" y="16654"/>
                  </a:cubicBezTo>
                  <a:cubicBezTo>
                    <a:pt x="16103" y="16646"/>
                    <a:pt x="16151" y="16610"/>
                    <a:pt x="16202" y="16572"/>
                  </a:cubicBezTo>
                  <a:cubicBezTo>
                    <a:pt x="16251" y="16535"/>
                    <a:pt x="16300" y="16500"/>
                    <a:pt x="16350" y="16473"/>
                  </a:cubicBezTo>
                  <a:cubicBezTo>
                    <a:pt x="16536" y="16376"/>
                    <a:pt x="16728" y="16363"/>
                    <a:pt x="16892" y="16363"/>
                  </a:cubicBezTo>
                  <a:lnTo>
                    <a:pt x="17188" y="16367"/>
                  </a:lnTo>
                  <a:lnTo>
                    <a:pt x="17159" y="16499"/>
                  </a:lnTo>
                  <a:lnTo>
                    <a:pt x="17224" y="16390"/>
                  </a:lnTo>
                  <a:lnTo>
                    <a:pt x="17240" y="16224"/>
                  </a:lnTo>
                  <a:lnTo>
                    <a:pt x="17302" y="16203"/>
                  </a:lnTo>
                  <a:cubicBezTo>
                    <a:pt x="17362" y="16173"/>
                    <a:pt x="17694" y="15851"/>
                    <a:pt x="17748" y="15785"/>
                  </a:cubicBezTo>
                  <a:cubicBezTo>
                    <a:pt x="17810" y="15710"/>
                    <a:pt x="17848" y="15642"/>
                    <a:pt x="17864" y="15577"/>
                  </a:cubicBezTo>
                  <a:cubicBezTo>
                    <a:pt x="17862" y="15572"/>
                    <a:pt x="17860" y="15532"/>
                    <a:pt x="17858" y="15506"/>
                  </a:cubicBezTo>
                  <a:cubicBezTo>
                    <a:pt x="17854" y="15408"/>
                    <a:pt x="17848" y="15297"/>
                    <a:pt x="17892" y="15200"/>
                  </a:cubicBezTo>
                  <a:cubicBezTo>
                    <a:pt x="17939" y="15099"/>
                    <a:pt x="18004" y="15056"/>
                    <a:pt x="18048" y="15035"/>
                  </a:cubicBezTo>
                  <a:cubicBezTo>
                    <a:pt x="18062" y="14951"/>
                    <a:pt x="18073" y="14865"/>
                    <a:pt x="18084" y="14779"/>
                  </a:cubicBezTo>
                  <a:cubicBezTo>
                    <a:pt x="18114" y="14536"/>
                    <a:pt x="18145" y="14287"/>
                    <a:pt x="18240" y="14050"/>
                  </a:cubicBezTo>
                  <a:cubicBezTo>
                    <a:pt x="18380" y="13698"/>
                    <a:pt x="18643" y="13468"/>
                    <a:pt x="19043" y="13347"/>
                  </a:cubicBezTo>
                  <a:cubicBezTo>
                    <a:pt x="19203" y="13298"/>
                    <a:pt x="19366" y="13267"/>
                    <a:pt x="19529" y="13237"/>
                  </a:cubicBezTo>
                  <a:lnTo>
                    <a:pt x="19697" y="13206"/>
                  </a:lnTo>
                  <a:cubicBezTo>
                    <a:pt x="19794" y="13186"/>
                    <a:pt x="19870" y="13170"/>
                    <a:pt x="19936" y="13139"/>
                  </a:cubicBezTo>
                  <a:cubicBezTo>
                    <a:pt x="19960" y="13129"/>
                    <a:pt x="19982" y="13116"/>
                    <a:pt x="20004" y="13105"/>
                  </a:cubicBezTo>
                  <a:cubicBezTo>
                    <a:pt x="20076" y="13065"/>
                    <a:pt x="20165" y="13017"/>
                    <a:pt x="20275" y="13012"/>
                  </a:cubicBezTo>
                  <a:cubicBezTo>
                    <a:pt x="20275" y="13012"/>
                    <a:pt x="20275" y="13012"/>
                    <a:pt x="20275" y="13012"/>
                  </a:cubicBezTo>
                  <a:cubicBezTo>
                    <a:pt x="20424" y="13012"/>
                    <a:pt x="20537" y="13060"/>
                    <a:pt x="20637" y="13104"/>
                  </a:cubicBezTo>
                  <a:cubicBezTo>
                    <a:pt x="20716" y="13138"/>
                    <a:pt x="20790" y="13170"/>
                    <a:pt x="20848" y="13170"/>
                  </a:cubicBezTo>
                  <a:cubicBezTo>
                    <a:pt x="20874" y="13170"/>
                    <a:pt x="20896" y="13163"/>
                    <a:pt x="20918" y="13148"/>
                  </a:cubicBezTo>
                  <a:lnTo>
                    <a:pt x="20952" y="13119"/>
                  </a:lnTo>
                  <a:cubicBezTo>
                    <a:pt x="21002" y="13075"/>
                    <a:pt x="21079" y="13006"/>
                    <a:pt x="21184" y="13006"/>
                  </a:cubicBezTo>
                  <a:cubicBezTo>
                    <a:pt x="21226" y="13006"/>
                    <a:pt x="21268" y="13018"/>
                    <a:pt x="21307" y="13040"/>
                  </a:cubicBezTo>
                  <a:cubicBezTo>
                    <a:pt x="21481" y="13136"/>
                    <a:pt x="21529" y="13402"/>
                    <a:pt x="21551" y="13622"/>
                  </a:cubicBezTo>
                  <a:cubicBezTo>
                    <a:pt x="21577" y="13875"/>
                    <a:pt x="21497" y="14089"/>
                    <a:pt x="21416" y="14265"/>
                  </a:cubicBezTo>
                  <a:cubicBezTo>
                    <a:pt x="21334" y="14440"/>
                    <a:pt x="21227" y="14560"/>
                    <a:pt x="21133" y="14667"/>
                  </a:cubicBezTo>
                  <a:cubicBezTo>
                    <a:pt x="21073" y="14735"/>
                    <a:pt x="21016" y="14798"/>
                    <a:pt x="20969" y="14874"/>
                  </a:cubicBezTo>
                  <a:cubicBezTo>
                    <a:pt x="20891" y="15001"/>
                    <a:pt x="20887" y="15074"/>
                    <a:pt x="20876" y="15269"/>
                  </a:cubicBezTo>
                  <a:cubicBezTo>
                    <a:pt x="20864" y="15500"/>
                    <a:pt x="20817" y="15679"/>
                    <a:pt x="20772" y="15853"/>
                  </a:cubicBezTo>
                  <a:cubicBezTo>
                    <a:pt x="20757" y="15914"/>
                    <a:pt x="20741" y="15974"/>
                    <a:pt x="20727" y="16035"/>
                  </a:cubicBezTo>
                  <a:cubicBezTo>
                    <a:pt x="20683" y="16229"/>
                    <a:pt x="20626" y="16415"/>
                    <a:pt x="20570" y="16594"/>
                  </a:cubicBezTo>
                  <a:cubicBezTo>
                    <a:pt x="20540" y="16690"/>
                    <a:pt x="20510" y="16785"/>
                    <a:pt x="20482" y="16882"/>
                  </a:cubicBezTo>
                  <a:cubicBezTo>
                    <a:pt x="20432" y="17058"/>
                    <a:pt x="20360" y="17215"/>
                    <a:pt x="20260" y="17362"/>
                  </a:cubicBezTo>
                  <a:lnTo>
                    <a:pt x="19803" y="18031"/>
                  </a:lnTo>
                  <a:lnTo>
                    <a:pt x="19923" y="17195"/>
                  </a:lnTo>
                  <a:cubicBezTo>
                    <a:pt x="19905" y="17180"/>
                    <a:pt x="19865" y="17153"/>
                    <a:pt x="19779" y="17118"/>
                  </a:cubicBezTo>
                  <a:lnTo>
                    <a:pt x="19541" y="17591"/>
                  </a:lnTo>
                  <a:cubicBezTo>
                    <a:pt x="19469" y="17734"/>
                    <a:pt x="19375" y="17755"/>
                    <a:pt x="19325" y="17755"/>
                  </a:cubicBezTo>
                  <a:cubicBezTo>
                    <a:pt x="19290" y="17755"/>
                    <a:pt x="19257" y="17745"/>
                    <a:pt x="19225" y="17726"/>
                  </a:cubicBezTo>
                  <a:lnTo>
                    <a:pt x="19210" y="17898"/>
                  </a:lnTo>
                  <a:lnTo>
                    <a:pt x="17759" y="17898"/>
                  </a:lnTo>
                  <a:lnTo>
                    <a:pt x="17688" y="18502"/>
                  </a:lnTo>
                  <a:lnTo>
                    <a:pt x="17620" y="18502"/>
                  </a:lnTo>
                  <a:lnTo>
                    <a:pt x="17882" y="18815"/>
                  </a:lnTo>
                  <a:lnTo>
                    <a:pt x="17896" y="19143"/>
                  </a:lnTo>
                  <a:lnTo>
                    <a:pt x="18040" y="19874"/>
                  </a:lnTo>
                  <a:lnTo>
                    <a:pt x="16892" y="19874"/>
                  </a:lnTo>
                  <a:cubicBezTo>
                    <a:pt x="16740" y="20237"/>
                    <a:pt x="16709" y="20294"/>
                    <a:pt x="16698" y="20314"/>
                  </a:cubicBezTo>
                  <a:lnTo>
                    <a:pt x="16549" y="20588"/>
                  </a:lnTo>
                  <a:lnTo>
                    <a:pt x="16591" y="20791"/>
                  </a:lnTo>
                  <a:lnTo>
                    <a:pt x="16392" y="21599"/>
                  </a:lnTo>
                  <a:lnTo>
                    <a:pt x="16172" y="21566"/>
                  </a:lnTo>
                  <a:lnTo>
                    <a:pt x="16163" y="21576"/>
                  </a:lnTo>
                  <a:lnTo>
                    <a:pt x="16082" y="21600"/>
                  </a:lnTo>
                  <a:lnTo>
                    <a:pt x="16052" y="21502"/>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98" name="Google Shape;498;p12"/>
            <p:cNvSpPr/>
            <p:nvPr/>
          </p:nvSpPr>
          <p:spPr>
            <a:xfrm>
              <a:off x="5676952" y="2761687"/>
              <a:ext cx="1624566" cy="748001"/>
            </a:xfrm>
            <a:custGeom>
              <a:rect b="b" l="l" r="r" t="t"/>
              <a:pathLst>
                <a:path extrusionOk="0" h="21600" w="21589">
                  <a:moveTo>
                    <a:pt x="9658" y="6100"/>
                  </a:moveTo>
                  <a:cubicBezTo>
                    <a:pt x="9692" y="6106"/>
                    <a:pt x="9725" y="6110"/>
                    <a:pt x="9758" y="6110"/>
                  </a:cubicBezTo>
                  <a:cubicBezTo>
                    <a:pt x="9879" y="6110"/>
                    <a:pt x="9958" y="6055"/>
                    <a:pt x="10022" y="5928"/>
                  </a:cubicBezTo>
                  <a:cubicBezTo>
                    <a:pt x="10036" y="5901"/>
                    <a:pt x="10057" y="5844"/>
                    <a:pt x="10083" y="5776"/>
                  </a:cubicBezTo>
                  <a:cubicBezTo>
                    <a:pt x="10105" y="5718"/>
                    <a:pt x="10126" y="5665"/>
                    <a:pt x="10145" y="5616"/>
                  </a:cubicBezTo>
                  <a:lnTo>
                    <a:pt x="9795" y="5982"/>
                  </a:lnTo>
                  <a:cubicBezTo>
                    <a:pt x="9756" y="6023"/>
                    <a:pt x="9715" y="6055"/>
                    <a:pt x="9674" y="6088"/>
                  </a:cubicBezTo>
                  <a:cubicBezTo>
                    <a:pt x="9668" y="6092"/>
                    <a:pt x="9663" y="6096"/>
                    <a:pt x="9658" y="6100"/>
                  </a:cubicBezTo>
                  <a:close/>
                  <a:moveTo>
                    <a:pt x="9462" y="14703"/>
                  </a:moveTo>
                  <a:lnTo>
                    <a:pt x="9470" y="14693"/>
                  </a:lnTo>
                  <a:cubicBezTo>
                    <a:pt x="9515" y="14633"/>
                    <a:pt x="9612" y="14505"/>
                    <a:pt x="9687" y="14401"/>
                  </a:cubicBezTo>
                  <a:cubicBezTo>
                    <a:pt x="9690" y="14352"/>
                    <a:pt x="9699" y="14306"/>
                    <a:pt x="9717" y="14259"/>
                  </a:cubicBezTo>
                  <a:cubicBezTo>
                    <a:pt x="9537" y="14446"/>
                    <a:pt x="9353" y="14579"/>
                    <a:pt x="9173" y="14703"/>
                  </a:cubicBezTo>
                  <a:lnTo>
                    <a:pt x="9462" y="14703"/>
                  </a:lnTo>
                  <a:close/>
                  <a:moveTo>
                    <a:pt x="6030" y="15741"/>
                  </a:moveTo>
                  <a:cubicBezTo>
                    <a:pt x="6019" y="15761"/>
                    <a:pt x="5965" y="15909"/>
                    <a:pt x="5939" y="15979"/>
                  </a:cubicBezTo>
                  <a:cubicBezTo>
                    <a:pt x="5900" y="16086"/>
                    <a:pt x="5858" y="16201"/>
                    <a:pt x="5807" y="16279"/>
                  </a:cubicBezTo>
                  <a:cubicBezTo>
                    <a:pt x="5900" y="16166"/>
                    <a:pt x="5993" y="16052"/>
                    <a:pt x="6086" y="15935"/>
                  </a:cubicBezTo>
                  <a:cubicBezTo>
                    <a:pt x="6069" y="15887"/>
                    <a:pt x="6057" y="15840"/>
                    <a:pt x="6048" y="15805"/>
                  </a:cubicBezTo>
                  <a:cubicBezTo>
                    <a:pt x="6043" y="15783"/>
                    <a:pt x="6034" y="15750"/>
                    <a:pt x="6030" y="15741"/>
                  </a:cubicBezTo>
                  <a:close/>
                  <a:moveTo>
                    <a:pt x="243" y="21600"/>
                  </a:moveTo>
                  <a:cubicBezTo>
                    <a:pt x="129" y="21600"/>
                    <a:pt x="69" y="21490"/>
                    <a:pt x="38" y="21398"/>
                  </a:cubicBezTo>
                  <a:cubicBezTo>
                    <a:pt x="-2" y="21278"/>
                    <a:pt x="-11" y="21129"/>
                    <a:pt x="13" y="20991"/>
                  </a:cubicBezTo>
                  <a:cubicBezTo>
                    <a:pt x="98" y="20510"/>
                    <a:pt x="633" y="20232"/>
                    <a:pt x="638" y="20229"/>
                  </a:cubicBezTo>
                  <a:cubicBezTo>
                    <a:pt x="735" y="20183"/>
                    <a:pt x="831" y="20141"/>
                    <a:pt x="926" y="20100"/>
                  </a:cubicBezTo>
                  <a:cubicBezTo>
                    <a:pt x="1186" y="19988"/>
                    <a:pt x="1412" y="19891"/>
                    <a:pt x="1645" y="19723"/>
                  </a:cubicBezTo>
                  <a:cubicBezTo>
                    <a:pt x="1750" y="19646"/>
                    <a:pt x="1851" y="19553"/>
                    <a:pt x="1953" y="19460"/>
                  </a:cubicBezTo>
                  <a:cubicBezTo>
                    <a:pt x="2152" y="19278"/>
                    <a:pt x="2352" y="19094"/>
                    <a:pt x="2580" y="19017"/>
                  </a:cubicBezTo>
                  <a:cubicBezTo>
                    <a:pt x="2964" y="18887"/>
                    <a:pt x="3273" y="18645"/>
                    <a:pt x="3667" y="18318"/>
                  </a:cubicBezTo>
                  <a:cubicBezTo>
                    <a:pt x="3807" y="18201"/>
                    <a:pt x="3957" y="18118"/>
                    <a:pt x="4102" y="18037"/>
                  </a:cubicBezTo>
                  <a:cubicBezTo>
                    <a:pt x="4301" y="17925"/>
                    <a:pt x="4507" y="17810"/>
                    <a:pt x="4672" y="17614"/>
                  </a:cubicBezTo>
                  <a:cubicBezTo>
                    <a:pt x="4848" y="17403"/>
                    <a:pt x="5024" y="17198"/>
                    <a:pt x="5199" y="16995"/>
                  </a:cubicBezTo>
                  <a:cubicBezTo>
                    <a:pt x="5389" y="16773"/>
                    <a:pt x="5574" y="16558"/>
                    <a:pt x="5756" y="16340"/>
                  </a:cubicBezTo>
                  <a:cubicBezTo>
                    <a:pt x="5732" y="16361"/>
                    <a:pt x="5705" y="16374"/>
                    <a:pt x="5677" y="16374"/>
                  </a:cubicBezTo>
                  <a:cubicBezTo>
                    <a:pt x="5495" y="16313"/>
                    <a:pt x="5485" y="15966"/>
                    <a:pt x="5489" y="15759"/>
                  </a:cubicBezTo>
                  <a:cubicBezTo>
                    <a:pt x="5444" y="15757"/>
                    <a:pt x="5360" y="15740"/>
                    <a:pt x="5297" y="15591"/>
                  </a:cubicBezTo>
                  <a:cubicBezTo>
                    <a:pt x="5258" y="15625"/>
                    <a:pt x="5218" y="15669"/>
                    <a:pt x="5176" y="15715"/>
                  </a:cubicBezTo>
                  <a:cubicBezTo>
                    <a:pt x="5120" y="15778"/>
                    <a:pt x="5065" y="15837"/>
                    <a:pt x="5007" y="15883"/>
                  </a:cubicBezTo>
                  <a:cubicBezTo>
                    <a:pt x="4833" y="16021"/>
                    <a:pt x="4654" y="16026"/>
                    <a:pt x="4481" y="16030"/>
                  </a:cubicBezTo>
                  <a:lnTo>
                    <a:pt x="4368" y="16033"/>
                  </a:lnTo>
                  <a:lnTo>
                    <a:pt x="4314" y="15523"/>
                  </a:lnTo>
                  <a:lnTo>
                    <a:pt x="4364" y="15473"/>
                  </a:lnTo>
                  <a:cubicBezTo>
                    <a:pt x="4468" y="15369"/>
                    <a:pt x="4566" y="15159"/>
                    <a:pt x="4670" y="14936"/>
                  </a:cubicBezTo>
                  <a:cubicBezTo>
                    <a:pt x="4757" y="14752"/>
                    <a:pt x="4846" y="14561"/>
                    <a:pt x="4948" y="14415"/>
                  </a:cubicBezTo>
                  <a:cubicBezTo>
                    <a:pt x="4963" y="14393"/>
                    <a:pt x="4977" y="14359"/>
                    <a:pt x="4990" y="14319"/>
                  </a:cubicBezTo>
                  <a:cubicBezTo>
                    <a:pt x="4837" y="14445"/>
                    <a:pt x="4671" y="14551"/>
                    <a:pt x="4531" y="14551"/>
                  </a:cubicBezTo>
                  <a:cubicBezTo>
                    <a:pt x="4276" y="14551"/>
                    <a:pt x="4210" y="14192"/>
                    <a:pt x="4193" y="14038"/>
                  </a:cubicBezTo>
                  <a:cubicBezTo>
                    <a:pt x="4117" y="13343"/>
                    <a:pt x="4269" y="13079"/>
                    <a:pt x="4380" y="12885"/>
                  </a:cubicBezTo>
                  <a:cubicBezTo>
                    <a:pt x="4444" y="12773"/>
                    <a:pt x="4495" y="12684"/>
                    <a:pt x="4516" y="12505"/>
                  </a:cubicBezTo>
                  <a:cubicBezTo>
                    <a:pt x="4524" y="12443"/>
                    <a:pt x="4529" y="12381"/>
                    <a:pt x="4534" y="12322"/>
                  </a:cubicBezTo>
                  <a:cubicBezTo>
                    <a:pt x="4559" y="12021"/>
                    <a:pt x="4592" y="11628"/>
                    <a:pt x="4811" y="11444"/>
                  </a:cubicBezTo>
                  <a:cubicBezTo>
                    <a:pt x="4848" y="11413"/>
                    <a:pt x="4885" y="11386"/>
                    <a:pt x="4922" y="11358"/>
                  </a:cubicBezTo>
                  <a:cubicBezTo>
                    <a:pt x="5022" y="11285"/>
                    <a:pt x="5111" y="11220"/>
                    <a:pt x="5185" y="11107"/>
                  </a:cubicBezTo>
                  <a:cubicBezTo>
                    <a:pt x="5352" y="10854"/>
                    <a:pt x="5536" y="10724"/>
                    <a:pt x="5714" y="10599"/>
                  </a:cubicBezTo>
                  <a:cubicBezTo>
                    <a:pt x="5854" y="10502"/>
                    <a:pt x="5985" y="10410"/>
                    <a:pt x="6102" y="10267"/>
                  </a:cubicBezTo>
                  <a:lnTo>
                    <a:pt x="6152" y="10207"/>
                  </a:lnTo>
                  <a:cubicBezTo>
                    <a:pt x="6387" y="9920"/>
                    <a:pt x="6573" y="9693"/>
                    <a:pt x="6816" y="9693"/>
                  </a:cubicBezTo>
                  <a:cubicBezTo>
                    <a:pt x="6927" y="9693"/>
                    <a:pt x="7043" y="9742"/>
                    <a:pt x="7170" y="9841"/>
                  </a:cubicBezTo>
                  <a:cubicBezTo>
                    <a:pt x="7176" y="9846"/>
                    <a:pt x="7185" y="9849"/>
                    <a:pt x="7195" y="9849"/>
                  </a:cubicBezTo>
                  <a:cubicBezTo>
                    <a:pt x="7242" y="9849"/>
                    <a:pt x="7305" y="9789"/>
                    <a:pt x="7366" y="9732"/>
                  </a:cubicBezTo>
                  <a:cubicBezTo>
                    <a:pt x="7404" y="9697"/>
                    <a:pt x="7441" y="9663"/>
                    <a:pt x="7475" y="9639"/>
                  </a:cubicBezTo>
                  <a:cubicBezTo>
                    <a:pt x="7675" y="9499"/>
                    <a:pt x="7879" y="9422"/>
                    <a:pt x="8055" y="9360"/>
                  </a:cubicBezTo>
                  <a:lnTo>
                    <a:pt x="8139" y="9333"/>
                  </a:lnTo>
                  <a:cubicBezTo>
                    <a:pt x="8389" y="9253"/>
                    <a:pt x="8672" y="9163"/>
                    <a:pt x="8783" y="8709"/>
                  </a:cubicBezTo>
                  <a:cubicBezTo>
                    <a:pt x="8808" y="8611"/>
                    <a:pt x="8819" y="8536"/>
                    <a:pt x="8828" y="8478"/>
                  </a:cubicBezTo>
                  <a:cubicBezTo>
                    <a:pt x="8831" y="8454"/>
                    <a:pt x="8835" y="8432"/>
                    <a:pt x="8839" y="8411"/>
                  </a:cubicBezTo>
                  <a:cubicBezTo>
                    <a:pt x="8817" y="8429"/>
                    <a:pt x="8794" y="8448"/>
                    <a:pt x="8772" y="8468"/>
                  </a:cubicBezTo>
                  <a:cubicBezTo>
                    <a:pt x="8670" y="8556"/>
                    <a:pt x="8565" y="8647"/>
                    <a:pt x="8443" y="8663"/>
                  </a:cubicBezTo>
                  <a:cubicBezTo>
                    <a:pt x="8415" y="8667"/>
                    <a:pt x="8386" y="8669"/>
                    <a:pt x="8358" y="8669"/>
                  </a:cubicBezTo>
                  <a:cubicBezTo>
                    <a:pt x="8235" y="8669"/>
                    <a:pt x="8119" y="8636"/>
                    <a:pt x="8006" y="8604"/>
                  </a:cubicBezTo>
                  <a:cubicBezTo>
                    <a:pt x="7893" y="8571"/>
                    <a:pt x="7791" y="8542"/>
                    <a:pt x="7687" y="8542"/>
                  </a:cubicBezTo>
                  <a:cubicBezTo>
                    <a:pt x="7598" y="8542"/>
                    <a:pt x="7517" y="8564"/>
                    <a:pt x="7440" y="8611"/>
                  </a:cubicBezTo>
                  <a:cubicBezTo>
                    <a:pt x="7330" y="8677"/>
                    <a:pt x="7242" y="8710"/>
                    <a:pt x="7169" y="8710"/>
                  </a:cubicBezTo>
                  <a:cubicBezTo>
                    <a:pt x="7028" y="8710"/>
                    <a:pt x="6963" y="8577"/>
                    <a:pt x="6933" y="8466"/>
                  </a:cubicBezTo>
                  <a:cubicBezTo>
                    <a:pt x="6903" y="8350"/>
                    <a:pt x="6882" y="8151"/>
                    <a:pt x="6959" y="7860"/>
                  </a:cubicBezTo>
                  <a:cubicBezTo>
                    <a:pt x="6993" y="7732"/>
                    <a:pt x="7047" y="7588"/>
                    <a:pt x="7107" y="7459"/>
                  </a:cubicBezTo>
                  <a:cubicBezTo>
                    <a:pt x="6984" y="7380"/>
                    <a:pt x="6891" y="7280"/>
                    <a:pt x="6889" y="7037"/>
                  </a:cubicBezTo>
                  <a:cubicBezTo>
                    <a:pt x="6886" y="6734"/>
                    <a:pt x="7047" y="6627"/>
                    <a:pt x="7133" y="6570"/>
                  </a:cubicBezTo>
                  <a:cubicBezTo>
                    <a:pt x="7311" y="6451"/>
                    <a:pt x="7491" y="6392"/>
                    <a:pt x="7666" y="6335"/>
                  </a:cubicBezTo>
                  <a:cubicBezTo>
                    <a:pt x="7780" y="6298"/>
                    <a:pt x="7890" y="6262"/>
                    <a:pt x="7998" y="6211"/>
                  </a:cubicBezTo>
                  <a:cubicBezTo>
                    <a:pt x="8172" y="6129"/>
                    <a:pt x="8353" y="6010"/>
                    <a:pt x="8528" y="5895"/>
                  </a:cubicBezTo>
                  <a:cubicBezTo>
                    <a:pt x="8886" y="5661"/>
                    <a:pt x="9257" y="5418"/>
                    <a:pt x="9630" y="5418"/>
                  </a:cubicBezTo>
                  <a:cubicBezTo>
                    <a:pt x="9668" y="5418"/>
                    <a:pt x="9707" y="5421"/>
                    <a:pt x="9745" y="5427"/>
                  </a:cubicBezTo>
                  <a:lnTo>
                    <a:pt x="10069" y="5472"/>
                  </a:lnTo>
                  <a:cubicBezTo>
                    <a:pt x="10026" y="5414"/>
                    <a:pt x="9998" y="5337"/>
                    <a:pt x="9998" y="5230"/>
                  </a:cubicBezTo>
                  <a:lnTo>
                    <a:pt x="9998" y="5197"/>
                  </a:lnTo>
                  <a:lnTo>
                    <a:pt x="10005" y="5133"/>
                  </a:lnTo>
                  <a:cubicBezTo>
                    <a:pt x="10032" y="5008"/>
                    <a:pt x="10055" y="4922"/>
                    <a:pt x="10076" y="4842"/>
                  </a:cubicBezTo>
                  <a:cubicBezTo>
                    <a:pt x="10147" y="4576"/>
                    <a:pt x="10159" y="4528"/>
                    <a:pt x="10081" y="4320"/>
                  </a:cubicBezTo>
                  <a:lnTo>
                    <a:pt x="10059" y="4261"/>
                  </a:lnTo>
                  <a:cubicBezTo>
                    <a:pt x="9944" y="3943"/>
                    <a:pt x="9905" y="3903"/>
                    <a:pt x="9901" y="3899"/>
                  </a:cubicBezTo>
                  <a:lnTo>
                    <a:pt x="9847" y="3899"/>
                  </a:lnTo>
                  <a:lnTo>
                    <a:pt x="9845" y="3788"/>
                  </a:lnTo>
                  <a:lnTo>
                    <a:pt x="9800" y="3360"/>
                  </a:lnTo>
                  <a:lnTo>
                    <a:pt x="9866" y="3328"/>
                  </a:lnTo>
                  <a:cubicBezTo>
                    <a:pt x="9973" y="3275"/>
                    <a:pt x="10071" y="3172"/>
                    <a:pt x="10175" y="3062"/>
                  </a:cubicBezTo>
                  <a:cubicBezTo>
                    <a:pt x="10334" y="2896"/>
                    <a:pt x="10498" y="2724"/>
                    <a:pt x="10704" y="2720"/>
                  </a:cubicBezTo>
                  <a:cubicBezTo>
                    <a:pt x="11085" y="2713"/>
                    <a:pt x="11430" y="2683"/>
                    <a:pt x="11793" y="2391"/>
                  </a:cubicBezTo>
                  <a:cubicBezTo>
                    <a:pt x="12595" y="1749"/>
                    <a:pt x="13246" y="1322"/>
                    <a:pt x="13906" y="1005"/>
                  </a:cubicBezTo>
                  <a:lnTo>
                    <a:pt x="14090" y="916"/>
                  </a:lnTo>
                  <a:cubicBezTo>
                    <a:pt x="14432" y="747"/>
                    <a:pt x="14755" y="588"/>
                    <a:pt x="15115" y="556"/>
                  </a:cubicBezTo>
                  <a:cubicBezTo>
                    <a:pt x="15444" y="526"/>
                    <a:pt x="15689" y="455"/>
                    <a:pt x="15970" y="179"/>
                  </a:cubicBezTo>
                  <a:cubicBezTo>
                    <a:pt x="16093" y="58"/>
                    <a:pt x="16227" y="0"/>
                    <a:pt x="16381" y="0"/>
                  </a:cubicBezTo>
                  <a:cubicBezTo>
                    <a:pt x="16606" y="0"/>
                    <a:pt x="16829" y="127"/>
                    <a:pt x="17039" y="257"/>
                  </a:cubicBezTo>
                  <a:cubicBezTo>
                    <a:pt x="17201" y="357"/>
                    <a:pt x="17364" y="386"/>
                    <a:pt x="17537" y="417"/>
                  </a:cubicBezTo>
                  <a:cubicBezTo>
                    <a:pt x="17654" y="438"/>
                    <a:pt x="17785" y="461"/>
                    <a:pt x="17914" y="510"/>
                  </a:cubicBezTo>
                  <a:lnTo>
                    <a:pt x="18243" y="636"/>
                  </a:lnTo>
                  <a:lnTo>
                    <a:pt x="18039" y="935"/>
                  </a:lnTo>
                  <a:cubicBezTo>
                    <a:pt x="18118" y="933"/>
                    <a:pt x="18191" y="932"/>
                    <a:pt x="18217" y="932"/>
                  </a:cubicBezTo>
                  <a:cubicBezTo>
                    <a:pt x="18524" y="932"/>
                    <a:pt x="18852" y="969"/>
                    <a:pt x="19173" y="1237"/>
                  </a:cubicBezTo>
                  <a:cubicBezTo>
                    <a:pt x="19301" y="1343"/>
                    <a:pt x="19425" y="1354"/>
                    <a:pt x="19557" y="1366"/>
                  </a:cubicBezTo>
                  <a:cubicBezTo>
                    <a:pt x="19626" y="1372"/>
                    <a:pt x="19694" y="1378"/>
                    <a:pt x="19766" y="1395"/>
                  </a:cubicBezTo>
                  <a:cubicBezTo>
                    <a:pt x="19850" y="1415"/>
                    <a:pt x="19930" y="1454"/>
                    <a:pt x="20010" y="1494"/>
                  </a:cubicBezTo>
                  <a:cubicBezTo>
                    <a:pt x="20108" y="1544"/>
                    <a:pt x="20200" y="1590"/>
                    <a:pt x="20297" y="1590"/>
                  </a:cubicBezTo>
                  <a:cubicBezTo>
                    <a:pt x="20362" y="1589"/>
                    <a:pt x="20421" y="1582"/>
                    <a:pt x="20480" y="1576"/>
                  </a:cubicBezTo>
                  <a:cubicBezTo>
                    <a:pt x="20559" y="1568"/>
                    <a:pt x="20632" y="1561"/>
                    <a:pt x="20704" y="1561"/>
                  </a:cubicBezTo>
                  <a:cubicBezTo>
                    <a:pt x="20929" y="1561"/>
                    <a:pt x="21188" y="1622"/>
                    <a:pt x="21401" y="2073"/>
                  </a:cubicBezTo>
                  <a:cubicBezTo>
                    <a:pt x="21439" y="2152"/>
                    <a:pt x="21471" y="2235"/>
                    <a:pt x="21499" y="2323"/>
                  </a:cubicBezTo>
                  <a:lnTo>
                    <a:pt x="21589" y="2604"/>
                  </a:lnTo>
                  <a:lnTo>
                    <a:pt x="21447" y="2753"/>
                  </a:lnTo>
                  <a:lnTo>
                    <a:pt x="21117" y="3307"/>
                  </a:lnTo>
                  <a:cubicBezTo>
                    <a:pt x="20401" y="4509"/>
                    <a:pt x="19695" y="5693"/>
                    <a:pt x="18993" y="6887"/>
                  </a:cubicBezTo>
                  <a:cubicBezTo>
                    <a:pt x="18067" y="8459"/>
                    <a:pt x="17164" y="10177"/>
                    <a:pt x="16290" y="11837"/>
                  </a:cubicBezTo>
                  <a:cubicBezTo>
                    <a:pt x="16000" y="12390"/>
                    <a:pt x="15710" y="12941"/>
                    <a:pt x="15419" y="13487"/>
                  </a:cubicBezTo>
                  <a:cubicBezTo>
                    <a:pt x="15436" y="13490"/>
                    <a:pt x="15454" y="13491"/>
                    <a:pt x="15473" y="13491"/>
                  </a:cubicBezTo>
                  <a:cubicBezTo>
                    <a:pt x="15585" y="13491"/>
                    <a:pt x="15714" y="13446"/>
                    <a:pt x="15827" y="13406"/>
                  </a:cubicBezTo>
                  <a:cubicBezTo>
                    <a:pt x="15909" y="13378"/>
                    <a:pt x="15984" y="13352"/>
                    <a:pt x="16047" y="13342"/>
                  </a:cubicBezTo>
                  <a:lnTo>
                    <a:pt x="16556" y="13261"/>
                  </a:lnTo>
                  <a:lnTo>
                    <a:pt x="16131" y="13877"/>
                  </a:lnTo>
                  <a:cubicBezTo>
                    <a:pt x="16100" y="13922"/>
                    <a:pt x="16072" y="13959"/>
                    <a:pt x="16047" y="13990"/>
                  </a:cubicBezTo>
                  <a:cubicBezTo>
                    <a:pt x="16021" y="14024"/>
                    <a:pt x="15995" y="14058"/>
                    <a:pt x="15989" y="14073"/>
                  </a:cubicBezTo>
                  <a:cubicBezTo>
                    <a:pt x="15989" y="14085"/>
                    <a:pt x="15994" y="14158"/>
                    <a:pt x="15995" y="14182"/>
                  </a:cubicBezTo>
                  <a:lnTo>
                    <a:pt x="16051" y="14981"/>
                  </a:lnTo>
                  <a:cubicBezTo>
                    <a:pt x="16320" y="14790"/>
                    <a:pt x="16596" y="14592"/>
                    <a:pt x="16864" y="14380"/>
                  </a:cubicBezTo>
                  <a:cubicBezTo>
                    <a:pt x="16874" y="14352"/>
                    <a:pt x="17149" y="14183"/>
                    <a:pt x="17273" y="14183"/>
                  </a:cubicBezTo>
                  <a:cubicBezTo>
                    <a:pt x="17383" y="14183"/>
                    <a:pt x="17433" y="14292"/>
                    <a:pt x="17456" y="14383"/>
                  </a:cubicBezTo>
                  <a:cubicBezTo>
                    <a:pt x="17474" y="14456"/>
                    <a:pt x="17495" y="14606"/>
                    <a:pt x="17436" y="14798"/>
                  </a:cubicBezTo>
                  <a:cubicBezTo>
                    <a:pt x="17392" y="14942"/>
                    <a:pt x="17399" y="15008"/>
                    <a:pt x="17438" y="15263"/>
                  </a:cubicBezTo>
                  <a:cubicBezTo>
                    <a:pt x="17448" y="15332"/>
                    <a:pt x="17460" y="15406"/>
                    <a:pt x="17470" y="15488"/>
                  </a:cubicBezTo>
                  <a:cubicBezTo>
                    <a:pt x="17551" y="16121"/>
                    <a:pt x="17483" y="16738"/>
                    <a:pt x="17417" y="17335"/>
                  </a:cubicBezTo>
                  <a:cubicBezTo>
                    <a:pt x="17398" y="17505"/>
                    <a:pt x="17380" y="17668"/>
                    <a:pt x="17366" y="17829"/>
                  </a:cubicBezTo>
                  <a:cubicBezTo>
                    <a:pt x="17362" y="17876"/>
                    <a:pt x="17353" y="17942"/>
                    <a:pt x="17343" y="18017"/>
                  </a:cubicBezTo>
                  <a:cubicBezTo>
                    <a:pt x="17314" y="18232"/>
                    <a:pt x="17306" y="18334"/>
                    <a:pt x="17304" y="18380"/>
                  </a:cubicBezTo>
                  <a:lnTo>
                    <a:pt x="17823" y="19188"/>
                  </a:lnTo>
                  <a:lnTo>
                    <a:pt x="17722" y="19431"/>
                  </a:lnTo>
                  <a:cubicBezTo>
                    <a:pt x="17671" y="19552"/>
                    <a:pt x="17623" y="19652"/>
                    <a:pt x="17577" y="19746"/>
                  </a:cubicBezTo>
                  <a:cubicBezTo>
                    <a:pt x="17480" y="19947"/>
                    <a:pt x="17409" y="20092"/>
                    <a:pt x="17354" y="20368"/>
                  </a:cubicBezTo>
                  <a:cubicBezTo>
                    <a:pt x="17297" y="20647"/>
                    <a:pt x="17107" y="20815"/>
                    <a:pt x="16844" y="21020"/>
                  </a:cubicBezTo>
                  <a:cubicBezTo>
                    <a:pt x="16782" y="21068"/>
                    <a:pt x="16739" y="21102"/>
                    <a:pt x="16712" y="21129"/>
                  </a:cubicBezTo>
                  <a:lnTo>
                    <a:pt x="16621" y="21254"/>
                  </a:lnTo>
                  <a:lnTo>
                    <a:pt x="16547" y="21360"/>
                  </a:lnTo>
                  <a:cubicBezTo>
                    <a:pt x="16547" y="21360"/>
                    <a:pt x="16484" y="20934"/>
                    <a:pt x="16480" y="20905"/>
                  </a:cubicBezTo>
                  <a:cubicBezTo>
                    <a:pt x="16451" y="20958"/>
                    <a:pt x="16416" y="20994"/>
                    <a:pt x="16372" y="20994"/>
                  </a:cubicBezTo>
                  <a:cubicBezTo>
                    <a:pt x="16319" y="20994"/>
                    <a:pt x="16271" y="20936"/>
                    <a:pt x="16240" y="20836"/>
                  </a:cubicBezTo>
                  <a:cubicBezTo>
                    <a:pt x="16239" y="20833"/>
                    <a:pt x="16239" y="20830"/>
                    <a:pt x="16238" y="20828"/>
                  </a:cubicBezTo>
                  <a:cubicBezTo>
                    <a:pt x="16185" y="20993"/>
                    <a:pt x="16119" y="21157"/>
                    <a:pt x="16045" y="21255"/>
                  </a:cubicBezTo>
                  <a:cubicBezTo>
                    <a:pt x="16003" y="21309"/>
                    <a:pt x="15961" y="21337"/>
                    <a:pt x="15920" y="21337"/>
                  </a:cubicBezTo>
                  <a:cubicBezTo>
                    <a:pt x="15861" y="21337"/>
                    <a:pt x="15806" y="21281"/>
                    <a:pt x="15766" y="21181"/>
                  </a:cubicBezTo>
                  <a:cubicBezTo>
                    <a:pt x="15638" y="20860"/>
                    <a:pt x="15681" y="20088"/>
                    <a:pt x="15682" y="20080"/>
                  </a:cubicBezTo>
                  <a:cubicBezTo>
                    <a:pt x="15692" y="19911"/>
                    <a:pt x="15730" y="19738"/>
                    <a:pt x="15765" y="19608"/>
                  </a:cubicBezTo>
                  <a:cubicBezTo>
                    <a:pt x="15741" y="19561"/>
                    <a:pt x="15723" y="19502"/>
                    <a:pt x="15712" y="19432"/>
                  </a:cubicBezTo>
                  <a:cubicBezTo>
                    <a:pt x="15690" y="19296"/>
                    <a:pt x="15700" y="19123"/>
                    <a:pt x="15727" y="18942"/>
                  </a:cubicBezTo>
                  <a:cubicBezTo>
                    <a:pt x="15696" y="19014"/>
                    <a:pt x="15669" y="19090"/>
                    <a:pt x="15649" y="19177"/>
                  </a:cubicBezTo>
                  <a:lnTo>
                    <a:pt x="15610" y="19345"/>
                  </a:lnTo>
                  <a:lnTo>
                    <a:pt x="15465" y="19334"/>
                  </a:lnTo>
                  <a:lnTo>
                    <a:pt x="15417" y="19226"/>
                  </a:lnTo>
                  <a:cubicBezTo>
                    <a:pt x="15361" y="19070"/>
                    <a:pt x="15379" y="18902"/>
                    <a:pt x="15401" y="18690"/>
                  </a:cubicBezTo>
                  <a:cubicBezTo>
                    <a:pt x="15411" y="18593"/>
                    <a:pt x="15443" y="18297"/>
                    <a:pt x="15425" y="18230"/>
                  </a:cubicBezTo>
                  <a:lnTo>
                    <a:pt x="15271" y="18166"/>
                  </a:lnTo>
                  <a:lnTo>
                    <a:pt x="15116" y="18091"/>
                  </a:lnTo>
                  <a:lnTo>
                    <a:pt x="15382" y="17710"/>
                  </a:lnTo>
                  <a:cubicBezTo>
                    <a:pt x="15474" y="17578"/>
                    <a:pt x="15500" y="17400"/>
                    <a:pt x="15535" y="17154"/>
                  </a:cubicBezTo>
                  <a:cubicBezTo>
                    <a:pt x="15562" y="16969"/>
                    <a:pt x="15592" y="16761"/>
                    <a:pt x="15657" y="16557"/>
                  </a:cubicBezTo>
                  <a:cubicBezTo>
                    <a:pt x="15684" y="16471"/>
                    <a:pt x="15684" y="16471"/>
                    <a:pt x="15634" y="16331"/>
                  </a:cubicBezTo>
                  <a:cubicBezTo>
                    <a:pt x="15601" y="16238"/>
                    <a:pt x="15560" y="16124"/>
                    <a:pt x="15535" y="15970"/>
                  </a:cubicBezTo>
                  <a:cubicBezTo>
                    <a:pt x="15468" y="15571"/>
                    <a:pt x="15409" y="15441"/>
                    <a:pt x="15240" y="15201"/>
                  </a:cubicBezTo>
                  <a:cubicBezTo>
                    <a:pt x="15162" y="15089"/>
                    <a:pt x="15118" y="14957"/>
                    <a:pt x="15110" y="14807"/>
                  </a:cubicBezTo>
                  <a:cubicBezTo>
                    <a:pt x="14944" y="14773"/>
                    <a:pt x="14747" y="14644"/>
                    <a:pt x="14571" y="14528"/>
                  </a:cubicBezTo>
                  <a:cubicBezTo>
                    <a:pt x="14443" y="14444"/>
                    <a:pt x="14299" y="14350"/>
                    <a:pt x="14244" y="14350"/>
                  </a:cubicBezTo>
                  <a:lnTo>
                    <a:pt x="14206" y="14356"/>
                  </a:lnTo>
                  <a:cubicBezTo>
                    <a:pt x="14135" y="14369"/>
                    <a:pt x="14018" y="14390"/>
                    <a:pt x="13894" y="14390"/>
                  </a:cubicBezTo>
                  <a:cubicBezTo>
                    <a:pt x="13596" y="14390"/>
                    <a:pt x="13415" y="14271"/>
                    <a:pt x="13325" y="14016"/>
                  </a:cubicBezTo>
                  <a:cubicBezTo>
                    <a:pt x="13300" y="13948"/>
                    <a:pt x="13284" y="13870"/>
                    <a:pt x="13274" y="13787"/>
                  </a:cubicBezTo>
                  <a:cubicBezTo>
                    <a:pt x="13144" y="13723"/>
                    <a:pt x="13035" y="13573"/>
                    <a:pt x="12937" y="13439"/>
                  </a:cubicBezTo>
                  <a:cubicBezTo>
                    <a:pt x="12831" y="13293"/>
                    <a:pt x="12739" y="13167"/>
                    <a:pt x="12626" y="13130"/>
                  </a:cubicBezTo>
                  <a:cubicBezTo>
                    <a:pt x="12592" y="13120"/>
                    <a:pt x="12561" y="13115"/>
                    <a:pt x="12532" y="13115"/>
                  </a:cubicBezTo>
                  <a:cubicBezTo>
                    <a:pt x="12371" y="13115"/>
                    <a:pt x="12287" y="13279"/>
                    <a:pt x="12160" y="13529"/>
                  </a:cubicBezTo>
                  <a:cubicBezTo>
                    <a:pt x="12083" y="13679"/>
                    <a:pt x="11996" y="13849"/>
                    <a:pt x="11880" y="13998"/>
                  </a:cubicBezTo>
                  <a:cubicBezTo>
                    <a:pt x="11582" y="14382"/>
                    <a:pt x="11249" y="14506"/>
                    <a:pt x="10927" y="14627"/>
                  </a:cubicBezTo>
                  <a:cubicBezTo>
                    <a:pt x="10814" y="14669"/>
                    <a:pt x="10706" y="14710"/>
                    <a:pt x="10600" y="14761"/>
                  </a:cubicBezTo>
                  <a:cubicBezTo>
                    <a:pt x="10539" y="14790"/>
                    <a:pt x="10439" y="14874"/>
                    <a:pt x="10333" y="14962"/>
                  </a:cubicBezTo>
                  <a:cubicBezTo>
                    <a:pt x="10105" y="15154"/>
                    <a:pt x="9850" y="15369"/>
                    <a:pt x="9641" y="15369"/>
                  </a:cubicBezTo>
                  <a:cubicBezTo>
                    <a:pt x="9551" y="15369"/>
                    <a:pt x="9473" y="15327"/>
                    <a:pt x="9411" y="15245"/>
                  </a:cubicBezTo>
                  <a:lnTo>
                    <a:pt x="9058" y="14780"/>
                  </a:lnTo>
                  <a:cubicBezTo>
                    <a:pt x="8916" y="14876"/>
                    <a:pt x="8770" y="14976"/>
                    <a:pt x="8629" y="15100"/>
                  </a:cubicBezTo>
                  <a:cubicBezTo>
                    <a:pt x="8629" y="15100"/>
                    <a:pt x="8629" y="15100"/>
                    <a:pt x="8629" y="15101"/>
                  </a:cubicBezTo>
                  <a:cubicBezTo>
                    <a:pt x="8665" y="15238"/>
                    <a:pt x="8662" y="15402"/>
                    <a:pt x="8622" y="15551"/>
                  </a:cubicBezTo>
                  <a:cubicBezTo>
                    <a:pt x="8552" y="15807"/>
                    <a:pt x="8413" y="15899"/>
                    <a:pt x="8322" y="15960"/>
                  </a:cubicBezTo>
                  <a:cubicBezTo>
                    <a:pt x="8172" y="16060"/>
                    <a:pt x="8032" y="16204"/>
                    <a:pt x="7896" y="16343"/>
                  </a:cubicBezTo>
                  <a:cubicBezTo>
                    <a:pt x="7706" y="16537"/>
                    <a:pt x="7512" y="16737"/>
                    <a:pt x="7294" y="16835"/>
                  </a:cubicBezTo>
                  <a:cubicBezTo>
                    <a:pt x="6835" y="17042"/>
                    <a:pt x="6400" y="17441"/>
                    <a:pt x="5979" y="17827"/>
                  </a:cubicBezTo>
                  <a:cubicBezTo>
                    <a:pt x="5663" y="18117"/>
                    <a:pt x="5337" y="18416"/>
                    <a:pt x="4996" y="18641"/>
                  </a:cubicBezTo>
                  <a:cubicBezTo>
                    <a:pt x="4831" y="18751"/>
                    <a:pt x="4666" y="18910"/>
                    <a:pt x="4507" y="19065"/>
                  </a:cubicBezTo>
                  <a:cubicBezTo>
                    <a:pt x="4312" y="19253"/>
                    <a:pt x="4110" y="19448"/>
                    <a:pt x="3899" y="19565"/>
                  </a:cubicBezTo>
                  <a:cubicBezTo>
                    <a:pt x="3796" y="19622"/>
                    <a:pt x="3696" y="19641"/>
                    <a:pt x="3600" y="19659"/>
                  </a:cubicBezTo>
                  <a:cubicBezTo>
                    <a:pt x="3496" y="19679"/>
                    <a:pt x="3398" y="19697"/>
                    <a:pt x="3303" y="19761"/>
                  </a:cubicBezTo>
                  <a:cubicBezTo>
                    <a:pt x="3208" y="19825"/>
                    <a:pt x="3111" y="19871"/>
                    <a:pt x="3015" y="19916"/>
                  </a:cubicBezTo>
                  <a:cubicBezTo>
                    <a:pt x="2919" y="19962"/>
                    <a:pt x="2826" y="20005"/>
                    <a:pt x="2734" y="20069"/>
                  </a:cubicBezTo>
                  <a:cubicBezTo>
                    <a:pt x="2507" y="20227"/>
                    <a:pt x="2272" y="20341"/>
                    <a:pt x="2065" y="20441"/>
                  </a:cubicBezTo>
                  <a:lnTo>
                    <a:pt x="1906" y="20517"/>
                  </a:lnTo>
                  <a:cubicBezTo>
                    <a:pt x="1541" y="20692"/>
                    <a:pt x="1163" y="20872"/>
                    <a:pt x="816" y="21183"/>
                  </a:cubicBezTo>
                  <a:cubicBezTo>
                    <a:pt x="804" y="21195"/>
                    <a:pt x="786" y="21213"/>
                    <a:pt x="763" y="21236"/>
                  </a:cubicBezTo>
                  <a:cubicBezTo>
                    <a:pt x="625" y="21376"/>
                    <a:pt x="403" y="21600"/>
                    <a:pt x="243"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499" name="Google Shape;499;p12"/>
            <p:cNvSpPr/>
            <p:nvPr/>
          </p:nvSpPr>
          <p:spPr>
            <a:xfrm>
              <a:off x="9695315" y="2368520"/>
              <a:ext cx="1691585" cy="909340"/>
            </a:xfrm>
            <a:custGeom>
              <a:rect b="b" l="l" r="r" t="t"/>
              <a:pathLst>
                <a:path extrusionOk="0" h="21537" w="21600">
                  <a:moveTo>
                    <a:pt x="19362" y="1459"/>
                  </a:moveTo>
                  <a:cubicBezTo>
                    <a:pt x="19153" y="1489"/>
                    <a:pt x="18944" y="1483"/>
                    <a:pt x="18737" y="1556"/>
                  </a:cubicBezTo>
                  <a:cubicBezTo>
                    <a:pt x="18504" y="1637"/>
                    <a:pt x="18272" y="1871"/>
                    <a:pt x="18030" y="1857"/>
                  </a:cubicBezTo>
                  <a:cubicBezTo>
                    <a:pt x="18121" y="1662"/>
                    <a:pt x="18247" y="1496"/>
                    <a:pt x="18345" y="1286"/>
                  </a:cubicBezTo>
                  <a:cubicBezTo>
                    <a:pt x="18463" y="1034"/>
                    <a:pt x="18633" y="669"/>
                    <a:pt x="18833" y="695"/>
                  </a:cubicBezTo>
                  <a:cubicBezTo>
                    <a:pt x="18509" y="653"/>
                    <a:pt x="18139" y="486"/>
                    <a:pt x="17820" y="358"/>
                  </a:cubicBezTo>
                  <a:cubicBezTo>
                    <a:pt x="17440" y="205"/>
                    <a:pt x="17061" y="101"/>
                    <a:pt x="16672" y="56"/>
                  </a:cubicBezTo>
                  <a:cubicBezTo>
                    <a:pt x="15865" y="-36"/>
                    <a:pt x="15052" y="4"/>
                    <a:pt x="14244" y="46"/>
                  </a:cubicBezTo>
                  <a:cubicBezTo>
                    <a:pt x="13918" y="62"/>
                    <a:pt x="13567" y="76"/>
                    <a:pt x="13248" y="211"/>
                  </a:cubicBezTo>
                  <a:cubicBezTo>
                    <a:pt x="12923" y="348"/>
                    <a:pt x="12683" y="410"/>
                    <a:pt x="12355" y="262"/>
                  </a:cubicBezTo>
                  <a:cubicBezTo>
                    <a:pt x="11995" y="99"/>
                    <a:pt x="11612" y="264"/>
                    <a:pt x="11246" y="250"/>
                  </a:cubicBezTo>
                  <a:cubicBezTo>
                    <a:pt x="10921" y="238"/>
                    <a:pt x="10558" y="220"/>
                    <a:pt x="10271" y="552"/>
                  </a:cubicBezTo>
                  <a:cubicBezTo>
                    <a:pt x="10396" y="408"/>
                    <a:pt x="10934" y="1096"/>
                    <a:pt x="11105" y="1114"/>
                  </a:cubicBezTo>
                  <a:cubicBezTo>
                    <a:pt x="10769" y="1115"/>
                    <a:pt x="10486" y="894"/>
                    <a:pt x="10163" y="781"/>
                  </a:cubicBezTo>
                  <a:cubicBezTo>
                    <a:pt x="10005" y="726"/>
                    <a:pt x="9844" y="689"/>
                    <a:pt x="9683" y="686"/>
                  </a:cubicBezTo>
                  <a:cubicBezTo>
                    <a:pt x="9501" y="682"/>
                    <a:pt x="9293" y="563"/>
                    <a:pt x="9115" y="602"/>
                  </a:cubicBezTo>
                  <a:cubicBezTo>
                    <a:pt x="9161" y="963"/>
                    <a:pt x="9166" y="832"/>
                    <a:pt x="9308" y="1014"/>
                  </a:cubicBezTo>
                  <a:cubicBezTo>
                    <a:pt x="9003" y="1136"/>
                    <a:pt x="8737" y="769"/>
                    <a:pt x="8442" y="711"/>
                  </a:cubicBezTo>
                  <a:cubicBezTo>
                    <a:pt x="8127" y="650"/>
                    <a:pt x="7801" y="748"/>
                    <a:pt x="7484" y="728"/>
                  </a:cubicBezTo>
                  <a:cubicBezTo>
                    <a:pt x="6802" y="686"/>
                    <a:pt x="6141" y="1070"/>
                    <a:pt x="5465" y="1059"/>
                  </a:cubicBezTo>
                  <a:cubicBezTo>
                    <a:pt x="5478" y="1888"/>
                    <a:pt x="4907" y="1532"/>
                    <a:pt x="4645" y="1508"/>
                  </a:cubicBezTo>
                  <a:cubicBezTo>
                    <a:pt x="4355" y="1482"/>
                    <a:pt x="4065" y="1749"/>
                    <a:pt x="3777" y="1815"/>
                  </a:cubicBezTo>
                  <a:cubicBezTo>
                    <a:pt x="3450" y="1891"/>
                    <a:pt x="3083" y="1982"/>
                    <a:pt x="2807" y="2346"/>
                  </a:cubicBezTo>
                  <a:cubicBezTo>
                    <a:pt x="3019" y="2462"/>
                    <a:pt x="3244" y="2423"/>
                    <a:pt x="3462" y="2427"/>
                  </a:cubicBezTo>
                  <a:cubicBezTo>
                    <a:pt x="3392" y="3510"/>
                    <a:pt x="2384" y="3057"/>
                    <a:pt x="2001" y="3229"/>
                  </a:cubicBezTo>
                  <a:cubicBezTo>
                    <a:pt x="1685" y="3372"/>
                    <a:pt x="1392" y="3438"/>
                    <a:pt x="1067" y="3497"/>
                  </a:cubicBezTo>
                  <a:cubicBezTo>
                    <a:pt x="703" y="3562"/>
                    <a:pt x="365" y="3734"/>
                    <a:pt x="8" y="3838"/>
                  </a:cubicBezTo>
                  <a:cubicBezTo>
                    <a:pt x="99" y="4372"/>
                    <a:pt x="858" y="4557"/>
                    <a:pt x="1080" y="4615"/>
                  </a:cubicBezTo>
                  <a:cubicBezTo>
                    <a:pt x="930" y="4768"/>
                    <a:pt x="725" y="4712"/>
                    <a:pt x="562" y="4724"/>
                  </a:cubicBezTo>
                  <a:cubicBezTo>
                    <a:pt x="365" y="4738"/>
                    <a:pt x="187" y="4886"/>
                    <a:pt x="0" y="4981"/>
                  </a:cubicBezTo>
                  <a:cubicBezTo>
                    <a:pt x="146" y="5280"/>
                    <a:pt x="619" y="5284"/>
                    <a:pt x="817" y="5305"/>
                  </a:cubicBezTo>
                  <a:cubicBezTo>
                    <a:pt x="664" y="5408"/>
                    <a:pt x="479" y="5411"/>
                    <a:pt x="347" y="5602"/>
                  </a:cubicBezTo>
                  <a:cubicBezTo>
                    <a:pt x="581" y="5680"/>
                    <a:pt x="762" y="5829"/>
                    <a:pt x="1007" y="5810"/>
                  </a:cubicBezTo>
                  <a:cubicBezTo>
                    <a:pt x="1300" y="5787"/>
                    <a:pt x="1587" y="5764"/>
                    <a:pt x="1878" y="5688"/>
                  </a:cubicBezTo>
                  <a:cubicBezTo>
                    <a:pt x="2436" y="5541"/>
                    <a:pt x="2894" y="5579"/>
                    <a:pt x="3446" y="5771"/>
                  </a:cubicBezTo>
                  <a:cubicBezTo>
                    <a:pt x="3591" y="5822"/>
                    <a:pt x="3741" y="5842"/>
                    <a:pt x="3881" y="5932"/>
                  </a:cubicBezTo>
                  <a:cubicBezTo>
                    <a:pt x="3932" y="5965"/>
                    <a:pt x="3996" y="6014"/>
                    <a:pt x="4025" y="6107"/>
                  </a:cubicBezTo>
                  <a:cubicBezTo>
                    <a:pt x="4085" y="6300"/>
                    <a:pt x="3893" y="6461"/>
                    <a:pt x="3914" y="6519"/>
                  </a:cubicBezTo>
                  <a:cubicBezTo>
                    <a:pt x="3969" y="6674"/>
                    <a:pt x="4142" y="6723"/>
                    <a:pt x="4232" y="6772"/>
                  </a:cubicBezTo>
                  <a:cubicBezTo>
                    <a:pt x="4473" y="6904"/>
                    <a:pt x="4302" y="7351"/>
                    <a:pt x="4139" y="7433"/>
                  </a:cubicBezTo>
                  <a:cubicBezTo>
                    <a:pt x="4376" y="7313"/>
                    <a:pt x="4433" y="8296"/>
                    <a:pt x="4404" y="8503"/>
                  </a:cubicBezTo>
                  <a:cubicBezTo>
                    <a:pt x="4320" y="9093"/>
                    <a:pt x="4034" y="9379"/>
                    <a:pt x="3753" y="9599"/>
                  </a:cubicBezTo>
                  <a:cubicBezTo>
                    <a:pt x="3632" y="9693"/>
                    <a:pt x="3680" y="9874"/>
                    <a:pt x="3779" y="9997"/>
                  </a:cubicBezTo>
                  <a:cubicBezTo>
                    <a:pt x="3867" y="10106"/>
                    <a:pt x="3982" y="10059"/>
                    <a:pt x="4076" y="10008"/>
                  </a:cubicBezTo>
                  <a:cubicBezTo>
                    <a:pt x="4336" y="9865"/>
                    <a:pt x="4495" y="9700"/>
                    <a:pt x="4754" y="9964"/>
                  </a:cubicBezTo>
                  <a:cubicBezTo>
                    <a:pt x="4714" y="10112"/>
                    <a:pt x="4518" y="9994"/>
                    <a:pt x="4531" y="10210"/>
                  </a:cubicBezTo>
                  <a:cubicBezTo>
                    <a:pt x="4674" y="10152"/>
                    <a:pt x="4864" y="10128"/>
                    <a:pt x="4980" y="10330"/>
                  </a:cubicBezTo>
                  <a:cubicBezTo>
                    <a:pt x="5007" y="10376"/>
                    <a:pt x="5120" y="10868"/>
                    <a:pt x="5092" y="10876"/>
                  </a:cubicBezTo>
                  <a:cubicBezTo>
                    <a:pt x="4823" y="10946"/>
                    <a:pt x="4510" y="10586"/>
                    <a:pt x="4236" y="10545"/>
                  </a:cubicBezTo>
                  <a:cubicBezTo>
                    <a:pt x="4181" y="10536"/>
                    <a:pt x="3820" y="10662"/>
                    <a:pt x="3803" y="10615"/>
                  </a:cubicBezTo>
                  <a:cubicBezTo>
                    <a:pt x="3842" y="10727"/>
                    <a:pt x="3915" y="10833"/>
                    <a:pt x="3949" y="10985"/>
                  </a:cubicBezTo>
                  <a:cubicBezTo>
                    <a:pt x="3657" y="11001"/>
                    <a:pt x="3538" y="11275"/>
                    <a:pt x="3397" y="11710"/>
                  </a:cubicBezTo>
                  <a:cubicBezTo>
                    <a:pt x="3704" y="11889"/>
                    <a:pt x="4260" y="12382"/>
                    <a:pt x="4500" y="11709"/>
                  </a:cubicBezTo>
                  <a:cubicBezTo>
                    <a:pt x="4579" y="11485"/>
                    <a:pt x="4586" y="11283"/>
                    <a:pt x="4749" y="11326"/>
                  </a:cubicBezTo>
                  <a:cubicBezTo>
                    <a:pt x="4914" y="11370"/>
                    <a:pt x="4858" y="11434"/>
                    <a:pt x="4839" y="11689"/>
                  </a:cubicBezTo>
                  <a:cubicBezTo>
                    <a:pt x="4827" y="11845"/>
                    <a:pt x="4813" y="12004"/>
                    <a:pt x="4781" y="12150"/>
                  </a:cubicBezTo>
                  <a:cubicBezTo>
                    <a:pt x="4619" y="12880"/>
                    <a:pt x="4018" y="12648"/>
                    <a:pt x="3710" y="13043"/>
                  </a:cubicBezTo>
                  <a:cubicBezTo>
                    <a:pt x="3536" y="13265"/>
                    <a:pt x="2860" y="14169"/>
                    <a:pt x="3359" y="14346"/>
                  </a:cubicBezTo>
                  <a:cubicBezTo>
                    <a:pt x="3355" y="14503"/>
                    <a:pt x="3155" y="14604"/>
                    <a:pt x="3086" y="14698"/>
                  </a:cubicBezTo>
                  <a:cubicBezTo>
                    <a:pt x="2947" y="14891"/>
                    <a:pt x="2947" y="15162"/>
                    <a:pt x="3038" y="15416"/>
                  </a:cubicBezTo>
                  <a:cubicBezTo>
                    <a:pt x="3122" y="15652"/>
                    <a:pt x="3265" y="15875"/>
                    <a:pt x="3242" y="16188"/>
                  </a:cubicBezTo>
                  <a:cubicBezTo>
                    <a:pt x="3218" y="16513"/>
                    <a:pt x="3058" y="16761"/>
                    <a:pt x="3113" y="17108"/>
                  </a:cubicBezTo>
                  <a:cubicBezTo>
                    <a:pt x="3153" y="17355"/>
                    <a:pt x="3107" y="17709"/>
                    <a:pt x="3187" y="17920"/>
                  </a:cubicBezTo>
                  <a:cubicBezTo>
                    <a:pt x="3331" y="18300"/>
                    <a:pt x="3425" y="18231"/>
                    <a:pt x="3355" y="18742"/>
                  </a:cubicBezTo>
                  <a:cubicBezTo>
                    <a:pt x="3315" y="19035"/>
                    <a:pt x="3523" y="19356"/>
                    <a:pt x="3599" y="19583"/>
                  </a:cubicBezTo>
                  <a:cubicBezTo>
                    <a:pt x="3706" y="19901"/>
                    <a:pt x="3814" y="20254"/>
                    <a:pt x="3813" y="20641"/>
                  </a:cubicBezTo>
                  <a:cubicBezTo>
                    <a:pt x="4056" y="20525"/>
                    <a:pt x="4826" y="20306"/>
                    <a:pt x="4947" y="21002"/>
                  </a:cubicBezTo>
                  <a:cubicBezTo>
                    <a:pt x="4989" y="21242"/>
                    <a:pt x="4934" y="21190"/>
                    <a:pt x="5101" y="21328"/>
                  </a:cubicBezTo>
                  <a:cubicBezTo>
                    <a:pt x="5218" y="21424"/>
                    <a:pt x="5341" y="21523"/>
                    <a:pt x="5471" y="21536"/>
                  </a:cubicBezTo>
                  <a:cubicBezTo>
                    <a:pt x="5733" y="21564"/>
                    <a:pt x="5914" y="21128"/>
                    <a:pt x="6047" y="20769"/>
                  </a:cubicBezTo>
                  <a:cubicBezTo>
                    <a:pt x="6196" y="20366"/>
                    <a:pt x="6342" y="20087"/>
                    <a:pt x="6540" y="19772"/>
                  </a:cubicBezTo>
                  <a:cubicBezTo>
                    <a:pt x="6755" y="19428"/>
                    <a:pt x="6756" y="18873"/>
                    <a:pt x="6988" y="18517"/>
                  </a:cubicBezTo>
                  <a:cubicBezTo>
                    <a:pt x="7089" y="18361"/>
                    <a:pt x="8135" y="17179"/>
                    <a:pt x="7618" y="17046"/>
                  </a:cubicBezTo>
                  <a:cubicBezTo>
                    <a:pt x="7726" y="16486"/>
                    <a:pt x="8263" y="17220"/>
                    <a:pt x="7954" y="16339"/>
                  </a:cubicBezTo>
                  <a:cubicBezTo>
                    <a:pt x="7849" y="16042"/>
                    <a:pt x="8201" y="16152"/>
                    <a:pt x="8260" y="16109"/>
                  </a:cubicBezTo>
                  <a:cubicBezTo>
                    <a:pt x="8467" y="15955"/>
                    <a:pt x="8575" y="15648"/>
                    <a:pt x="8824" y="15588"/>
                  </a:cubicBezTo>
                  <a:cubicBezTo>
                    <a:pt x="9077" y="15527"/>
                    <a:pt x="9332" y="15593"/>
                    <a:pt x="9582" y="15467"/>
                  </a:cubicBezTo>
                  <a:cubicBezTo>
                    <a:pt x="9775" y="15369"/>
                    <a:pt x="10067" y="15361"/>
                    <a:pt x="10214" y="15101"/>
                  </a:cubicBezTo>
                  <a:cubicBezTo>
                    <a:pt x="10372" y="14820"/>
                    <a:pt x="10610" y="14932"/>
                    <a:pt x="10804" y="14793"/>
                  </a:cubicBezTo>
                  <a:cubicBezTo>
                    <a:pt x="11050" y="14616"/>
                    <a:pt x="11249" y="14141"/>
                    <a:pt x="11459" y="13852"/>
                  </a:cubicBezTo>
                  <a:cubicBezTo>
                    <a:pt x="11626" y="13623"/>
                    <a:pt x="11834" y="13613"/>
                    <a:pt x="12008" y="13429"/>
                  </a:cubicBezTo>
                  <a:cubicBezTo>
                    <a:pt x="12159" y="13269"/>
                    <a:pt x="12024" y="12910"/>
                    <a:pt x="12261" y="13145"/>
                  </a:cubicBezTo>
                  <a:cubicBezTo>
                    <a:pt x="12704" y="13583"/>
                    <a:pt x="13357" y="12993"/>
                    <a:pt x="13814" y="12892"/>
                  </a:cubicBezTo>
                  <a:cubicBezTo>
                    <a:pt x="14047" y="12841"/>
                    <a:pt x="14283" y="12804"/>
                    <a:pt x="14512" y="12705"/>
                  </a:cubicBezTo>
                  <a:cubicBezTo>
                    <a:pt x="14753" y="12600"/>
                    <a:pt x="14931" y="12367"/>
                    <a:pt x="15149" y="12170"/>
                  </a:cubicBezTo>
                  <a:cubicBezTo>
                    <a:pt x="15389" y="11953"/>
                    <a:pt x="15649" y="11832"/>
                    <a:pt x="15904" y="11691"/>
                  </a:cubicBezTo>
                  <a:cubicBezTo>
                    <a:pt x="16052" y="11609"/>
                    <a:pt x="16259" y="11361"/>
                    <a:pt x="16413" y="11353"/>
                  </a:cubicBezTo>
                  <a:cubicBezTo>
                    <a:pt x="16058" y="11371"/>
                    <a:pt x="15738" y="11181"/>
                    <a:pt x="15390" y="11136"/>
                  </a:cubicBezTo>
                  <a:cubicBezTo>
                    <a:pt x="15300" y="11124"/>
                    <a:pt x="14914" y="10990"/>
                    <a:pt x="14861" y="11165"/>
                  </a:cubicBezTo>
                  <a:cubicBezTo>
                    <a:pt x="14987" y="10755"/>
                    <a:pt x="15263" y="10070"/>
                    <a:pt x="15553" y="10357"/>
                  </a:cubicBezTo>
                  <a:cubicBezTo>
                    <a:pt x="15837" y="10639"/>
                    <a:pt x="16225" y="11447"/>
                    <a:pt x="16576" y="10920"/>
                  </a:cubicBezTo>
                  <a:cubicBezTo>
                    <a:pt x="16945" y="10366"/>
                    <a:pt x="16444" y="9519"/>
                    <a:pt x="16176" y="9292"/>
                  </a:cubicBezTo>
                  <a:cubicBezTo>
                    <a:pt x="16041" y="9177"/>
                    <a:pt x="15838" y="9134"/>
                    <a:pt x="15746" y="8892"/>
                  </a:cubicBezTo>
                  <a:cubicBezTo>
                    <a:pt x="15619" y="8554"/>
                    <a:pt x="15698" y="8643"/>
                    <a:pt x="15496" y="8494"/>
                  </a:cubicBezTo>
                  <a:cubicBezTo>
                    <a:pt x="15948" y="8151"/>
                    <a:pt x="16329" y="8331"/>
                    <a:pt x="16795" y="8361"/>
                  </a:cubicBezTo>
                  <a:cubicBezTo>
                    <a:pt x="16991" y="8373"/>
                    <a:pt x="17632" y="8355"/>
                    <a:pt x="17666" y="7836"/>
                  </a:cubicBezTo>
                  <a:cubicBezTo>
                    <a:pt x="17517" y="7847"/>
                    <a:pt x="17374" y="7746"/>
                    <a:pt x="17232" y="7680"/>
                  </a:cubicBezTo>
                  <a:cubicBezTo>
                    <a:pt x="17471" y="7591"/>
                    <a:pt x="17906" y="7754"/>
                    <a:pt x="18113" y="7500"/>
                  </a:cubicBezTo>
                  <a:cubicBezTo>
                    <a:pt x="18389" y="7160"/>
                    <a:pt x="17890" y="7082"/>
                    <a:pt x="17982" y="6768"/>
                  </a:cubicBezTo>
                  <a:cubicBezTo>
                    <a:pt x="18062" y="6491"/>
                    <a:pt x="18450" y="6491"/>
                    <a:pt x="18237" y="5975"/>
                  </a:cubicBezTo>
                  <a:cubicBezTo>
                    <a:pt x="18071" y="5571"/>
                    <a:pt x="17731" y="5751"/>
                    <a:pt x="17527" y="5358"/>
                  </a:cubicBezTo>
                  <a:cubicBezTo>
                    <a:pt x="17820" y="5358"/>
                    <a:pt x="18063" y="5063"/>
                    <a:pt x="18376" y="5150"/>
                  </a:cubicBezTo>
                  <a:cubicBezTo>
                    <a:pt x="18526" y="5192"/>
                    <a:pt x="18796" y="5355"/>
                    <a:pt x="18908" y="5078"/>
                  </a:cubicBezTo>
                  <a:cubicBezTo>
                    <a:pt x="19258" y="4219"/>
                    <a:pt x="17989" y="4197"/>
                    <a:pt x="17794" y="4458"/>
                  </a:cubicBezTo>
                  <a:cubicBezTo>
                    <a:pt x="18040" y="3995"/>
                    <a:pt x="18128" y="3620"/>
                    <a:pt x="18493" y="3478"/>
                  </a:cubicBezTo>
                  <a:cubicBezTo>
                    <a:pt x="18635" y="3422"/>
                    <a:pt x="18756" y="3339"/>
                    <a:pt x="18826" y="3088"/>
                  </a:cubicBezTo>
                  <a:cubicBezTo>
                    <a:pt x="18906" y="2804"/>
                    <a:pt x="19052" y="2832"/>
                    <a:pt x="19206" y="2833"/>
                  </a:cubicBezTo>
                  <a:cubicBezTo>
                    <a:pt x="19562" y="2835"/>
                    <a:pt x="19923" y="2301"/>
                    <a:pt x="20257" y="2098"/>
                  </a:cubicBezTo>
                  <a:cubicBezTo>
                    <a:pt x="20698" y="1829"/>
                    <a:pt x="21150" y="1633"/>
                    <a:pt x="21600" y="1429"/>
                  </a:cubicBezTo>
                  <a:cubicBezTo>
                    <a:pt x="20963" y="680"/>
                    <a:pt x="20031" y="1364"/>
                    <a:pt x="19362" y="1459"/>
                  </a:cubicBezTo>
                  <a:cubicBezTo>
                    <a:pt x="19344" y="1461"/>
                    <a:pt x="19710" y="1409"/>
                    <a:pt x="19362" y="1459"/>
                  </a:cubicBezTo>
                  <a:close/>
                </a:path>
              </a:pathLst>
            </a:cu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00" name="Google Shape;500;p12"/>
            <p:cNvSpPr/>
            <p:nvPr/>
          </p:nvSpPr>
          <p:spPr>
            <a:xfrm>
              <a:off x="8713049" y="5245783"/>
              <a:ext cx="67984" cy="24806"/>
            </a:xfrm>
            <a:custGeom>
              <a:rect b="b" l="l" r="r" t="t"/>
              <a:pathLst>
                <a:path extrusionOk="0" h="21128" w="21109">
                  <a:moveTo>
                    <a:pt x="9975" y="0"/>
                  </a:moveTo>
                  <a:lnTo>
                    <a:pt x="3490" y="0"/>
                  </a:lnTo>
                  <a:cubicBezTo>
                    <a:pt x="3490" y="0"/>
                    <a:pt x="0" y="201"/>
                    <a:pt x="0" y="7693"/>
                  </a:cubicBezTo>
                  <a:cubicBezTo>
                    <a:pt x="0" y="13654"/>
                    <a:pt x="745" y="18887"/>
                    <a:pt x="3006" y="19846"/>
                  </a:cubicBezTo>
                  <a:cubicBezTo>
                    <a:pt x="5413" y="20864"/>
                    <a:pt x="8186" y="21600"/>
                    <a:pt x="10615" y="20768"/>
                  </a:cubicBezTo>
                  <a:cubicBezTo>
                    <a:pt x="11763" y="20381"/>
                    <a:pt x="16970" y="21161"/>
                    <a:pt x="17457" y="19734"/>
                  </a:cubicBezTo>
                  <a:cubicBezTo>
                    <a:pt x="18519" y="16694"/>
                    <a:pt x="20335" y="13297"/>
                    <a:pt x="20915" y="9380"/>
                  </a:cubicBezTo>
                  <a:cubicBezTo>
                    <a:pt x="21600" y="4720"/>
                    <a:pt x="20400" y="0"/>
                    <a:pt x="18494" y="0"/>
                  </a:cubicBezTo>
                  <a:cubicBezTo>
                    <a:pt x="18378" y="0"/>
                    <a:pt x="9975" y="0"/>
                    <a:pt x="9975" y="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01" name="Google Shape;501;p12"/>
            <p:cNvSpPr/>
            <p:nvPr/>
          </p:nvSpPr>
          <p:spPr>
            <a:xfrm>
              <a:off x="8248704" y="5245783"/>
              <a:ext cx="89097" cy="35876"/>
            </a:xfrm>
            <a:custGeom>
              <a:rect b="b" l="l" r="r" t="t"/>
              <a:pathLst>
                <a:path extrusionOk="0" h="21548" w="20310">
                  <a:moveTo>
                    <a:pt x="16845" y="7019"/>
                  </a:moveTo>
                  <a:cubicBezTo>
                    <a:pt x="17771" y="7857"/>
                    <a:pt x="18924" y="7773"/>
                    <a:pt x="19642" y="9802"/>
                  </a:cubicBezTo>
                  <a:cubicBezTo>
                    <a:pt x="21600" y="15337"/>
                    <a:pt x="18807" y="18801"/>
                    <a:pt x="16968" y="17984"/>
                  </a:cubicBezTo>
                  <a:cubicBezTo>
                    <a:pt x="15688" y="17423"/>
                    <a:pt x="14895" y="14451"/>
                    <a:pt x="13404" y="15206"/>
                  </a:cubicBezTo>
                  <a:cubicBezTo>
                    <a:pt x="12281" y="15772"/>
                    <a:pt x="11335" y="18482"/>
                    <a:pt x="11192" y="21548"/>
                  </a:cubicBezTo>
                  <a:cubicBezTo>
                    <a:pt x="10392" y="20641"/>
                    <a:pt x="9711" y="18896"/>
                    <a:pt x="8914" y="18414"/>
                  </a:cubicBezTo>
                  <a:cubicBezTo>
                    <a:pt x="7985" y="17837"/>
                    <a:pt x="7063" y="18676"/>
                    <a:pt x="6135" y="17475"/>
                  </a:cubicBezTo>
                  <a:cubicBezTo>
                    <a:pt x="5011" y="16029"/>
                    <a:pt x="4769" y="12700"/>
                    <a:pt x="3960" y="10452"/>
                  </a:cubicBezTo>
                  <a:cubicBezTo>
                    <a:pt x="2882" y="7469"/>
                    <a:pt x="1463" y="7585"/>
                    <a:pt x="0" y="7695"/>
                  </a:cubicBezTo>
                  <a:cubicBezTo>
                    <a:pt x="139" y="7690"/>
                    <a:pt x="1203" y="2275"/>
                    <a:pt x="1535" y="1604"/>
                  </a:cubicBezTo>
                  <a:cubicBezTo>
                    <a:pt x="2264" y="105"/>
                    <a:pt x="3067" y="-52"/>
                    <a:pt x="3964" y="11"/>
                  </a:cubicBezTo>
                  <a:cubicBezTo>
                    <a:pt x="6802" y="226"/>
                    <a:pt x="9844" y="755"/>
                    <a:pt x="12665" y="1468"/>
                  </a:cubicBezTo>
                  <a:cubicBezTo>
                    <a:pt x="14348" y="1903"/>
                    <a:pt x="15283" y="5619"/>
                    <a:pt x="16845" y="7019"/>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02" name="Google Shape;502;p12"/>
            <p:cNvSpPr/>
            <p:nvPr/>
          </p:nvSpPr>
          <p:spPr>
            <a:xfrm>
              <a:off x="7998672" y="5013458"/>
              <a:ext cx="438615" cy="159081"/>
            </a:xfrm>
            <a:custGeom>
              <a:rect b="b" l="l" r="r" t="t"/>
              <a:pathLst>
                <a:path extrusionOk="0" h="21074" w="21315">
                  <a:moveTo>
                    <a:pt x="20437" y="20059"/>
                  </a:moveTo>
                  <a:cubicBezTo>
                    <a:pt x="19903" y="20068"/>
                    <a:pt x="19539" y="20707"/>
                    <a:pt x="19034" y="20975"/>
                  </a:cubicBezTo>
                  <a:cubicBezTo>
                    <a:pt x="18507" y="21254"/>
                    <a:pt x="18052" y="20572"/>
                    <a:pt x="17539" y="20434"/>
                  </a:cubicBezTo>
                  <a:cubicBezTo>
                    <a:pt x="16984" y="20285"/>
                    <a:pt x="16396" y="20469"/>
                    <a:pt x="15840" y="20574"/>
                  </a:cubicBezTo>
                  <a:cubicBezTo>
                    <a:pt x="15234" y="20688"/>
                    <a:pt x="14634" y="20956"/>
                    <a:pt x="14027" y="21074"/>
                  </a:cubicBezTo>
                  <a:cubicBezTo>
                    <a:pt x="14520" y="19837"/>
                    <a:pt x="16298" y="16236"/>
                    <a:pt x="14712" y="15712"/>
                  </a:cubicBezTo>
                  <a:cubicBezTo>
                    <a:pt x="14292" y="15572"/>
                    <a:pt x="13827" y="16110"/>
                    <a:pt x="13437" y="15469"/>
                  </a:cubicBezTo>
                  <a:cubicBezTo>
                    <a:pt x="13197" y="15074"/>
                    <a:pt x="12924" y="14090"/>
                    <a:pt x="12814" y="13389"/>
                  </a:cubicBezTo>
                  <a:cubicBezTo>
                    <a:pt x="12666" y="12436"/>
                    <a:pt x="12844" y="11369"/>
                    <a:pt x="12537" y="10530"/>
                  </a:cubicBezTo>
                  <a:cubicBezTo>
                    <a:pt x="12112" y="9367"/>
                    <a:pt x="11261" y="9796"/>
                    <a:pt x="10701" y="9563"/>
                  </a:cubicBezTo>
                  <a:cubicBezTo>
                    <a:pt x="10072" y="9301"/>
                    <a:pt x="9712" y="8186"/>
                    <a:pt x="9234" y="7232"/>
                  </a:cubicBezTo>
                  <a:cubicBezTo>
                    <a:pt x="8936" y="6634"/>
                    <a:pt x="8459" y="6825"/>
                    <a:pt x="8108" y="6817"/>
                  </a:cubicBezTo>
                  <a:cubicBezTo>
                    <a:pt x="7671" y="6809"/>
                    <a:pt x="7232" y="6761"/>
                    <a:pt x="6811" y="6436"/>
                  </a:cubicBezTo>
                  <a:cubicBezTo>
                    <a:pt x="6600" y="6273"/>
                    <a:pt x="6388" y="6166"/>
                    <a:pt x="6205" y="5826"/>
                  </a:cubicBezTo>
                  <a:cubicBezTo>
                    <a:pt x="6129" y="5685"/>
                    <a:pt x="5775" y="4583"/>
                    <a:pt x="5679" y="4705"/>
                  </a:cubicBezTo>
                  <a:cubicBezTo>
                    <a:pt x="5951" y="4368"/>
                    <a:pt x="6326" y="4752"/>
                    <a:pt x="6593" y="4314"/>
                  </a:cubicBezTo>
                  <a:cubicBezTo>
                    <a:pt x="6866" y="3864"/>
                    <a:pt x="6712" y="3372"/>
                    <a:pt x="6445" y="3150"/>
                  </a:cubicBezTo>
                  <a:cubicBezTo>
                    <a:pt x="6103" y="2867"/>
                    <a:pt x="5719" y="2654"/>
                    <a:pt x="5359" y="2668"/>
                  </a:cubicBezTo>
                  <a:cubicBezTo>
                    <a:pt x="4498" y="2699"/>
                    <a:pt x="4077" y="4029"/>
                    <a:pt x="3386" y="5182"/>
                  </a:cubicBezTo>
                  <a:cubicBezTo>
                    <a:pt x="2919" y="5962"/>
                    <a:pt x="2449" y="6108"/>
                    <a:pt x="1913" y="6049"/>
                  </a:cubicBezTo>
                  <a:cubicBezTo>
                    <a:pt x="1753" y="7567"/>
                    <a:pt x="1418" y="8722"/>
                    <a:pt x="740" y="8495"/>
                  </a:cubicBezTo>
                  <a:cubicBezTo>
                    <a:pt x="748" y="7267"/>
                    <a:pt x="12" y="8841"/>
                    <a:pt x="2" y="8582"/>
                  </a:cubicBezTo>
                  <a:cubicBezTo>
                    <a:pt x="-33" y="7627"/>
                    <a:pt x="349" y="7242"/>
                    <a:pt x="613" y="7088"/>
                  </a:cubicBezTo>
                  <a:cubicBezTo>
                    <a:pt x="739" y="7014"/>
                    <a:pt x="985" y="6963"/>
                    <a:pt x="1075" y="6656"/>
                  </a:cubicBezTo>
                  <a:cubicBezTo>
                    <a:pt x="1189" y="6263"/>
                    <a:pt x="1073" y="6022"/>
                    <a:pt x="1083" y="5589"/>
                  </a:cubicBezTo>
                  <a:cubicBezTo>
                    <a:pt x="1102" y="4731"/>
                    <a:pt x="1378" y="4239"/>
                    <a:pt x="1619" y="3808"/>
                  </a:cubicBezTo>
                  <a:cubicBezTo>
                    <a:pt x="2014" y="3098"/>
                    <a:pt x="2327" y="2374"/>
                    <a:pt x="2783" y="1956"/>
                  </a:cubicBezTo>
                  <a:cubicBezTo>
                    <a:pt x="3666" y="1149"/>
                    <a:pt x="4615" y="507"/>
                    <a:pt x="5538" y="180"/>
                  </a:cubicBezTo>
                  <a:cubicBezTo>
                    <a:pt x="7015" y="-346"/>
                    <a:pt x="8395" y="356"/>
                    <a:pt x="9827" y="1284"/>
                  </a:cubicBezTo>
                  <a:cubicBezTo>
                    <a:pt x="10195" y="1521"/>
                    <a:pt x="10489" y="1859"/>
                    <a:pt x="10776" y="2538"/>
                  </a:cubicBezTo>
                  <a:cubicBezTo>
                    <a:pt x="11005" y="3082"/>
                    <a:pt x="11123" y="3897"/>
                    <a:pt x="11342" y="4414"/>
                  </a:cubicBezTo>
                  <a:cubicBezTo>
                    <a:pt x="11711" y="5285"/>
                    <a:pt x="12346" y="4633"/>
                    <a:pt x="12777" y="5057"/>
                  </a:cubicBezTo>
                  <a:cubicBezTo>
                    <a:pt x="13802" y="6066"/>
                    <a:pt x="14495" y="8384"/>
                    <a:pt x="15412" y="9828"/>
                  </a:cubicBezTo>
                  <a:cubicBezTo>
                    <a:pt x="15760" y="10377"/>
                    <a:pt x="16138" y="10759"/>
                    <a:pt x="16490" y="11285"/>
                  </a:cubicBezTo>
                  <a:cubicBezTo>
                    <a:pt x="16932" y="11944"/>
                    <a:pt x="17396" y="12837"/>
                    <a:pt x="17884" y="13212"/>
                  </a:cubicBezTo>
                  <a:cubicBezTo>
                    <a:pt x="18131" y="13401"/>
                    <a:pt x="18797" y="12849"/>
                    <a:pt x="18682" y="14177"/>
                  </a:cubicBezTo>
                  <a:cubicBezTo>
                    <a:pt x="18650" y="14553"/>
                    <a:pt x="18434" y="14800"/>
                    <a:pt x="18490" y="15239"/>
                  </a:cubicBezTo>
                  <a:cubicBezTo>
                    <a:pt x="18562" y="15799"/>
                    <a:pt x="19240" y="15702"/>
                    <a:pt x="19425" y="15714"/>
                  </a:cubicBezTo>
                  <a:cubicBezTo>
                    <a:pt x="19826" y="15741"/>
                    <a:pt x="20191" y="15850"/>
                    <a:pt x="20473" y="16713"/>
                  </a:cubicBezTo>
                  <a:cubicBezTo>
                    <a:pt x="20639" y="17224"/>
                    <a:pt x="20543" y="17688"/>
                    <a:pt x="20780" y="18032"/>
                  </a:cubicBezTo>
                  <a:cubicBezTo>
                    <a:pt x="20931" y="18250"/>
                    <a:pt x="21141" y="18139"/>
                    <a:pt x="21246" y="18585"/>
                  </a:cubicBezTo>
                  <a:cubicBezTo>
                    <a:pt x="21567" y="19938"/>
                    <a:pt x="20673" y="20055"/>
                    <a:pt x="20437" y="20059"/>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03" name="Google Shape;503;p12"/>
            <p:cNvSpPr/>
            <p:nvPr/>
          </p:nvSpPr>
          <p:spPr>
            <a:xfrm>
              <a:off x="9355987" y="3655247"/>
              <a:ext cx="250341" cy="227243"/>
            </a:xfrm>
            <a:custGeom>
              <a:rect b="b" l="l" r="r" t="t"/>
              <a:pathLst>
                <a:path extrusionOk="0" h="21115" w="20306">
                  <a:moveTo>
                    <a:pt x="19134" y="14000"/>
                  </a:moveTo>
                  <a:cubicBezTo>
                    <a:pt x="20949" y="12671"/>
                    <a:pt x="18296" y="13074"/>
                    <a:pt x="17972" y="12041"/>
                  </a:cubicBezTo>
                  <a:cubicBezTo>
                    <a:pt x="17724" y="11244"/>
                    <a:pt x="19220" y="9623"/>
                    <a:pt x="19392" y="9959"/>
                  </a:cubicBezTo>
                  <a:cubicBezTo>
                    <a:pt x="18195" y="7629"/>
                    <a:pt x="15484" y="9784"/>
                    <a:pt x="13763" y="9130"/>
                  </a:cubicBezTo>
                  <a:cubicBezTo>
                    <a:pt x="12078" y="8488"/>
                    <a:pt x="13445" y="7414"/>
                    <a:pt x="14354" y="7174"/>
                  </a:cubicBezTo>
                  <a:cubicBezTo>
                    <a:pt x="14941" y="5819"/>
                    <a:pt x="12716" y="6316"/>
                    <a:pt x="12309" y="6489"/>
                  </a:cubicBezTo>
                  <a:cubicBezTo>
                    <a:pt x="12094" y="6579"/>
                    <a:pt x="9512" y="7936"/>
                    <a:pt x="9517" y="7872"/>
                  </a:cubicBezTo>
                  <a:cubicBezTo>
                    <a:pt x="9606" y="6805"/>
                    <a:pt x="11489" y="5245"/>
                    <a:pt x="12176" y="4554"/>
                  </a:cubicBezTo>
                  <a:cubicBezTo>
                    <a:pt x="13204" y="3519"/>
                    <a:pt x="14502" y="2909"/>
                    <a:pt x="15480" y="1807"/>
                  </a:cubicBezTo>
                  <a:cubicBezTo>
                    <a:pt x="15888" y="1347"/>
                    <a:pt x="16618" y="728"/>
                    <a:pt x="16527" y="38"/>
                  </a:cubicBezTo>
                  <a:cubicBezTo>
                    <a:pt x="13374" y="-371"/>
                    <a:pt x="10587" y="2623"/>
                    <a:pt x="8505" y="5015"/>
                  </a:cubicBezTo>
                  <a:cubicBezTo>
                    <a:pt x="7447" y="6232"/>
                    <a:pt x="6806" y="7814"/>
                    <a:pt x="5652" y="8920"/>
                  </a:cubicBezTo>
                  <a:cubicBezTo>
                    <a:pt x="4757" y="9777"/>
                    <a:pt x="3768" y="10674"/>
                    <a:pt x="3173" y="11849"/>
                  </a:cubicBezTo>
                  <a:cubicBezTo>
                    <a:pt x="2743" y="12701"/>
                    <a:pt x="2490" y="13747"/>
                    <a:pt x="1761" y="14344"/>
                  </a:cubicBezTo>
                  <a:cubicBezTo>
                    <a:pt x="1127" y="14864"/>
                    <a:pt x="-651" y="15443"/>
                    <a:pt x="249" y="16577"/>
                  </a:cubicBezTo>
                  <a:cubicBezTo>
                    <a:pt x="1090" y="17635"/>
                    <a:pt x="4320" y="16699"/>
                    <a:pt x="5502" y="16838"/>
                  </a:cubicBezTo>
                  <a:cubicBezTo>
                    <a:pt x="7107" y="17026"/>
                    <a:pt x="9174" y="17474"/>
                    <a:pt x="10762" y="17333"/>
                  </a:cubicBezTo>
                  <a:cubicBezTo>
                    <a:pt x="10927" y="17318"/>
                    <a:pt x="12996" y="16855"/>
                    <a:pt x="12969" y="16964"/>
                  </a:cubicBezTo>
                  <a:cubicBezTo>
                    <a:pt x="12650" y="18225"/>
                    <a:pt x="10109" y="19510"/>
                    <a:pt x="9077" y="19815"/>
                  </a:cubicBezTo>
                  <a:cubicBezTo>
                    <a:pt x="10049" y="19968"/>
                    <a:pt x="10890" y="20173"/>
                    <a:pt x="11726" y="19574"/>
                  </a:cubicBezTo>
                  <a:cubicBezTo>
                    <a:pt x="12452" y="19056"/>
                    <a:pt x="12971" y="18353"/>
                    <a:pt x="13821" y="17927"/>
                  </a:cubicBezTo>
                  <a:cubicBezTo>
                    <a:pt x="14346" y="17663"/>
                    <a:pt x="15552" y="15883"/>
                    <a:pt x="16106" y="16821"/>
                  </a:cubicBezTo>
                  <a:cubicBezTo>
                    <a:pt x="16646" y="17737"/>
                    <a:pt x="14707" y="19540"/>
                    <a:pt x="14379" y="20319"/>
                  </a:cubicBezTo>
                  <a:cubicBezTo>
                    <a:pt x="15360" y="20314"/>
                    <a:pt x="15282" y="19842"/>
                    <a:pt x="16123" y="20381"/>
                  </a:cubicBezTo>
                  <a:cubicBezTo>
                    <a:pt x="16530" y="20640"/>
                    <a:pt x="16338" y="21229"/>
                    <a:pt x="17056" y="21096"/>
                  </a:cubicBezTo>
                  <a:cubicBezTo>
                    <a:pt x="18008" y="20919"/>
                    <a:pt x="18977" y="19418"/>
                    <a:pt x="19510" y="18604"/>
                  </a:cubicBezTo>
                  <a:cubicBezTo>
                    <a:pt x="19743" y="18248"/>
                    <a:pt x="20356" y="17630"/>
                    <a:pt x="20303" y="17133"/>
                  </a:cubicBezTo>
                  <a:cubicBezTo>
                    <a:pt x="20220" y="16342"/>
                    <a:pt x="19529" y="16589"/>
                    <a:pt x="19146" y="16228"/>
                  </a:cubicBezTo>
                  <a:cubicBezTo>
                    <a:pt x="18661" y="15770"/>
                    <a:pt x="19365" y="14934"/>
                    <a:pt x="18117" y="15341"/>
                  </a:cubicBezTo>
                  <a:cubicBezTo>
                    <a:pt x="18038" y="15367"/>
                    <a:pt x="18246" y="14613"/>
                    <a:pt x="18288" y="14544"/>
                  </a:cubicBezTo>
                  <a:cubicBezTo>
                    <a:pt x="18456" y="14263"/>
                    <a:pt x="18898" y="14173"/>
                    <a:pt x="19134" y="140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04" name="Google Shape;504;p12"/>
            <p:cNvSpPr/>
            <p:nvPr/>
          </p:nvSpPr>
          <p:spPr>
            <a:xfrm>
              <a:off x="8945220" y="2690203"/>
              <a:ext cx="736689" cy="489504"/>
            </a:xfrm>
            <a:custGeom>
              <a:rect b="b" l="l" r="r" t="t"/>
              <a:pathLst>
                <a:path extrusionOk="0" h="20988" w="21253">
                  <a:moveTo>
                    <a:pt x="15506" y="18989"/>
                  </a:moveTo>
                  <a:cubicBezTo>
                    <a:pt x="14513" y="19818"/>
                    <a:pt x="13207" y="18445"/>
                    <a:pt x="12280" y="17861"/>
                  </a:cubicBezTo>
                  <a:cubicBezTo>
                    <a:pt x="12531" y="18807"/>
                    <a:pt x="13683" y="19501"/>
                    <a:pt x="13626" y="20569"/>
                  </a:cubicBezTo>
                  <a:cubicBezTo>
                    <a:pt x="13576" y="21467"/>
                    <a:pt x="12401" y="20661"/>
                    <a:pt x="12175" y="20545"/>
                  </a:cubicBezTo>
                  <a:cubicBezTo>
                    <a:pt x="11770" y="20336"/>
                    <a:pt x="10694" y="20282"/>
                    <a:pt x="10946" y="19228"/>
                  </a:cubicBezTo>
                  <a:cubicBezTo>
                    <a:pt x="10819" y="19758"/>
                    <a:pt x="9785" y="19340"/>
                    <a:pt x="9498" y="19289"/>
                  </a:cubicBezTo>
                  <a:cubicBezTo>
                    <a:pt x="9313" y="19257"/>
                    <a:pt x="9118" y="18417"/>
                    <a:pt x="9151" y="18214"/>
                  </a:cubicBezTo>
                  <a:cubicBezTo>
                    <a:pt x="9198" y="17923"/>
                    <a:pt x="9904" y="18263"/>
                    <a:pt x="9698" y="17787"/>
                  </a:cubicBezTo>
                  <a:cubicBezTo>
                    <a:pt x="9573" y="17498"/>
                    <a:pt x="9175" y="17601"/>
                    <a:pt x="8993" y="17485"/>
                  </a:cubicBezTo>
                  <a:cubicBezTo>
                    <a:pt x="8692" y="17291"/>
                    <a:pt x="8686" y="16789"/>
                    <a:pt x="8563" y="16417"/>
                  </a:cubicBezTo>
                  <a:cubicBezTo>
                    <a:pt x="8361" y="15808"/>
                    <a:pt x="8176" y="16174"/>
                    <a:pt x="7873" y="16438"/>
                  </a:cubicBezTo>
                  <a:cubicBezTo>
                    <a:pt x="7844" y="16226"/>
                    <a:pt x="7835" y="16023"/>
                    <a:pt x="7771" y="15826"/>
                  </a:cubicBezTo>
                  <a:cubicBezTo>
                    <a:pt x="7813" y="15955"/>
                    <a:pt x="7112" y="16443"/>
                    <a:pt x="7003" y="16416"/>
                  </a:cubicBezTo>
                  <a:cubicBezTo>
                    <a:pt x="6886" y="16388"/>
                    <a:pt x="6797" y="16226"/>
                    <a:pt x="6679" y="16184"/>
                  </a:cubicBezTo>
                  <a:cubicBezTo>
                    <a:pt x="6467" y="16109"/>
                    <a:pt x="6231" y="16238"/>
                    <a:pt x="6020" y="16261"/>
                  </a:cubicBezTo>
                  <a:cubicBezTo>
                    <a:pt x="5718" y="16296"/>
                    <a:pt x="4346" y="16836"/>
                    <a:pt x="4243" y="16051"/>
                  </a:cubicBezTo>
                  <a:cubicBezTo>
                    <a:pt x="4164" y="15451"/>
                    <a:pt x="5426" y="14936"/>
                    <a:pt x="5451" y="15016"/>
                  </a:cubicBezTo>
                  <a:cubicBezTo>
                    <a:pt x="5202" y="14221"/>
                    <a:pt x="6543" y="14601"/>
                    <a:pt x="6715" y="14691"/>
                  </a:cubicBezTo>
                  <a:cubicBezTo>
                    <a:pt x="7104" y="14894"/>
                    <a:pt x="7592" y="14752"/>
                    <a:pt x="7965" y="14552"/>
                  </a:cubicBezTo>
                  <a:cubicBezTo>
                    <a:pt x="8171" y="14442"/>
                    <a:pt x="8265" y="14377"/>
                    <a:pt x="8494" y="14409"/>
                  </a:cubicBezTo>
                  <a:cubicBezTo>
                    <a:pt x="8713" y="14440"/>
                    <a:pt x="9327" y="14702"/>
                    <a:pt x="9333" y="14132"/>
                  </a:cubicBezTo>
                  <a:cubicBezTo>
                    <a:pt x="9336" y="13869"/>
                    <a:pt x="9210" y="13875"/>
                    <a:pt x="9117" y="13724"/>
                  </a:cubicBezTo>
                  <a:cubicBezTo>
                    <a:pt x="8635" y="12938"/>
                    <a:pt x="9627" y="12964"/>
                    <a:pt x="9899" y="12734"/>
                  </a:cubicBezTo>
                  <a:cubicBezTo>
                    <a:pt x="10119" y="12548"/>
                    <a:pt x="10369" y="12429"/>
                    <a:pt x="10601" y="12280"/>
                  </a:cubicBezTo>
                  <a:cubicBezTo>
                    <a:pt x="10866" y="12107"/>
                    <a:pt x="10959" y="11757"/>
                    <a:pt x="11203" y="11581"/>
                  </a:cubicBezTo>
                  <a:cubicBezTo>
                    <a:pt x="11452" y="11400"/>
                    <a:pt x="11719" y="11449"/>
                    <a:pt x="11861" y="11018"/>
                  </a:cubicBezTo>
                  <a:cubicBezTo>
                    <a:pt x="12068" y="10391"/>
                    <a:pt x="11915" y="9804"/>
                    <a:pt x="11562" y="9383"/>
                  </a:cubicBezTo>
                  <a:cubicBezTo>
                    <a:pt x="11418" y="9211"/>
                    <a:pt x="11253" y="9180"/>
                    <a:pt x="11099" y="9047"/>
                  </a:cubicBezTo>
                  <a:cubicBezTo>
                    <a:pt x="10925" y="8895"/>
                    <a:pt x="10894" y="8668"/>
                    <a:pt x="10761" y="8478"/>
                  </a:cubicBezTo>
                  <a:cubicBezTo>
                    <a:pt x="10613" y="8267"/>
                    <a:pt x="10513" y="8214"/>
                    <a:pt x="10450" y="7903"/>
                  </a:cubicBezTo>
                  <a:cubicBezTo>
                    <a:pt x="10406" y="7687"/>
                    <a:pt x="10475" y="7618"/>
                    <a:pt x="10364" y="7437"/>
                  </a:cubicBezTo>
                  <a:cubicBezTo>
                    <a:pt x="10178" y="7131"/>
                    <a:pt x="9782" y="7198"/>
                    <a:pt x="9568" y="6928"/>
                  </a:cubicBezTo>
                  <a:cubicBezTo>
                    <a:pt x="9679" y="6938"/>
                    <a:pt x="9710" y="6879"/>
                    <a:pt x="9768" y="6802"/>
                  </a:cubicBezTo>
                  <a:cubicBezTo>
                    <a:pt x="9547" y="6626"/>
                    <a:pt x="9443" y="6662"/>
                    <a:pt x="9239" y="6786"/>
                  </a:cubicBezTo>
                  <a:cubicBezTo>
                    <a:pt x="9183" y="6602"/>
                    <a:pt x="9291" y="6452"/>
                    <a:pt x="9259" y="6311"/>
                  </a:cubicBezTo>
                  <a:cubicBezTo>
                    <a:pt x="9215" y="6115"/>
                    <a:pt x="9175" y="6179"/>
                    <a:pt x="9090" y="6057"/>
                  </a:cubicBezTo>
                  <a:cubicBezTo>
                    <a:pt x="8993" y="5918"/>
                    <a:pt x="8739" y="5469"/>
                    <a:pt x="8590" y="5453"/>
                  </a:cubicBezTo>
                  <a:cubicBezTo>
                    <a:pt x="8585" y="5775"/>
                    <a:pt x="8591" y="6280"/>
                    <a:pt x="8391" y="6486"/>
                  </a:cubicBezTo>
                  <a:cubicBezTo>
                    <a:pt x="8201" y="6683"/>
                    <a:pt x="7861" y="6533"/>
                    <a:pt x="7641" y="6557"/>
                  </a:cubicBezTo>
                  <a:cubicBezTo>
                    <a:pt x="7382" y="7412"/>
                    <a:pt x="5786" y="6631"/>
                    <a:pt x="5383" y="6608"/>
                  </a:cubicBezTo>
                  <a:cubicBezTo>
                    <a:pt x="5057" y="6589"/>
                    <a:pt x="4822" y="6291"/>
                    <a:pt x="4495" y="6243"/>
                  </a:cubicBezTo>
                  <a:cubicBezTo>
                    <a:pt x="4154" y="6191"/>
                    <a:pt x="3844" y="6478"/>
                    <a:pt x="3493" y="6429"/>
                  </a:cubicBezTo>
                  <a:cubicBezTo>
                    <a:pt x="3064" y="6370"/>
                    <a:pt x="2642" y="6218"/>
                    <a:pt x="2217" y="6129"/>
                  </a:cubicBezTo>
                  <a:cubicBezTo>
                    <a:pt x="1912" y="6064"/>
                    <a:pt x="1662" y="5736"/>
                    <a:pt x="1348" y="5735"/>
                  </a:cubicBezTo>
                  <a:cubicBezTo>
                    <a:pt x="988" y="5735"/>
                    <a:pt x="501" y="5852"/>
                    <a:pt x="183" y="5504"/>
                  </a:cubicBezTo>
                  <a:cubicBezTo>
                    <a:pt x="-27" y="5274"/>
                    <a:pt x="-72" y="4887"/>
                    <a:pt x="130" y="4645"/>
                  </a:cubicBezTo>
                  <a:cubicBezTo>
                    <a:pt x="400" y="4320"/>
                    <a:pt x="770" y="4568"/>
                    <a:pt x="1066" y="4585"/>
                  </a:cubicBezTo>
                  <a:cubicBezTo>
                    <a:pt x="1297" y="4600"/>
                    <a:pt x="1516" y="4631"/>
                    <a:pt x="1748" y="4615"/>
                  </a:cubicBezTo>
                  <a:cubicBezTo>
                    <a:pt x="1736" y="4531"/>
                    <a:pt x="1692" y="4388"/>
                    <a:pt x="1654" y="4315"/>
                  </a:cubicBezTo>
                  <a:cubicBezTo>
                    <a:pt x="1406" y="4305"/>
                    <a:pt x="1144" y="4349"/>
                    <a:pt x="900" y="4270"/>
                  </a:cubicBezTo>
                  <a:cubicBezTo>
                    <a:pt x="406" y="4111"/>
                    <a:pt x="121" y="3437"/>
                    <a:pt x="487" y="2874"/>
                  </a:cubicBezTo>
                  <a:cubicBezTo>
                    <a:pt x="819" y="2362"/>
                    <a:pt x="1324" y="1976"/>
                    <a:pt x="1741" y="1631"/>
                  </a:cubicBezTo>
                  <a:cubicBezTo>
                    <a:pt x="2671" y="861"/>
                    <a:pt x="3717" y="233"/>
                    <a:pt x="4782" y="67"/>
                  </a:cubicBezTo>
                  <a:cubicBezTo>
                    <a:pt x="5415" y="-32"/>
                    <a:pt x="6061" y="11"/>
                    <a:pt x="6696" y="4"/>
                  </a:cubicBezTo>
                  <a:cubicBezTo>
                    <a:pt x="6326" y="8"/>
                    <a:pt x="5912" y="643"/>
                    <a:pt x="5562" y="803"/>
                  </a:cubicBezTo>
                  <a:cubicBezTo>
                    <a:pt x="5453" y="853"/>
                    <a:pt x="5353" y="882"/>
                    <a:pt x="5257" y="907"/>
                  </a:cubicBezTo>
                  <a:cubicBezTo>
                    <a:pt x="5047" y="962"/>
                    <a:pt x="4855" y="1005"/>
                    <a:pt x="4620" y="1236"/>
                  </a:cubicBezTo>
                  <a:cubicBezTo>
                    <a:pt x="4291" y="1559"/>
                    <a:pt x="4381" y="1625"/>
                    <a:pt x="4200" y="2024"/>
                  </a:cubicBezTo>
                  <a:cubicBezTo>
                    <a:pt x="4033" y="2391"/>
                    <a:pt x="3311" y="3702"/>
                    <a:pt x="4236" y="3523"/>
                  </a:cubicBezTo>
                  <a:cubicBezTo>
                    <a:pt x="4097" y="2935"/>
                    <a:pt x="4432" y="2920"/>
                    <a:pt x="4647" y="2665"/>
                  </a:cubicBezTo>
                  <a:cubicBezTo>
                    <a:pt x="4857" y="2415"/>
                    <a:pt x="5042" y="2398"/>
                    <a:pt x="5323" y="2486"/>
                  </a:cubicBezTo>
                  <a:cubicBezTo>
                    <a:pt x="5107" y="2229"/>
                    <a:pt x="4869" y="2039"/>
                    <a:pt x="5114" y="1643"/>
                  </a:cubicBezTo>
                  <a:cubicBezTo>
                    <a:pt x="5291" y="1359"/>
                    <a:pt x="5899" y="887"/>
                    <a:pt x="6160" y="724"/>
                  </a:cubicBezTo>
                  <a:cubicBezTo>
                    <a:pt x="6596" y="451"/>
                    <a:pt x="7102" y="440"/>
                    <a:pt x="7568" y="356"/>
                  </a:cubicBezTo>
                  <a:cubicBezTo>
                    <a:pt x="8270" y="229"/>
                    <a:pt x="8953" y="-102"/>
                    <a:pt x="9655" y="167"/>
                  </a:cubicBezTo>
                  <a:cubicBezTo>
                    <a:pt x="9757" y="207"/>
                    <a:pt x="9635" y="1482"/>
                    <a:pt x="9575" y="1633"/>
                  </a:cubicBezTo>
                  <a:cubicBezTo>
                    <a:pt x="9392" y="2089"/>
                    <a:pt x="8883" y="2296"/>
                    <a:pt x="8752" y="2792"/>
                  </a:cubicBezTo>
                  <a:cubicBezTo>
                    <a:pt x="8825" y="2514"/>
                    <a:pt x="9772" y="2177"/>
                    <a:pt x="9960" y="2140"/>
                  </a:cubicBezTo>
                  <a:cubicBezTo>
                    <a:pt x="10101" y="2111"/>
                    <a:pt x="10167" y="2184"/>
                    <a:pt x="10236" y="2375"/>
                  </a:cubicBezTo>
                  <a:cubicBezTo>
                    <a:pt x="10743" y="2430"/>
                    <a:pt x="10900" y="2030"/>
                    <a:pt x="11341" y="1881"/>
                  </a:cubicBezTo>
                  <a:cubicBezTo>
                    <a:pt x="11096" y="1964"/>
                    <a:pt x="10642" y="1819"/>
                    <a:pt x="10412" y="1659"/>
                  </a:cubicBezTo>
                  <a:cubicBezTo>
                    <a:pt x="10327" y="1599"/>
                    <a:pt x="10199" y="1561"/>
                    <a:pt x="10175" y="1400"/>
                  </a:cubicBezTo>
                  <a:cubicBezTo>
                    <a:pt x="10152" y="1235"/>
                    <a:pt x="10296" y="1028"/>
                    <a:pt x="10363" y="927"/>
                  </a:cubicBezTo>
                  <a:cubicBezTo>
                    <a:pt x="9819" y="651"/>
                    <a:pt x="10118" y="288"/>
                    <a:pt x="10534" y="134"/>
                  </a:cubicBezTo>
                  <a:cubicBezTo>
                    <a:pt x="11255" y="-133"/>
                    <a:pt x="12367" y="182"/>
                    <a:pt x="12992" y="752"/>
                  </a:cubicBezTo>
                  <a:cubicBezTo>
                    <a:pt x="13563" y="1273"/>
                    <a:pt x="13294" y="1863"/>
                    <a:pt x="12672" y="1843"/>
                  </a:cubicBezTo>
                  <a:cubicBezTo>
                    <a:pt x="13087" y="1843"/>
                    <a:pt x="13682" y="2001"/>
                    <a:pt x="13990" y="2456"/>
                  </a:cubicBezTo>
                  <a:cubicBezTo>
                    <a:pt x="14089" y="2602"/>
                    <a:pt x="14367" y="4082"/>
                    <a:pt x="14271" y="4060"/>
                  </a:cubicBezTo>
                  <a:cubicBezTo>
                    <a:pt x="14819" y="4189"/>
                    <a:pt x="15323" y="3317"/>
                    <a:pt x="15887" y="3726"/>
                  </a:cubicBezTo>
                  <a:cubicBezTo>
                    <a:pt x="16161" y="3925"/>
                    <a:pt x="16094" y="4224"/>
                    <a:pt x="16271" y="4546"/>
                  </a:cubicBezTo>
                  <a:cubicBezTo>
                    <a:pt x="16565" y="5083"/>
                    <a:pt x="17056" y="4913"/>
                    <a:pt x="17436" y="5165"/>
                  </a:cubicBezTo>
                  <a:cubicBezTo>
                    <a:pt x="17837" y="5431"/>
                    <a:pt x="18604" y="6099"/>
                    <a:pt x="18523" y="6890"/>
                  </a:cubicBezTo>
                  <a:cubicBezTo>
                    <a:pt x="18276" y="6912"/>
                    <a:pt x="17561" y="6736"/>
                    <a:pt x="17534" y="7303"/>
                  </a:cubicBezTo>
                  <a:cubicBezTo>
                    <a:pt x="17532" y="7355"/>
                    <a:pt x="18103" y="7353"/>
                    <a:pt x="18147" y="7365"/>
                  </a:cubicBezTo>
                  <a:cubicBezTo>
                    <a:pt x="18385" y="7433"/>
                    <a:pt x="18485" y="7560"/>
                    <a:pt x="18493" y="7948"/>
                  </a:cubicBezTo>
                  <a:cubicBezTo>
                    <a:pt x="18133" y="7982"/>
                    <a:pt x="17521" y="7967"/>
                    <a:pt x="17306" y="8505"/>
                  </a:cubicBezTo>
                  <a:cubicBezTo>
                    <a:pt x="17132" y="8938"/>
                    <a:pt x="17324" y="9427"/>
                    <a:pt x="17585" y="9662"/>
                  </a:cubicBezTo>
                  <a:cubicBezTo>
                    <a:pt x="17948" y="9988"/>
                    <a:pt x="18536" y="9812"/>
                    <a:pt x="18937" y="9930"/>
                  </a:cubicBezTo>
                  <a:cubicBezTo>
                    <a:pt x="19148" y="9993"/>
                    <a:pt x="19306" y="10061"/>
                    <a:pt x="19429" y="10333"/>
                  </a:cubicBezTo>
                  <a:cubicBezTo>
                    <a:pt x="19576" y="10655"/>
                    <a:pt x="19530" y="11327"/>
                    <a:pt x="19704" y="11580"/>
                  </a:cubicBezTo>
                  <a:cubicBezTo>
                    <a:pt x="20087" y="12138"/>
                    <a:pt x="21528" y="11443"/>
                    <a:pt x="21206" y="12532"/>
                  </a:cubicBezTo>
                  <a:cubicBezTo>
                    <a:pt x="21091" y="12921"/>
                    <a:pt x="20562" y="13271"/>
                    <a:pt x="20327" y="13502"/>
                  </a:cubicBezTo>
                  <a:cubicBezTo>
                    <a:pt x="19892" y="13599"/>
                    <a:pt x="19013" y="14834"/>
                    <a:pt x="18794" y="13934"/>
                  </a:cubicBezTo>
                  <a:cubicBezTo>
                    <a:pt x="18841" y="14128"/>
                    <a:pt x="18493" y="15095"/>
                    <a:pt x="18410" y="15239"/>
                  </a:cubicBezTo>
                  <a:cubicBezTo>
                    <a:pt x="18099" y="15775"/>
                    <a:pt x="17583" y="15145"/>
                    <a:pt x="17322" y="14761"/>
                  </a:cubicBezTo>
                  <a:cubicBezTo>
                    <a:pt x="17053" y="14364"/>
                    <a:pt x="16887" y="14117"/>
                    <a:pt x="17199" y="13649"/>
                  </a:cubicBezTo>
                  <a:cubicBezTo>
                    <a:pt x="17033" y="13602"/>
                    <a:pt x="16847" y="13560"/>
                    <a:pt x="16676" y="13576"/>
                  </a:cubicBezTo>
                  <a:cubicBezTo>
                    <a:pt x="16655" y="13417"/>
                    <a:pt x="16615" y="13286"/>
                    <a:pt x="16577" y="13139"/>
                  </a:cubicBezTo>
                  <a:cubicBezTo>
                    <a:pt x="16474" y="12745"/>
                    <a:pt x="16113" y="12711"/>
                    <a:pt x="15871" y="12725"/>
                  </a:cubicBezTo>
                  <a:cubicBezTo>
                    <a:pt x="15752" y="12732"/>
                    <a:pt x="15689" y="12772"/>
                    <a:pt x="15607" y="12801"/>
                  </a:cubicBezTo>
                  <a:cubicBezTo>
                    <a:pt x="15591" y="12807"/>
                    <a:pt x="15580" y="12913"/>
                    <a:pt x="15534" y="12927"/>
                  </a:cubicBezTo>
                  <a:cubicBezTo>
                    <a:pt x="15451" y="12953"/>
                    <a:pt x="15325" y="12886"/>
                    <a:pt x="15247" y="12872"/>
                  </a:cubicBezTo>
                  <a:cubicBezTo>
                    <a:pt x="15528" y="13501"/>
                    <a:pt x="15164" y="13552"/>
                    <a:pt x="14945" y="13944"/>
                  </a:cubicBezTo>
                  <a:cubicBezTo>
                    <a:pt x="14646" y="14480"/>
                    <a:pt x="15042" y="15196"/>
                    <a:pt x="15390" y="15373"/>
                  </a:cubicBezTo>
                  <a:cubicBezTo>
                    <a:pt x="15685" y="15523"/>
                    <a:pt x="16152" y="15469"/>
                    <a:pt x="15911" y="16174"/>
                  </a:cubicBezTo>
                  <a:cubicBezTo>
                    <a:pt x="15940" y="16090"/>
                    <a:pt x="16223" y="16540"/>
                    <a:pt x="16240" y="16601"/>
                  </a:cubicBezTo>
                  <a:cubicBezTo>
                    <a:pt x="16301" y="16825"/>
                    <a:pt x="16246" y="17042"/>
                    <a:pt x="16219" y="17265"/>
                  </a:cubicBezTo>
                  <a:cubicBezTo>
                    <a:pt x="16153" y="17804"/>
                    <a:pt x="16103" y="18315"/>
                    <a:pt x="15800" y="18693"/>
                  </a:cubicBezTo>
                  <a:lnTo>
                    <a:pt x="15506" y="18989"/>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05" name="Google Shape;505;p12"/>
            <p:cNvSpPr/>
            <p:nvPr/>
          </p:nvSpPr>
          <p:spPr>
            <a:xfrm>
              <a:off x="8766626" y="3011884"/>
              <a:ext cx="228659" cy="110953"/>
            </a:xfrm>
            <a:custGeom>
              <a:rect b="b" l="l" r="r" t="t"/>
              <a:pathLst>
                <a:path extrusionOk="0" h="20019" w="20191">
                  <a:moveTo>
                    <a:pt x="17340" y="18284"/>
                  </a:moveTo>
                  <a:cubicBezTo>
                    <a:pt x="18260" y="18457"/>
                    <a:pt x="21600" y="15573"/>
                    <a:pt x="19521" y="13805"/>
                  </a:cubicBezTo>
                  <a:cubicBezTo>
                    <a:pt x="19223" y="13551"/>
                    <a:pt x="17527" y="13233"/>
                    <a:pt x="17306" y="13907"/>
                  </a:cubicBezTo>
                  <a:cubicBezTo>
                    <a:pt x="18414" y="10523"/>
                    <a:pt x="17932" y="9535"/>
                    <a:pt x="16355" y="8256"/>
                  </a:cubicBezTo>
                  <a:cubicBezTo>
                    <a:pt x="15116" y="7255"/>
                    <a:pt x="14856" y="4363"/>
                    <a:pt x="13340" y="4810"/>
                  </a:cubicBezTo>
                  <a:cubicBezTo>
                    <a:pt x="13205" y="4189"/>
                    <a:pt x="12986" y="3634"/>
                    <a:pt x="12933" y="2938"/>
                  </a:cubicBezTo>
                  <a:cubicBezTo>
                    <a:pt x="12132" y="2132"/>
                    <a:pt x="11703" y="5032"/>
                    <a:pt x="11175" y="4065"/>
                  </a:cubicBezTo>
                  <a:cubicBezTo>
                    <a:pt x="10735" y="3256"/>
                    <a:pt x="11818" y="1445"/>
                    <a:pt x="11702" y="231"/>
                  </a:cubicBezTo>
                  <a:cubicBezTo>
                    <a:pt x="10038" y="-1030"/>
                    <a:pt x="7797" y="3180"/>
                    <a:pt x="6839" y="5520"/>
                  </a:cubicBezTo>
                  <a:cubicBezTo>
                    <a:pt x="6229" y="7008"/>
                    <a:pt x="5480" y="8143"/>
                    <a:pt x="4854" y="9579"/>
                  </a:cubicBezTo>
                  <a:cubicBezTo>
                    <a:pt x="4136" y="11229"/>
                    <a:pt x="4127" y="12693"/>
                    <a:pt x="3183" y="13520"/>
                  </a:cubicBezTo>
                  <a:cubicBezTo>
                    <a:pt x="2271" y="14318"/>
                    <a:pt x="518" y="14431"/>
                    <a:pt x="0" y="16599"/>
                  </a:cubicBezTo>
                  <a:cubicBezTo>
                    <a:pt x="1301" y="17031"/>
                    <a:pt x="2835" y="15960"/>
                    <a:pt x="4231" y="16086"/>
                  </a:cubicBezTo>
                  <a:cubicBezTo>
                    <a:pt x="4439" y="17712"/>
                    <a:pt x="3640" y="18452"/>
                    <a:pt x="3601" y="19891"/>
                  </a:cubicBezTo>
                  <a:cubicBezTo>
                    <a:pt x="5416" y="20570"/>
                    <a:pt x="6553" y="18378"/>
                    <a:pt x="8189" y="17312"/>
                  </a:cubicBezTo>
                  <a:cubicBezTo>
                    <a:pt x="9054" y="16750"/>
                    <a:pt x="10070" y="16851"/>
                    <a:pt x="10884" y="16017"/>
                  </a:cubicBezTo>
                  <a:cubicBezTo>
                    <a:pt x="11543" y="15343"/>
                    <a:pt x="11858" y="14141"/>
                    <a:pt x="12635" y="13908"/>
                  </a:cubicBezTo>
                  <a:cubicBezTo>
                    <a:pt x="13374" y="13685"/>
                    <a:pt x="14348" y="14378"/>
                    <a:pt x="14068" y="16240"/>
                  </a:cubicBezTo>
                  <a:cubicBezTo>
                    <a:pt x="15213" y="16424"/>
                    <a:pt x="16128" y="18056"/>
                    <a:pt x="17340" y="18284"/>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06" name="Google Shape;506;p12"/>
            <p:cNvSpPr/>
            <p:nvPr/>
          </p:nvSpPr>
          <p:spPr>
            <a:xfrm>
              <a:off x="8623752" y="2690203"/>
              <a:ext cx="203154" cy="104842"/>
            </a:xfrm>
            <a:custGeom>
              <a:rect b="b" l="l" r="r" t="t"/>
              <a:pathLst>
                <a:path extrusionOk="0" h="20359" w="21237">
                  <a:moveTo>
                    <a:pt x="15518" y="7350"/>
                  </a:moveTo>
                  <a:cubicBezTo>
                    <a:pt x="15913" y="7969"/>
                    <a:pt x="16471" y="8087"/>
                    <a:pt x="17013" y="8057"/>
                  </a:cubicBezTo>
                  <a:cubicBezTo>
                    <a:pt x="16917" y="8799"/>
                    <a:pt x="17051" y="9238"/>
                    <a:pt x="16786" y="9926"/>
                  </a:cubicBezTo>
                  <a:cubicBezTo>
                    <a:pt x="17034" y="9917"/>
                    <a:pt x="17475" y="10254"/>
                    <a:pt x="17796" y="10148"/>
                  </a:cubicBezTo>
                  <a:cubicBezTo>
                    <a:pt x="17710" y="12193"/>
                    <a:pt x="16422" y="13000"/>
                    <a:pt x="15592" y="13898"/>
                  </a:cubicBezTo>
                  <a:cubicBezTo>
                    <a:pt x="15427" y="19391"/>
                    <a:pt x="8241" y="15763"/>
                    <a:pt x="8058" y="19866"/>
                  </a:cubicBezTo>
                  <a:cubicBezTo>
                    <a:pt x="6979" y="19959"/>
                    <a:pt x="5781" y="20569"/>
                    <a:pt x="4732" y="20283"/>
                  </a:cubicBezTo>
                  <a:cubicBezTo>
                    <a:pt x="4619" y="19635"/>
                    <a:pt x="3862" y="14747"/>
                    <a:pt x="3689" y="14523"/>
                  </a:cubicBezTo>
                  <a:cubicBezTo>
                    <a:pt x="2558" y="13064"/>
                    <a:pt x="106" y="14806"/>
                    <a:pt x="2" y="10639"/>
                  </a:cubicBezTo>
                  <a:cubicBezTo>
                    <a:pt x="-59" y="8213"/>
                    <a:pt x="1591" y="6383"/>
                    <a:pt x="2804" y="6945"/>
                  </a:cubicBezTo>
                  <a:cubicBezTo>
                    <a:pt x="3739" y="7375"/>
                    <a:pt x="3741" y="9788"/>
                    <a:pt x="4745" y="10160"/>
                  </a:cubicBezTo>
                  <a:cubicBezTo>
                    <a:pt x="5566" y="10460"/>
                    <a:pt x="7023" y="9345"/>
                    <a:pt x="7336" y="7830"/>
                  </a:cubicBezTo>
                  <a:cubicBezTo>
                    <a:pt x="7812" y="5525"/>
                    <a:pt x="5925" y="4176"/>
                    <a:pt x="7850" y="2597"/>
                  </a:cubicBezTo>
                  <a:cubicBezTo>
                    <a:pt x="8735" y="1868"/>
                    <a:pt x="10015" y="2167"/>
                    <a:pt x="10975" y="1990"/>
                  </a:cubicBezTo>
                  <a:cubicBezTo>
                    <a:pt x="12722" y="1665"/>
                    <a:pt x="14503" y="1187"/>
                    <a:pt x="16242" y="648"/>
                  </a:cubicBezTo>
                  <a:cubicBezTo>
                    <a:pt x="17066" y="396"/>
                    <a:pt x="20802" y="-1031"/>
                    <a:pt x="21197" y="1380"/>
                  </a:cubicBezTo>
                  <a:cubicBezTo>
                    <a:pt x="21541" y="3471"/>
                    <a:pt x="19560" y="4147"/>
                    <a:pt x="18882" y="4641"/>
                  </a:cubicBezTo>
                  <a:cubicBezTo>
                    <a:pt x="17799" y="5422"/>
                    <a:pt x="16440" y="6088"/>
                    <a:pt x="15465" y="7264"/>
                  </a:cubicBezTo>
                  <a:cubicBezTo>
                    <a:pt x="15482" y="7294"/>
                    <a:pt x="15501" y="7323"/>
                    <a:pt x="15518" y="735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07" name="Google Shape;507;p12"/>
            <p:cNvSpPr/>
            <p:nvPr/>
          </p:nvSpPr>
          <p:spPr>
            <a:xfrm>
              <a:off x="8552315" y="2851043"/>
              <a:ext cx="122747" cy="55277"/>
            </a:xfrm>
            <a:custGeom>
              <a:rect b="b" l="l" r="r" t="t"/>
              <a:pathLst>
                <a:path extrusionOk="0" h="20018" w="20155">
                  <a:moveTo>
                    <a:pt x="8205" y="18936"/>
                  </a:moveTo>
                  <a:cubicBezTo>
                    <a:pt x="5474" y="16948"/>
                    <a:pt x="2798" y="15106"/>
                    <a:pt x="0" y="13728"/>
                  </a:cubicBezTo>
                  <a:cubicBezTo>
                    <a:pt x="1157" y="9550"/>
                    <a:pt x="2872" y="9803"/>
                    <a:pt x="4811" y="9006"/>
                  </a:cubicBezTo>
                  <a:cubicBezTo>
                    <a:pt x="7936" y="7733"/>
                    <a:pt x="8616" y="28"/>
                    <a:pt x="12480" y="0"/>
                  </a:cubicBezTo>
                  <a:cubicBezTo>
                    <a:pt x="14509" y="-16"/>
                    <a:pt x="14581" y="5457"/>
                    <a:pt x="15199" y="5669"/>
                  </a:cubicBezTo>
                  <a:cubicBezTo>
                    <a:pt x="15850" y="5890"/>
                    <a:pt x="21600" y="12154"/>
                    <a:pt x="19812" y="14654"/>
                  </a:cubicBezTo>
                  <a:cubicBezTo>
                    <a:pt x="16651" y="19072"/>
                    <a:pt x="11842" y="21584"/>
                    <a:pt x="8205" y="18936"/>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08" name="Google Shape;508;p12"/>
            <p:cNvSpPr/>
            <p:nvPr/>
          </p:nvSpPr>
          <p:spPr>
            <a:xfrm>
              <a:off x="8034392" y="2708073"/>
              <a:ext cx="513171" cy="197037"/>
            </a:xfrm>
            <a:custGeom>
              <a:rect b="b" l="l" r="r" t="t"/>
              <a:pathLst>
                <a:path extrusionOk="0" h="21109" w="21597">
                  <a:moveTo>
                    <a:pt x="21597" y="13767"/>
                  </a:moveTo>
                  <a:cubicBezTo>
                    <a:pt x="20986" y="13356"/>
                    <a:pt x="20377" y="12969"/>
                    <a:pt x="19817" y="12216"/>
                  </a:cubicBezTo>
                  <a:cubicBezTo>
                    <a:pt x="19669" y="12016"/>
                    <a:pt x="18534" y="9599"/>
                    <a:pt x="18628" y="9538"/>
                  </a:cubicBezTo>
                  <a:cubicBezTo>
                    <a:pt x="19457" y="9012"/>
                    <a:pt x="19714" y="7558"/>
                    <a:pt x="20002" y="5760"/>
                  </a:cubicBezTo>
                  <a:cubicBezTo>
                    <a:pt x="20278" y="4028"/>
                    <a:pt x="21071" y="2476"/>
                    <a:pt x="20318" y="777"/>
                  </a:cubicBezTo>
                  <a:cubicBezTo>
                    <a:pt x="19965" y="-20"/>
                    <a:pt x="19953" y="644"/>
                    <a:pt x="19582" y="517"/>
                  </a:cubicBezTo>
                  <a:cubicBezTo>
                    <a:pt x="19319" y="428"/>
                    <a:pt x="19080" y="-13"/>
                    <a:pt x="18812" y="1"/>
                  </a:cubicBezTo>
                  <a:cubicBezTo>
                    <a:pt x="18382" y="22"/>
                    <a:pt x="17999" y="805"/>
                    <a:pt x="17717" y="1603"/>
                  </a:cubicBezTo>
                  <a:cubicBezTo>
                    <a:pt x="17281" y="2839"/>
                    <a:pt x="17108" y="4379"/>
                    <a:pt x="16747" y="5649"/>
                  </a:cubicBezTo>
                  <a:cubicBezTo>
                    <a:pt x="16580" y="6234"/>
                    <a:pt x="16367" y="6611"/>
                    <a:pt x="16093" y="6837"/>
                  </a:cubicBezTo>
                  <a:cubicBezTo>
                    <a:pt x="15985" y="6927"/>
                    <a:pt x="15250" y="6840"/>
                    <a:pt x="15247" y="6849"/>
                  </a:cubicBezTo>
                  <a:cubicBezTo>
                    <a:pt x="15709" y="5668"/>
                    <a:pt x="16445" y="2537"/>
                    <a:pt x="15494" y="1388"/>
                  </a:cubicBezTo>
                  <a:cubicBezTo>
                    <a:pt x="14899" y="668"/>
                    <a:pt x="14504" y="2301"/>
                    <a:pt x="14112" y="3079"/>
                  </a:cubicBezTo>
                  <a:cubicBezTo>
                    <a:pt x="13735" y="3829"/>
                    <a:pt x="13325" y="3773"/>
                    <a:pt x="12864" y="3621"/>
                  </a:cubicBezTo>
                  <a:cubicBezTo>
                    <a:pt x="13038" y="3243"/>
                    <a:pt x="13199" y="2859"/>
                    <a:pt x="13253" y="2303"/>
                  </a:cubicBezTo>
                  <a:cubicBezTo>
                    <a:pt x="13297" y="1841"/>
                    <a:pt x="11540" y="1555"/>
                    <a:pt x="11368" y="1640"/>
                  </a:cubicBezTo>
                  <a:cubicBezTo>
                    <a:pt x="10687" y="1981"/>
                    <a:pt x="9952" y="2398"/>
                    <a:pt x="9292" y="2811"/>
                  </a:cubicBezTo>
                  <a:cubicBezTo>
                    <a:pt x="9534" y="1675"/>
                    <a:pt x="10859" y="1648"/>
                    <a:pt x="10774" y="122"/>
                  </a:cubicBezTo>
                  <a:cubicBezTo>
                    <a:pt x="9657" y="-75"/>
                    <a:pt x="8706" y="700"/>
                    <a:pt x="7640" y="1293"/>
                  </a:cubicBezTo>
                  <a:cubicBezTo>
                    <a:pt x="6680" y="1827"/>
                    <a:pt x="5775" y="1667"/>
                    <a:pt x="4859" y="2643"/>
                  </a:cubicBezTo>
                  <a:cubicBezTo>
                    <a:pt x="4463" y="3063"/>
                    <a:pt x="3950" y="3018"/>
                    <a:pt x="3646" y="3849"/>
                  </a:cubicBezTo>
                  <a:cubicBezTo>
                    <a:pt x="3714" y="4112"/>
                    <a:pt x="3826" y="4373"/>
                    <a:pt x="3880" y="4673"/>
                  </a:cubicBezTo>
                  <a:cubicBezTo>
                    <a:pt x="2822" y="4740"/>
                    <a:pt x="1949" y="5509"/>
                    <a:pt x="1128" y="7200"/>
                  </a:cubicBezTo>
                  <a:cubicBezTo>
                    <a:pt x="1371" y="7239"/>
                    <a:pt x="1672" y="7113"/>
                    <a:pt x="1908" y="7346"/>
                  </a:cubicBezTo>
                  <a:cubicBezTo>
                    <a:pt x="2793" y="8226"/>
                    <a:pt x="3929" y="7994"/>
                    <a:pt x="4872" y="8166"/>
                  </a:cubicBezTo>
                  <a:cubicBezTo>
                    <a:pt x="4527" y="8103"/>
                    <a:pt x="795" y="9800"/>
                    <a:pt x="825" y="9998"/>
                  </a:cubicBezTo>
                  <a:cubicBezTo>
                    <a:pt x="908" y="10528"/>
                    <a:pt x="999" y="11111"/>
                    <a:pt x="1050" y="11688"/>
                  </a:cubicBezTo>
                  <a:cubicBezTo>
                    <a:pt x="2459" y="10817"/>
                    <a:pt x="3913" y="11905"/>
                    <a:pt x="5329" y="11238"/>
                  </a:cubicBezTo>
                  <a:cubicBezTo>
                    <a:pt x="6255" y="10799"/>
                    <a:pt x="7274" y="11006"/>
                    <a:pt x="8072" y="12435"/>
                  </a:cubicBezTo>
                  <a:cubicBezTo>
                    <a:pt x="7673" y="13702"/>
                    <a:pt x="6151" y="12823"/>
                    <a:pt x="5556" y="12853"/>
                  </a:cubicBezTo>
                  <a:cubicBezTo>
                    <a:pt x="4558" y="12904"/>
                    <a:pt x="3559" y="12959"/>
                    <a:pt x="2565" y="13220"/>
                  </a:cubicBezTo>
                  <a:cubicBezTo>
                    <a:pt x="2369" y="13272"/>
                    <a:pt x="-3" y="14091"/>
                    <a:pt x="0" y="14146"/>
                  </a:cubicBezTo>
                  <a:cubicBezTo>
                    <a:pt x="22" y="14768"/>
                    <a:pt x="108" y="15905"/>
                    <a:pt x="293" y="16345"/>
                  </a:cubicBezTo>
                  <a:cubicBezTo>
                    <a:pt x="503" y="16846"/>
                    <a:pt x="873" y="16915"/>
                    <a:pt x="1141" y="17040"/>
                  </a:cubicBezTo>
                  <a:cubicBezTo>
                    <a:pt x="1568" y="17237"/>
                    <a:pt x="3004" y="16691"/>
                    <a:pt x="3261" y="17340"/>
                  </a:cubicBezTo>
                  <a:cubicBezTo>
                    <a:pt x="3575" y="18132"/>
                    <a:pt x="2441" y="20014"/>
                    <a:pt x="3376" y="20886"/>
                  </a:cubicBezTo>
                  <a:cubicBezTo>
                    <a:pt x="4058" y="21525"/>
                    <a:pt x="4964" y="20593"/>
                    <a:pt x="5665" y="20560"/>
                  </a:cubicBezTo>
                  <a:cubicBezTo>
                    <a:pt x="6631" y="20519"/>
                    <a:pt x="7559" y="19870"/>
                    <a:pt x="8497" y="19348"/>
                  </a:cubicBezTo>
                  <a:cubicBezTo>
                    <a:pt x="9692" y="18680"/>
                    <a:pt x="10918" y="18863"/>
                    <a:pt x="12076" y="17667"/>
                  </a:cubicBezTo>
                  <a:cubicBezTo>
                    <a:pt x="12376" y="17357"/>
                    <a:pt x="12732" y="16300"/>
                    <a:pt x="13064" y="16288"/>
                  </a:cubicBezTo>
                  <a:cubicBezTo>
                    <a:pt x="13410" y="16276"/>
                    <a:pt x="13437" y="16864"/>
                    <a:pt x="13709" y="17327"/>
                  </a:cubicBezTo>
                  <a:cubicBezTo>
                    <a:pt x="14418" y="18534"/>
                    <a:pt x="15610" y="18619"/>
                    <a:pt x="16439" y="18842"/>
                  </a:cubicBezTo>
                  <a:cubicBezTo>
                    <a:pt x="17133" y="19029"/>
                    <a:pt x="18177" y="19436"/>
                    <a:pt x="18760" y="18145"/>
                  </a:cubicBezTo>
                  <a:cubicBezTo>
                    <a:pt x="19082" y="17437"/>
                    <a:pt x="19138" y="16433"/>
                    <a:pt x="19126" y="15393"/>
                  </a:cubicBezTo>
                  <a:cubicBezTo>
                    <a:pt x="19111" y="14143"/>
                    <a:pt x="20337" y="15377"/>
                    <a:pt x="20453" y="15445"/>
                  </a:cubicBezTo>
                  <a:cubicBezTo>
                    <a:pt x="20994" y="15750"/>
                    <a:pt x="21412" y="15114"/>
                    <a:pt x="21597" y="13652"/>
                  </a:cubicBezTo>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09" name="Google Shape;509;p12"/>
            <p:cNvSpPr/>
            <p:nvPr/>
          </p:nvSpPr>
          <p:spPr>
            <a:xfrm>
              <a:off x="7891516" y="2672331"/>
              <a:ext cx="388401" cy="131600"/>
            </a:xfrm>
            <a:custGeom>
              <a:rect b="b" l="l" r="r" t="t"/>
              <a:pathLst>
                <a:path extrusionOk="0" h="21266" w="21600">
                  <a:moveTo>
                    <a:pt x="21600" y="6227"/>
                  </a:moveTo>
                  <a:cubicBezTo>
                    <a:pt x="21148" y="4544"/>
                    <a:pt x="20687" y="2232"/>
                    <a:pt x="19989" y="1333"/>
                  </a:cubicBezTo>
                  <a:cubicBezTo>
                    <a:pt x="19087" y="168"/>
                    <a:pt x="18103" y="1675"/>
                    <a:pt x="17190" y="1936"/>
                  </a:cubicBezTo>
                  <a:cubicBezTo>
                    <a:pt x="16205" y="2215"/>
                    <a:pt x="15480" y="959"/>
                    <a:pt x="14557" y="322"/>
                  </a:cubicBezTo>
                  <a:cubicBezTo>
                    <a:pt x="13606" y="-334"/>
                    <a:pt x="12640" y="191"/>
                    <a:pt x="11681" y="351"/>
                  </a:cubicBezTo>
                  <a:cubicBezTo>
                    <a:pt x="10555" y="539"/>
                    <a:pt x="9446" y="584"/>
                    <a:pt x="8326" y="1059"/>
                  </a:cubicBezTo>
                  <a:cubicBezTo>
                    <a:pt x="8465" y="6757"/>
                    <a:pt x="5990" y="7664"/>
                    <a:pt x="4513" y="9043"/>
                  </a:cubicBezTo>
                  <a:cubicBezTo>
                    <a:pt x="4642" y="9579"/>
                    <a:pt x="4566" y="9960"/>
                    <a:pt x="4617" y="10532"/>
                  </a:cubicBezTo>
                  <a:cubicBezTo>
                    <a:pt x="3661" y="10694"/>
                    <a:pt x="3136" y="11717"/>
                    <a:pt x="2231" y="12504"/>
                  </a:cubicBezTo>
                  <a:cubicBezTo>
                    <a:pt x="1474" y="13159"/>
                    <a:pt x="629" y="14137"/>
                    <a:pt x="0" y="15582"/>
                  </a:cubicBezTo>
                  <a:cubicBezTo>
                    <a:pt x="1307" y="16035"/>
                    <a:pt x="2230" y="16905"/>
                    <a:pt x="1955" y="21266"/>
                  </a:cubicBezTo>
                  <a:cubicBezTo>
                    <a:pt x="3489" y="20506"/>
                    <a:pt x="5017" y="20149"/>
                    <a:pt x="6527" y="18968"/>
                  </a:cubicBezTo>
                  <a:cubicBezTo>
                    <a:pt x="7786" y="17978"/>
                    <a:pt x="8666" y="15867"/>
                    <a:pt x="9835" y="14420"/>
                  </a:cubicBezTo>
                  <a:cubicBezTo>
                    <a:pt x="10422" y="13694"/>
                    <a:pt x="11007" y="13884"/>
                    <a:pt x="11598" y="13368"/>
                  </a:cubicBezTo>
                  <a:cubicBezTo>
                    <a:pt x="12178" y="12859"/>
                    <a:pt x="12594" y="11529"/>
                    <a:pt x="13187" y="11041"/>
                  </a:cubicBezTo>
                  <a:cubicBezTo>
                    <a:pt x="14911" y="9624"/>
                    <a:pt x="16754" y="9401"/>
                    <a:pt x="18496" y="7883"/>
                  </a:cubicBezTo>
                  <a:cubicBezTo>
                    <a:pt x="19442" y="7061"/>
                    <a:pt x="20619" y="6401"/>
                    <a:pt x="21600" y="6401"/>
                  </a:cubicBezTo>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10" name="Google Shape;510;p12"/>
            <p:cNvSpPr/>
            <p:nvPr/>
          </p:nvSpPr>
          <p:spPr>
            <a:xfrm>
              <a:off x="8588032" y="2511490"/>
              <a:ext cx="117246" cy="17872"/>
            </a:xfrm>
            <a:custGeom>
              <a:rect b="b" l="l" r="r" t="t"/>
              <a:pathLst>
                <a:path extrusionOk="0" h="15731" w="21595">
                  <a:moveTo>
                    <a:pt x="21595" y="7440"/>
                  </a:moveTo>
                  <a:cubicBezTo>
                    <a:pt x="21595" y="12014"/>
                    <a:pt x="16762" y="15731"/>
                    <a:pt x="10798" y="15731"/>
                  </a:cubicBezTo>
                  <a:cubicBezTo>
                    <a:pt x="4835" y="15731"/>
                    <a:pt x="0" y="12014"/>
                    <a:pt x="0" y="7440"/>
                  </a:cubicBezTo>
                  <a:cubicBezTo>
                    <a:pt x="0" y="-5869"/>
                    <a:pt x="10676" y="2922"/>
                    <a:pt x="11867" y="2021"/>
                  </a:cubicBezTo>
                  <a:cubicBezTo>
                    <a:pt x="12766" y="1320"/>
                    <a:pt x="21600" y="-3844"/>
                    <a:pt x="21595" y="744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11" name="Google Shape;511;p12"/>
            <p:cNvSpPr/>
            <p:nvPr/>
          </p:nvSpPr>
          <p:spPr>
            <a:xfrm>
              <a:off x="8284424" y="2600847"/>
              <a:ext cx="66613" cy="23868"/>
            </a:xfrm>
            <a:custGeom>
              <a:rect b="b" l="l" r="r" t="t"/>
              <a:pathLst>
                <a:path extrusionOk="0" h="19402" w="21254">
                  <a:moveTo>
                    <a:pt x="21249" y="382"/>
                  </a:moveTo>
                  <a:cubicBezTo>
                    <a:pt x="21427" y="1864"/>
                    <a:pt x="16817" y="7241"/>
                    <a:pt x="10948" y="12377"/>
                  </a:cubicBezTo>
                  <a:cubicBezTo>
                    <a:pt x="5086" y="17534"/>
                    <a:pt x="186" y="20499"/>
                    <a:pt x="5" y="19024"/>
                  </a:cubicBezTo>
                  <a:cubicBezTo>
                    <a:pt x="-173" y="17541"/>
                    <a:pt x="4437" y="12178"/>
                    <a:pt x="10306" y="7028"/>
                  </a:cubicBezTo>
                  <a:cubicBezTo>
                    <a:pt x="16171" y="1871"/>
                    <a:pt x="21068" y="-1101"/>
                    <a:pt x="21249" y="382"/>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12" name="Google Shape;512;p12"/>
            <p:cNvSpPr/>
            <p:nvPr/>
          </p:nvSpPr>
          <p:spPr>
            <a:xfrm>
              <a:off x="8302282" y="2582974"/>
              <a:ext cx="373019" cy="87009"/>
            </a:xfrm>
            <a:custGeom>
              <a:rect b="b" l="l" r="r" t="t"/>
              <a:pathLst>
                <a:path extrusionOk="0" h="20661" w="21223">
                  <a:moveTo>
                    <a:pt x="19031" y="13730"/>
                  </a:moveTo>
                  <a:cubicBezTo>
                    <a:pt x="18210" y="14994"/>
                    <a:pt x="17335" y="15361"/>
                    <a:pt x="16467" y="15719"/>
                  </a:cubicBezTo>
                  <a:cubicBezTo>
                    <a:pt x="15785" y="16001"/>
                    <a:pt x="15159" y="16264"/>
                    <a:pt x="14485" y="15941"/>
                  </a:cubicBezTo>
                  <a:cubicBezTo>
                    <a:pt x="13794" y="15609"/>
                    <a:pt x="13061" y="15189"/>
                    <a:pt x="12373" y="15771"/>
                  </a:cubicBezTo>
                  <a:cubicBezTo>
                    <a:pt x="10383" y="17452"/>
                    <a:pt x="8442" y="18964"/>
                    <a:pt x="6421" y="20023"/>
                  </a:cubicBezTo>
                  <a:cubicBezTo>
                    <a:pt x="5578" y="20464"/>
                    <a:pt x="4234" y="21600"/>
                    <a:pt x="3552" y="19062"/>
                  </a:cubicBezTo>
                  <a:cubicBezTo>
                    <a:pt x="4000" y="16558"/>
                    <a:pt x="4793" y="17099"/>
                    <a:pt x="5441" y="16809"/>
                  </a:cubicBezTo>
                  <a:cubicBezTo>
                    <a:pt x="6107" y="16509"/>
                    <a:pt x="6770" y="15761"/>
                    <a:pt x="7433" y="15506"/>
                  </a:cubicBezTo>
                  <a:cubicBezTo>
                    <a:pt x="7773" y="15377"/>
                    <a:pt x="8620" y="16204"/>
                    <a:pt x="8807" y="14509"/>
                  </a:cubicBezTo>
                  <a:cubicBezTo>
                    <a:pt x="7855" y="14289"/>
                    <a:pt x="7042" y="13593"/>
                    <a:pt x="6060" y="14167"/>
                  </a:cubicBezTo>
                  <a:cubicBezTo>
                    <a:pt x="4991" y="14793"/>
                    <a:pt x="3914" y="15583"/>
                    <a:pt x="2830" y="15154"/>
                  </a:cubicBezTo>
                  <a:cubicBezTo>
                    <a:pt x="1882" y="14772"/>
                    <a:pt x="930" y="14505"/>
                    <a:pt x="0" y="13488"/>
                  </a:cubicBezTo>
                  <a:cubicBezTo>
                    <a:pt x="171" y="11252"/>
                    <a:pt x="898" y="11239"/>
                    <a:pt x="1339" y="10672"/>
                  </a:cubicBezTo>
                  <a:cubicBezTo>
                    <a:pt x="1932" y="9909"/>
                    <a:pt x="2474" y="8543"/>
                    <a:pt x="3064" y="7715"/>
                  </a:cubicBezTo>
                  <a:cubicBezTo>
                    <a:pt x="4119" y="6237"/>
                    <a:pt x="5176" y="4901"/>
                    <a:pt x="6251" y="3815"/>
                  </a:cubicBezTo>
                  <a:cubicBezTo>
                    <a:pt x="6461" y="3601"/>
                    <a:pt x="9268" y="1426"/>
                    <a:pt x="9220" y="2290"/>
                  </a:cubicBezTo>
                  <a:cubicBezTo>
                    <a:pt x="9170" y="3201"/>
                    <a:pt x="9055" y="3865"/>
                    <a:pt x="8827" y="3983"/>
                  </a:cubicBezTo>
                  <a:cubicBezTo>
                    <a:pt x="9904" y="3444"/>
                    <a:pt x="10749" y="5972"/>
                    <a:pt x="11618" y="8208"/>
                  </a:cubicBezTo>
                  <a:cubicBezTo>
                    <a:pt x="11381" y="8896"/>
                    <a:pt x="11220" y="10218"/>
                    <a:pt x="10945" y="10647"/>
                  </a:cubicBezTo>
                  <a:cubicBezTo>
                    <a:pt x="11641" y="11795"/>
                    <a:pt x="12587" y="10593"/>
                    <a:pt x="13243" y="10827"/>
                  </a:cubicBezTo>
                  <a:cubicBezTo>
                    <a:pt x="13995" y="11094"/>
                    <a:pt x="14735" y="11444"/>
                    <a:pt x="15476" y="10794"/>
                  </a:cubicBezTo>
                  <a:cubicBezTo>
                    <a:pt x="15395" y="9888"/>
                    <a:pt x="14497" y="7437"/>
                    <a:pt x="14268" y="7793"/>
                  </a:cubicBezTo>
                  <a:cubicBezTo>
                    <a:pt x="14569" y="7325"/>
                    <a:pt x="15572" y="7735"/>
                    <a:pt x="15733" y="6560"/>
                  </a:cubicBezTo>
                  <a:cubicBezTo>
                    <a:pt x="15941" y="5033"/>
                    <a:pt x="15151" y="5013"/>
                    <a:pt x="15035" y="3434"/>
                  </a:cubicBezTo>
                  <a:cubicBezTo>
                    <a:pt x="15772" y="3326"/>
                    <a:pt x="16308" y="2178"/>
                    <a:pt x="16983" y="1310"/>
                  </a:cubicBezTo>
                  <a:cubicBezTo>
                    <a:pt x="17580" y="539"/>
                    <a:pt x="18239" y="240"/>
                    <a:pt x="18859" y="0"/>
                  </a:cubicBezTo>
                  <a:cubicBezTo>
                    <a:pt x="18832" y="1736"/>
                    <a:pt x="18028" y="3148"/>
                    <a:pt x="18138" y="5327"/>
                  </a:cubicBezTo>
                  <a:cubicBezTo>
                    <a:pt x="18227" y="7074"/>
                    <a:pt x="18627" y="7027"/>
                    <a:pt x="18992" y="6993"/>
                  </a:cubicBezTo>
                  <a:cubicBezTo>
                    <a:pt x="19480" y="6952"/>
                    <a:pt x="20855" y="4617"/>
                    <a:pt x="21164" y="7095"/>
                  </a:cubicBezTo>
                  <a:cubicBezTo>
                    <a:pt x="21600" y="10593"/>
                    <a:pt x="19480" y="13042"/>
                    <a:pt x="19031" y="1373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13" name="Google Shape;513;p12"/>
            <p:cNvSpPr/>
            <p:nvPr/>
          </p:nvSpPr>
          <p:spPr>
            <a:xfrm>
              <a:off x="8195127" y="2547232"/>
              <a:ext cx="275382" cy="60460"/>
            </a:xfrm>
            <a:custGeom>
              <a:rect b="b" l="l" r="r" t="t"/>
              <a:pathLst>
                <a:path extrusionOk="0" h="18210" w="21473">
                  <a:moveTo>
                    <a:pt x="20603" y="3360"/>
                  </a:moveTo>
                  <a:cubicBezTo>
                    <a:pt x="21047" y="2953"/>
                    <a:pt x="21422" y="2529"/>
                    <a:pt x="21463" y="2033"/>
                  </a:cubicBezTo>
                  <a:cubicBezTo>
                    <a:pt x="21600" y="377"/>
                    <a:pt x="20221" y="-162"/>
                    <a:pt x="19957" y="40"/>
                  </a:cubicBezTo>
                  <a:cubicBezTo>
                    <a:pt x="19068" y="726"/>
                    <a:pt x="18163" y="2679"/>
                    <a:pt x="17246" y="2837"/>
                  </a:cubicBezTo>
                  <a:cubicBezTo>
                    <a:pt x="15727" y="3095"/>
                    <a:pt x="14290" y="1675"/>
                    <a:pt x="12794" y="3313"/>
                  </a:cubicBezTo>
                  <a:cubicBezTo>
                    <a:pt x="11405" y="4829"/>
                    <a:pt x="9974" y="4230"/>
                    <a:pt x="8642" y="6488"/>
                  </a:cubicBezTo>
                  <a:cubicBezTo>
                    <a:pt x="7304" y="8759"/>
                    <a:pt x="5960" y="10233"/>
                    <a:pt x="4512" y="11135"/>
                  </a:cubicBezTo>
                  <a:cubicBezTo>
                    <a:pt x="3022" y="12057"/>
                    <a:pt x="809" y="9965"/>
                    <a:pt x="0" y="16234"/>
                  </a:cubicBezTo>
                  <a:cubicBezTo>
                    <a:pt x="1639" y="16533"/>
                    <a:pt x="3281" y="16289"/>
                    <a:pt x="4928" y="16549"/>
                  </a:cubicBezTo>
                  <a:cubicBezTo>
                    <a:pt x="5347" y="21438"/>
                    <a:pt x="7642" y="13942"/>
                    <a:pt x="8316" y="14320"/>
                  </a:cubicBezTo>
                  <a:cubicBezTo>
                    <a:pt x="8608" y="14481"/>
                    <a:pt x="8712" y="15340"/>
                    <a:pt x="9137" y="15238"/>
                  </a:cubicBezTo>
                  <a:cubicBezTo>
                    <a:pt x="9498" y="15148"/>
                    <a:pt x="9948" y="14441"/>
                    <a:pt x="10255" y="13721"/>
                  </a:cubicBezTo>
                  <a:cubicBezTo>
                    <a:pt x="10740" y="12591"/>
                    <a:pt x="11021" y="11256"/>
                    <a:pt x="11572" y="10493"/>
                  </a:cubicBezTo>
                  <a:cubicBezTo>
                    <a:pt x="12244" y="9566"/>
                    <a:pt x="12913" y="8619"/>
                    <a:pt x="13635" y="8803"/>
                  </a:cubicBezTo>
                  <a:cubicBezTo>
                    <a:pt x="13395" y="10725"/>
                    <a:pt x="12915" y="11227"/>
                    <a:pt x="12463" y="12197"/>
                  </a:cubicBezTo>
                  <a:cubicBezTo>
                    <a:pt x="12460" y="12147"/>
                    <a:pt x="12459" y="12891"/>
                    <a:pt x="12463" y="12843"/>
                  </a:cubicBezTo>
                  <a:cubicBezTo>
                    <a:pt x="13572" y="14000"/>
                    <a:pt x="14910" y="10562"/>
                    <a:pt x="16087" y="10317"/>
                  </a:cubicBezTo>
                  <a:cubicBezTo>
                    <a:pt x="16730" y="10178"/>
                    <a:pt x="17434" y="10404"/>
                    <a:pt x="18006" y="9053"/>
                  </a:cubicBezTo>
                  <a:cubicBezTo>
                    <a:pt x="18435" y="8036"/>
                    <a:pt x="18711" y="6201"/>
                    <a:pt x="19107" y="5003"/>
                  </a:cubicBezTo>
                  <a:cubicBezTo>
                    <a:pt x="19304" y="4406"/>
                    <a:pt x="20013" y="3896"/>
                    <a:pt x="20603" y="336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14" name="Google Shape;514;p12"/>
            <p:cNvSpPr/>
            <p:nvPr/>
          </p:nvSpPr>
          <p:spPr>
            <a:xfrm>
              <a:off x="9123814" y="2386392"/>
              <a:ext cx="1015991" cy="230983"/>
            </a:xfrm>
            <a:custGeom>
              <a:rect b="b" l="l" r="r" t="t"/>
              <a:pathLst>
                <a:path extrusionOk="0" h="20971" w="21561">
                  <a:moveTo>
                    <a:pt x="21483" y="1541"/>
                  </a:moveTo>
                  <a:cubicBezTo>
                    <a:pt x="21199" y="880"/>
                    <a:pt x="20231" y="561"/>
                    <a:pt x="20123" y="503"/>
                  </a:cubicBezTo>
                  <a:cubicBezTo>
                    <a:pt x="18072" y="-572"/>
                    <a:pt x="16015" y="437"/>
                    <a:pt x="13958" y="259"/>
                  </a:cubicBezTo>
                  <a:cubicBezTo>
                    <a:pt x="12796" y="158"/>
                    <a:pt x="11740" y="478"/>
                    <a:pt x="10603" y="1436"/>
                  </a:cubicBezTo>
                  <a:cubicBezTo>
                    <a:pt x="9605" y="2275"/>
                    <a:pt x="8604" y="2092"/>
                    <a:pt x="7594" y="2279"/>
                  </a:cubicBezTo>
                  <a:cubicBezTo>
                    <a:pt x="6487" y="2484"/>
                    <a:pt x="5385" y="2864"/>
                    <a:pt x="4310" y="4065"/>
                  </a:cubicBezTo>
                  <a:cubicBezTo>
                    <a:pt x="4525" y="3824"/>
                    <a:pt x="4963" y="5642"/>
                    <a:pt x="5135" y="6088"/>
                  </a:cubicBezTo>
                  <a:cubicBezTo>
                    <a:pt x="5477" y="6975"/>
                    <a:pt x="5801" y="6742"/>
                    <a:pt x="6187" y="6850"/>
                  </a:cubicBezTo>
                  <a:cubicBezTo>
                    <a:pt x="6172" y="6872"/>
                    <a:pt x="6133" y="6950"/>
                    <a:pt x="6108" y="6983"/>
                  </a:cubicBezTo>
                  <a:cubicBezTo>
                    <a:pt x="6407" y="6956"/>
                    <a:pt x="6743" y="7036"/>
                    <a:pt x="7011" y="7418"/>
                  </a:cubicBezTo>
                  <a:cubicBezTo>
                    <a:pt x="6619" y="7439"/>
                    <a:pt x="6179" y="7096"/>
                    <a:pt x="5823" y="7934"/>
                  </a:cubicBezTo>
                  <a:cubicBezTo>
                    <a:pt x="5525" y="8636"/>
                    <a:pt x="5460" y="9595"/>
                    <a:pt x="5086" y="9678"/>
                  </a:cubicBezTo>
                  <a:cubicBezTo>
                    <a:pt x="5243" y="9645"/>
                    <a:pt x="5330" y="8262"/>
                    <a:pt x="5261" y="7800"/>
                  </a:cubicBezTo>
                  <a:cubicBezTo>
                    <a:pt x="5104" y="6746"/>
                    <a:pt x="4692" y="7393"/>
                    <a:pt x="4471" y="7194"/>
                  </a:cubicBezTo>
                  <a:cubicBezTo>
                    <a:pt x="4062" y="6824"/>
                    <a:pt x="3804" y="5422"/>
                    <a:pt x="3419" y="4910"/>
                  </a:cubicBezTo>
                  <a:cubicBezTo>
                    <a:pt x="2979" y="4323"/>
                    <a:pt x="2429" y="4978"/>
                    <a:pt x="2005" y="5540"/>
                  </a:cubicBezTo>
                  <a:cubicBezTo>
                    <a:pt x="1822" y="5785"/>
                    <a:pt x="1642" y="5862"/>
                    <a:pt x="1471" y="6234"/>
                  </a:cubicBezTo>
                  <a:cubicBezTo>
                    <a:pt x="1148" y="6937"/>
                    <a:pt x="831" y="6850"/>
                    <a:pt x="490" y="7239"/>
                  </a:cubicBezTo>
                  <a:cubicBezTo>
                    <a:pt x="363" y="7382"/>
                    <a:pt x="186" y="7934"/>
                    <a:pt x="409" y="8213"/>
                  </a:cubicBezTo>
                  <a:cubicBezTo>
                    <a:pt x="328" y="8112"/>
                    <a:pt x="49" y="8807"/>
                    <a:pt x="16" y="9156"/>
                  </a:cubicBezTo>
                  <a:cubicBezTo>
                    <a:pt x="-37" y="9723"/>
                    <a:pt x="47" y="10049"/>
                    <a:pt x="155" y="10341"/>
                  </a:cubicBezTo>
                  <a:cubicBezTo>
                    <a:pt x="493" y="11250"/>
                    <a:pt x="1068" y="10865"/>
                    <a:pt x="1445" y="10847"/>
                  </a:cubicBezTo>
                  <a:cubicBezTo>
                    <a:pt x="1269" y="10963"/>
                    <a:pt x="448" y="11092"/>
                    <a:pt x="467" y="12345"/>
                  </a:cubicBezTo>
                  <a:cubicBezTo>
                    <a:pt x="497" y="14291"/>
                    <a:pt x="1180" y="14055"/>
                    <a:pt x="1473" y="14115"/>
                  </a:cubicBezTo>
                  <a:cubicBezTo>
                    <a:pt x="2168" y="14252"/>
                    <a:pt x="2787" y="13971"/>
                    <a:pt x="3465" y="13276"/>
                  </a:cubicBezTo>
                  <a:cubicBezTo>
                    <a:pt x="3871" y="12859"/>
                    <a:pt x="4283" y="12601"/>
                    <a:pt x="4696" y="12379"/>
                  </a:cubicBezTo>
                  <a:cubicBezTo>
                    <a:pt x="4471" y="12501"/>
                    <a:pt x="4223" y="12755"/>
                    <a:pt x="3998" y="12954"/>
                  </a:cubicBezTo>
                  <a:cubicBezTo>
                    <a:pt x="3794" y="13133"/>
                    <a:pt x="3516" y="13498"/>
                    <a:pt x="3434" y="14425"/>
                  </a:cubicBezTo>
                  <a:cubicBezTo>
                    <a:pt x="3476" y="13945"/>
                    <a:pt x="4020" y="14825"/>
                    <a:pt x="4083" y="14957"/>
                  </a:cubicBezTo>
                  <a:cubicBezTo>
                    <a:pt x="4190" y="15178"/>
                    <a:pt x="4418" y="15697"/>
                    <a:pt x="4370" y="16356"/>
                  </a:cubicBezTo>
                  <a:cubicBezTo>
                    <a:pt x="4310" y="17178"/>
                    <a:pt x="4020" y="16679"/>
                    <a:pt x="3890" y="16673"/>
                  </a:cubicBezTo>
                  <a:cubicBezTo>
                    <a:pt x="3971" y="16676"/>
                    <a:pt x="3770" y="15278"/>
                    <a:pt x="3682" y="15160"/>
                  </a:cubicBezTo>
                  <a:cubicBezTo>
                    <a:pt x="3503" y="14921"/>
                    <a:pt x="3077" y="15004"/>
                    <a:pt x="2889" y="15163"/>
                  </a:cubicBezTo>
                  <a:cubicBezTo>
                    <a:pt x="2791" y="15245"/>
                    <a:pt x="2743" y="15238"/>
                    <a:pt x="2689" y="15629"/>
                  </a:cubicBezTo>
                  <a:cubicBezTo>
                    <a:pt x="2664" y="15809"/>
                    <a:pt x="2669" y="17331"/>
                    <a:pt x="2692" y="17330"/>
                  </a:cubicBezTo>
                  <a:cubicBezTo>
                    <a:pt x="2244" y="17337"/>
                    <a:pt x="1810" y="17565"/>
                    <a:pt x="1402" y="18401"/>
                  </a:cubicBezTo>
                  <a:cubicBezTo>
                    <a:pt x="1103" y="19015"/>
                    <a:pt x="802" y="19326"/>
                    <a:pt x="1192" y="19856"/>
                  </a:cubicBezTo>
                  <a:cubicBezTo>
                    <a:pt x="1608" y="20425"/>
                    <a:pt x="2014" y="19925"/>
                    <a:pt x="2435" y="19966"/>
                  </a:cubicBezTo>
                  <a:cubicBezTo>
                    <a:pt x="2708" y="19993"/>
                    <a:pt x="2985" y="20186"/>
                    <a:pt x="3258" y="20099"/>
                  </a:cubicBezTo>
                  <a:cubicBezTo>
                    <a:pt x="3534" y="20012"/>
                    <a:pt x="3755" y="19521"/>
                    <a:pt x="4033" y="19674"/>
                  </a:cubicBezTo>
                  <a:cubicBezTo>
                    <a:pt x="4326" y="19835"/>
                    <a:pt x="4643" y="20201"/>
                    <a:pt x="4939" y="20011"/>
                  </a:cubicBezTo>
                  <a:cubicBezTo>
                    <a:pt x="5142" y="19882"/>
                    <a:pt x="5400" y="19446"/>
                    <a:pt x="5605" y="19589"/>
                  </a:cubicBezTo>
                  <a:cubicBezTo>
                    <a:pt x="5682" y="19642"/>
                    <a:pt x="5759" y="19855"/>
                    <a:pt x="5746" y="20214"/>
                  </a:cubicBezTo>
                  <a:cubicBezTo>
                    <a:pt x="5746" y="20210"/>
                    <a:pt x="5544" y="20966"/>
                    <a:pt x="5562" y="20967"/>
                  </a:cubicBezTo>
                  <a:cubicBezTo>
                    <a:pt x="6394" y="21028"/>
                    <a:pt x="7473" y="20281"/>
                    <a:pt x="8181" y="18322"/>
                  </a:cubicBezTo>
                  <a:cubicBezTo>
                    <a:pt x="7945" y="18101"/>
                    <a:pt x="7580" y="18547"/>
                    <a:pt x="7396" y="17925"/>
                  </a:cubicBezTo>
                  <a:cubicBezTo>
                    <a:pt x="7700" y="16354"/>
                    <a:pt x="8166" y="17355"/>
                    <a:pt x="8518" y="16520"/>
                  </a:cubicBezTo>
                  <a:cubicBezTo>
                    <a:pt x="8652" y="16202"/>
                    <a:pt x="8607" y="15712"/>
                    <a:pt x="8680" y="15163"/>
                  </a:cubicBezTo>
                  <a:cubicBezTo>
                    <a:pt x="8714" y="14912"/>
                    <a:pt x="9294" y="15024"/>
                    <a:pt x="9376" y="14996"/>
                  </a:cubicBezTo>
                  <a:cubicBezTo>
                    <a:pt x="9615" y="14913"/>
                    <a:pt x="9858" y="14793"/>
                    <a:pt x="10093" y="14590"/>
                  </a:cubicBezTo>
                  <a:cubicBezTo>
                    <a:pt x="10497" y="14242"/>
                    <a:pt x="10992" y="13507"/>
                    <a:pt x="11350" y="12639"/>
                  </a:cubicBezTo>
                  <a:cubicBezTo>
                    <a:pt x="11276" y="12520"/>
                    <a:pt x="11196" y="12155"/>
                    <a:pt x="11094" y="12091"/>
                  </a:cubicBezTo>
                  <a:cubicBezTo>
                    <a:pt x="11489" y="10989"/>
                    <a:pt x="12149" y="10682"/>
                    <a:pt x="12612" y="10327"/>
                  </a:cubicBezTo>
                  <a:cubicBezTo>
                    <a:pt x="13151" y="9913"/>
                    <a:pt x="13716" y="9418"/>
                    <a:pt x="14255" y="8826"/>
                  </a:cubicBezTo>
                  <a:cubicBezTo>
                    <a:pt x="15341" y="7634"/>
                    <a:pt x="16394" y="6611"/>
                    <a:pt x="17474" y="5592"/>
                  </a:cubicBezTo>
                  <a:cubicBezTo>
                    <a:pt x="17804" y="5280"/>
                    <a:pt x="18142" y="5158"/>
                    <a:pt x="18472" y="4862"/>
                  </a:cubicBezTo>
                  <a:cubicBezTo>
                    <a:pt x="18720" y="4641"/>
                    <a:pt x="19042" y="4605"/>
                    <a:pt x="19264" y="4063"/>
                  </a:cubicBezTo>
                  <a:cubicBezTo>
                    <a:pt x="19470" y="3558"/>
                    <a:pt x="19573" y="3324"/>
                    <a:pt x="19814" y="3209"/>
                  </a:cubicBezTo>
                  <a:cubicBezTo>
                    <a:pt x="20080" y="3083"/>
                    <a:pt x="20346" y="2981"/>
                    <a:pt x="20609" y="2756"/>
                  </a:cubicBezTo>
                  <a:cubicBezTo>
                    <a:pt x="20676" y="2701"/>
                    <a:pt x="21555" y="2202"/>
                    <a:pt x="21560" y="1934"/>
                  </a:cubicBezTo>
                  <a:cubicBezTo>
                    <a:pt x="21563" y="1790"/>
                    <a:pt x="21534" y="1659"/>
                    <a:pt x="21483" y="1541"/>
                  </a:cubicBezTo>
                  <a:close/>
                </a:path>
              </a:pathLst>
            </a:cu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15" name="Google Shape;515;p12"/>
            <p:cNvSpPr/>
            <p:nvPr/>
          </p:nvSpPr>
          <p:spPr>
            <a:xfrm>
              <a:off x="8963079" y="2565104"/>
              <a:ext cx="435768" cy="97141"/>
            </a:xfrm>
            <a:custGeom>
              <a:rect b="b" l="l" r="r" t="t"/>
              <a:pathLst>
                <a:path extrusionOk="0" h="21473" w="21495">
                  <a:moveTo>
                    <a:pt x="20648" y="16266"/>
                  </a:moveTo>
                  <a:cubicBezTo>
                    <a:pt x="20831" y="15848"/>
                    <a:pt x="21032" y="15547"/>
                    <a:pt x="21215" y="15113"/>
                  </a:cubicBezTo>
                  <a:cubicBezTo>
                    <a:pt x="21353" y="14785"/>
                    <a:pt x="21600" y="13919"/>
                    <a:pt x="21447" y="13110"/>
                  </a:cubicBezTo>
                  <a:cubicBezTo>
                    <a:pt x="21340" y="12536"/>
                    <a:pt x="21000" y="12532"/>
                    <a:pt x="20847" y="12445"/>
                  </a:cubicBezTo>
                  <a:cubicBezTo>
                    <a:pt x="20208" y="12094"/>
                    <a:pt x="19697" y="10807"/>
                    <a:pt x="19043" y="10682"/>
                  </a:cubicBezTo>
                  <a:cubicBezTo>
                    <a:pt x="18636" y="10601"/>
                    <a:pt x="18229" y="10431"/>
                    <a:pt x="17821" y="10368"/>
                  </a:cubicBezTo>
                  <a:cubicBezTo>
                    <a:pt x="17036" y="10242"/>
                    <a:pt x="16225" y="10398"/>
                    <a:pt x="15453" y="11108"/>
                  </a:cubicBezTo>
                  <a:cubicBezTo>
                    <a:pt x="14148" y="12318"/>
                    <a:pt x="12457" y="14137"/>
                    <a:pt x="11220" y="12719"/>
                  </a:cubicBezTo>
                  <a:cubicBezTo>
                    <a:pt x="9993" y="11309"/>
                    <a:pt x="8828" y="13236"/>
                    <a:pt x="8024" y="7715"/>
                  </a:cubicBezTo>
                  <a:cubicBezTo>
                    <a:pt x="8463" y="7316"/>
                    <a:pt x="9327" y="7943"/>
                    <a:pt x="9635" y="6365"/>
                  </a:cubicBezTo>
                  <a:cubicBezTo>
                    <a:pt x="8991" y="6292"/>
                    <a:pt x="8737" y="4480"/>
                    <a:pt x="8185" y="3763"/>
                  </a:cubicBezTo>
                  <a:cubicBezTo>
                    <a:pt x="7679" y="3099"/>
                    <a:pt x="6924" y="3670"/>
                    <a:pt x="6393" y="3684"/>
                  </a:cubicBezTo>
                  <a:cubicBezTo>
                    <a:pt x="5707" y="3701"/>
                    <a:pt x="5448" y="3358"/>
                    <a:pt x="4858" y="2199"/>
                  </a:cubicBezTo>
                  <a:cubicBezTo>
                    <a:pt x="4142" y="792"/>
                    <a:pt x="3508" y="219"/>
                    <a:pt x="2726" y="36"/>
                  </a:cubicBezTo>
                  <a:cubicBezTo>
                    <a:pt x="2068" y="-120"/>
                    <a:pt x="1426" y="231"/>
                    <a:pt x="801" y="1122"/>
                  </a:cubicBezTo>
                  <a:cubicBezTo>
                    <a:pt x="506" y="1541"/>
                    <a:pt x="236" y="1981"/>
                    <a:pt x="0" y="2910"/>
                  </a:cubicBezTo>
                  <a:cubicBezTo>
                    <a:pt x="399" y="2858"/>
                    <a:pt x="614" y="2575"/>
                    <a:pt x="819" y="4216"/>
                  </a:cubicBezTo>
                  <a:cubicBezTo>
                    <a:pt x="1230" y="7507"/>
                    <a:pt x="2385" y="6689"/>
                    <a:pt x="3076" y="6697"/>
                  </a:cubicBezTo>
                  <a:cubicBezTo>
                    <a:pt x="3429" y="6699"/>
                    <a:pt x="3711" y="6263"/>
                    <a:pt x="4053" y="5985"/>
                  </a:cubicBezTo>
                  <a:cubicBezTo>
                    <a:pt x="4197" y="5867"/>
                    <a:pt x="4398" y="5891"/>
                    <a:pt x="4483" y="6496"/>
                  </a:cubicBezTo>
                  <a:cubicBezTo>
                    <a:pt x="4577" y="7179"/>
                    <a:pt x="4432" y="7906"/>
                    <a:pt x="4462" y="8589"/>
                  </a:cubicBezTo>
                  <a:cubicBezTo>
                    <a:pt x="4519" y="9932"/>
                    <a:pt x="4771" y="10271"/>
                    <a:pt x="4491" y="11662"/>
                  </a:cubicBezTo>
                  <a:cubicBezTo>
                    <a:pt x="4299" y="12615"/>
                    <a:pt x="4093" y="12322"/>
                    <a:pt x="3865" y="12921"/>
                  </a:cubicBezTo>
                  <a:cubicBezTo>
                    <a:pt x="3522" y="13824"/>
                    <a:pt x="2811" y="16270"/>
                    <a:pt x="2791" y="18214"/>
                  </a:cubicBezTo>
                  <a:cubicBezTo>
                    <a:pt x="2760" y="21393"/>
                    <a:pt x="3658" y="19150"/>
                    <a:pt x="3988" y="19349"/>
                  </a:cubicBezTo>
                  <a:cubicBezTo>
                    <a:pt x="4246" y="19501"/>
                    <a:pt x="4481" y="20215"/>
                    <a:pt x="4749" y="20394"/>
                  </a:cubicBezTo>
                  <a:cubicBezTo>
                    <a:pt x="5229" y="20714"/>
                    <a:pt x="5709" y="20519"/>
                    <a:pt x="6189" y="20313"/>
                  </a:cubicBezTo>
                  <a:cubicBezTo>
                    <a:pt x="6409" y="20215"/>
                    <a:pt x="6649" y="20128"/>
                    <a:pt x="6859" y="19808"/>
                  </a:cubicBezTo>
                  <a:cubicBezTo>
                    <a:pt x="7004" y="19586"/>
                    <a:pt x="7386" y="18452"/>
                    <a:pt x="7397" y="19717"/>
                  </a:cubicBezTo>
                  <a:cubicBezTo>
                    <a:pt x="7403" y="20456"/>
                    <a:pt x="7151" y="21085"/>
                    <a:pt x="7013" y="21117"/>
                  </a:cubicBezTo>
                  <a:cubicBezTo>
                    <a:pt x="8506" y="20751"/>
                    <a:pt x="10028" y="21468"/>
                    <a:pt x="11519" y="21472"/>
                  </a:cubicBezTo>
                  <a:cubicBezTo>
                    <a:pt x="12232" y="21474"/>
                    <a:pt x="12937" y="21480"/>
                    <a:pt x="13651" y="21308"/>
                  </a:cubicBezTo>
                  <a:cubicBezTo>
                    <a:pt x="13941" y="21241"/>
                    <a:pt x="14249" y="21245"/>
                    <a:pt x="14532" y="20878"/>
                  </a:cubicBezTo>
                  <a:cubicBezTo>
                    <a:pt x="14764" y="20583"/>
                    <a:pt x="14986" y="19680"/>
                    <a:pt x="15218" y="19989"/>
                  </a:cubicBezTo>
                  <a:cubicBezTo>
                    <a:pt x="15326" y="20130"/>
                    <a:pt x="15408" y="20581"/>
                    <a:pt x="15527" y="20716"/>
                  </a:cubicBezTo>
                  <a:cubicBezTo>
                    <a:pt x="15650" y="20863"/>
                    <a:pt x="15806" y="20826"/>
                    <a:pt x="15933" y="20843"/>
                  </a:cubicBezTo>
                  <a:cubicBezTo>
                    <a:pt x="16751" y="20955"/>
                    <a:pt x="17526" y="21304"/>
                    <a:pt x="18343" y="20915"/>
                  </a:cubicBezTo>
                  <a:cubicBezTo>
                    <a:pt x="18723" y="20735"/>
                    <a:pt x="19061" y="20147"/>
                    <a:pt x="19397" y="19403"/>
                  </a:cubicBezTo>
                  <a:cubicBezTo>
                    <a:pt x="19766" y="18585"/>
                    <a:pt x="20166" y="18716"/>
                    <a:pt x="20563" y="18344"/>
                  </a:cubicBezTo>
                  <a:cubicBezTo>
                    <a:pt x="20667" y="18247"/>
                    <a:pt x="20770" y="18176"/>
                    <a:pt x="20864" y="17937"/>
                  </a:cubicBezTo>
                  <a:cubicBezTo>
                    <a:pt x="20896" y="17856"/>
                    <a:pt x="21069" y="17013"/>
                    <a:pt x="21086" y="17026"/>
                  </a:cubicBezTo>
                  <a:cubicBezTo>
                    <a:pt x="20941" y="16895"/>
                    <a:pt x="20749" y="16748"/>
                    <a:pt x="20648" y="16266"/>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16" name="Google Shape;516;p12"/>
            <p:cNvSpPr/>
            <p:nvPr/>
          </p:nvSpPr>
          <p:spPr>
            <a:xfrm>
              <a:off x="8891642" y="2618717"/>
              <a:ext cx="97540" cy="38046"/>
            </a:xfrm>
            <a:custGeom>
              <a:rect b="b" l="l" r="r" t="t"/>
              <a:pathLst>
                <a:path extrusionOk="0" h="20127" w="20912">
                  <a:moveTo>
                    <a:pt x="5291" y="17857"/>
                  </a:moveTo>
                  <a:cubicBezTo>
                    <a:pt x="3457" y="16638"/>
                    <a:pt x="1716" y="14671"/>
                    <a:pt x="0" y="12696"/>
                  </a:cubicBezTo>
                  <a:cubicBezTo>
                    <a:pt x="1814" y="6856"/>
                    <a:pt x="6080" y="3435"/>
                    <a:pt x="8952" y="2350"/>
                  </a:cubicBezTo>
                  <a:cubicBezTo>
                    <a:pt x="10977" y="1584"/>
                    <a:pt x="12988" y="458"/>
                    <a:pt x="15036" y="111"/>
                  </a:cubicBezTo>
                  <a:cubicBezTo>
                    <a:pt x="16799" y="-189"/>
                    <a:pt x="20159" y="-258"/>
                    <a:pt x="20809" y="5005"/>
                  </a:cubicBezTo>
                  <a:cubicBezTo>
                    <a:pt x="21600" y="11417"/>
                    <a:pt x="17634" y="16910"/>
                    <a:pt x="15709" y="18581"/>
                  </a:cubicBezTo>
                  <a:cubicBezTo>
                    <a:pt x="12521" y="21342"/>
                    <a:pt x="8499" y="19966"/>
                    <a:pt x="5291" y="17857"/>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17" name="Google Shape;517;p12"/>
            <p:cNvSpPr/>
            <p:nvPr/>
          </p:nvSpPr>
          <p:spPr>
            <a:xfrm>
              <a:off x="8730908" y="2582974"/>
              <a:ext cx="198969" cy="64343"/>
            </a:xfrm>
            <a:custGeom>
              <a:rect b="b" l="l" r="r" t="t"/>
              <a:pathLst>
                <a:path extrusionOk="0" h="20803" w="21350">
                  <a:moveTo>
                    <a:pt x="16171" y="14897"/>
                  </a:moveTo>
                  <a:cubicBezTo>
                    <a:pt x="15358" y="16271"/>
                    <a:pt x="14524" y="17554"/>
                    <a:pt x="13729" y="19038"/>
                  </a:cubicBezTo>
                  <a:cubicBezTo>
                    <a:pt x="12620" y="21112"/>
                    <a:pt x="11564" y="20517"/>
                    <a:pt x="10317" y="20469"/>
                  </a:cubicBezTo>
                  <a:cubicBezTo>
                    <a:pt x="8907" y="20412"/>
                    <a:pt x="7528" y="21092"/>
                    <a:pt x="6117" y="20655"/>
                  </a:cubicBezTo>
                  <a:cubicBezTo>
                    <a:pt x="5798" y="15774"/>
                    <a:pt x="8248" y="15407"/>
                    <a:pt x="9219" y="13418"/>
                  </a:cubicBezTo>
                  <a:cubicBezTo>
                    <a:pt x="7371" y="12778"/>
                    <a:pt x="5431" y="12665"/>
                    <a:pt x="3573" y="12843"/>
                  </a:cubicBezTo>
                  <a:cubicBezTo>
                    <a:pt x="3144" y="12885"/>
                    <a:pt x="1366" y="14036"/>
                    <a:pt x="1059" y="12919"/>
                  </a:cubicBezTo>
                  <a:cubicBezTo>
                    <a:pt x="610" y="11299"/>
                    <a:pt x="1710" y="10820"/>
                    <a:pt x="1803" y="9333"/>
                  </a:cubicBezTo>
                  <a:cubicBezTo>
                    <a:pt x="1973" y="6641"/>
                    <a:pt x="694" y="7290"/>
                    <a:pt x="0" y="7395"/>
                  </a:cubicBezTo>
                  <a:cubicBezTo>
                    <a:pt x="223" y="2920"/>
                    <a:pt x="1282" y="502"/>
                    <a:pt x="2753" y="310"/>
                  </a:cubicBezTo>
                  <a:cubicBezTo>
                    <a:pt x="3407" y="220"/>
                    <a:pt x="4679" y="457"/>
                    <a:pt x="5039" y="2505"/>
                  </a:cubicBezTo>
                  <a:cubicBezTo>
                    <a:pt x="5375" y="4415"/>
                    <a:pt x="4694" y="5730"/>
                    <a:pt x="4810" y="7485"/>
                  </a:cubicBezTo>
                  <a:cubicBezTo>
                    <a:pt x="4957" y="9765"/>
                    <a:pt x="5853" y="10115"/>
                    <a:pt x="6519" y="10512"/>
                  </a:cubicBezTo>
                  <a:cubicBezTo>
                    <a:pt x="6959" y="6303"/>
                    <a:pt x="7418" y="1504"/>
                    <a:pt x="9388" y="3338"/>
                  </a:cubicBezTo>
                  <a:cubicBezTo>
                    <a:pt x="9958" y="3868"/>
                    <a:pt x="10517" y="6605"/>
                    <a:pt x="11175" y="5671"/>
                  </a:cubicBezTo>
                  <a:cubicBezTo>
                    <a:pt x="11902" y="4636"/>
                    <a:pt x="11518" y="2367"/>
                    <a:pt x="10914" y="1738"/>
                  </a:cubicBezTo>
                  <a:cubicBezTo>
                    <a:pt x="12112" y="-488"/>
                    <a:pt x="13324" y="-178"/>
                    <a:pt x="14633" y="494"/>
                  </a:cubicBezTo>
                  <a:cubicBezTo>
                    <a:pt x="15901" y="1140"/>
                    <a:pt x="17158" y="542"/>
                    <a:pt x="18465" y="694"/>
                  </a:cubicBezTo>
                  <a:cubicBezTo>
                    <a:pt x="19502" y="813"/>
                    <a:pt x="20326" y="2178"/>
                    <a:pt x="21314" y="2861"/>
                  </a:cubicBezTo>
                  <a:cubicBezTo>
                    <a:pt x="21600" y="3064"/>
                    <a:pt x="20083" y="7536"/>
                    <a:pt x="19944" y="7804"/>
                  </a:cubicBezTo>
                  <a:cubicBezTo>
                    <a:pt x="19231" y="9175"/>
                    <a:pt x="18507" y="10354"/>
                    <a:pt x="17806" y="11852"/>
                  </a:cubicBezTo>
                  <a:cubicBezTo>
                    <a:pt x="17282" y="12967"/>
                    <a:pt x="16731" y="13949"/>
                    <a:pt x="16171" y="14897"/>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18" name="Google Shape;518;p12"/>
            <p:cNvSpPr/>
            <p:nvPr/>
          </p:nvSpPr>
          <p:spPr>
            <a:xfrm>
              <a:off x="9016659" y="2511490"/>
              <a:ext cx="100186" cy="47752"/>
            </a:xfrm>
            <a:custGeom>
              <a:rect b="b" l="l" r="r" t="t"/>
              <a:pathLst>
                <a:path extrusionOk="0" h="19585" w="19170">
                  <a:moveTo>
                    <a:pt x="10948" y="19084"/>
                  </a:moveTo>
                  <a:cubicBezTo>
                    <a:pt x="9955" y="19012"/>
                    <a:pt x="1847" y="21070"/>
                    <a:pt x="1810" y="17333"/>
                  </a:cubicBezTo>
                  <a:cubicBezTo>
                    <a:pt x="1779" y="14338"/>
                    <a:pt x="5261" y="15841"/>
                    <a:pt x="2768" y="11718"/>
                  </a:cubicBezTo>
                  <a:cubicBezTo>
                    <a:pt x="1353" y="9377"/>
                    <a:pt x="-1622" y="7849"/>
                    <a:pt x="1121" y="3625"/>
                  </a:cubicBezTo>
                  <a:cubicBezTo>
                    <a:pt x="2963" y="787"/>
                    <a:pt x="6029" y="-530"/>
                    <a:pt x="8264" y="197"/>
                  </a:cubicBezTo>
                  <a:cubicBezTo>
                    <a:pt x="9933" y="730"/>
                    <a:pt x="14552" y="3271"/>
                    <a:pt x="13100" y="8497"/>
                  </a:cubicBezTo>
                  <a:cubicBezTo>
                    <a:pt x="12404" y="10995"/>
                    <a:pt x="9876" y="12054"/>
                    <a:pt x="8712" y="12870"/>
                  </a:cubicBezTo>
                  <a:cubicBezTo>
                    <a:pt x="9112" y="12587"/>
                    <a:pt x="12076" y="14685"/>
                    <a:pt x="12738" y="14764"/>
                  </a:cubicBezTo>
                  <a:cubicBezTo>
                    <a:pt x="13697" y="14878"/>
                    <a:pt x="18543" y="13847"/>
                    <a:pt x="19102" y="15798"/>
                  </a:cubicBezTo>
                  <a:cubicBezTo>
                    <a:pt x="19978" y="18840"/>
                    <a:pt x="12050" y="19162"/>
                    <a:pt x="10948" y="19084"/>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19" name="Google Shape;519;p12"/>
            <p:cNvSpPr/>
            <p:nvPr/>
          </p:nvSpPr>
          <p:spPr>
            <a:xfrm>
              <a:off x="8820204" y="2493618"/>
              <a:ext cx="148428" cy="53339"/>
            </a:xfrm>
            <a:custGeom>
              <a:rect b="b" l="l" r="r" t="t"/>
              <a:pathLst>
                <a:path extrusionOk="0" h="19965" w="21472">
                  <a:moveTo>
                    <a:pt x="13553" y="17773"/>
                  </a:moveTo>
                  <a:cubicBezTo>
                    <a:pt x="10732" y="13726"/>
                    <a:pt x="8189" y="13125"/>
                    <a:pt x="4975" y="12508"/>
                  </a:cubicBezTo>
                  <a:cubicBezTo>
                    <a:pt x="3310" y="12188"/>
                    <a:pt x="1655" y="11665"/>
                    <a:pt x="0" y="11064"/>
                  </a:cubicBezTo>
                  <a:cubicBezTo>
                    <a:pt x="1322" y="9562"/>
                    <a:pt x="4448" y="10463"/>
                    <a:pt x="5336" y="7468"/>
                  </a:cubicBezTo>
                  <a:cubicBezTo>
                    <a:pt x="6322" y="4143"/>
                    <a:pt x="3113" y="5211"/>
                    <a:pt x="2449" y="2030"/>
                  </a:cubicBezTo>
                  <a:cubicBezTo>
                    <a:pt x="5547" y="1625"/>
                    <a:pt x="8518" y="-531"/>
                    <a:pt x="11657" y="122"/>
                  </a:cubicBezTo>
                  <a:cubicBezTo>
                    <a:pt x="13096" y="423"/>
                    <a:pt x="13640" y="2944"/>
                    <a:pt x="14889" y="3865"/>
                  </a:cubicBezTo>
                  <a:cubicBezTo>
                    <a:pt x="16368" y="4953"/>
                    <a:pt x="17529" y="3761"/>
                    <a:pt x="19005" y="5512"/>
                  </a:cubicBezTo>
                  <a:cubicBezTo>
                    <a:pt x="19814" y="6475"/>
                    <a:pt x="21275" y="5920"/>
                    <a:pt x="21466" y="9127"/>
                  </a:cubicBezTo>
                  <a:cubicBezTo>
                    <a:pt x="21600" y="11349"/>
                    <a:pt x="19376" y="17074"/>
                    <a:pt x="18746" y="18214"/>
                  </a:cubicBezTo>
                  <a:cubicBezTo>
                    <a:pt x="17177" y="21069"/>
                    <a:pt x="15160" y="20076"/>
                    <a:pt x="13553" y="17773"/>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20" name="Google Shape;520;p12"/>
            <p:cNvSpPr/>
            <p:nvPr/>
          </p:nvSpPr>
          <p:spPr>
            <a:xfrm>
              <a:off x="8552315" y="2529361"/>
              <a:ext cx="125349" cy="27117"/>
            </a:xfrm>
            <a:custGeom>
              <a:rect b="b" l="l" r="r" t="t"/>
              <a:pathLst>
                <a:path extrusionOk="0" h="15759" w="21600">
                  <a:moveTo>
                    <a:pt x="0" y="11563"/>
                  </a:moveTo>
                  <a:cubicBezTo>
                    <a:pt x="3584" y="-4377"/>
                    <a:pt x="11437" y="1252"/>
                    <a:pt x="16704" y="553"/>
                  </a:cubicBezTo>
                  <a:cubicBezTo>
                    <a:pt x="18336" y="335"/>
                    <a:pt x="19967" y="66"/>
                    <a:pt x="21600" y="0"/>
                  </a:cubicBezTo>
                  <a:cubicBezTo>
                    <a:pt x="20236" y="2470"/>
                    <a:pt x="18611" y="1308"/>
                    <a:pt x="17226" y="3626"/>
                  </a:cubicBezTo>
                  <a:cubicBezTo>
                    <a:pt x="16041" y="5609"/>
                    <a:pt x="15295" y="10016"/>
                    <a:pt x="13974" y="11893"/>
                  </a:cubicBezTo>
                  <a:cubicBezTo>
                    <a:pt x="12596" y="13850"/>
                    <a:pt x="11033" y="14241"/>
                    <a:pt x="9563" y="14773"/>
                  </a:cubicBezTo>
                  <a:cubicBezTo>
                    <a:pt x="6511" y="15884"/>
                    <a:pt x="2783" y="17223"/>
                    <a:pt x="0" y="11563"/>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21" name="Google Shape;521;p12"/>
            <p:cNvSpPr/>
            <p:nvPr/>
          </p:nvSpPr>
          <p:spPr>
            <a:xfrm>
              <a:off x="9195251" y="2904656"/>
              <a:ext cx="86513" cy="47701"/>
            </a:xfrm>
            <a:custGeom>
              <a:rect b="b" l="l" r="r" t="t"/>
              <a:pathLst>
                <a:path extrusionOk="0" h="20631" w="21415">
                  <a:moveTo>
                    <a:pt x="16484" y="15551"/>
                  </a:moveTo>
                  <a:cubicBezTo>
                    <a:pt x="13831" y="18023"/>
                    <a:pt x="9712" y="19329"/>
                    <a:pt x="6731" y="19974"/>
                  </a:cubicBezTo>
                  <a:cubicBezTo>
                    <a:pt x="4505" y="20457"/>
                    <a:pt x="2236" y="20450"/>
                    <a:pt x="0" y="20631"/>
                  </a:cubicBezTo>
                  <a:cubicBezTo>
                    <a:pt x="626" y="6655"/>
                    <a:pt x="9446" y="-969"/>
                    <a:pt x="16980" y="99"/>
                  </a:cubicBezTo>
                  <a:cubicBezTo>
                    <a:pt x="18804" y="356"/>
                    <a:pt x="21600" y="1031"/>
                    <a:pt x="21406" y="5013"/>
                  </a:cubicBezTo>
                  <a:cubicBezTo>
                    <a:pt x="21289" y="7576"/>
                    <a:pt x="17742" y="14381"/>
                    <a:pt x="16484" y="15551"/>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grpSp>
          <p:nvGrpSpPr>
            <p:cNvPr id="522" name="Google Shape;522;p12"/>
            <p:cNvGrpSpPr/>
            <p:nvPr/>
          </p:nvGrpSpPr>
          <p:grpSpPr>
            <a:xfrm>
              <a:off x="8070109" y="5531722"/>
              <a:ext cx="2010549" cy="3299925"/>
              <a:chOff x="0" y="0"/>
              <a:chExt cx="1429722" cy="2346610"/>
            </a:xfrm>
          </p:grpSpPr>
          <p:sp>
            <p:nvSpPr>
              <p:cNvPr id="523" name="Google Shape;523;p12"/>
              <p:cNvSpPr/>
              <p:nvPr/>
            </p:nvSpPr>
            <p:spPr>
              <a:xfrm>
                <a:off x="0" y="368543"/>
                <a:ext cx="187889" cy="235354"/>
              </a:xfrm>
              <a:custGeom>
                <a:rect b="b" l="l" r="r" t="t"/>
                <a:pathLst>
                  <a:path extrusionOk="0" h="21600" w="21281">
                    <a:moveTo>
                      <a:pt x="7564" y="21600"/>
                    </a:moveTo>
                    <a:cubicBezTo>
                      <a:pt x="7015" y="21600"/>
                      <a:pt x="6494" y="21348"/>
                      <a:pt x="5971" y="20830"/>
                    </a:cubicBezTo>
                    <a:cubicBezTo>
                      <a:pt x="5813" y="20661"/>
                      <a:pt x="5689" y="20480"/>
                      <a:pt x="5567" y="20295"/>
                    </a:cubicBezTo>
                    <a:cubicBezTo>
                      <a:pt x="5452" y="20122"/>
                      <a:pt x="5310" y="19907"/>
                      <a:pt x="5204" y="19843"/>
                    </a:cubicBezTo>
                    <a:cubicBezTo>
                      <a:pt x="5051" y="19748"/>
                      <a:pt x="4570" y="19682"/>
                      <a:pt x="4283" y="19643"/>
                    </a:cubicBezTo>
                    <a:lnTo>
                      <a:pt x="4264" y="19641"/>
                    </a:lnTo>
                    <a:cubicBezTo>
                      <a:pt x="3956" y="19847"/>
                      <a:pt x="3694" y="19979"/>
                      <a:pt x="3484" y="20035"/>
                    </a:cubicBezTo>
                    <a:cubicBezTo>
                      <a:pt x="3283" y="20097"/>
                      <a:pt x="3118" y="20147"/>
                      <a:pt x="2913" y="20147"/>
                    </a:cubicBezTo>
                    <a:cubicBezTo>
                      <a:pt x="2552" y="20147"/>
                      <a:pt x="2236" y="19991"/>
                      <a:pt x="2070" y="19729"/>
                    </a:cubicBezTo>
                    <a:cubicBezTo>
                      <a:pt x="1978" y="19583"/>
                      <a:pt x="1935" y="19414"/>
                      <a:pt x="1935" y="19197"/>
                    </a:cubicBezTo>
                    <a:lnTo>
                      <a:pt x="1935" y="17464"/>
                    </a:lnTo>
                    <a:lnTo>
                      <a:pt x="2874" y="17313"/>
                    </a:lnTo>
                    <a:lnTo>
                      <a:pt x="2480" y="15689"/>
                    </a:lnTo>
                    <a:lnTo>
                      <a:pt x="3025" y="15461"/>
                    </a:lnTo>
                    <a:cubicBezTo>
                      <a:pt x="3078" y="15438"/>
                      <a:pt x="3130" y="15412"/>
                      <a:pt x="3182" y="15382"/>
                    </a:cubicBezTo>
                    <a:lnTo>
                      <a:pt x="3040" y="15339"/>
                    </a:lnTo>
                    <a:cubicBezTo>
                      <a:pt x="2672" y="15149"/>
                      <a:pt x="2514" y="14925"/>
                      <a:pt x="2489" y="14642"/>
                    </a:cubicBezTo>
                    <a:cubicBezTo>
                      <a:pt x="2430" y="14445"/>
                      <a:pt x="2456" y="14256"/>
                      <a:pt x="2475" y="14117"/>
                    </a:cubicBezTo>
                    <a:cubicBezTo>
                      <a:pt x="2481" y="14068"/>
                      <a:pt x="2488" y="14027"/>
                      <a:pt x="2487" y="13997"/>
                    </a:cubicBezTo>
                    <a:cubicBezTo>
                      <a:pt x="2487" y="14012"/>
                      <a:pt x="2473" y="14018"/>
                      <a:pt x="2450" y="14018"/>
                    </a:cubicBezTo>
                    <a:cubicBezTo>
                      <a:pt x="2381" y="14018"/>
                      <a:pt x="2236" y="13968"/>
                      <a:pt x="2146" y="13938"/>
                    </a:cubicBezTo>
                    <a:cubicBezTo>
                      <a:pt x="1992" y="13884"/>
                      <a:pt x="1842" y="13831"/>
                      <a:pt x="1709" y="13771"/>
                    </a:cubicBezTo>
                    <a:lnTo>
                      <a:pt x="1539" y="13703"/>
                    </a:lnTo>
                    <a:cubicBezTo>
                      <a:pt x="971" y="13481"/>
                      <a:pt x="-319" y="12977"/>
                      <a:pt x="73" y="12051"/>
                    </a:cubicBezTo>
                    <a:cubicBezTo>
                      <a:pt x="185" y="11788"/>
                      <a:pt x="400" y="11596"/>
                      <a:pt x="686" y="11497"/>
                    </a:cubicBezTo>
                    <a:cubicBezTo>
                      <a:pt x="659" y="11409"/>
                      <a:pt x="617" y="11314"/>
                      <a:pt x="572" y="11208"/>
                    </a:cubicBezTo>
                    <a:cubicBezTo>
                      <a:pt x="434" y="10887"/>
                      <a:pt x="263" y="10492"/>
                      <a:pt x="356" y="10008"/>
                    </a:cubicBezTo>
                    <a:cubicBezTo>
                      <a:pt x="381" y="9876"/>
                      <a:pt x="432" y="9736"/>
                      <a:pt x="488" y="9594"/>
                    </a:cubicBezTo>
                    <a:cubicBezTo>
                      <a:pt x="513" y="9532"/>
                      <a:pt x="545" y="9451"/>
                      <a:pt x="560" y="9396"/>
                    </a:cubicBezTo>
                    <a:cubicBezTo>
                      <a:pt x="428" y="9270"/>
                      <a:pt x="311" y="9138"/>
                      <a:pt x="246" y="8942"/>
                    </a:cubicBezTo>
                    <a:cubicBezTo>
                      <a:pt x="119" y="8553"/>
                      <a:pt x="260" y="8111"/>
                      <a:pt x="456" y="7843"/>
                    </a:cubicBezTo>
                    <a:cubicBezTo>
                      <a:pt x="630" y="7610"/>
                      <a:pt x="925" y="7467"/>
                      <a:pt x="1354" y="7409"/>
                    </a:cubicBezTo>
                    <a:lnTo>
                      <a:pt x="1577" y="6578"/>
                    </a:lnTo>
                    <a:lnTo>
                      <a:pt x="1646" y="6578"/>
                    </a:lnTo>
                    <a:cubicBezTo>
                      <a:pt x="1624" y="6255"/>
                      <a:pt x="1747" y="5951"/>
                      <a:pt x="2016" y="5657"/>
                    </a:cubicBezTo>
                    <a:cubicBezTo>
                      <a:pt x="2147" y="5513"/>
                      <a:pt x="2361" y="5381"/>
                      <a:pt x="2684" y="5180"/>
                    </a:cubicBezTo>
                    <a:cubicBezTo>
                      <a:pt x="2797" y="5110"/>
                      <a:pt x="2967" y="5006"/>
                      <a:pt x="3092" y="4920"/>
                    </a:cubicBezTo>
                    <a:cubicBezTo>
                      <a:pt x="3087" y="4838"/>
                      <a:pt x="3080" y="4752"/>
                      <a:pt x="3073" y="4661"/>
                    </a:cubicBezTo>
                    <a:cubicBezTo>
                      <a:pt x="3000" y="3735"/>
                      <a:pt x="2891" y="2341"/>
                      <a:pt x="4253" y="1787"/>
                    </a:cubicBezTo>
                    <a:cubicBezTo>
                      <a:pt x="4528" y="1675"/>
                      <a:pt x="4806" y="1617"/>
                      <a:pt x="5051" y="1567"/>
                    </a:cubicBezTo>
                    <a:cubicBezTo>
                      <a:pt x="5205" y="1535"/>
                      <a:pt x="5332" y="1510"/>
                      <a:pt x="5447" y="1473"/>
                    </a:cubicBezTo>
                    <a:lnTo>
                      <a:pt x="5618" y="1418"/>
                    </a:lnTo>
                    <a:cubicBezTo>
                      <a:pt x="6115" y="1256"/>
                      <a:pt x="6675" y="1074"/>
                      <a:pt x="7252" y="936"/>
                    </a:cubicBezTo>
                    <a:cubicBezTo>
                      <a:pt x="7248" y="884"/>
                      <a:pt x="7283" y="741"/>
                      <a:pt x="7283" y="591"/>
                    </a:cubicBezTo>
                    <a:lnTo>
                      <a:pt x="7285" y="262"/>
                    </a:lnTo>
                    <a:lnTo>
                      <a:pt x="7988" y="262"/>
                    </a:lnTo>
                    <a:lnTo>
                      <a:pt x="8527" y="0"/>
                    </a:lnTo>
                    <a:lnTo>
                      <a:pt x="8751" y="210"/>
                    </a:lnTo>
                    <a:cubicBezTo>
                      <a:pt x="8822" y="268"/>
                      <a:pt x="9172" y="468"/>
                      <a:pt x="9785" y="801"/>
                    </a:cubicBezTo>
                    <a:cubicBezTo>
                      <a:pt x="10087" y="964"/>
                      <a:pt x="10340" y="1105"/>
                      <a:pt x="10425" y="1163"/>
                    </a:cubicBezTo>
                    <a:cubicBezTo>
                      <a:pt x="10545" y="1245"/>
                      <a:pt x="10676" y="1350"/>
                      <a:pt x="10809" y="1459"/>
                    </a:cubicBezTo>
                    <a:cubicBezTo>
                      <a:pt x="10944" y="1570"/>
                      <a:pt x="11168" y="1753"/>
                      <a:pt x="11275" y="1789"/>
                    </a:cubicBezTo>
                    <a:cubicBezTo>
                      <a:pt x="11279" y="1789"/>
                      <a:pt x="11283" y="1789"/>
                      <a:pt x="11288" y="1789"/>
                    </a:cubicBezTo>
                    <a:cubicBezTo>
                      <a:pt x="11360" y="1789"/>
                      <a:pt x="11468" y="1773"/>
                      <a:pt x="11661" y="1695"/>
                    </a:cubicBezTo>
                    <a:lnTo>
                      <a:pt x="12449" y="1375"/>
                    </a:lnTo>
                    <a:lnTo>
                      <a:pt x="12782" y="2035"/>
                    </a:lnTo>
                    <a:cubicBezTo>
                      <a:pt x="12821" y="2112"/>
                      <a:pt x="12852" y="2189"/>
                      <a:pt x="12881" y="2265"/>
                    </a:cubicBezTo>
                    <a:cubicBezTo>
                      <a:pt x="12893" y="2295"/>
                      <a:pt x="12910" y="2337"/>
                      <a:pt x="12923" y="2367"/>
                    </a:cubicBezTo>
                    <a:lnTo>
                      <a:pt x="13004" y="2398"/>
                    </a:lnTo>
                    <a:cubicBezTo>
                      <a:pt x="13375" y="2546"/>
                      <a:pt x="13832" y="2728"/>
                      <a:pt x="13832" y="3181"/>
                    </a:cubicBezTo>
                    <a:lnTo>
                      <a:pt x="13832" y="3499"/>
                    </a:lnTo>
                    <a:lnTo>
                      <a:pt x="15690" y="3861"/>
                    </a:lnTo>
                    <a:cubicBezTo>
                      <a:pt x="15725" y="3778"/>
                      <a:pt x="15765" y="3706"/>
                      <a:pt x="15810" y="3645"/>
                    </a:cubicBezTo>
                    <a:cubicBezTo>
                      <a:pt x="15942" y="3467"/>
                      <a:pt x="16263" y="3166"/>
                      <a:pt x="16924" y="3166"/>
                    </a:cubicBezTo>
                    <a:cubicBezTo>
                      <a:pt x="17040" y="3166"/>
                      <a:pt x="17162" y="3176"/>
                      <a:pt x="17282" y="3190"/>
                    </a:cubicBezTo>
                    <a:cubicBezTo>
                      <a:pt x="17559" y="3231"/>
                      <a:pt x="17834" y="3272"/>
                      <a:pt x="19832" y="5063"/>
                    </a:cubicBezTo>
                    <a:lnTo>
                      <a:pt x="20043" y="5252"/>
                    </a:lnTo>
                    <a:lnTo>
                      <a:pt x="20043" y="5341"/>
                    </a:lnTo>
                    <a:cubicBezTo>
                      <a:pt x="20208" y="5586"/>
                      <a:pt x="20544" y="6072"/>
                      <a:pt x="20612" y="6154"/>
                    </a:cubicBezTo>
                    <a:cubicBezTo>
                      <a:pt x="21148" y="6763"/>
                      <a:pt x="21230" y="7832"/>
                      <a:pt x="21242" y="8039"/>
                    </a:cubicBezTo>
                    <a:lnTo>
                      <a:pt x="21281" y="8729"/>
                    </a:lnTo>
                    <a:lnTo>
                      <a:pt x="20621" y="8729"/>
                    </a:lnTo>
                    <a:cubicBezTo>
                      <a:pt x="20459" y="9208"/>
                      <a:pt x="20219" y="9900"/>
                      <a:pt x="20105" y="10174"/>
                    </a:cubicBezTo>
                    <a:cubicBezTo>
                      <a:pt x="19259" y="12183"/>
                      <a:pt x="17361" y="13687"/>
                      <a:pt x="14465" y="14644"/>
                    </a:cubicBezTo>
                    <a:cubicBezTo>
                      <a:pt x="14077" y="14772"/>
                      <a:pt x="13668" y="14853"/>
                      <a:pt x="13260" y="14931"/>
                    </a:cubicBezTo>
                    <a:cubicBezTo>
                      <a:pt x="12843" y="15012"/>
                      <a:pt x="12449" y="15088"/>
                      <a:pt x="12114" y="15222"/>
                    </a:cubicBezTo>
                    <a:cubicBezTo>
                      <a:pt x="11821" y="15339"/>
                      <a:pt x="11743" y="15428"/>
                      <a:pt x="11708" y="15493"/>
                    </a:cubicBezTo>
                    <a:cubicBezTo>
                      <a:pt x="11708" y="15492"/>
                      <a:pt x="11708" y="15492"/>
                      <a:pt x="11709" y="15492"/>
                    </a:cubicBezTo>
                    <a:cubicBezTo>
                      <a:pt x="11725" y="15492"/>
                      <a:pt x="11727" y="15610"/>
                      <a:pt x="11729" y="15686"/>
                    </a:cubicBezTo>
                    <a:cubicBezTo>
                      <a:pt x="11731" y="16017"/>
                      <a:pt x="11733" y="16325"/>
                      <a:pt x="11460" y="16575"/>
                    </a:cubicBezTo>
                    <a:cubicBezTo>
                      <a:pt x="11268" y="16752"/>
                      <a:pt x="10996" y="16855"/>
                      <a:pt x="10651" y="16880"/>
                    </a:cubicBezTo>
                    <a:cubicBezTo>
                      <a:pt x="10568" y="17145"/>
                      <a:pt x="10455" y="17394"/>
                      <a:pt x="10345" y="17635"/>
                    </a:cubicBezTo>
                    <a:cubicBezTo>
                      <a:pt x="10264" y="17813"/>
                      <a:pt x="10188" y="17979"/>
                      <a:pt x="10124" y="18147"/>
                    </a:cubicBezTo>
                    <a:lnTo>
                      <a:pt x="9886" y="18803"/>
                    </a:lnTo>
                    <a:cubicBezTo>
                      <a:pt x="9729" y="19239"/>
                      <a:pt x="9584" y="19644"/>
                      <a:pt x="9414" y="20045"/>
                    </a:cubicBezTo>
                    <a:cubicBezTo>
                      <a:pt x="9235" y="20470"/>
                      <a:pt x="8760" y="21599"/>
                      <a:pt x="7565" y="21600"/>
                    </a:cubicBezTo>
                    <a:lnTo>
                      <a:pt x="7564"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24" name="Google Shape;524;p12"/>
              <p:cNvSpPr/>
              <p:nvPr/>
            </p:nvSpPr>
            <p:spPr>
              <a:xfrm>
                <a:off x="800099" y="228750"/>
                <a:ext cx="111188" cy="141158"/>
              </a:xfrm>
              <a:custGeom>
                <a:rect b="b" l="l" r="r" t="t"/>
                <a:pathLst>
                  <a:path extrusionOk="0" h="21600" w="21600">
                    <a:moveTo>
                      <a:pt x="4265" y="21600"/>
                    </a:moveTo>
                    <a:lnTo>
                      <a:pt x="1338" y="20132"/>
                    </a:lnTo>
                    <a:lnTo>
                      <a:pt x="0" y="19483"/>
                    </a:lnTo>
                    <a:lnTo>
                      <a:pt x="937" y="18482"/>
                    </a:lnTo>
                    <a:cubicBezTo>
                      <a:pt x="1829" y="17669"/>
                      <a:pt x="2476" y="16890"/>
                      <a:pt x="2543" y="16697"/>
                    </a:cubicBezTo>
                    <a:cubicBezTo>
                      <a:pt x="2582" y="16562"/>
                      <a:pt x="2585" y="16163"/>
                      <a:pt x="2588" y="15899"/>
                    </a:cubicBezTo>
                    <a:cubicBezTo>
                      <a:pt x="2601" y="14779"/>
                      <a:pt x="2613" y="13621"/>
                      <a:pt x="3818" y="13149"/>
                    </a:cubicBezTo>
                    <a:cubicBezTo>
                      <a:pt x="3845" y="13106"/>
                      <a:pt x="4002" y="12770"/>
                      <a:pt x="3896" y="12528"/>
                    </a:cubicBezTo>
                    <a:cubicBezTo>
                      <a:pt x="3843" y="12465"/>
                      <a:pt x="3521" y="12276"/>
                      <a:pt x="3349" y="12174"/>
                    </a:cubicBezTo>
                    <a:cubicBezTo>
                      <a:pt x="2794" y="11845"/>
                      <a:pt x="1864" y="11297"/>
                      <a:pt x="2060" y="10368"/>
                    </a:cubicBezTo>
                    <a:cubicBezTo>
                      <a:pt x="2072" y="10141"/>
                      <a:pt x="1761" y="8380"/>
                      <a:pt x="1285" y="6282"/>
                    </a:cubicBezTo>
                    <a:cubicBezTo>
                      <a:pt x="1263" y="5613"/>
                      <a:pt x="1329" y="4183"/>
                      <a:pt x="2231" y="3472"/>
                    </a:cubicBezTo>
                    <a:cubicBezTo>
                      <a:pt x="2941" y="2916"/>
                      <a:pt x="4116" y="1996"/>
                      <a:pt x="4536" y="809"/>
                    </a:cubicBezTo>
                    <a:lnTo>
                      <a:pt x="4819" y="0"/>
                    </a:lnTo>
                    <a:lnTo>
                      <a:pt x="5882" y="0"/>
                    </a:lnTo>
                    <a:cubicBezTo>
                      <a:pt x="6134" y="0"/>
                      <a:pt x="7067" y="57"/>
                      <a:pt x="8520" y="785"/>
                    </a:cubicBezTo>
                    <a:cubicBezTo>
                      <a:pt x="9244" y="1149"/>
                      <a:pt x="9435" y="1164"/>
                      <a:pt x="9856" y="1196"/>
                    </a:cubicBezTo>
                    <a:lnTo>
                      <a:pt x="10275" y="1234"/>
                    </a:lnTo>
                    <a:cubicBezTo>
                      <a:pt x="12493" y="1484"/>
                      <a:pt x="13803" y="2535"/>
                      <a:pt x="14960" y="3462"/>
                    </a:cubicBezTo>
                    <a:cubicBezTo>
                      <a:pt x="15454" y="3857"/>
                      <a:pt x="15956" y="4259"/>
                      <a:pt x="16497" y="4575"/>
                    </a:cubicBezTo>
                    <a:lnTo>
                      <a:pt x="16851" y="4781"/>
                    </a:lnTo>
                    <a:cubicBezTo>
                      <a:pt x="18570" y="5779"/>
                      <a:pt x="20348" y="6811"/>
                      <a:pt x="21113" y="8383"/>
                    </a:cubicBezTo>
                    <a:lnTo>
                      <a:pt x="21600" y="9384"/>
                    </a:lnTo>
                    <a:lnTo>
                      <a:pt x="20534" y="9735"/>
                    </a:lnTo>
                    <a:lnTo>
                      <a:pt x="20463" y="9815"/>
                    </a:lnTo>
                    <a:lnTo>
                      <a:pt x="20407" y="10030"/>
                    </a:lnTo>
                    <a:cubicBezTo>
                      <a:pt x="20300" y="10345"/>
                      <a:pt x="20209" y="10613"/>
                      <a:pt x="20040" y="10871"/>
                    </a:cubicBezTo>
                    <a:cubicBezTo>
                      <a:pt x="19647" y="11474"/>
                      <a:pt x="19154" y="12027"/>
                      <a:pt x="18720" y="12515"/>
                    </a:cubicBezTo>
                    <a:cubicBezTo>
                      <a:pt x="18464" y="12799"/>
                      <a:pt x="18211" y="13083"/>
                      <a:pt x="17980" y="13374"/>
                    </a:cubicBezTo>
                    <a:cubicBezTo>
                      <a:pt x="16890" y="14749"/>
                      <a:pt x="16114" y="15926"/>
                      <a:pt x="15465" y="17188"/>
                    </a:cubicBezTo>
                    <a:lnTo>
                      <a:pt x="15290" y="17538"/>
                    </a:lnTo>
                    <a:cubicBezTo>
                      <a:pt x="14691" y="18757"/>
                      <a:pt x="13690" y="20793"/>
                      <a:pt x="11202" y="20793"/>
                    </a:cubicBezTo>
                    <a:cubicBezTo>
                      <a:pt x="10884" y="20793"/>
                      <a:pt x="10551" y="20755"/>
                      <a:pt x="10213" y="20679"/>
                    </a:cubicBezTo>
                    <a:cubicBezTo>
                      <a:pt x="10118" y="20656"/>
                      <a:pt x="9956" y="20609"/>
                      <a:pt x="9746" y="20527"/>
                    </a:cubicBezTo>
                    <a:cubicBezTo>
                      <a:pt x="9600" y="20466"/>
                      <a:pt x="9448" y="20400"/>
                      <a:pt x="9295" y="20324"/>
                    </a:cubicBezTo>
                    <a:cubicBezTo>
                      <a:pt x="9066" y="20377"/>
                      <a:pt x="8818" y="20404"/>
                      <a:pt x="8552" y="20405"/>
                    </a:cubicBezTo>
                    <a:cubicBezTo>
                      <a:pt x="7952" y="20405"/>
                      <a:pt x="7353" y="20273"/>
                      <a:pt x="6911" y="20142"/>
                    </a:cubicBezTo>
                    <a:cubicBezTo>
                      <a:pt x="5785" y="21372"/>
                      <a:pt x="5272" y="21600"/>
                      <a:pt x="4673" y="21600"/>
                    </a:cubicBezTo>
                    <a:lnTo>
                      <a:pt x="4265"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25" name="Google Shape;525;p12"/>
              <p:cNvSpPr/>
              <p:nvPr/>
            </p:nvSpPr>
            <p:spPr>
              <a:xfrm>
                <a:off x="711199" y="216042"/>
                <a:ext cx="138274" cy="158247"/>
              </a:xfrm>
              <a:custGeom>
                <a:rect b="b" l="l" r="r" t="t"/>
                <a:pathLst>
                  <a:path extrusionOk="0" h="21600" w="21541">
                    <a:moveTo>
                      <a:pt x="9367" y="21600"/>
                    </a:moveTo>
                    <a:cubicBezTo>
                      <a:pt x="8857" y="21600"/>
                      <a:pt x="8341" y="21549"/>
                      <a:pt x="7825" y="21478"/>
                    </a:cubicBezTo>
                    <a:cubicBezTo>
                      <a:pt x="6018" y="20814"/>
                      <a:pt x="4404" y="17570"/>
                      <a:pt x="3300" y="14789"/>
                    </a:cubicBezTo>
                    <a:cubicBezTo>
                      <a:pt x="3213" y="14800"/>
                      <a:pt x="3127" y="14805"/>
                      <a:pt x="3045" y="14805"/>
                    </a:cubicBezTo>
                    <a:cubicBezTo>
                      <a:pt x="2250" y="14805"/>
                      <a:pt x="1633" y="14318"/>
                      <a:pt x="1544" y="13620"/>
                    </a:cubicBezTo>
                    <a:cubicBezTo>
                      <a:pt x="1495" y="13243"/>
                      <a:pt x="1221" y="12847"/>
                      <a:pt x="929" y="12429"/>
                    </a:cubicBezTo>
                    <a:cubicBezTo>
                      <a:pt x="553" y="11886"/>
                      <a:pt x="126" y="11272"/>
                      <a:pt x="31" y="10498"/>
                    </a:cubicBezTo>
                    <a:cubicBezTo>
                      <a:pt x="-59" y="9757"/>
                      <a:pt x="66" y="8969"/>
                      <a:pt x="186" y="8207"/>
                    </a:cubicBezTo>
                    <a:cubicBezTo>
                      <a:pt x="251" y="7801"/>
                      <a:pt x="313" y="7415"/>
                      <a:pt x="335" y="7061"/>
                    </a:cubicBezTo>
                    <a:cubicBezTo>
                      <a:pt x="418" y="5668"/>
                      <a:pt x="1343" y="4802"/>
                      <a:pt x="2748" y="4802"/>
                    </a:cubicBezTo>
                    <a:lnTo>
                      <a:pt x="3345" y="4802"/>
                    </a:lnTo>
                    <a:cubicBezTo>
                      <a:pt x="3349" y="4631"/>
                      <a:pt x="3343" y="4431"/>
                      <a:pt x="3322" y="4240"/>
                    </a:cubicBezTo>
                    <a:lnTo>
                      <a:pt x="4144" y="0"/>
                    </a:lnTo>
                    <a:lnTo>
                      <a:pt x="5217" y="129"/>
                    </a:lnTo>
                    <a:cubicBezTo>
                      <a:pt x="5274" y="136"/>
                      <a:pt x="5532" y="156"/>
                      <a:pt x="6108" y="156"/>
                    </a:cubicBezTo>
                    <a:cubicBezTo>
                      <a:pt x="6460" y="156"/>
                      <a:pt x="6917" y="148"/>
                      <a:pt x="7499" y="124"/>
                    </a:cubicBezTo>
                    <a:cubicBezTo>
                      <a:pt x="7499" y="124"/>
                      <a:pt x="7741" y="119"/>
                      <a:pt x="7742" y="119"/>
                    </a:cubicBezTo>
                    <a:cubicBezTo>
                      <a:pt x="8452" y="119"/>
                      <a:pt x="9177" y="241"/>
                      <a:pt x="9800" y="466"/>
                    </a:cubicBezTo>
                    <a:cubicBezTo>
                      <a:pt x="9990" y="535"/>
                      <a:pt x="10192" y="643"/>
                      <a:pt x="10396" y="759"/>
                    </a:cubicBezTo>
                    <a:cubicBezTo>
                      <a:pt x="10428" y="777"/>
                      <a:pt x="10463" y="798"/>
                      <a:pt x="10500" y="819"/>
                    </a:cubicBezTo>
                    <a:cubicBezTo>
                      <a:pt x="10503" y="816"/>
                      <a:pt x="10507" y="812"/>
                      <a:pt x="10510" y="809"/>
                    </a:cubicBezTo>
                    <a:cubicBezTo>
                      <a:pt x="10757" y="570"/>
                      <a:pt x="11168" y="174"/>
                      <a:pt x="11851" y="95"/>
                    </a:cubicBezTo>
                    <a:cubicBezTo>
                      <a:pt x="11851" y="95"/>
                      <a:pt x="12103" y="81"/>
                      <a:pt x="12106" y="81"/>
                    </a:cubicBezTo>
                    <a:cubicBezTo>
                      <a:pt x="12350" y="81"/>
                      <a:pt x="12584" y="110"/>
                      <a:pt x="12816" y="143"/>
                    </a:cubicBezTo>
                    <a:cubicBezTo>
                      <a:pt x="12955" y="163"/>
                      <a:pt x="13053" y="180"/>
                      <a:pt x="13146" y="180"/>
                    </a:cubicBezTo>
                    <a:lnTo>
                      <a:pt x="13587" y="177"/>
                    </a:lnTo>
                    <a:cubicBezTo>
                      <a:pt x="13996" y="177"/>
                      <a:pt x="15142" y="202"/>
                      <a:pt x="15142" y="202"/>
                    </a:cubicBezTo>
                    <a:cubicBezTo>
                      <a:pt x="19272" y="283"/>
                      <a:pt x="20780" y="1342"/>
                      <a:pt x="21040" y="1553"/>
                    </a:cubicBezTo>
                    <a:lnTo>
                      <a:pt x="21541" y="1962"/>
                    </a:lnTo>
                    <a:lnTo>
                      <a:pt x="21357" y="2538"/>
                    </a:lnTo>
                    <a:cubicBezTo>
                      <a:pt x="20861" y="4105"/>
                      <a:pt x="19576" y="5222"/>
                      <a:pt x="19028" y="5698"/>
                    </a:cubicBezTo>
                    <a:cubicBezTo>
                      <a:pt x="18962" y="5771"/>
                      <a:pt x="18820" y="6164"/>
                      <a:pt x="18819" y="6723"/>
                    </a:cubicBezTo>
                    <a:cubicBezTo>
                      <a:pt x="18918" y="7155"/>
                      <a:pt x="19393" y="9439"/>
                      <a:pt x="19439" y="10477"/>
                    </a:cubicBezTo>
                    <a:cubicBezTo>
                      <a:pt x="19485" y="10507"/>
                      <a:pt x="19535" y="10538"/>
                      <a:pt x="19587" y="10572"/>
                    </a:cubicBezTo>
                    <a:cubicBezTo>
                      <a:pt x="19998" y="10842"/>
                      <a:pt x="20556" y="11209"/>
                      <a:pt x="20800" y="11814"/>
                    </a:cubicBezTo>
                    <a:cubicBezTo>
                      <a:pt x="21204" y="12828"/>
                      <a:pt x="20781" y="14070"/>
                      <a:pt x="19890" y="14636"/>
                    </a:cubicBezTo>
                    <a:cubicBezTo>
                      <a:pt x="19882" y="14842"/>
                      <a:pt x="19882" y="15213"/>
                      <a:pt x="19879" y="15456"/>
                    </a:cubicBezTo>
                    <a:cubicBezTo>
                      <a:pt x="19875" y="15900"/>
                      <a:pt x="19871" y="16288"/>
                      <a:pt x="19791" y="16606"/>
                    </a:cubicBezTo>
                    <a:cubicBezTo>
                      <a:pt x="19594" y="17416"/>
                      <a:pt x="18396" y="18669"/>
                      <a:pt x="18033" y="19035"/>
                    </a:cubicBezTo>
                    <a:lnTo>
                      <a:pt x="17404" y="19671"/>
                    </a:lnTo>
                    <a:lnTo>
                      <a:pt x="16590" y="19223"/>
                    </a:lnTo>
                    <a:cubicBezTo>
                      <a:pt x="15587" y="18668"/>
                      <a:pt x="15077" y="18395"/>
                      <a:pt x="14818" y="18265"/>
                    </a:cubicBezTo>
                    <a:cubicBezTo>
                      <a:pt x="14181" y="18334"/>
                      <a:pt x="12693" y="18510"/>
                      <a:pt x="11509" y="18652"/>
                    </a:cubicBezTo>
                    <a:cubicBezTo>
                      <a:pt x="11568" y="18761"/>
                      <a:pt x="11630" y="18876"/>
                      <a:pt x="11695" y="19000"/>
                    </a:cubicBezTo>
                    <a:cubicBezTo>
                      <a:pt x="11999" y="19620"/>
                      <a:pt x="11985" y="20226"/>
                      <a:pt x="11658" y="20719"/>
                    </a:cubicBezTo>
                    <a:cubicBezTo>
                      <a:pt x="11346" y="21193"/>
                      <a:pt x="10789" y="21493"/>
                      <a:pt x="10086" y="21563"/>
                    </a:cubicBezTo>
                    <a:cubicBezTo>
                      <a:pt x="9856" y="21588"/>
                      <a:pt x="9611" y="21600"/>
                      <a:pt x="9367"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26" name="Google Shape;526;p12"/>
              <p:cNvSpPr/>
              <p:nvPr/>
            </p:nvSpPr>
            <p:spPr>
              <a:xfrm>
                <a:off x="228600" y="0"/>
                <a:ext cx="458968" cy="406495"/>
              </a:xfrm>
              <a:custGeom>
                <a:rect b="b" l="l" r="r" t="t"/>
                <a:pathLst>
                  <a:path extrusionOk="0" h="21600" w="21600">
                    <a:moveTo>
                      <a:pt x="3383" y="4188"/>
                    </a:moveTo>
                    <a:cubicBezTo>
                      <a:pt x="3131" y="4548"/>
                      <a:pt x="3156" y="4714"/>
                      <a:pt x="3352" y="4998"/>
                    </a:cubicBezTo>
                    <a:cubicBezTo>
                      <a:pt x="3487" y="5195"/>
                      <a:pt x="3561" y="5310"/>
                      <a:pt x="3645" y="5591"/>
                    </a:cubicBezTo>
                    <a:lnTo>
                      <a:pt x="3663" y="5661"/>
                    </a:lnTo>
                    <a:cubicBezTo>
                      <a:pt x="3785" y="5555"/>
                      <a:pt x="3972" y="5260"/>
                      <a:pt x="3998" y="5052"/>
                    </a:cubicBezTo>
                    <a:cubicBezTo>
                      <a:pt x="4027" y="4831"/>
                      <a:pt x="3887" y="4569"/>
                      <a:pt x="3740" y="4291"/>
                    </a:cubicBezTo>
                    <a:cubicBezTo>
                      <a:pt x="3682" y="4182"/>
                      <a:pt x="3619" y="4065"/>
                      <a:pt x="3564" y="3942"/>
                    </a:cubicBezTo>
                    <a:cubicBezTo>
                      <a:pt x="3535" y="3982"/>
                      <a:pt x="3383" y="4188"/>
                      <a:pt x="3383" y="4188"/>
                    </a:cubicBezTo>
                    <a:close/>
                    <a:moveTo>
                      <a:pt x="10890" y="21600"/>
                    </a:moveTo>
                    <a:cubicBezTo>
                      <a:pt x="10826" y="21600"/>
                      <a:pt x="10761" y="21591"/>
                      <a:pt x="10696" y="21573"/>
                    </a:cubicBezTo>
                    <a:cubicBezTo>
                      <a:pt x="10458" y="21504"/>
                      <a:pt x="10310" y="21344"/>
                      <a:pt x="10192" y="21216"/>
                    </a:cubicBezTo>
                    <a:cubicBezTo>
                      <a:pt x="10151" y="21173"/>
                      <a:pt x="10118" y="21138"/>
                      <a:pt x="10083" y="21105"/>
                    </a:cubicBezTo>
                    <a:cubicBezTo>
                      <a:pt x="9987" y="21019"/>
                      <a:pt x="9928" y="20954"/>
                      <a:pt x="9882" y="20903"/>
                    </a:cubicBezTo>
                    <a:cubicBezTo>
                      <a:pt x="9841" y="20867"/>
                      <a:pt x="9773" y="20863"/>
                      <a:pt x="9714" y="20859"/>
                    </a:cubicBezTo>
                    <a:lnTo>
                      <a:pt x="9429" y="20844"/>
                    </a:lnTo>
                    <a:lnTo>
                      <a:pt x="9386" y="20447"/>
                    </a:lnTo>
                    <a:cubicBezTo>
                      <a:pt x="9341" y="20028"/>
                      <a:pt x="9309" y="19725"/>
                      <a:pt x="9235" y="19496"/>
                    </a:cubicBezTo>
                    <a:lnTo>
                      <a:pt x="9147" y="19248"/>
                    </a:lnTo>
                    <a:lnTo>
                      <a:pt x="9200" y="19223"/>
                    </a:lnTo>
                    <a:lnTo>
                      <a:pt x="9133" y="18476"/>
                    </a:lnTo>
                    <a:cubicBezTo>
                      <a:pt x="8860" y="18144"/>
                      <a:pt x="8556" y="17883"/>
                      <a:pt x="8467" y="17875"/>
                    </a:cubicBezTo>
                    <a:cubicBezTo>
                      <a:pt x="8467" y="17875"/>
                      <a:pt x="8378" y="17894"/>
                      <a:pt x="8376" y="17894"/>
                    </a:cubicBezTo>
                    <a:cubicBezTo>
                      <a:pt x="8201" y="17894"/>
                      <a:pt x="8070" y="17790"/>
                      <a:pt x="8020" y="17628"/>
                    </a:cubicBezTo>
                    <a:cubicBezTo>
                      <a:pt x="7941" y="17374"/>
                      <a:pt x="7994" y="17206"/>
                      <a:pt x="8888" y="16388"/>
                    </a:cubicBezTo>
                    <a:cubicBezTo>
                      <a:pt x="8675" y="16002"/>
                      <a:pt x="8302" y="15256"/>
                      <a:pt x="8227" y="14654"/>
                    </a:cubicBezTo>
                    <a:cubicBezTo>
                      <a:pt x="8137" y="13918"/>
                      <a:pt x="8200" y="12963"/>
                      <a:pt x="8207" y="12857"/>
                    </a:cubicBezTo>
                    <a:lnTo>
                      <a:pt x="8219" y="12696"/>
                    </a:lnTo>
                    <a:lnTo>
                      <a:pt x="8528" y="12404"/>
                    </a:lnTo>
                    <a:lnTo>
                      <a:pt x="8528" y="11885"/>
                    </a:lnTo>
                    <a:lnTo>
                      <a:pt x="8874" y="11537"/>
                    </a:lnTo>
                    <a:cubicBezTo>
                      <a:pt x="8871" y="11511"/>
                      <a:pt x="8868" y="11493"/>
                      <a:pt x="8865" y="11487"/>
                    </a:cubicBezTo>
                    <a:cubicBezTo>
                      <a:pt x="8858" y="11478"/>
                      <a:pt x="8821" y="11452"/>
                      <a:pt x="8790" y="11452"/>
                    </a:cubicBezTo>
                    <a:cubicBezTo>
                      <a:pt x="8500" y="11594"/>
                      <a:pt x="8199" y="11629"/>
                      <a:pt x="7934" y="11659"/>
                    </a:cubicBezTo>
                    <a:lnTo>
                      <a:pt x="7839" y="11670"/>
                    </a:lnTo>
                    <a:cubicBezTo>
                      <a:pt x="7724" y="11684"/>
                      <a:pt x="7613" y="11689"/>
                      <a:pt x="7504" y="11689"/>
                    </a:cubicBezTo>
                    <a:cubicBezTo>
                      <a:pt x="7332" y="11689"/>
                      <a:pt x="7166" y="11676"/>
                      <a:pt x="6988" y="11661"/>
                    </a:cubicBezTo>
                    <a:cubicBezTo>
                      <a:pt x="6856" y="11731"/>
                      <a:pt x="6758" y="11833"/>
                      <a:pt x="6609" y="11833"/>
                    </a:cubicBezTo>
                    <a:lnTo>
                      <a:pt x="6158" y="11833"/>
                    </a:lnTo>
                    <a:lnTo>
                      <a:pt x="5252" y="10277"/>
                    </a:lnTo>
                    <a:lnTo>
                      <a:pt x="5225" y="10291"/>
                    </a:lnTo>
                    <a:lnTo>
                      <a:pt x="5165" y="10337"/>
                    </a:lnTo>
                    <a:lnTo>
                      <a:pt x="5069" y="10341"/>
                    </a:lnTo>
                    <a:cubicBezTo>
                      <a:pt x="4879" y="10335"/>
                      <a:pt x="4776" y="10186"/>
                      <a:pt x="4677" y="10043"/>
                    </a:cubicBezTo>
                    <a:cubicBezTo>
                      <a:pt x="4666" y="10041"/>
                      <a:pt x="4655" y="10040"/>
                      <a:pt x="4644" y="10040"/>
                    </a:cubicBezTo>
                    <a:cubicBezTo>
                      <a:pt x="4564" y="10040"/>
                      <a:pt x="4496" y="10085"/>
                      <a:pt x="4425" y="10132"/>
                    </a:cubicBezTo>
                    <a:cubicBezTo>
                      <a:pt x="4288" y="10223"/>
                      <a:pt x="4119" y="10335"/>
                      <a:pt x="3914" y="10335"/>
                    </a:cubicBezTo>
                    <a:cubicBezTo>
                      <a:pt x="3825" y="10335"/>
                      <a:pt x="3740" y="10314"/>
                      <a:pt x="3659" y="10274"/>
                    </a:cubicBezTo>
                    <a:cubicBezTo>
                      <a:pt x="3576" y="10232"/>
                      <a:pt x="3520" y="10189"/>
                      <a:pt x="3469" y="10149"/>
                    </a:cubicBezTo>
                    <a:cubicBezTo>
                      <a:pt x="3424" y="10114"/>
                      <a:pt x="3423" y="10112"/>
                      <a:pt x="3380" y="10105"/>
                    </a:cubicBezTo>
                    <a:cubicBezTo>
                      <a:pt x="3312" y="10107"/>
                      <a:pt x="3279" y="10116"/>
                      <a:pt x="3229" y="10130"/>
                    </a:cubicBezTo>
                    <a:cubicBezTo>
                      <a:pt x="3152" y="10152"/>
                      <a:pt x="3057" y="10179"/>
                      <a:pt x="2942" y="10181"/>
                    </a:cubicBezTo>
                    <a:cubicBezTo>
                      <a:pt x="2810" y="10181"/>
                      <a:pt x="2692" y="10127"/>
                      <a:pt x="2598" y="10083"/>
                    </a:cubicBezTo>
                    <a:lnTo>
                      <a:pt x="2529" y="10053"/>
                    </a:lnTo>
                    <a:lnTo>
                      <a:pt x="2346" y="9987"/>
                    </a:lnTo>
                    <a:lnTo>
                      <a:pt x="2237" y="9464"/>
                    </a:lnTo>
                    <a:lnTo>
                      <a:pt x="1917" y="9464"/>
                    </a:lnTo>
                    <a:lnTo>
                      <a:pt x="1817" y="9351"/>
                    </a:lnTo>
                    <a:cubicBezTo>
                      <a:pt x="1716" y="9235"/>
                      <a:pt x="1716" y="9221"/>
                      <a:pt x="1721" y="8502"/>
                    </a:cubicBezTo>
                    <a:lnTo>
                      <a:pt x="1721" y="8370"/>
                    </a:lnTo>
                    <a:cubicBezTo>
                      <a:pt x="1718" y="8123"/>
                      <a:pt x="1715" y="7907"/>
                      <a:pt x="1867" y="7734"/>
                    </a:cubicBezTo>
                    <a:cubicBezTo>
                      <a:pt x="1907" y="7688"/>
                      <a:pt x="1954" y="7650"/>
                      <a:pt x="2008" y="7622"/>
                    </a:cubicBezTo>
                    <a:cubicBezTo>
                      <a:pt x="2007" y="7572"/>
                      <a:pt x="2006" y="7518"/>
                      <a:pt x="2006" y="7471"/>
                    </a:cubicBezTo>
                    <a:cubicBezTo>
                      <a:pt x="1786" y="7344"/>
                      <a:pt x="1617" y="7091"/>
                      <a:pt x="1531" y="6757"/>
                    </a:cubicBezTo>
                    <a:cubicBezTo>
                      <a:pt x="1520" y="6713"/>
                      <a:pt x="1502" y="6545"/>
                      <a:pt x="1486" y="6363"/>
                    </a:cubicBezTo>
                    <a:lnTo>
                      <a:pt x="1477" y="6266"/>
                    </a:lnTo>
                    <a:lnTo>
                      <a:pt x="1313" y="6266"/>
                    </a:lnTo>
                    <a:lnTo>
                      <a:pt x="1266" y="6063"/>
                    </a:lnTo>
                    <a:lnTo>
                      <a:pt x="0" y="6827"/>
                    </a:lnTo>
                    <a:lnTo>
                      <a:pt x="1228" y="4579"/>
                    </a:lnTo>
                    <a:lnTo>
                      <a:pt x="1354" y="3381"/>
                    </a:lnTo>
                    <a:lnTo>
                      <a:pt x="2213" y="1855"/>
                    </a:lnTo>
                    <a:lnTo>
                      <a:pt x="2463" y="1855"/>
                    </a:lnTo>
                    <a:lnTo>
                      <a:pt x="2839" y="1045"/>
                    </a:lnTo>
                    <a:lnTo>
                      <a:pt x="3044" y="1045"/>
                    </a:lnTo>
                    <a:cubicBezTo>
                      <a:pt x="3157" y="1045"/>
                      <a:pt x="3341" y="1045"/>
                      <a:pt x="3691" y="2204"/>
                    </a:cubicBezTo>
                    <a:cubicBezTo>
                      <a:pt x="3884" y="2013"/>
                      <a:pt x="4111" y="1942"/>
                      <a:pt x="4299" y="1883"/>
                    </a:cubicBezTo>
                    <a:cubicBezTo>
                      <a:pt x="4388" y="1855"/>
                      <a:pt x="4471" y="1831"/>
                      <a:pt x="4547" y="1791"/>
                    </a:cubicBezTo>
                    <a:cubicBezTo>
                      <a:pt x="4690" y="1718"/>
                      <a:pt x="4854" y="1680"/>
                      <a:pt x="5028" y="1640"/>
                    </a:cubicBezTo>
                    <a:cubicBezTo>
                      <a:pt x="5134" y="1616"/>
                      <a:pt x="5372" y="1562"/>
                      <a:pt x="5447" y="1507"/>
                    </a:cubicBezTo>
                    <a:cubicBezTo>
                      <a:pt x="5440" y="1496"/>
                      <a:pt x="5430" y="1460"/>
                      <a:pt x="5404" y="1405"/>
                    </a:cubicBezTo>
                    <a:cubicBezTo>
                      <a:pt x="5195" y="950"/>
                      <a:pt x="5161" y="586"/>
                      <a:pt x="5303" y="323"/>
                    </a:cubicBezTo>
                    <a:cubicBezTo>
                      <a:pt x="5368" y="203"/>
                      <a:pt x="5530" y="0"/>
                      <a:pt x="5889" y="0"/>
                    </a:cubicBezTo>
                    <a:cubicBezTo>
                      <a:pt x="6428" y="1"/>
                      <a:pt x="6565" y="580"/>
                      <a:pt x="6647" y="926"/>
                    </a:cubicBezTo>
                    <a:cubicBezTo>
                      <a:pt x="6666" y="1008"/>
                      <a:pt x="6705" y="1174"/>
                      <a:pt x="6732" y="1219"/>
                    </a:cubicBezTo>
                    <a:cubicBezTo>
                      <a:pt x="6732" y="1219"/>
                      <a:pt x="6732" y="1219"/>
                      <a:pt x="6733" y="1219"/>
                    </a:cubicBezTo>
                    <a:cubicBezTo>
                      <a:pt x="6741" y="1219"/>
                      <a:pt x="6777" y="1230"/>
                      <a:pt x="6869" y="1230"/>
                    </a:cubicBezTo>
                    <a:cubicBezTo>
                      <a:pt x="6894" y="1230"/>
                      <a:pt x="7172" y="1217"/>
                      <a:pt x="7201" y="1217"/>
                    </a:cubicBezTo>
                    <a:cubicBezTo>
                      <a:pt x="7291" y="1217"/>
                      <a:pt x="7364" y="1225"/>
                      <a:pt x="7433" y="1241"/>
                    </a:cubicBezTo>
                    <a:cubicBezTo>
                      <a:pt x="7802" y="1328"/>
                      <a:pt x="8159" y="1610"/>
                      <a:pt x="8364" y="1976"/>
                    </a:cubicBezTo>
                    <a:cubicBezTo>
                      <a:pt x="8461" y="2150"/>
                      <a:pt x="8506" y="2360"/>
                      <a:pt x="8546" y="2545"/>
                    </a:cubicBezTo>
                    <a:cubicBezTo>
                      <a:pt x="8578" y="2696"/>
                      <a:pt x="8627" y="2924"/>
                      <a:pt x="8691" y="2967"/>
                    </a:cubicBezTo>
                    <a:cubicBezTo>
                      <a:pt x="8698" y="2972"/>
                      <a:pt x="8737" y="2995"/>
                      <a:pt x="8846" y="2995"/>
                    </a:cubicBezTo>
                    <a:cubicBezTo>
                      <a:pt x="8979" y="2995"/>
                      <a:pt x="9134" y="2961"/>
                      <a:pt x="9247" y="2937"/>
                    </a:cubicBezTo>
                    <a:cubicBezTo>
                      <a:pt x="9721" y="2834"/>
                      <a:pt x="10186" y="2812"/>
                      <a:pt x="10636" y="2791"/>
                    </a:cubicBezTo>
                    <a:lnTo>
                      <a:pt x="10746" y="2783"/>
                    </a:lnTo>
                    <a:cubicBezTo>
                      <a:pt x="10821" y="2776"/>
                      <a:pt x="10900" y="2769"/>
                      <a:pt x="10978" y="2769"/>
                    </a:cubicBezTo>
                    <a:cubicBezTo>
                      <a:pt x="11137" y="2769"/>
                      <a:pt x="11264" y="2795"/>
                      <a:pt x="11376" y="2852"/>
                    </a:cubicBezTo>
                    <a:cubicBezTo>
                      <a:pt x="11576" y="2951"/>
                      <a:pt x="11682" y="3148"/>
                      <a:pt x="11758" y="3292"/>
                    </a:cubicBezTo>
                    <a:cubicBezTo>
                      <a:pt x="11785" y="3343"/>
                      <a:pt x="11830" y="3428"/>
                      <a:pt x="11852" y="3445"/>
                    </a:cubicBezTo>
                    <a:cubicBezTo>
                      <a:pt x="12039" y="3569"/>
                      <a:pt x="12383" y="3639"/>
                      <a:pt x="12660" y="3694"/>
                    </a:cubicBezTo>
                    <a:lnTo>
                      <a:pt x="12786" y="3720"/>
                    </a:lnTo>
                    <a:cubicBezTo>
                      <a:pt x="12811" y="3725"/>
                      <a:pt x="12834" y="3727"/>
                      <a:pt x="12858" y="3727"/>
                    </a:cubicBezTo>
                    <a:cubicBezTo>
                      <a:pt x="13085" y="3727"/>
                      <a:pt x="13365" y="3526"/>
                      <a:pt x="13557" y="3376"/>
                    </a:cubicBezTo>
                    <a:cubicBezTo>
                      <a:pt x="13651" y="3303"/>
                      <a:pt x="13728" y="3223"/>
                      <a:pt x="13804" y="3148"/>
                    </a:cubicBezTo>
                    <a:cubicBezTo>
                      <a:pt x="14007" y="2944"/>
                      <a:pt x="14232" y="2719"/>
                      <a:pt x="14613" y="2636"/>
                    </a:cubicBezTo>
                    <a:cubicBezTo>
                      <a:pt x="14898" y="2574"/>
                      <a:pt x="15178" y="2571"/>
                      <a:pt x="15449" y="2568"/>
                    </a:cubicBezTo>
                    <a:cubicBezTo>
                      <a:pt x="15595" y="2566"/>
                      <a:pt x="15725" y="2565"/>
                      <a:pt x="15853" y="2556"/>
                    </a:cubicBezTo>
                    <a:cubicBezTo>
                      <a:pt x="16062" y="2541"/>
                      <a:pt x="16272" y="2536"/>
                      <a:pt x="16482" y="2536"/>
                    </a:cubicBezTo>
                    <a:cubicBezTo>
                      <a:pt x="16656" y="2536"/>
                      <a:pt x="16831" y="2539"/>
                      <a:pt x="17005" y="2543"/>
                    </a:cubicBezTo>
                    <a:cubicBezTo>
                      <a:pt x="17175" y="2546"/>
                      <a:pt x="17683" y="2549"/>
                      <a:pt x="17683" y="2549"/>
                    </a:cubicBezTo>
                    <a:lnTo>
                      <a:pt x="17683" y="3315"/>
                    </a:lnTo>
                    <a:lnTo>
                      <a:pt x="17514" y="3315"/>
                    </a:lnTo>
                    <a:cubicBezTo>
                      <a:pt x="17266" y="3315"/>
                      <a:pt x="16826" y="3447"/>
                      <a:pt x="16591" y="3591"/>
                    </a:cubicBezTo>
                    <a:cubicBezTo>
                      <a:pt x="16582" y="3596"/>
                      <a:pt x="16575" y="3602"/>
                      <a:pt x="16568" y="3607"/>
                    </a:cubicBezTo>
                    <a:cubicBezTo>
                      <a:pt x="16577" y="3618"/>
                      <a:pt x="16586" y="3626"/>
                      <a:pt x="16594" y="3634"/>
                    </a:cubicBezTo>
                    <a:cubicBezTo>
                      <a:pt x="16648" y="3686"/>
                      <a:pt x="16719" y="3755"/>
                      <a:pt x="16778" y="3858"/>
                    </a:cubicBezTo>
                    <a:cubicBezTo>
                      <a:pt x="16828" y="3945"/>
                      <a:pt x="16854" y="4036"/>
                      <a:pt x="16876" y="4110"/>
                    </a:cubicBezTo>
                    <a:cubicBezTo>
                      <a:pt x="16879" y="4109"/>
                      <a:pt x="16883" y="4107"/>
                      <a:pt x="16887" y="4106"/>
                    </a:cubicBezTo>
                    <a:cubicBezTo>
                      <a:pt x="16959" y="4085"/>
                      <a:pt x="17047" y="4058"/>
                      <a:pt x="17143" y="4058"/>
                    </a:cubicBezTo>
                    <a:cubicBezTo>
                      <a:pt x="17450" y="4076"/>
                      <a:pt x="17777" y="4221"/>
                      <a:pt x="17904" y="4282"/>
                    </a:cubicBezTo>
                    <a:cubicBezTo>
                      <a:pt x="18130" y="4389"/>
                      <a:pt x="18204" y="4486"/>
                      <a:pt x="18305" y="4634"/>
                    </a:cubicBezTo>
                    <a:lnTo>
                      <a:pt x="18373" y="4733"/>
                    </a:lnTo>
                    <a:cubicBezTo>
                      <a:pt x="18388" y="4752"/>
                      <a:pt x="18422" y="4763"/>
                      <a:pt x="18542" y="4784"/>
                    </a:cubicBezTo>
                    <a:cubicBezTo>
                      <a:pt x="18629" y="4799"/>
                      <a:pt x="18716" y="4815"/>
                      <a:pt x="18799" y="4848"/>
                    </a:cubicBezTo>
                    <a:cubicBezTo>
                      <a:pt x="19195" y="4996"/>
                      <a:pt x="19256" y="5235"/>
                      <a:pt x="19228" y="5599"/>
                    </a:cubicBezTo>
                    <a:lnTo>
                      <a:pt x="19219" y="5730"/>
                    </a:lnTo>
                    <a:cubicBezTo>
                      <a:pt x="19191" y="5964"/>
                      <a:pt x="19058" y="6035"/>
                      <a:pt x="18952" y="6092"/>
                    </a:cubicBezTo>
                    <a:cubicBezTo>
                      <a:pt x="18917" y="6111"/>
                      <a:pt x="18835" y="6154"/>
                      <a:pt x="18779" y="6188"/>
                    </a:cubicBezTo>
                    <a:cubicBezTo>
                      <a:pt x="18776" y="6211"/>
                      <a:pt x="18772" y="6241"/>
                      <a:pt x="18768" y="6269"/>
                    </a:cubicBezTo>
                    <a:cubicBezTo>
                      <a:pt x="18755" y="6359"/>
                      <a:pt x="18740" y="6468"/>
                      <a:pt x="18700" y="6575"/>
                    </a:cubicBezTo>
                    <a:cubicBezTo>
                      <a:pt x="18699" y="6576"/>
                      <a:pt x="18698" y="6578"/>
                      <a:pt x="18697" y="6580"/>
                    </a:cubicBezTo>
                    <a:cubicBezTo>
                      <a:pt x="18931" y="6506"/>
                      <a:pt x="19131" y="6472"/>
                      <a:pt x="19327" y="6472"/>
                    </a:cubicBezTo>
                    <a:cubicBezTo>
                      <a:pt x="19505" y="6472"/>
                      <a:pt x="19678" y="6500"/>
                      <a:pt x="19856" y="6556"/>
                    </a:cubicBezTo>
                    <a:cubicBezTo>
                      <a:pt x="20208" y="6666"/>
                      <a:pt x="20607" y="7077"/>
                      <a:pt x="20683" y="7158"/>
                    </a:cubicBezTo>
                    <a:lnTo>
                      <a:pt x="21600" y="8131"/>
                    </a:lnTo>
                    <a:cubicBezTo>
                      <a:pt x="21600" y="8131"/>
                      <a:pt x="20361" y="7807"/>
                      <a:pt x="20354" y="7805"/>
                    </a:cubicBezTo>
                    <a:cubicBezTo>
                      <a:pt x="20053" y="8058"/>
                      <a:pt x="19752" y="8310"/>
                      <a:pt x="19449" y="8556"/>
                    </a:cubicBezTo>
                    <a:cubicBezTo>
                      <a:pt x="19352" y="8635"/>
                      <a:pt x="19271" y="8781"/>
                      <a:pt x="19261" y="8896"/>
                    </a:cubicBezTo>
                    <a:cubicBezTo>
                      <a:pt x="19256" y="8948"/>
                      <a:pt x="19271" y="9022"/>
                      <a:pt x="19288" y="9102"/>
                    </a:cubicBezTo>
                    <a:lnTo>
                      <a:pt x="19778" y="8972"/>
                    </a:lnTo>
                    <a:lnTo>
                      <a:pt x="19813" y="9411"/>
                    </a:lnTo>
                    <a:cubicBezTo>
                      <a:pt x="19831" y="9631"/>
                      <a:pt x="19773" y="10054"/>
                      <a:pt x="19440" y="10243"/>
                    </a:cubicBezTo>
                    <a:cubicBezTo>
                      <a:pt x="19275" y="10336"/>
                      <a:pt x="18836" y="10498"/>
                      <a:pt x="18525" y="10608"/>
                    </a:cubicBezTo>
                    <a:lnTo>
                      <a:pt x="18525" y="11300"/>
                    </a:lnTo>
                    <a:lnTo>
                      <a:pt x="18269" y="11700"/>
                    </a:lnTo>
                    <a:lnTo>
                      <a:pt x="19278" y="13008"/>
                    </a:lnTo>
                    <a:lnTo>
                      <a:pt x="19278" y="14103"/>
                    </a:lnTo>
                    <a:lnTo>
                      <a:pt x="16835" y="15659"/>
                    </a:lnTo>
                    <a:lnTo>
                      <a:pt x="16387" y="15349"/>
                    </a:lnTo>
                    <a:cubicBezTo>
                      <a:pt x="16322" y="15393"/>
                      <a:pt x="16239" y="15450"/>
                      <a:pt x="16176" y="15494"/>
                    </a:cubicBezTo>
                    <a:cubicBezTo>
                      <a:pt x="16179" y="15518"/>
                      <a:pt x="16182" y="15542"/>
                      <a:pt x="16185" y="15567"/>
                    </a:cubicBezTo>
                    <a:cubicBezTo>
                      <a:pt x="16207" y="15770"/>
                      <a:pt x="16237" y="16048"/>
                      <a:pt x="16068" y="16264"/>
                    </a:cubicBezTo>
                    <a:cubicBezTo>
                      <a:pt x="15998" y="16354"/>
                      <a:pt x="15868" y="16462"/>
                      <a:pt x="15646" y="16465"/>
                    </a:cubicBezTo>
                    <a:cubicBezTo>
                      <a:pt x="15292" y="16465"/>
                      <a:pt x="15091" y="16193"/>
                      <a:pt x="14959" y="16014"/>
                    </a:cubicBezTo>
                    <a:cubicBezTo>
                      <a:pt x="14914" y="15953"/>
                      <a:pt x="14842" y="15855"/>
                      <a:pt x="14810" y="15843"/>
                    </a:cubicBezTo>
                    <a:cubicBezTo>
                      <a:pt x="14744" y="15826"/>
                      <a:pt x="14664" y="15819"/>
                      <a:pt x="14557" y="15819"/>
                    </a:cubicBezTo>
                    <a:cubicBezTo>
                      <a:pt x="14469" y="15819"/>
                      <a:pt x="14380" y="15824"/>
                      <a:pt x="14293" y="15829"/>
                    </a:cubicBezTo>
                    <a:cubicBezTo>
                      <a:pt x="14169" y="15836"/>
                      <a:pt x="14078" y="15842"/>
                      <a:pt x="13993" y="15842"/>
                    </a:cubicBezTo>
                    <a:lnTo>
                      <a:pt x="13964" y="15842"/>
                    </a:lnTo>
                    <a:cubicBezTo>
                      <a:pt x="14038" y="16062"/>
                      <a:pt x="14047" y="16281"/>
                      <a:pt x="14055" y="16468"/>
                    </a:cubicBezTo>
                    <a:cubicBezTo>
                      <a:pt x="14060" y="16606"/>
                      <a:pt x="14066" y="16736"/>
                      <a:pt x="14095" y="16847"/>
                    </a:cubicBezTo>
                    <a:cubicBezTo>
                      <a:pt x="14111" y="16905"/>
                      <a:pt x="14144" y="16973"/>
                      <a:pt x="14180" y="17044"/>
                    </a:cubicBezTo>
                    <a:cubicBezTo>
                      <a:pt x="14225" y="17138"/>
                      <a:pt x="14270" y="17231"/>
                      <a:pt x="14302" y="17331"/>
                    </a:cubicBezTo>
                    <a:cubicBezTo>
                      <a:pt x="14356" y="17492"/>
                      <a:pt x="14366" y="17645"/>
                      <a:pt x="14373" y="17757"/>
                    </a:cubicBezTo>
                    <a:cubicBezTo>
                      <a:pt x="14374" y="17770"/>
                      <a:pt x="14375" y="17782"/>
                      <a:pt x="14375" y="17794"/>
                    </a:cubicBezTo>
                    <a:cubicBezTo>
                      <a:pt x="14645" y="17817"/>
                      <a:pt x="14994" y="17874"/>
                      <a:pt x="14994" y="17874"/>
                    </a:cubicBezTo>
                    <a:lnTo>
                      <a:pt x="15285" y="17920"/>
                    </a:lnTo>
                    <a:lnTo>
                      <a:pt x="15285" y="18876"/>
                    </a:lnTo>
                    <a:lnTo>
                      <a:pt x="15106" y="18984"/>
                    </a:lnTo>
                    <a:cubicBezTo>
                      <a:pt x="14966" y="19068"/>
                      <a:pt x="14715" y="19211"/>
                      <a:pt x="14571" y="19255"/>
                    </a:cubicBezTo>
                    <a:cubicBezTo>
                      <a:pt x="14500" y="19276"/>
                      <a:pt x="14428" y="19290"/>
                      <a:pt x="14358" y="19303"/>
                    </a:cubicBezTo>
                    <a:cubicBezTo>
                      <a:pt x="14297" y="19314"/>
                      <a:pt x="14258" y="19322"/>
                      <a:pt x="14234" y="19329"/>
                    </a:cubicBezTo>
                    <a:cubicBezTo>
                      <a:pt x="14215" y="19907"/>
                      <a:pt x="14043" y="20044"/>
                      <a:pt x="13690" y="20204"/>
                    </a:cubicBezTo>
                    <a:lnTo>
                      <a:pt x="13609" y="20240"/>
                    </a:lnTo>
                    <a:cubicBezTo>
                      <a:pt x="13422" y="20326"/>
                      <a:pt x="13234" y="20455"/>
                      <a:pt x="13052" y="20580"/>
                    </a:cubicBezTo>
                    <a:lnTo>
                      <a:pt x="12981" y="20629"/>
                    </a:lnTo>
                    <a:cubicBezTo>
                      <a:pt x="12935" y="20660"/>
                      <a:pt x="12887" y="20689"/>
                      <a:pt x="12839" y="20717"/>
                    </a:cubicBezTo>
                    <a:cubicBezTo>
                      <a:pt x="12737" y="20778"/>
                      <a:pt x="12650" y="20831"/>
                      <a:pt x="12620" y="20894"/>
                    </a:cubicBezTo>
                    <a:lnTo>
                      <a:pt x="12591" y="20959"/>
                    </a:lnTo>
                    <a:cubicBezTo>
                      <a:pt x="12509" y="21148"/>
                      <a:pt x="12339" y="21545"/>
                      <a:pt x="11964" y="21545"/>
                    </a:cubicBezTo>
                    <a:cubicBezTo>
                      <a:pt x="11714" y="21521"/>
                      <a:pt x="11605" y="21348"/>
                      <a:pt x="11547" y="21255"/>
                    </a:cubicBezTo>
                    <a:lnTo>
                      <a:pt x="11457" y="21328"/>
                    </a:lnTo>
                    <a:cubicBezTo>
                      <a:pt x="11329" y="21442"/>
                      <a:pt x="11152" y="21600"/>
                      <a:pt x="10890"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27" name="Google Shape;527;p12"/>
              <p:cNvSpPr/>
              <p:nvPr/>
            </p:nvSpPr>
            <p:spPr>
              <a:xfrm>
                <a:off x="596900" y="139792"/>
                <a:ext cx="162341" cy="259610"/>
              </a:xfrm>
              <a:custGeom>
                <a:rect b="b" l="l" r="r" t="t"/>
                <a:pathLst>
                  <a:path extrusionOk="0" h="21600" w="21600">
                    <a:moveTo>
                      <a:pt x="11588" y="21600"/>
                    </a:moveTo>
                    <a:cubicBezTo>
                      <a:pt x="9512" y="21600"/>
                      <a:pt x="7252" y="19998"/>
                      <a:pt x="6622" y="19139"/>
                    </a:cubicBezTo>
                    <a:cubicBezTo>
                      <a:pt x="6368" y="18731"/>
                      <a:pt x="6205" y="18403"/>
                      <a:pt x="6073" y="18071"/>
                    </a:cubicBezTo>
                    <a:cubicBezTo>
                      <a:pt x="5965" y="17801"/>
                      <a:pt x="5874" y="17511"/>
                      <a:pt x="5814" y="17213"/>
                    </a:cubicBezTo>
                    <a:cubicBezTo>
                      <a:pt x="5626" y="16224"/>
                      <a:pt x="5644" y="14816"/>
                      <a:pt x="6786" y="13707"/>
                    </a:cubicBezTo>
                    <a:cubicBezTo>
                      <a:pt x="6838" y="13656"/>
                      <a:pt x="6894" y="13605"/>
                      <a:pt x="6952" y="13555"/>
                    </a:cubicBezTo>
                    <a:lnTo>
                      <a:pt x="7139" y="13404"/>
                    </a:lnTo>
                    <a:cubicBezTo>
                      <a:pt x="7427" y="13184"/>
                      <a:pt x="7382" y="12980"/>
                      <a:pt x="7082" y="12386"/>
                    </a:cubicBezTo>
                    <a:cubicBezTo>
                      <a:pt x="7042" y="12308"/>
                      <a:pt x="7003" y="12230"/>
                      <a:pt x="6965" y="12152"/>
                    </a:cubicBezTo>
                    <a:cubicBezTo>
                      <a:pt x="6965" y="12152"/>
                      <a:pt x="6385" y="12151"/>
                      <a:pt x="6220" y="12147"/>
                    </a:cubicBezTo>
                    <a:lnTo>
                      <a:pt x="5427" y="12121"/>
                    </a:lnTo>
                    <a:lnTo>
                      <a:pt x="5319" y="11629"/>
                    </a:lnTo>
                    <a:cubicBezTo>
                      <a:pt x="5232" y="11231"/>
                      <a:pt x="5460" y="10874"/>
                      <a:pt x="5643" y="10587"/>
                    </a:cubicBezTo>
                    <a:cubicBezTo>
                      <a:pt x="5692" y="10510"/>
                      <a:pt x="5842" y="10275"/>
                      <a:pt x="5834" y="10214"/>
                    </a:cubicBezTo>
                    <a:cubicBezTo>
                      <a:pt x="5729" y="10183"/>
                      <a:pt x="5631" y="10154"/>
                      <a:pt x="5367" y="10154"/>
                    </a:cubicBezTo>
                    <a:cubicBezTo>
                      <a:pt x="5225" y="10154"/>
                      <a:pt x="5082" y="10161"/>
                      <a:pt x="4940" y="10168"/>
                    </a:cubicBezTo>
                    <a:cubicBezTo>
                      <a:pt x="4695" y="10179"/>
                      <a:pt x="4514" y="10187"/>
                      <a:pt x="4338" y="10187"/>
                    </a:cubicBezTo>
                    <a:lnTo>
                      <a:pt x="3903" y="10187"/>
                    </a:lnTo>
                    <a:lnTo>
                      <a:pt x="0" y="7386"/>
                    </a:lnTo>
                    <a:lnTo>
                      <a:pt x="1252" y="6301"/>
                    </a:lnTo>
                    <a:lnTo>
                      <a:pt x="1252" y="4719"/>
                    </a:lnTo>
                    <a:lnTo>
                      <a:pt x="1933" y="4590"/>
                    </a:lnTo>
                    <a:cubicBezTo>
                      <a:pt x="2422" y="4498"/>
                      <a:pt x="3049" y="4374"/>
                      <a:pt x="3606" y="4258"/>
                    </a:cubicBezTo>
                    <a:lnTo>
                      <a:pt x="3607" y="3973"/>
                    </a:lnTo>
                    <a:cubicBezTo>
                      <a:pt x="3609" y="3878"/>
                      <a:pt x="3555" y="3749"/>
                      <a:pt x="3499" y="3613"/>
                    </a:cubicBezTo>
                    <a:cubicBezTo>
                      <a:pt x="3407" y="3388"/>
                      <a:pt x="3293" y="3110"/>
                      <a:pt x="3344" y="2803"/>
                    </a:cubicBezTo>
                    <a:cubicBezTo>
                      <a:pt x="3427" y="2288"/>
                      <a:pt x="3945" y="1745"/>
                      <a:pt x="4662" y="1420"/>
                    </a:cubicBezTo>
                    <a:cubicBezTo>
                      <a:pt x="5610" y="995"/>
                      <a:pt x="6549" y="557"/>
                      <a:pt x="7484" y="121"/>
                    </a:cubicBezTo>
                    <a:lnTo>
                      <a:pt x="7612" y="62"/>
                    </a:lnTo>
                    <a:lnTo>
                      <a:pt x="7904" y="0"/>
                    </a:lnTo>
                    <a:cubicBezTo>
                      <a:pt x="9295" y="0"/>
                      <a:pt x="10635" y="459"/>
                      <a:pt x="12045" y="1366"/>
                    </a:cubicBezTo>
                    <a:cubicBezTo>
                      <a:pt x="12202" y="1466"/>
                      <a:pt x="12371" y="1565"/>
                      <a:pt x="12539" y="1665"/>
                    </a:cubicBezTo>
                    <a:cubicBezTo>
                      <a:pt x="12987" y="1929"/>
                      <a:pt x="13444" y="2199"/>
                      <a:pt x="13814" y="2539"/>
                    </a:cubicBezTo>
                    <a:cubicBezTo>
                      <a:pt x="14206" y="2902"/>
                      <a:pt x="14400" y="3377"/>
                      <a:pt x="14391" y="3950"/>
                    </a:cubicBezTo>
                    <a:cubicBezTo>
                      <a:pt x="14390" y="4036"/>
                      <a:pt x="14379" y="4116"/>
                      <a:pt x="14360" y="4188"/>
                    </a:cubicBezTo>
                    <a:cubicBezTo>
                      <a:pt x="14362" y="4188"/>
                      <a:pt x="14364" y="4188"/>
                      <a:pt x="14366" y="4188"/>
                    </a:cubicBezTo>
                    <a:cubicBezTo>
                      <a:pt x="15410" y="4188"/>
                      <a:pt x="15981" y="4644"/>
                      <a:pt x="16486" y="5046"/>
                    </a:cubicBezTo>
                    <a:lnTo>
                      <a:pt x="16594" y="5131"/>
                    </a:lnTo>
                    <a:cubicBezTo>
                      <a:pt x="16741" y="5248"/>
                      <a:pt x="16866" y="5363"/>
                      <a:pt x="16984" y="5473"/>
                    </a:cubicBezTo>
                    <a:cubicBezTo>
                      <a:pt x="17256" y="5728"/>
                      <a:pt x="17390" y="5843"/>
                      <a:pt x="17701" y="5923"/>
                    </a:cubicBezTo>
                    <a:cubicBezTo>
                      <a:pt x="17963" y="5956"/>
                      <a:pt x="18378" y="6012"/>
                      <a:pt x="18695" y="6173"/>
                    </a:cubicBezTo>
                    <a:lnTo>
                      <a:pt x="18956" y="5984"/>
                    </a:lnTo>
                    <a:lnTo>
                      <a:pt x="19268" y="7260"/>
                    </a:lnTo>
                    <a:lnTo>
                      <a:pt x="18733" y="9309"/>
                    </a:lnTo>
                    <a:cubicBezTo>
                      <a:pt x="18757" y="9313"/>
                      <a:pt x="18924" y="10162"/>
                      <a:pt x="18337" y="10566"/>
                    </a:cubicBezTo>
                    <a:lnTo>
                      <a:pt x="18087" y="10737"/>
                    </a:lnTo>
                    <a:lnTo>
                      <a:pt x="17576" y="10799"/>
                    </a:lnTo>
                    <a:lnTo>
                      <a:pt x="16346" y="10805"/>
                    </a:lnTo>
                    <a:cubicBezTo>
                      <a:pt x="16289" y="10805"/>
                      <a:pt x="16215" y="10851"/>
                      <a:pt x="16199" y="11047"/>
                    </a:cubicBezTo>
                    <a:cubicBezTo>
                      <a:pt x="16177" y="11296"/>
                      <a:pt x="16118" y="11564"/>
                      <a:pt x="16058" y="11837"/>
                    </a:cubicBezTo>
                    <a:cubicBezTo>
                      <a:pt x="15969" y="12235"/>
                      <a:pt x="15877" y="12642"/>
                      <a:pt x="15929" y="12950"/>
                    </a:cubicBezTo>
                    <a:cubicBezTo>
                      <a:pt x="15965" y="13154"/>
                      <a:pt x="16190" y="13385"/>
                      <a:pt x="16429" y="13631"/>
                    </a:cubicBezTo>
                    <a:cubicBezTo>
                      <a:pt x="16630" y="13837"/>
                      <a:pt x="16864" y="14077"/>
                      <a:pt x="17029" y="14354"/>
                    </a:cubicBezTo>
                    <a:lnTo>
                      <a:pt x="17941" y="13991"/>
                    </a:lnTo>
                    <a:lnTo>
                      <a:pt x="18321" y="14730"/>
                    </a:lnTo>
                    <a:cubicBezTo>
                      <a:pt x="19365" y="16763"/>
                      <a:pt x="20734" y="18495"/>
                      <a:pt x="21216" y="18628"/>
                    </a:cubicBezTo>
                    <a:lnTo>
                      <a:pt x="21600" y="18735"/>
                    </a:lnTo>
                    <a:lnTo>
                      <a:pt x="21096" y="19813"/>
                    </a:lnTo>
                    <a:lnTo>
                      <a:pt x="19206" y="19616"/>
                    </a:lnTo>
                    <a:cubicBezTo>
                      <a:pt x="18927" y="19595"/>
                      <a:pt x="18699" y="19559"/>
                      <a:pt x="18458" y="19519"/>
                    </a:cubicBezTo>
                    <a:cubicBezTo>
                      <a:pt x="18201" y="19477"/>
                      <a:pt x="17949" y="19436"/>
                      <a:pt x="17776" y="19434"/>
                    </a:cubicBezTo>
                    <a:cubicBezTo>
                      <a:pt x="17771" y="19444"/>
                      <a:pt x="17762" y="19459"/>
                      <a:pt x="17751" y="19478"/>
                    </a:cubicBezTo>
                    <a:cubicBezTo>
                      <a:pt x="17649" y="19652"/>
                      <a:pt x="17509" y="19893"/>
                      <a:pt x="17151" y="20072"/>
                    </a:cubicBezTo>
                    <a:cubicBezTo>
                      <a:pt x="16864" y="20210"/>
                      <a:pt x="16588" y="20262"/>
                      <a:pt x="16362" y="20287"/>
                    </a:cubicBezTo>
                    <a:lnTo>
                      <a:pt x="16335" y="20297"/>
                    </a:lnTo>
                    <a:lnTo>
                      <a:pt x="15823" y="20339"/>
                    </a:lnTo>
                    <a:lnTo>
                      <a:pt x="15439" y="20388"/>
                    </a:lnTo>
                    <a:cubicBezTo>
                      <a:pt x="14904" y="20454"/>
                      <a:pt x="14399" y="20517"/>
                      <a:pt x="14041" y="20664"/>
                    </a:cubicBezTo>
                    <a:cubicBezTo>
                      <a:pt x="13929" y="20709"/>
                      <a:pt x="13827" y="20787"/>
                      <a:pt x="13696" y="20886"/>
                    </a:cubicBezTo>
                    <a:cubicBezTo>
                      <a:pt x="13540" y="21005"/>
                      <a:pt x="13357" y="21145"/>
                      <a:pt x="13110" y="21269"/>
                    </a:cubicBezTo>
                    <a:cubicBezTo>
                      <a:pt x="12670" y="21488"/>
                      <a:pt x="12158" y="21600"/>
                      <a:pt x="11588"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28" name="Google Shape;528;p12"/>
              <p:cNvSpPr/>
              <p:nvPr/>
            </p:nvSpPr>
            <p:spPr>
              <a:xfrm>
                <a:off x="431800" y="1169172"/>
                <a:ext cx="480640" cy="1062082"/>
              </a:xfrm>
              <a:custGeom>
                <a:rect b="b" l="l" r="r" t="t"/>
                <a:pathLst>
                  <a:path extrusionOk="0" h="21600" w="21578">
                    <a:moveTo>
                      <a:pt x="12561" y="21383"/>
                    </a:moveTo>
                    <a:lnTo>
                      <a:pt x="9915" y="21388"/>
                    </a:lnTo>
                    <a:lnTo>
                      <a:pt x="9826" y="21307"/>
                    </a:lnTo>
                    <a:cubicBezTo>
                      <a:pt x="9756" y="21244"/>
                      <a:pt x="9670" y="21191"/>
                      <a:pt x="9646" y="21182"/>
                    </a:cubicBezTo>
                    <a:cubicBezTo>
                      <a:pt x="9628" y="21179"/>
                      <a:pt x="9584" y="21171"/>
                      <a:pt x="9538" y="21163"/>
                    </a:cubicBezTo>
                    <a:cubicBezTo>
                      <a:pt x="9324" y="21125"/>
                      <a:pt x="9081" y="21083"/>
                      <a:pt x="8947" y="20988"/>
                    </a:cubicBezTo>
                    <a:cubicBezTo>
                      <a:pt x="8905" y="20959"/>
                      <a:pt x="8895" y="20933"/>
                      <a:pt x="8871" y="20869"/>
                    </a:cubicBezTo>
                    <a:cubicBezTo>
                      <a:pt x="8866" y="20855"/>
                      <a:pt x="8859" y="20834"/>
                      <a:pt x="8849" y="20811"/>
                    </a:cubicBezTo>
                    <a:lnTo>
                      <a:pt x="8422" y="20879"/>
                    </a:lnTo>
                    <a:lnTo>
                      <a:pt x="8540" y="20615"/>
                    </a:lnTo>
                    <a:cubicBezTo>
                      <a:pt x="8585" y="20544"/>
                      <a:pt x="8569" y="20522"/>
                      <a:pt x="8448" y="20479"/>
                    </a:cubicBezTo>
                    <a:cubicBezTo>
                      <a:pt x="8421" y="20473"/>
                      <a:pt x="8228" y="20443"/>
                      <a:pt x="8084" y="20443"/>
                    </a:cubicBezTo>
                    <a:lnTo>
                      <a:pt x="8043" y="20458"/>
                    </a:lnTo>
                    <a:lnTo>
                      <a:pt x="7960" y="20455"/>
                    </a:lnTo>
                    <a:lnTo>
                      <a:pt x="7507" y="20465"/>
                    </a:lnTo>
                    <a:lnTo>
                      <a:pt x="7472" y="20408"/>
                    </a:lnTo>
                    <a:cubicBezTo>
                      <a:pt x="7464" y="20404"/>
                      <a:pt x="7398" y="20368"/>
                      <a:pt x="7120" y="20258"/>
                    </a:cubicBezTo>
                    <a:cubicBezTo>
                      <a:pt x="7032" y="20223"/>
                      <a:pt x="6958" y="20192"/>
                      <a:pt x="6919" y="20173"/>
                    </a:cubicBezTo>
                    <a:lnTo>
                      <a:pt x="6802" y="20115"/>
                    </a:lnTo>
                    <a:cubicBezTo>
                      <a:pt x="6569" y="20003"/>
                      <a:pt x="6277" y="19862"/>
                      <a:pt x="6178" y="19700"/>
                    </a:cubicBezTo>
                    <a:cubicBezTo>
                      <a:pt x="6107" y="19583"/>
                      <a:pt x="6040" y="19319"/>
                      <a:pt x="6298" y="19157"/>
                    </a:cubicBezTo>
                    <a:cubicBezTo>
                      <a:pt x="6408" y="19089"/>
                      <a:pt x="6512" y="19053"/>
                      <a:pt x="6581" y="19030"/>
                    </a:cubicBezTo>
                    <a:cubicBezTo>
                      <a:pt x="6603" y="19024"/>
                      <a:pt x="6603" y="19009"/>
                      <a:pt x="6592" y="18965"/>
                    </a:cubicBezTo>
                    <a:cubicBezTo>
                      <a:pt x="6551" y="18911"/>
                      <a:pt x="6521" y="18866"/>
                      <a:pt x="6560" y="18789"/>
                    </a:cubicBezTo>
                    <a:cubicBezTo>
                      <a:pt x="6584" y="18745"/>
                      <a:pt x="6631" y="18715"/>
                      <a:pt x="6672" y="18693"/>
                    </a:cubicBezTo>
                    <a:cubicBezTo>
                      <a:pt x="6650" y="18685"/>
                      <a:pt x="6626" y="18676"/>
                      <a:pt x="6612" y="18672"/>
                    </a:cubicBezTo>
                    <a:cubicBezTo>
                      <a:pt x="6545" y="18648"/>
                      <a:pt x="6479" y="18624"/>
                      <a:pt x="6427" y="18597"/>
                    </a:cubicBezTo>
                    <a:cubicBezTo>
                      <a:pt x="6230" y="18494"/>
                      <a:pt x="6139" y="18332"/>
                      <a:pt x="6205" y="18204"/>
                    </a:cubicBezTo>
                    <a:cubicBezTo>
                      <a:pt x="6248" y="18122"/>
                      <a:pt x="6342" y="18073"/>
                      <a:pt x="6404" y="18041"/>
                    </a:cubicBezTo>
                    <a:cubicBezTo>
                      <a:pt x="6442" y="18021"/>
                      <a:pt x="6458" y="18013"/>
                      <a:pt x="6470" y="18000"/>
                    </a:cubicBezTo>
                    <a:cubicBezTo>
                      <a:pt x="6486" y="17983"/>
                      <a:pt x="6394" y="17910"/>
                      <a:pt x="6233" y="17859"/>
                    </a:cubicBezTo>
                    <a:lnTo>
                      <a:pt x="6014" y="17789"/>
                    </a:lnTo>
                    <a:lnTo>
                      <a:pt x="6123" y="17678"/>
                    </a:lnTo>
                    <a:cubicBezTo>
                      <a:pt x="6180" y="17621"/>
                      <a:pt x="6275" y="17576"/>
                      <a:pt x="6396" y="17548"/>
                    </a:cubicBezTo>
                    <a:cubicBezTo>
                      <a:pt x="6330" y="17469"/>
                      <a:pt x="6194" y="17390"/>
                      <a:pt x="6052" y="17354"/>
                    </a:cubicBezTo>
                    <a:lnTo>
                      <a:pt x="5605" y="17239"/>
                    </a:lnTo>
                    <a:lnTo>
                      <a:pt x="5950" y="17131"/>
                    </a:lnTo>
                    <a:cubicBezTo>
                      <a:pt x="5845" y="17087"/>
                      <a:pt x="5757" y="17038"/>
                      <a:pt x="5717" y="16977"/>
                    </a:cubicBezTo>
                    <a:cubicBezTo>
                      <a:pt x="5586" y="16774"/>
                      <a:pt x="5881" y="16702"/>
                      <a:pt x="5978" y="16678"/>
                    </a:cubicBezTo>
                    <a:cubicBezTo>
                      <a:pt x="5991" y="16663"/>
                      <a:pt x="5900" y="16622"/>
                      <a:pt x="5531" y="16536"/>
                    </a:cubicBezTo>
                    <a:lnTo>
                      <a:pt x="5436" y="16513"/>
                    </a:lnTo>
                    <a:cubicBezTo>
                      <a:pt x="5308" y="16506"/>
                      <a:pt x="5151" y="16490"/>
                      <a:pt x="4999" y="16467"/>
                    </a:cubicBezTo>
                    <a:lnTo>
                      <a:pt x="3873" y="16300"/>
                    </a:lnTo>
                    <a:cubicBezTo>
                      <a:pt x="3873" y="16300"/>
                      <a:pt x="5267" y="16161"/>
                      <a:pt x="5352" y="16154"/>
                    </a:cubicBezTo>
                    <a:cubicBezTo>
                      <a:pt x="4860" y="16076"/>
                      <a:pt x="4749" y="15937"/>
                      <a:pt x="4756" y="15755"/>
                    </a:cubicBezTo>
                    <a:cubicBezTo>
                      <a:pt x="4709" y="15728"/>
                      <a:pt x="4659" y="15702"/>
                      <a:pt x="4610" y="15677"/>
                    </a:cubicBezTo>
                    <a:cubicBezTo>
                      <a:pt x="4414" y="15576"/>
                      <a:pt x="4188" y="15459"/>
                      <a:pt x="4175" y="15295"/>
                    </a:cubicBezTo>
                    <a:lnTo>
                      <a:pt x="4097" y="15295"/>
                    </a:lnTo>
                    <a:cubicBezTo>
                      <a:pt x="3699" y="15295"/>
                      <a:pt x="3566" y="15073"/>
                      <a:pt x="3397" y="14792"/>
                    </a:cubicBezTo>
                    <a:cubicBezTo>
                      <a:pt x="3366" y="14741"/>
                      <a:pt x="3302" y="14635"/>
                      <a:pt x="3278" y="14613"/>
                    </a:cubicBezTo>
                    <a:lnTo>
                      <a:pt x="3189" y="14552"/>
                    </a:lnTo>
                    <a:lnTo>
                      <a:pt x="3356" y="14505"/>
                    </a:lnTo>
                    <a:lnTo>
                      <a:pt x="3356" y="14377"/>
                    </a:lnTo>
                    <a:lnTo>
                      <a:pt x="3504" y="14376"/>
                    </a:lnTo>
                    <a:cubicBezTo>
                      <a:pt x="3469" y="14351"/>
                      <a:pt x="3416" y="14315"/>
                      <a:pt x="3337" y="14265"/>
                    </a:cubicBezTo>
                    <a:cubicBezTo>
                      <a:pt x="3230" y="14197"/>
                      <a:pt x="3131" y="14134"/>
                      <a:pt x="3076" y="14073"/>
                    </a:cubicBezTo>
                    <a:cubicBezTo>
                      <a:pt x="3011" y="14002"/>
                      <a:pt x="2981" y="13919"/>
                      <a:pt x="2955" y="13847"/>
                    </a:cubicBezTo>
                    <a:cubicBezTo>
                      <a:pt x="2919" y="13747"/>
                      <a:pt x="2882" y="13644"/>
                      <a:pt x="2775" y="13615"/>
                    </a:cubicBezTo>
                    <a:lnTo>
                      <a:pt x="2643" y="13579"/>
                    </a:lnTo>
                    <a:lnTo>
                      <a:pt x="2621" y="13510"/>
                    </a:lnTo>
                    <a:cubicBezTo>
                      <a:pt x="2595" y="13426"/>
                      <a:pt x="2642" y="13353"/>
                      <a:pt x="2680" y="13294"/>
                    </a:cubicBezTo>
                    <a:cubicBezTo>
                      <a:pt x="2702" y="13261"/>
                      <a:pt x="2727" y="13221"/>
                      <a:pt x="2715" y="13211"/>
                    </a:cubicBezTo>
                    <a:cubicBezTo>
                      <a:pt x="2557" y="13085"/>
                      <a:pt x="2452" y="12985"/>
                      <a:pt x="2354" y="12820"/>
                    </a:cubicBezTo>
                    <a:lnTo>
                      <a:pt x="2222" y="12601"/>
                    </a:lnTo>
                    <a:lnTo>
                      <a:pt x="2618" y="12630"/>
                    </a:lnTo>
                    <a:cubicBezTo>
                      <a:pt x="2608" y="12587"/>
                      <a:pt x="2571" y="12496"/>
                      <a:pt x="2443" y="12320"/>
                    </a:cubicBezTo>
                    <a:cubicBezTo>
                      <a:pt x="2421" y="12290"/>
                      <a:pt x="2405" y="12268"/>
                      <a:pt x="2396" y="12253"/>
                    </a:cubicBezTo>
                    <a:lnTo>
                      <a:pt x="2325" y="12134"/>
                    </a:lnTo>
                    <a:lnTo>
                      <a:pt x="2574" y="12082"/>
                    </a:lnTo>
                    <a:cubicBezTo>
                      <a:pt x="2695" y="12059"/>
                      <a:pt x="2770" y="12043"/>
                      <a:pt x="2817" y="12032"/>
                    </a:cubicBezTo>
                    <a:lnTo>
                      <a:pt x="2817" y="12022"/>
                    </a:lnTo>
                    <a:cubicBezTo>
                      <a:pt x="2727" y="11938"/>
                      <a:pt x="2615" y="11855"/>
                      <a:pt x="2506" y="11774"/>
                    </a:cubicBezTo>
                    <a:cubicBezTo>
                      <a:pt x="2407" y="11701"/>
                      <a:pt x="2318" y="11634"/>
                      <a:pt x="2238" y="11567"/>
                    </a:cubicBezTo>
                    <a:cubicBezTo>
                      <a:pt x="2108" y="11458"/>
                      <a:pt x="2038" y="11355"/>
                      <a:pt x="1970" y="11254"/>
                    </a:cubicBezTo>
                    <a:cubicBezTo>
                      <a:pt x="1939" y="11207"/>
                      <a:pt x="1906" y="11159"/>
                      <a:pt x="1866" y="11109"/>
                    </a:cubicBezTo>
                    <a:lnTo>
                      <a:pt x="1808" y="11041"/>
                    </a:lnTo>
                    <a:cubicBezTo>
                      <a:pt x="1694" y="10911"/>
                      <a:pt x="1565" y="10764"/>
                      <a:pt x="1722" y="10572"/>
                    </a:cubicBezTo>
                    <a:cubicBezTo>
                      <a:pt x="1780" y="10501"/>
                      <a:pt x="1882" y="10436"/>
                      <a:pt x="1980" y="10373"/>
                    </a:cubicBezTo>
                    <a:cubicBezTo>
                      <a:pt x="2070" y="10315"/>
                      <a:pt x="2190" y="10238"/>
                      <a:pt x="2196" y="10198"/>
                    </a:cubicBezTo>
                    <a:cubicBezTo>
                      <a:pt x="2196" y="10145"/>
                      <a:pt x="2028" y="9859"/>
                      <a:pt x="1946" y="9814"/>
                    </a:cubicBezTo>
                    <a:lnTo>
                      <a:pt x="1861" y="9783"/>
                    </a:lnTo>
                    <a:lnTo>
                      <a:pt x="1901" y="9739"/>
                    </a:lnTo>
                    <a:lnTo>
                      <a:pt x="1914" y="9719"/>
                    </a:lnTo>
                    <a:lnTo>
                      <a:pt x="1903" y="9704"/>
                    </a:lnTo>
                    <a:lnTo>
                      <a:pt x="1813" y="9605"/>
                    </a:lnTo>
                    <a:lnTo>
                      <a:pt x="1851" y="9592"/>
                    </a:lnTo>
                    <a:cubicBezTo>
                      <a:pt x="1807" y="9432"/>
                      <a:pt x="1894" y="9285"/>
                      <a:pt x="1971" y="9154"/>
                    </a:cubicBezTo>
                    <a:cubicBezTo>
                      <a:pt x="2013" y="9085"/>
                      <a:pt x="2051" y="9020"/>
                      <a:pt x="2070" y="8955"/>
                    </a:cubicBezTo>
                    <a:cubicBezTo>
                      <a:pt x="2116" y="8803"/>
                      <a:pt x="1999" y="8607"/>
                      <a:pt x="1895" y="8434"/>
                    </a:cubicBezTo>
                    <a:lnTo>
                      <a:pt x="1886" y="8418"/>
                    </a:lnTo>
                    <a:cubicBezTo>
                      <a:pt x="1469" y="8364"/>
                      <a:pt x="1370" y="8184"/>
                      <a:pt x="1303" y="8061"/>
                    </a:cubicBezTo>
                    <a:cubicBezTo>
                      <a:pt x="1272" y="8005"/>
                      <a:pt x="1241" y="7947"/>
                      <a:pt x="1190" y="7905"/>
                    </a:cubicBezTo>
                    <a:cubicBezTo>
                      <a:pt x="1057" y="7794"/>
                      <a:pt x="953" y="7707"/>
                      <a:pt x="878" y="7571"/>
                    </a:cubicBezTo>
                    <a:cubicBezTo>
                      <a:pt x="837" y="7496"/>
                      <a:pt x="761" y="7465"/>
                      <a:pt x="636" y="7412"/>
                    </a:cubicBezTo>
                    <a:cubicBezTo>
                      <a:pt x="521" y="7365"/>
                      <a:pt x="381" y="7306"/>
                      <a:pt x="263" y="7208"/>
                    </a:cubicBezTo>
                    <a:cubicBezTo>
                      <a:pt x="158" y="7122"/>
                      <a:pt x="175" y="6966"/>
                      <a:pt x="245" y="6606"/>
                    </a:cubicBezTo>
                    <a:cubicBezTo>
                      <a:pt x="261" y="6523"/>
                      <a:pt x="295" y="6350"/>
                      <a:pt x="286" y="6318"/>
                    </a:cubicBezTo>
                    <a:lnTo>
                      <a:pt x="267" y="6250"/>
                    </a:lnTo>
                    <a:lnTo>
                      <a:pt x="442" y="6230"/>
                    </a:lnTo>
                    <a:lnTo>
                      <a:pt x="495" y="6119"/>
                    </a:lnTo>
                    <a:cubicBezTo>
                      <a:pt x="495" y="6119"/>
                      <a:pt x="677" y="6136"/>
                      <a:pt x="690" y="6136"/>
                    </a:cubicBezTo>
                    <a:cubicBezTo>
                      <a:pt x="670" y="5985"/>
                      <a:pt x="409" y="5693"/>
                      <a:pt x="183" y="5555"/>
                    </a:cubicBezTo>
                    <a:lnTo>
                      <a:pt x="0" y="5443"/>
                    </a:lnTo>
                    <a:lnTo>
                      <a:pt x="237" y="5355"/>
                    </a:lnTo>
                    <a:cubicBezTo>
                      <a:pt x="392" y="5297"/>
                      <a:pt x="395" y="5235"/>
                      <a:pt x="363" y="5088"/>
                    </a:cubicBezTo>
                    <a:cubicBezTo>
                      <a:pt x="339" y="4975"/>
                      <a:pt x="309" y="4835"/>
                      <a:pt x="454" y="4694"/>
                    </a:cubicBezTo>
                    <a:cubicBezTo>
                      <a:pt x="504" y="4644"/>
                      <a:pt x="568" y="4599"/>
                      <a:pt x="632" y="4555"/>
                    </a:cubicBezTo>
                    <a:cubicBezTo>
                      <a:pt x="717" y="4495"/>
                      <a:pt x="789" y="4445"/>
                      <a:pt x="815" y="4385"/>
                    </a:cubicBezTo>
                    <a:cubicBezTo>
                      <a:pt x="829" y="4354"/>
                      <a:pt x="836" y="4323"/>
                      <a:pt x="843" y="4292"/>
                    </a:cubicBezTo>
                    <a:cubicBezTo>
                      <a:pt x="870" y="4177"/>
                      <a:pt x="905" y="4023"/>
                      <a:pt x="1226" y="3911"/>
                    </a:cubicBezTo>
                    <a:cubicBezTo>
                      <a:pt x="1332" y="3875"/>
                      <a:pt x="1457" y="3848"/>
                      <a:pt x="1579" y="3826"/>
                    </a:cubicBezTo>
                    <a:cubicBezTo>
                      <a:pt x="1490" y="3768"/>
                      <a:pt x="1400" y="3713"/>
                      <a:pt x="1372" y="3701"/>
                    </a:cubicBezTo>
                    <a:lnTo>
                      <a:pt x="1257" y="3670"/>
                    </a:lnTo>
                    <a:lnTo>
                      <a:pt x="1252" y="3601"/>
                    </a:lnTo>
                    <a:cubicBezTo>
                      <a:pt x="1216" y="3503"/>
                      <a:pt x="1241" y="3412"/>
                      <a:pt x="1261" y="3338"/>
                    </a:cubicBezTo>
                    <a:cubicBezTo>
                      <a:pt x="1287" y="3240"/>
                      <a:pt x="1304" y="3176"/>
                      <a:pt x="1210" y="3087"/>
                    </a:cubicBezTo>
                    <a:lnTo>
                      <a:pt x="1132" y="3017"/>
                    </a:lnTo>
                    <a:cubicBezTo>
                      <a:pt x="994" y="2896"/>
                      <a:pt x="818" y="2743"/>
                      <a:pt x="1035" y="2574"/>
                    </a:cubicBezTo>
                    <a:cubicBezTo>
                      <a:pt x="882" y="2500"/>
                      <a:pt x="806" y="2417"/>
                      <a:pt x="810" y="2327"/>
                    </a:cubicBezTo>
                    <a:cubicBezTo>
                      <a:pt x="819" y="2052"/>
                      <a:pt x="1579" y="1852"/>
                      <a:pt x="2133" y="1705"/>
                    </a:cubicBezTo>
                    <a:lnTo>
                      <a:pt x="2268" y="1670"/>
                    </a:lnTo>
                    <a:lnTo>
                      <a:pt x="2483" y="1159"/>
                    </a:lnTo>
                    <a:lnTo>
                      <a:pt x="1744" y="829"/>
                    </a:lnTo>
                    <a:lnTo>
                      <a:pt x="2305" y="829"/>
                    </a:lnTo>
                    <a:cubicBezTo>
                      <a:pt x="2336" y="756"/>
                      <a:pt x="2357" y="711"/>
                      <a:pt x="2437" y="672"/>
                    </a:cubicBezTo>
                    <a:cubicBezTo>
                      <a:pt x="2506" y="639"/>
                      <a:pt x="2604" y="614"/>
                      <a:pt x="2730" y="598"/>
                    </a:cubicBezTo>
                    <a:lnTo>
                      <a:pt x="2781" y="392"/>
                    </a:lnTo>
                    <a:lnTo>
                      <a:pt x="3022" y="374"/>
                    </a:lnTo>
                    <a:cubicBezTo>
                      <a:pt x="3098" y="368"/>
                      <a:pt x="3171" y="358"/>
                      <a:pt x="3211" y="352"/>
                    </a:cubicBezTo>
                    <a:lnTo>
                      <a:pt x="3637" y="0"/>
                    </a:lnTo>
                    <a:lnTo>
                      <a:pt x="4359" y="328"/>
                    </a:lnTo>
                    <a:lnTo>
                      <a:pt x="5354" y="328"/>
                    </a:lnTo>
                    <a:cubicBezTo>
                      <a:pt x="5910" y="328"/>
                      <a:pt x="6150" y="511"/>
                      <a:pt x="6175" y="531"/>
                    </a:cubicBezTo>
                    <a:lnTo>
                      <a:pt x="6260" y="599"/>
                    </a:lnTo>
                    <a:lnTo>
                      <a:pt x="6496" y="235"/>
                    </a:lnTo>
                    <a:lnTo>
                      <a:pt x="8626" y="235"/>
                    </a:lnTo>
                    <a:lnTo>
                      <a:pt x="8626" y="404"/>
                    </a:lnTo>
                    <a:lnTo>
                      <a:pt x="8705" y="437"/>
                    </a:lnTo>
                    <a:cubicBezTo>
                      <a:pt x="8705" y="437"/>
                      <a:pt x="9031" y="575"/>
                      <a:pt x="9236" y="665"/>
                    </a:cubicBezTo>
                    <a:cubicBezTo>
                      <a:pt x="9380" y="729"/>
                      <a:pt x="9504" y="807"/>
                      <a:pt x="9625" y="883"/>
                    </a:cubicBezTo>
                    <a:cubicBezTo>
                      <a:pt x="9755" y="965"/>
                      <a:pt x="9885" y="1047"/>
                      <a:pt x="10011" y="1090"/>
                    </a:cubicBezTo>
                    <a:lnTo>
                      <a:pt x="10695" y="1322"/>
                    </a:lnTo>
                    <a:cubicBezTo>
                      <a:pt x="10794" y="1356"/>
                      <a:pt x="10886" y="1391"/>
                      <a:pt x="10977" y="1426"/>
                    </a:cubicBezTo>
                    <a:cubicBezTo>
                      <a:pt x="11180" y="1504"/>
                      <a:pt x="11368" y="1576"/>
                      <a:pt x="11600" y="1610"/>
                    </a:cubicBezTo>
                    <a:cubicBezTo>
                      <a:pt x="11807" y="1640"/>
                      <a:pt x="12033" y="1658"/>
                      <a:pt x="12253" y="1676"/>
                    </a:cubicBezTo>
                    <a:cubicBezTo>
                      <a:pt x="12352" y="1685"/>
                      <a:pt x="12450" y="1693"/>
                      <a:pt x="12548" y="1702"/>
                    </a:cubicBezTo>
                    <a:cubicBezTo>
                      <a:pt x="12768" y="1723"/>
                      <a:pt x="12950" y="1797"/>
                      <a:pt x="13096" y="1855"/>
                    </a:cubicBezTo>
                    <a:cubicBezTo>
                      <a:pt x="13161" y="1882"/>
                      <a:pt x="13208" y="1901"/>
                      <a:pt x="13252" y="1914"/>
                    </a:cubicBezTo>
                    <a:cubicBezTo>
                      <a:pt x="13412" y="1962"/>
                      <a:pt x="13577" y="2004"/>
                      <a:pt x="13743" y="2046"/>
                    </a:cubicBezTo>
                    <a:lnTo>
                      <a:pt x="14031" y="2120"/>
                    </a:lnTo>
                    <a:cubicBezTo>
                      <a:pt x="14369" y="2210"/>
                      <a:pt x="14743" y="2300"/>
                      <a:pt x="15191" y="2354"/>
                    </a:cubicBezTo>
                    <a:cubicBezTo>
                      <a:pt x="15674" y="2412"/>
                      <a:pt x="16189" y="2566"/>
                      <a:pt x="16186" y="2824"/>
                    </a:cubicBezTo>
                    <a:cubicBezTo>
                      <a:pt x="16184" y="2946"/>
                      <a:pt x="16027" y="3011"/>
                      <a:pt x="15933" y="3050"/>
                    </a:cubicBezTo>
                    <a:cubicBezTo>
                      <a:pt x="15904" y="3062"/>
                      <a:pt x="15881" y="3071"/>
                      <a:pt x="15873" y="3077"/>
                    </a:cubicBezTo>
                    <a:cubicBezTo>
                      <a:pt x="15860" y="3086"/>
                      <a:pt x="15860" y="3086"/>
                      <a:pt x="15866" y="3115"/>
                    </a:cubicBezTo>
                    <a:cubicBezTo>
                      <a:pt x="15876" y="3154"/>
                      <a:pt x="15888" y="3207"/>
                      <a:pt x="15846" y="3278"/>
                    </a:cubicBezTo>
                    <a:cubicBezTo>
                      <a:pt x="15788" y="3374"/>
                      <a:pt x="15687" y="3418"/>
                      <a:pt x="15586" y="3437"/>
                    </a:cubicBezTo>
                    <a:cubicBezTo>
                      <a:pt x="15589" y="3442"/>
                      <a:pt x="15592" y="3448"/>
                      <a:pt x="15599" y="3456"/>
                    </a:cubicBezTo>
                    <a:cubicBezTo>
                      <a:pt x="15618" y="3483"/>
                      <a:pt x="15638" y="3511"/>
                      <a:pt x="15648" y="3545"/>
                    </a:cubicBezTo>
                    <a:cubicBezTo>
                      <a:pt x="15677" y="3638"/>
                      <a:pt x="15677" y="3717"/>
                      <a:pt x="15677" y="3717"/>
                    </a:cubicBezTo>
                    <a:lnTo>
                      <a:pt x="15677" y="3775"/>
                    </a:lnTo>
                    <a:lnTo>
                      <a:pt x="15591" y="3817"/>
                    </a:lnTo>
                    <a:cubicBezTo>
                      <a:pt x="15585" y="3819"/>
                      <a:pt x="15429" y="3896"/>
                      <a:pt x="15302" y="3960"/>
                    </a:cubicBezTo>
                    <a:cubicBezTo>
                      <a:pt x="15344" y="3960"/>
                      <a:pt x="15388" y="3960"/>
                      <a:pt x="15432" y="3960"/>
                    </a:cubicBezTo>
                    <a:cubicBezTo>
                      <a:pt x="15845" y="3960"/>
                      <a:pt x="16133" y="3971"/>
                      <a:pt x="16314" y="3995"/>
                    </a:cubicBezTo>
                    <a:lnTo>
                      <a:pt x="16434" y="4010"/>
                    </a:lnTo>
                    <a:cubicBezTo>
                      <a:pt x="16663" y="4041"/>
                      <a:pt x="16813" y="4061"/>
                      <a:pt x="17000" y="4061"/>
                    </a:cubicBezTo>
                    <a:cubicBezTo>
                      <a:pt x="17037" y="4061"/>
                      <a:pt x="17076" y="4060"/>
                      <a:pt x="17118" y="4058"/>
                    </a:cubicBezTo>
                    <a:lnTo>
                      <a:pt x="17184" y="4055"/>
                    </a:lnTo>
                    <a:cubicBezTo>
                      <a:pt x="17271" y="4050"/>
                      <a:pt x="17382" y="4045"/>
                      <a:pt x="17475" y="4045"/>
                    </a:cubicBezTo>
                    <a:cubicBezTo>
                      <a:pt x="17551" y="4045"/>
                      <a:pt x="17614" y="4048"/>
                      <a:pt x="17669" y="4055"/>
                    </a:cubicBezTo>
                    <a:cubicBezTo>
                      <a:pt x="17772" y="4068"/>
                      <a:pt x="17847" y="4094"/>
                      <a:pt x="17904" y="4120"/>
                    </a:cubicBezTo>
                    <a:cubicBezTo>
                      <a:pt x="17923" y="4109"/>
                      <a:pt x="17945" y="4095"/>
                      <a:pt x="17971" y="4080"/>
                    </a:cubicBezTo>
                    <a:cubicBezTo>
                      <a:pt x="18024" y="4049"/>
                      <a:pt x="18065" y="4025"/>
                      <a:pt x="18093" y="4012"/>
                    </a:cubicBezTo>
                    <a:lnTo>
                      <a:pt x="18250" y="3935"/>
                    </a:lnTo>
                    <a:lnTo>
                      <a:pt x="18622" y="4011"/>
                    </a:lnTo>
                    <a:cubicBezTo>
                      <a:pt x="18660" y="3936"/>
                      <a:pt x="18672" y="3900"/>
                      <a:pt x="18672" y="3891"/>
                    </a:cubicBezTo>
                    <a:cubicBezTo>
                      <a:pt x="18672" y="3748"/>
                      <a:pt x="18948" y="3706"/>
                      <a:pt x="19066" y="3688"/>
                    </a:cubicBezTo>
                    <a:cubicBezTo>
                      <a:pt x="19151" y="3675"/>
                      <a:pt x="19229" y="3663"/>
                      <a:pt x="19317" y="3634"/>
                    </a:cubicBezTo>
                    <a:cubicBezTo>
                      <a:pt x="19410" y="3603"/>
                      <a:pt x="19530" y="3463"/>
                      <a:pt x="19575" y="3334"/>
                    </a:cubicBezTo>
                    <a:lnTo>
                      <a:pt x="19570" y="2781"/>
                    </a:lnTo>
                    <a:lnTo>
                      <a:pt x="19881" y="2775"/>
                    </a:lnTo>
                    <a:cubicBezTo>
                      <a:pt x="19896" y="2775"/>
                      <a:pt x="19939" y="2767"/>
                      <a:pt x="19970" y="2762"/>
                    </a:cubicBezTo>
                    <a:cubicBezTo>
                      <a:pt x="20038" y="2749"/>
                      <a:pt x="20099" y="2739"/>
                      <a:pt x="20162" y="2732"/>
                    </a:cubicBezTo>
                    <a:cubicBezTo>
                      <a:pt x="20267" y="2721"/>
                      <a:pt x="20381" y="2710"/>
                      <a:pt x="20502" y="2710"/>
                    </a:cubicBezTo>
                    <a:cubicBezTo>
                      <a:pt x="20795" y="2710"/>
                      <a:pt x="21013" y="2774"/>
                      <a:pt x="21115" y="2889"/>
                    </a:cubicBezTo>
                    <a:cubicBezTo>
                      <a:pt x="21157" y="2936"/>
                      <a:pt x="21174" y="2982"/>
                      <a:pt x="21188" y="3019"/>
                    </a:cubicBezTo>
                    <a:cubicBezTo>
                      <a:pt x="21201" y="3054"/>
                      <a:pt x="21213" y="3084"/>
                      <a:pt x="21239" y="3104"/>
                    </a:cubicBezTo>
                    <a:cubicBezTo>
                      <a:pt x="21257" y="3118"/>
                      <a:pt x="21279" y="3129"/>
                      <a:pt x="21301" y="3140"/>
                    </a:cubicBezTo>
                    <a:cubicBezTo>
                      <a:pt x="21377" y="3181"/>
                      <a:pt x="21470" y="3231"/>
                      <a:pt x="21512" y="3308"/>
                    </a:cubicBezTo>
                    <a:cubicBezTo>
                      <a:pt x="21600" y="3470"/>
                      <a:pt x="21581" y="3638"/>
                      <a:pt x="21562" y="3801"/>
                    </a:cubicBezTo>
                    <a:cubicBezTo>
                      <a:pt x="21555" y="3862"/>
                      <a:pt x="21548" y="3920"/>
                      <a:pt x="21548" y="3975"/>
                    </a:cubicBezTo>
                    <a:lnTo>
                      <a:pt x="21547" y="4125"/>
                    </a:lnTo>
                    <a:lnTo>
                      <a:pt x="21270" y="4122"/>
                    </a:lnTo>
                    <a:cubicBezTo>
                      <a:pt x="21235" y="4137"/>
                      <a:pt x="21168" y="4168"/>
                      <a:pt x="21127" y="4187"/>
                    </a:cubicBezTo>
                    <a:cubicBezTo>
                      <a:pt x="21065" y="4215"/>
                      <a:pt x="21017" y="4237"/>
                      <a:pt x="20981" y="4250"/>
                    </a:cubicBezTo>
                    <a:cubicBezTo>
                      <a:pt x="20815" y="4313"/>
                      <a:pt x="20630" y="4359"/>
                      <a:pt x="20451" y="4405"/>
                    </a:cubicBezTo>
                    <a:cubicBezTo>
                      <a:pt x="20283" y="4447"/>
                      <a:pt x="20124" y="4488"/>
                      <a:pt x="19991" y="4539"/>
                    </a:cubicBezTo>
                    <a:cubicBezTo>
                      <a:pt x="19645" y="4672"/>
                      <a:pt x="19355" y="4833"/>
                      <a:pt x="19141" y="4959"/>
                    </a:cubicBezTo>
                    <a:cubicBezTo>
                      <a:pt x="18695" y="5220"/>
                      <a:pt x="18287" y="5487"/>
                      <a:pt x="17927" y="5751"/>
                    </a:cubicBezTo>
                    <a:cubicBezTo>
                      <a:pt x="17843" y="5813"/>
                      <a:pt x="17766" y="5877"/>
                      <a:pt x="17689" y="5942"/>
                    </a:cubicBezTo>
                    <a:cubicBezTo>
                      <a:pt x="17626" y="5994"/>
                      <a:pt x="17573" y="6048"/>
                      <a:pt x="17520" y="6101"/>
                    </a:cubicBezTo>
                    <a:cubicBezTo>
                      <a:pt x="17468" y="6153"/>
                      <a:pt x="17419" y="6202"/>
                      <a:pt x="17366" y="6250"/>
                    </a:cubicBezTo>
                    <a:lnTo>
                      <a:pt x="17132" y="6380"/>
                    </a:lnTo>
                    <a:lnTo>
                      <a:pt x="17259" y="6466"/>
                    </a:lnTo>
                    <a:lnTo>
                      <a:pt x="17259" y="6978"/>
                    </a:lnTo>
                    <a:lnTo>
                      <a:pt x="17222" y="6993"/>
                    </a:lnTo>
                    <a:lnTo>
                      <a:pt x="17259" y="7008"/>
                    </a:lnTo>
                    <a:lnTo>
                      <a:pt x="17259" y="7376"/>
                    </a:lnTo>
                    <a:lnTo>
                      <a:pt x="17134" y="7395"/>
                    </a:lnTo>
                    <a:lnTo>
                      <a:pt x="17244" y="7552"/>
                    </a:lnTo>
                    <a:lnTo>
                      <a:pt x="17256" y="7710"/>
                    </a:lnTo>
                    <a:lnTo>
                      <a:pt x="17600" y="7991"/>
                    </a:lnTo>
                    <a:lnTo>
                      <a:pt x="17600" y="8169"/>
                    </a:lnTo>
                    <a:cubicBezTo>
                      <a:pt x="17600" y="8209"/>
                      <a:pt x="17567" y="8299"/>
                      <a:pt x="17283" y="8314"/>
                    </a:cubicBezTo>
                    <a:cubicBezTo>
                      <a:pt x="17283" y="8319"/>
                      <a:pt x="17283" y="8325"/>
                      <a:pt x="17282" y="8330"/>
                    </a:cubicBezTo>
                    <a:cubicBezTo>
                      <a:pt x="17280" y="8376"/>
                      <a:pt x="17276" y="8419"/>
                      <a:pt x="17295" y="8452"/>
                    </a:cubicBezTo>
                    <a:cubicBezTo>
                      <a:pt x="17364" y="8574"/>
                      <a:pt x="17438" y="8687"/>
                      <a:pt x="17595" y="8732"/>
                    </a:cubicBezTo>
                    <a:lnTo>
                      <a:pt x="17765" y="8782"/>
                    </a:lnTo>
                    <a:lnTo>
                      <a:pt x="17740" y="8874"/>
                    </a:lnTo>
                    <a:cubicBezTo>
                      <a:pt x="17734" y="8895"/>
                      <a:pt x="17697" y="9001"/>
                      <a:pt x="17540" y="9079"/>
                    </a:cubicBezTo>
                    <a:cubicBezTo>
                      <a:pt x="17548" y="9079"/>
                      <a:pt x="17543" y="9096"/>
                      <a:pt x="17559" y="9117"/>
                    </a:cubicBezTo>
                    <a:cubicBezTo>
                      <a:pt x="17594" y="9162"/>
                      <a:pt x="17714" y="9186"/>
                      <a:pt x="17808" y="9198"/>
                    </a:cubicBezTo>
                    <a:cubicBezTo>
                      <a:pt x="18172" y="9245"/>
                      <a:pt x="19377" y="9420"/>
                      <a:pt x="19614" y="9702"/>
                    </a:cubicBezTo>
                    <a:cubicBezTo>
                      <a:pt x="19712" y="9820"/>
                      <a:pt x="19606" y="9925"/>
                      <a:pt x="19528" y="10001"/>
                    </a:cubicBezTo>
                    <a:cubicBezTo>
                      <a:pt x="19501" y="10028"/>
                      <a:pt x="19454" y="10073"/>
                      <a:pt x="19459" y="10088"/>
                    </a:cubicBezTo>
                    <a:cubicBezTo>
                      <a:pt x="19508" y="10175"/>
                      <a:pt x="19633" y="10203"/>
                      <a:pt x="19887" y="10253"/>
                    </a:cubicBezTo>
                    <a:cubicBezTo>
                      <a:pt x="20019" y="10278"/>
                      <a:pt x="20167" y="10307"/>
                      <a:pt x="20309" y="10353"/>
                    </a:cubicBezTo>
                    <a:cubicBezTo>
                      <a:pt x="21147" y="10625"/>
                      <a:pt x="20656" y="11067"/>
                      <a:pt x="20330" y="11360"/>
                    </a:cubicBezTo>
                    <a:cubicBezTo>
                      <a:pt x="20244" y="11437"/>
                      <a:pt x="20172" y="11503"/>
                      <a:pt x="20128" y="11558"/>
                    </a:cubicBezTo>
                    <a:cubicBezTo>
                      <a:pt x="19998" y="11813"/>
                      <a:pt x="19553" y="12013"/>
                      <a:pt x="18847" y="12129"/>
                    </a:cubicBezTo>
                    <a:cubicBezTo>
                      <a:pt x="18607" y="12168"/>
                      <a:pt x="18363" y="12197"/>
                      <a:pt x="18118" y="12225"/>
                    </a:cubicBezTo>
                    <a:cubicBezTo>
                      <a:pt x="17863" y="12255"/>
                      <a:pt x="17623" y="12283"/>
                      <a:pt x="17389" y="12324"/>
                    </a:cubicBezTo>
                    <a:cubicBezTo>
                      <a:pt x="17015" y="12390"/>
                      <a:pt x="16611" y="12400"/>
                      <a:pt x="16219" y="12409"/>
                    </a:cubicBezTo>
                    <a:cubicBezTo>
                      <a:pt x="16080" y="12413"/>
                      <a:pt x="15944" y="12416"/>
                      <a:pt x="15814" y="12422"/>
                    </a:cubicBezTo>
                    <a:cubicBezTo>
                      <a:pt x="15650" y="12430"/>
                      <a:pt x="15497" y="12433"/>
                      <a:pt x="15352" y="12433"/>
                    </a:cubicBezTo>
                    <a:cubicBezTo>
                      <a:pt x="15055" y="12433"/>
                      <a:pt x="14785" y="12415"/>
                      <a:pt x="14526" y="12378"/>
                    </a:cubicBezTo>
                    <a:cubicBezTo>
                      <a:pt x="14562" y="12402"/>
                      <a:pt x="14606" y="12426"/>
                      <a:pt x="14661" y="12453"/>
                    </a:cubicBezTo>
                    <a:cubicBezTo>
                      <a:pt x="14684" y="12464"/>
                      <a:pt x="14702" y="12470"/>
                      <a:pt x="14718" y="12476"/>
                    </a:cubicBezTo>
                    <a:cubicBezTo>
                      <a:pt x="14812" y="12507"/>
                      <a:pt x="14900" y="12541"/>
                      <a:pt x="14972" y="12635"/>
                    </a:cubicBezTo>
                    <a:cubicBezTo>
                      <a:pt x="15018" y="12694"/>
                      <a:pt x="15026" y="12767"/>
                      <a:pt x="15034" y="12838"/>
                    </a:cubicBezTo>
                    <a:cubicBezTo>
                      <a:pt x="15037" y="12869"/>
                      <a:pt x="15040" y="12894"/>
                      <a:pt x="15046" y="12913"/>
                    </a:cubicBezTo>
                    <a:lnTo>
                      <a:pt x="15081" y="13039"/>
                    </a:lnTo>
                    <a:lnTo>
                      <a:pt x="14887" y="13064"/>
                    </a:lnTo>
                    <a:cubicBezTo>
                      <a:pt x="14876" y="13102"/>
                      <a:pt x="14910" y="13120"/>
                      <a:pt x="15004" y="13169"/>
                    </a:cubicBezTo>
                    <a:cubicBezTo>
                      <a:pt x="15110" y="13224"/>
                      <a:pt x="15255" y="13300"/>
                      <a:pt x="15325" y="13426"/>
                    </a:cubicBezTo>
                    <a:cubicBezTo>
                      <a:pt x="15461" y="13670"/>
                      <a:pt x="14877" y="13907"/>
                      <a:pt x="14526" y="13966"/>
                    </a:cubicBezTo>
                    <a:cubicBezTo>
                      <a:pt x="14396" y="13988"/>
                      <a:pt x="14249" y="13999"/>
                      <a:pt x="14087" y="13999"/>
                    </a:cubicBezTo>
                    <a:cubicBezTo>
                      <a:pt x="13686" y="13999"/>
                      <a:pt x="13268" y="13933"/>
                      <a:pt x="12987" y="13877"/>
                    </a:cubicBezTo>
                    <a:cubicBezTo>
                      <a:pt x="12992" y="13878"/>
                      <a:pt x="12994" y="13879"/>
                      <a:pt x="12993" y="13879"/>
                    </a:cubicBezTo>
                    <a:cubicBezTo>
                      <a:pt x="12987" y="13879"/>
                      <a:pt x="12920" y="13868"/>
                      <a:pt x="12655" y="13815"/>
                    </a:cubicBezTo>
                    <a:cubicBezTo>
                      <a:pt x="12517" y="13787"/>
                      <a:pt x="12211" y="13726"/>
                      <a:pt x="11983" y="13689"/>
                    </a:cubicBezTo>
                    <a:cubicBezTo>
                      <a:pt x="12032" y="13780"/>
                      <a:pt x="12148" y="13901"/>
                      <a:pt x="12214" y="13969"/>
                    </a:cubicBezTo>
                    <a:cubicBezTo>
                      <a:pt x="12272" y="14030"/>
                      <a:pt x="12323" y="14085"/>
                      <a:pt x="12352" y="14125"/>
                    </a:cubicBezTo>
                    <a:cubicBezTo>
                      <a:pt x="12518" y="14360"/>
                      <a:pt x="12680" y="14406"/>
                      <a:pt x="12906" y="14406"/>
                    </a:cubicBezTo>
                    <a:cubicBezTo>
                      <a:pt x="12937" y="14406"/>
                      <a:pt x="12969" y="14405"/>
                      <a:pt x="13003" y="14403"/>
                    </a:cubicBezTo>
                    <a:cubicBezTo>
                      <a:pt x="13081" y="14399"/>
                      <a:pt x="13164" y="14392"/>
                      <a:pt x="13248" y="14384"/>
                    </a:cubicBezTo>
                    <a:cubicBezTo>
                      <a:pt x="13408" y="14370"/>
                      <a:pt x="13589" y="14354"/>
                      <a:pt x="13770" y="14354"/>
                    </a:cubicBezTo>
                    <a:cubicBezTo>
                      <a:pt x="14180" y="14354"/>
                      <a:pt x="14472" y="14438"/>
                      <a:pt x="14638" y="14604"/>
                    </a:cubicBezTo>
                    <a:cubicBezTo>
                      <a:pt x="14813" y="14780"/>
                      <a:pt x="14736" y="14897"/>
                      <a:pt x="14640" y="14964"/>
                    </a:cubicBezTo>
                    <a:cubicBezTo>
                      <a:pt x="14519" y="15049"/>
                      <a:pt x="14301" y="15098"/>
                      <a:pt x="14042" y="15098"/>
                    </a:cubicBezTo>
                    <a:cubicBezTo>
                      <a:pt x="14000" y="15098"/>
                      <a:pt x="13957" y="15097"/>
                      <a:pt x="13913" y="15094"/>
                    </a:cubicBezTo>
                    <a:lnTo>
                      <a:pt x="13711" y="15171"/>
                    </a:lnTo>
                    <a:lnTo>
                      <a:pt x="13669" y="15264"/>
                    </a:lnTo>
                    <a:lnTo>
                      <a:pt x="13560" y="15272"/>
                    </a:lnTo>
                    <a:cubicBezTo>
                      <a:pt x="13512" y="15280"/>
                      <a:pt x="13285" y="15345"/>
                      <a:pt x="13240" y="15364"/>
                    </a:cubicBezTo>
                    <a:cubicBezTo>
                      <a:pt x="13207" y="15383"/>
                      <a:pt x="13131" y="15494"/>
                      <a:pt x="13137" y="15525"/>
                    </a:cubicBezTo>
                    <a:cubicBezTo>
                      <a:pt x="13151" y="15576"/>
                      <a:pt x="13223" y="15637"/>
                      <a:pt x="13299" y="15702"/>
                    </a:cubicBezTo>
                    <a:cubicBezTo>
                      <a:pt x="13447" y="15829"/>
                      <a:pt x="13631" y="15986"/>
                      <a:pt x="13491" y="16169"/>
                    </a:cubicBezTo>
                    <a:cubicBezTo>
                      <a:pt x="13368" y="16329"/>
                      <a:pt x="13024" y="16430"/>
                      <a:pt x="12720" y="16520"/>
                    </a:cubicBezTo>
                    <a:cubicBezTo>
                      <a:pt x="12613" y="16552"/>
                      <a:pt x="12534" y="16575"/>
                      <a:pt x="12470" y="16598"/>
                    </a:cubicBezTo>
                    <a:cubicBezTo>
                      <a:pt x="12379" y="16631"/>
                      <a:pt x="12265" y="16660"/>
                      <a:pt x="12148" y="16689"/>
                    </a:cubicBezTo>
                    <a:cubicBezTo>
                      <a:pt x="12033" y="16717"/>
                      <a:pt x="11903" y="16749"/>
                      <a:pt x="11856" y="16778"/>
                    </a:cubicBezTo>
                    <a:cubicBezTo>
                      <a:pt x="11694" y="16875"/>
                      <a:pt x="11627" y="17014"/>
                      <a:pt x="11684" y="17130"/>
                    </a:cubicBezTo>
                    <a:cubicBezTo>
                      <a:pt x="11836" y="17439"/>
                      <a:pt x="12730" y="17601"/>
                      <a:pt x="13000" y="17643"/>
                    </a:cubicBezTo>
                    <a:cubicBezTo>
                      <a:pt x="13089" y="17657"/>
                      <a:pt x="13187" y="17670"/>
                      <a:pt x="13288" y="17684"/>
                    </a:cubicBezTo>
                    <a:cubicBezTo>
                      <a:pt x="13834" y="17756"/>
                      <a:pt x="14582" y="17856"/>
                      <a:pt x="14756" y="18192"/>
                    </a:cubicBezTo>
                    <a:cubicBezTo>
                      <a:pt x="14938" y="18539"/>
                      <a:pt x="14470" y="18739"/>
                      <a:pt x="14094" y="18900"/>
                    </a:cubicBezTo>
                    <a:cubicBezTo>
                      <a:pt x="13855" y="19002"/>
                      <a:pt x="13650" y="19090"/>
                      <a:pt x="13591" y="19202"/>
                    </a:cubicBezTo>
                    <a:cubicBezTo>
                      <a:pt x="13560" y="19260"/>
                      <a:pt x="13606" y="19365"/>
                      <a:pt x="13646" y="19458"/>
                    </a:cubicBezTo>
                    <a:cubicBezTo>
                      <a:pt x="13726" y="19640"/>
                      <a:pt x="13824" y="19867"/>
                      <a:pt x="13482" y="20013"/>
                    </a:cubicBezTo>
                    <a:cubicBezTo>
                      <a:pt x="13418" y="20041"/>
                      <a:pt x="13322" y="20063"/>
                      <a:pt x="13146" y="20104"/>
                    </a:cubicBezTo>
                    <a:cubicBezTo>
                      <a:pt x="12884" y="20165"/>
                      <a:pt x="12750" y="20201"/>
                      <a:pt x="12683" y="20222"/>
                    </a:cubicBezTo>
                    <a:cubicBezTo>
                      <a:pt x="12759" y="20311"/>
                      <a:pt x="12956" y="20533"/>
                      <a:pt x="13326" y="20765"/>
                    </a:cubicBezTo>
                    <a:cubicBezTo>
                      <a:pt x="13824" y="21075"/>
                      <a:pt x="14492" y="21318"/>
                      <a:pt x="14520" y="21328"/>
                    </a:cubicBezTo>
                    <a:lnTo>
                      <a:pt x="14623" y="21365"/>
                    </a:lnTo>
                    <a:lnTo>
                      <a:pt x="14364" y="21600"/>
                    </a:lnTo>
                    <a:lnTo>
                      <a:pt x="12561" y="21383"/>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29" name="Google Shape;529;p12"/>
              <p:cNvSpPr/>
              <p:nvPr/>
            </p:nvSpPr>
            <p:spPr>
              <a:xfrm>
                <a:off x="0" y="432085"/>
                <a:ext cx="422420" cy="646577"/>
              </a:xfrm>
              <a:custGeom>
                <a:rect b="b" l="l" r="r" t="t"/>
                <a:pathLst>
                  <a:path extrusionOk="0" h="21600" w="21493">
                    <a:moveTo>
                      <a:pt x="19132" y="21600"/>
                    </a:moveTo>
                    <a:cubicBezTo>
                      <a:pt x="18367" y="21600"/>
                      <a:pt x="17887" y="21151"/>
                      <a:pt x="17501" y="20790"/>
                    </a:cubicBezTo>
                    <a:cubicBezTo>
                      <a:pt x="17252" y="20558"/>
                      <a:pt x="17017" y="20338"/>
                      <a:pt x="16772" y="20261"/>
                    </a:cubicBezTo>
                    <a:cubicBezTo>
                      <a:pt x="16376" y="20137"/>
                      <a:pt x="16020" y="19981"/>
                      <a:pt x="15676" y="19831"/>
                    </a:cubicBezTo>
                    <a:cubicBezTo>
                      <a:pt x="15394" y="19707"/>
                      <a:pt x="15103" y="19579"/>
                      <a:pt x="14799" y="19476"/>
                    </a:cubicBezTo>
                    <a:cubicBezTo>
                      <a:pt x="14504" y="19375"/>
                      <a:pt x="14204" y="19278"/>
                      <a:pt x="13904" y="19181"/>
                    </a:cubicBezTo>
                    <a:cubicBezTo>
                      <a:pt x="13178" y="18947"/>
                      <a:pt x="12426" y="18704"/>
                      <a:pt x="11727" y="18403"/>
                    </a:cubicBezTo>
                    <a:cubicBezTo>
                      <a:pt x="10951" y="18070"/>
                      <a:pt x="9878" y="17487"/>
                      <a:pt x="9329" y="17020"/>
                    </a:cubicBezTo>
                    <a:cubicBezTo>
                      <a:pt x="8934" y="16684"/>
                      <a:pt x="8799" y="16263"/>
                      <a:pt x="8668" y="15857"/>
                    </a:cubicBezTo>
                    <a:cubicBezTo>
                      <a:pt x="8597" y="15638"/>
                      <a:pt x="8530" y="15431"/>
                      <a:pt x="8426" y="15250"/>
                    </a:cubicBezTo>
                    <a:cubicBezTo>
                      <a:pt x="8086" y="14658"/>
                      <a:pt x="7571" y="14116"/>
                      <a:pt x="6983" y="13518"/>
                    </a:cubicBezTo>
                    <a:cubicBezTo>
                      <a:pt x="6215" y="12737"/>
                      <a:pt x="5349" y="11821"/>
                      <a:pt x="4780" y="10817"/>
                    </a:cubicBezTo>
                    <a:cubicBezTo>
                      <a:pt x="4523" y="10364"/>
                      <a:pt x="4117" y="9967"/>
                      <a:pt x="3687" y="9548"/>
                    </a:cubicBezTo>
                    <a:cubicBezTo>
                      <a:pt x="3397" y="9266"/>
                      <a:pt x="3102" y="8978"/>
                      <a:pt x="2853" y="8671"/>
                    </a:cubicBezTo>
                    <a:cubicBezTo>
                      <a:pt x="2133" y="7784"/>
                      <a:pt x="946" y="7553"/>
                      <a:pt x="813" y="7529"/>
                    </a:cubicBezTo>
                    <a:cubicBezTo>
                      <a:pt x="452" y="7465"/>
                      <a:pt x="259" y="7177"/>
                      <a:pt x="305" y="6948"/>
                    </a:cubicBezTo>
                    <a:cubicBezTo>
                      <a:pt x="342" y="6770"/>
                      <a:pt x="522" y="6644"/>
                      <a:pt x="766" y="6621"/>
                    </a:cubicBezTo>
                    <a:cubicBezTo>
                      <a:pt x="752" y="6597"/>
                      <a:pt x="737" y="6575"/>
                      <a:pt x="719" y="6556"/>
                    </a:cubicBezTo>
                    <a:cubicBezTo>
                      <a:pt x="708" y="6546"/>
                      <a:pt x="654" y="6519"/>
                      <a:pt x="628" y="6506"/>
                    </a:cubicBezTo>
                    <a:cubicBezTo>
                      <a:pt x="530" y="6455"/>
                      <a:pt x="397" y="6387"/>
                      <a:pt x="325" y="6276"/>
                    </a:cubicBezTo>
                    <a:cubicBezTo>
                      <a:pt x="221" y="6113"/>
                      <a:pt x="308" y="5973"/>
                      <a:pt x="355" y="5897"/>
                    </a:cubicBezTo>
                    <a:cubicBezTo>
                      <a:pt x="240" y="5857"/>
                      <a:pt x="104" y="5787"/>
                      <a:pt x="48" y="5657"/>
                    </a:cubicBezTo>
                    <a:cubicBezTo>
                      <a:pt x="45" y="5649"/>
                      <a:pt x="-107" y="5153"/>
                      <a:pt x="147" y="4987"/>
                    </a:cubicBezTo>
                    <a:cubicBezTo>
                      <a:pt x="243" y="4882"/>
                      <a:pt x="561" y="4566"/>
                      <a:pt x="888" y="4354"/>
                    </a:cubicBezTo>
                    <a:cubicBezTo>
                      <a:pt x="1258" y="4114"/>
                      <a:pt x="1633" y="3938"/>
                      <a:pt x="1704" y="3905"/>
                    </a:cubicBezTo>
                    <a:lnTo>
                      <a:pt x="2168" y="3695"/>
                    </a:lnTo>
                    <a:lnTo>
                      <a:pt x="2540" y="4941"/>
                    </a:lnTo>
                    <a:lnTo>
                      <a:pt x="2514" y="4944"/>
                    </a:lnTo>
                    <a:cubicBezTo>
                      <a:pt x="2731" y="4969"/>
                      <a:pt x="2982" y="5005"/>
                      <a:pt x="3172" y="5100"/>
                    </a:cubicBezTo>
                    <a:cubicBezTo>
                      <a:pt x="3345" y="5187"/>
                      <a:pt x="3451" y="5316"/>
                      <a:pt x="3536" y="5420"/>
                    </a:cubicBezTo>
                    <a:cubicBezTo>
                      <a:pt x="3578" y="5472"/>
                      <a:pt x="3609" y="5512"/>
                      <a:pt x="3647" y="5544"/>
                    </a:cubicBezTo>
                    <a:cubicBezTo>
                      <a:pt x="3699" y="5586"/>
                      <a:pt x="3740" y="5611"/>
                      <a:pt x="3768" y="5625"/>
                    </a:cubicBezTo>
                    <a:cubicBezTo>
                      <a:pt x="3801" y="5595"/>
                      <a:pt x="3857" y="5530"/>
                      <a:pt x="3925" y="5401"/>
                    </a:cubicBezTo>
                    <a:cubicBezTo>
                      <a:pt x="3997" y="5262"/>
                      <a:pt x="4059" y="5122"/>
                      <a:pt x="4121" y="4982"/>
                    </a:cubicBezTo>
                    <a:lnTo>
                      <a:pt x="4236" y="4726"/>
                    </a:lnTo>
                    <a:cubicBezTo>
                      <a:pt x="4269" y="4655"/>
                      <a:pt x="4308" y="4586"/>
                      <a:pt x="4346" y="4517"/>
                    </a:cubicBezTo>
                    <a:cubicBezTo>
                      <a:pt x="4421" y="4384"/>
                      <a:pt x="4490" y="4261"/>
                      <a:pt x="4497" y="4144"/>
                    </a:cubicBezTo>
                    <a:lnTo>
                      <a:pt x="4512" y="3910"/>
                    </a:lnTo>
                    <a:cubicBezTo>
                      <a:pt x="4512" y="3910"/>
                      <a:pt x="4903" y="3914"/>
                      <a:pt x="4925" y="3915"/>
                    </a:cubicBezTo>
                    <a:cubicBezTo>
                      <a:pt x="4926" y="3842"/>
                      <a:pt x="4934" y="3770"/>
                      <a:pt x="4978" y="3705"/>
                    </a:cubicBezTo>
                    <a:cubicBezTo>
                      <a:pt x="5120" y="3493"/>
                      <a:pt x="5412" y="3399"/>
                      <a:pt x="5508" y="3369"/>
                    </a:cubicBezTo>
                    <a:cubicBezTo>
                      <a:pt x="5734" y="3295"/>
                      <a:pt x="5969" y="3259"/>
                      <a:pt x="6176" y="3227"/>
                    </a:cubicBezTo>
                    <a:cubicBezTo>
                      <a:pt x="6339" y="3201"/>
                      <a:pt x="6479" y="3180"/>
                      <a:pt x="6612" y="3144"/>
                    </a:cubicBezTo>
                    <a:cubicBezTo>
                      <a:pt x="7707" y="2851"/>
                      <a:pt x="8419" y="2402"/>
                      <a:pt x="8727" y="1808"/>
                    </a:cubicBezTo>
                    <a:cubicBezTo>
                      <a:pt x="8797" y="1671"/>
                      <a:pt x="8982" y="1226"/>
                      <a:pt x="9015" y="1146"/>
                    </a:cubicBezTo>
                    <a:lnTo>
                      <a:pt x="9093" y="956"/>
                    </a:lnTo>
                    <a:lnTo>
                      <a:pt x="9147" y="956"/>
                    </a:lnTo>
                    <a:cubicBezTo>
                      <a:pt x="9120" y="874"/>
                      <a:pt x="9086" y="811"/>
                      <a:pt x="9050" y="777"/>
                    </a:cubicBezTo>
                    <a:cubicBezTo>
                      <a:pt x="9049" y="776"/>
                      <a:pt x="8659" y="384"/>
                      <a:pt x="8659" y="265"/>
                    </a:cubicBezTo>
                    <a:lnTo>
                      <a:pt x="8659" y="0"/>
                    </a:lnTo>
                    <a:lnTo>
                      <a:pt x="9061" y="25"/>
                    </a:lnTo>
                    <a:cubicBezTo>
                      <a:pt x="9223" y="35"/>
                      <a:pt x="10661" y="132"/>
                      <a:pt x="11044" y="517"/>
                    </a:cubicBezTo>
                    <a:cubicBezTo>
                      <a:pt x="11292" y="764"/>
                      <a:pt x="11411" y="1026"/>
                      <a:pt x="11457" y="1149"/>
                    </a:cubicBezTo>
                    <a:cubicBezTo>
                      <a:pt x="11551" y="1178"/>
                      <a:pt x="11871" y="1278"/>
                      <a:pt x="11871" y="1278"/>
                    </a:cubicBezTo>
                    <a:cubicBezTo>
                      <a:pt x="11961" y="1306"/>
                      <a:pt x="12032" y="1328"/>
                      <a:pt x="12063" y="1341"/>
                    </a:cubicBezTo>
                    <a:cubicBezTo>
                      <a:pt x="12508" y="1515"/>
                      <a:pt x="12688" y="1686"/>
                      <a:pt x="12777" y="2035"/>
                    </a:cubicBezTo>
                    <a:cubicBezTo>
                      <a:pt x="12818" y="2040"/>
                      <a:pt x="12863" y="2048"/>
                      <a:pt x="12911" y="2058"/>
                    </a:cubicBezTo>
                    <a:cubicBezTo>
                      <a:pt x="13244" y="2136"/>
                      <a:pt x="13317" y="2338"/>
                      <a:pt x="13355" y="2446"/>
                    </a:cubicBezTo>
                    <a:cubicBezTo>
                      <a:pt x="13365" y="2472"/>
                      <a:pt x="13373" y="2495"/>
                      <a:pt x="13384" y="2518"/>
                    </a:cubicBezTo>
                    <a:lnTo>
                      <a:pt x="13427" y="2604"/>
                    </a:lnTo>
                    <a:lnTo>
                      <a:pt x="13328" y="2757"/>
                    </a:lnTo>
                    <a:lnTo>
                      <a:pt x="13398" y="2784"/>
                    </a:lnTo>
                    <a:cubicBezTo>
                      <a:pt x="13519" y="2775"/>
                      <a:pt x="13640" y="2772"/>
                      <a:pt x="13762" y="2772"/>
                    </a:cubicBezTo>
                    <a:lnTo>
                      <a:pt x="14059" y="2774"/>
                    </a:lnTo>
                    <a:cubicBezTo>
                      <a:pt x="14176" y="2774"/>
                      <a:pt x="14294" y="2772"/>
                      <a:pt x="14411" y="2760"/>
                    </a:cubicBezTo>
                    <a:cubicBezTo>
                      <a:pt x="14567" y="2743"/>
                      <a:pt x="14664" y="2694"/>
                      <a:pt x="14824" y="2612"/>
                    </a:cubicBezTo>
                    <a:lnTo>
                      <a:pt x="15118" y="2464"/>
                    </a:lnTo>
                    <a:lnTo>
                      <a:pt x="15321" y="2531"/>
                    </a:lnTo>
                    <a:cubicBezTo>
                      <a:pt x="15372" y="2548"/>
                      <a:pt x="15425" y="2567"/>
                      <a:pt x="15480" y="2588"/>
                    </a:cubicBezTo>
                    <a:cubicBezTo>
                      <a:pt x="15579" y="2624"/>
                      <a:pt x="15722" y="2678"/>
                      <a:pt x="15792" y="2678"/>
                    </a:cubicBezTo>
                    <a:cubicBezTo>
                      <a:pt x="15843" y="2673"/>
                      <a:pt x="15924" y="2642"/>
                      <a:pt x="16010" y="2610"/>
                    </a:cubicBezTo>
                    <a:cubicBezTo>
                      <a:pt x="16100" y="2576"/>
                      <a:pt x="16189" y="2544"/>
                      <a:pt x="16274" y="2522"/>
                    </a:cubicBezTo>
                    <a:lnTo>
                      <a:pt x="16480" y="2469"/>
                    </a:lnTo>
                    <a:lnTo>
                      <a:pt x="16984" y="2755"/>
                    </a:lnTo>
                    <a:lnTo>
                      <a:pt x="18247" y="3257"/>
                    </a:lnTo>
                    <a:lnTo>
                      <a:pt x="18058" y="3462"/>
                    </a:lnTo>
                    <a:cubicBezTo>
                      <a:pt x="17713" y="3837"/>
                      <a:pt x="17421" y="4168"/>
                      <a:pt x="17254" y="4366"/>
                    </a:cubicBezTo>
                    <a:lnTo>
                      <a:pt x="17509" y="4275"/>
                    </a:lnTo>
                    <a:lnTo>
                      <a:pt x="18382" y="4942"/>
                    </a:lnTo>
                    <a:lnTo>
                      <a:pt x="18305" y="5411"/>
                    </a:lnTo>
                    <a:lnTo>
                      <a:pt x="17977" y="5411"/>
                    </a:lnTo>
                    <a:lnTo>
                      <a:pt x="17900" y="5415"/>
                    </a:lnTo>
                    <a:cubicBezTo>
                      <a:pt x="17852" y="5417"/>
                      <a:pt x="17803" y="5419"/>
                      <a:pt x="17756" y="5419"/>
                    </a:cubicBezTo>
                    <a:cubicBezTo>
                      <a:pt x="17702" y="5419"/>
                      <a:pt x="17536" y="5419"/>
                      <a:pt x="17376" y="5354"/>
                    </a:cubicBezTo>
                    <a:cubicBezTo>
                      <a:pt x="17320" y="5332"/>
                      <a:pt x="17245" y="5277"/>
                      <a:pt x="17183" y="5214"/>
                    </a:cubicBezTo>
                    <a:cubicBezTo>
                      <a:pt x="17063" y="5215"/>
                      <a:pt x="16941" y="5216"/>
                      <a:pt x="16850" y="5226"/>
                    </a:cubicBezTo>
                    <a:cubicBezTo>
                      <a:pt x="16806" y="5276"/>
                      <a:pt x="16741" y="5337"/>
                      <a:pt x="16619" y="5387"/>
                    </a:cubicBezTo>
                    <a:cubicBezTo>
                      <a:pt x="16401" y="5474"/>
                      <a:pt x="16137" y="5481"/>
                      <a:pt x="15925" y="5486"/>
                    </a:cubicBezTo>
                    <a:cubicBezTo>
                      <a:pt x="15844" y="5488"/>
                      <a:pt x="15777" y="5489"/>
                      <a:pt x="15721" y="5495"/>
                    </a:cubicBezTo>
                    <a:cubicBezTo>
                      <a:pt x="15200" y="5553"/>
                      <a:pt x="14809" y="5685"/>
                      <a:pt x="14560" y="5886"/>
                    </a:cubicBezTo>
                    <a:cubicBezTo>
                      <a:pt x="14380" y="6030"/>
                      <a:pt x="14182" y="6105"/>
                      <a:pt x="14007" y="6172"/>
                    </a:cubicBezTo>
                    <a:cubicBezTo>
                      <a:pt x="13950" y="6193"/>
                      <a:pt x="13893" y="6214"/>
                      <a:pt x="13835" y="6239"/>
                    </a:cubicBezTo>
                    <a:cubicBezTo>
                      <a:pt x="13765" y="6268"/>
                      <a:pt x="13758" y="6272"/>
                      <a:pt x="13785" y="6451"/>
                    </a:cubicBezTo>
                    <a:cubicBezTo>
                      <a:pt x="13807" y="6602"/>
                      <a:pt x="13818" y="6762"/>
                      <a:pt x="13697" y="6921"/>
                    </a:cubicBezTo>
                    <a:cubicBezTo>
                      <a:pt x="13623" y="7015"/>
                      <a:pt x="13521" y="7071"/>
                      <a:pt x="13440" y="7117"/>
                    </a:cubicBezTo>
                    <a:cubicBezTo>
                      <a:pt x="13412" y="7132"/>
                      <a:pt x="13373" y="7153"/>
                      <a:pt x="13364" y="7162"/>
                    </a:cubicBezTo>
                    <a:cubicBezTo>
                      <a:pt x="13357" y="7184"/>
                      <a:pt x="13429" y="7275"/>
                      <a:pt x="13456" y="7309"/>
                    </a:cubicBezTo>
                    <a:cubicBezTo>
                      <a:pt x="13550" y="7427"/>
                      <a:pt x="13677" y="7588"/>
                      <a:pt x="13566" y="7762"/>
                    </a:cubicBezTo>
                    <a:cubicBezTo>
                      <a:pt x="13489" y="7884"/>
                      <a:pt x="13322" y="7970"/>
                      <a:pt x="13056" y="8024"/>
                    </a:cubicBezTo>
                    <a:cubicBezTo>
                      <a:pt x="12863" y="8064"/>
                      <a:pt x="12676" y="8112"/>
                      <a:pt x="12613" y="8199"/>
                    </a:cubicBezTo>
                    <a:cubicBezTo>
                      <a:pt x="12591" y="8230"/>
                      <a:pt x="12588" y="8242"/>
                      <a:pt x="12663" y="8357"/>
                    </a:cubicBezTo>
                    <a:cubicBezTo>
                      <a:pt x="12706" y="8424"/>
                      <a:pt x="12749" y="8493"/>
                      <a:pt x="12773" y="8571"/>
                    </a:cubicBezTo>
                    <a:lnTo>
                      <a:pt x="12856" y="8830"/>
                    </a:lnTo>
                    <a:lnTo>
                      <a:pt x="12454" y="8859"/>
                    </a:lnTo>
                    <a:cubicBezTo>
                      <a:pt x="12427" y="8861"/>
                      <a:pt x="12404" y="8863"/>
                      <a:pt x="12385" y="8866"/>
                    </a:cubicBezTo>
                    <a:cubicBezTo>
                      <a:pt x="12421" y="8899"/>
                      <a:pt x="12487" y="8972"/>
                      <a:pt x="12586" y="9072"/>
                    </a:cubicBezTo>
                    <a:lnTo>
                      <a:pt x="12658" y="9145"/>
                    </a:lnTo>
                    <a:cubicBezTo>
                      <a:pt x="12741" y="9232"/>
                      <a:pt x="12827" y="9315"/>
                      <a:pt x="12912" y="9398"/>
                    </a:cubicBezTo>
                    <a:cubicBezTo>
                      <a:pt x="12912" y="9398"/>
                      <a:pt x="13073" y="9555"/>
                      <a:pt x="13133" y="9616"/>
                    </a:cubicBezTo>
                    <a:lnTo>
                      <a:pt x="13231" y="9717"/>
                    </a:lnTo>
                    <a:cubicBezTo>
                      <a:pt x="13364" y="9855"/>
                      <a:pt x="13486" y="9980"/>
                      <a:pt x="13635" y="10082"/>
                    </a:cubicBezTo>
                    <a:cubicBezTo>
                      <a:pt x="13830" y="10215"/>
                      <a:pt x="14157" y="10438"/>
                      <a:pt x="13986" y="10782"/>
                    </a:cubicBezTo>
                    <a:cubicBezTo>
                      <a:pt x="13985" y="10784"/>
                      <a:pt x="13984" y="10786"/>
                      <a:pt x="13983" y="10787"/>
                    </a:cubicBezTo>
                    <a:cubicBezTo>
                      <a:pt x="14175" y="10792"/>
                      <a:pt x="14375" y="10804"/>
                      <a:pt x="14571" y="10835"/>
                    </a:cubicBezTo>
                    <a:cubicBezTo>
                      <a:pt x="14941" y="10893"/>
                      <a:pt x="15110" y="11054"/>
                      <a:pt x="15216" y="11187"/>
                    </a:cubicBezTo>
                    <a:cubicBezTo>
                      <a:pt x="15224" y="11197"/>
                      <a:pt x="15301" y="11325"/>
                      <a:pt x="15354" y="11462"/>
                    </a:cubicBezTo>
                    <a:cubicBezTo>
                      <a:pt x="15521" y="11461"/>
                      <a:pt x="15690" y="11455"/>
                      <a:pt x="15858" y="11450"/>
                    </a:cubicBezTo>
                    <a:cubicBezTo>
                      <a:pt x="16010" y="11445"/>
                      <a:pt x="16163" y="11440"/>
                      <a:pt x="16313" y="11439"/>
                    </a:cubicBezTo>
                    <a:lnTo>
                      <a:pt x="16362" y="11407"/>
                    </a:lnTo>
                    <a:cubicBezTo>
                      <a:pt x="16554" y="11283"/>
                      <a:pt x="16873" y="11077"/>
                      <a:pt x="16999" y="10997"/>
                    </a:cubicBezTo>
                    <a:lnTo>
                      <a:pt x="17058" y="10964"/>
                    </a:lnTo>
                    <a:cubicBezTo>
                      <a:pt x="17128" y="10927"/>
                      <a:pt x="17191" y="10895"/>
                      <a:pt x="17216" y="10876"/>
                    </a:cubicBezTo>
                    <a:lnTo>
                      <a:pt x="17333" y="10787"/>
                    </a:lnTo>
                    <a:lnTo>
                      <a:pt x="17536" y="10893"/>
                    </a:lnTo>
                    <a:lnTo>
                      <a:pt x="17879" y="10899"/>
                    </a:lnTo>
                    <a:lnTo>
                      <a:pt x="17871" y="11554"/>
                    </a:lnTo>
                    <a:cubicBezTo>
                      <a:pt x="17869" y="11779"/>
                      <a:pt x="17867" y="12007"/>
                      <a:pt x="17851" y="12231"/>
                    </a:cubicBezTo>
                    <a:cubicBezTo>
                      <a:pt x="17845" y="12311"/>
                      <a:pt x="17856" y="12477"/>
                      <a:pt x="17865" y="12595"/>
                    </a:cubicBezTo>
                    <a:lnTo>
                      <a:pt x="18115" y="12682"/>
                    </a:lnTo>
                    <a:lnTo>
                      <a:pt x="18345" y="12539"/>
                    </a:lnTo>
                    <a:lnTo>
                      <a:pt x="19416" y="12554"/>
                    </a:lnTo>
                    <a:lnTo>
                      <a:pt x="21167" y="14595"/>
                    </a:lnTo>
                    <a:lnTo>
                      <a:pt x="20648" y="15106"/>
                    </a:lnTo>
                    <a:lnTo>
                      <a:pt x="20770" y="16115"/>
                    </a:lnTo>
                    <a:cubicBezTo>
                      <a:pt x="20917" y="16195"/>
                      <a:pt x="21074" y="16309"/>
                      <a:pt x="21107" y="16449"/>
                    </a:cubicBezTo>
                    <a:cubicBezTo>
                      <a:pt x="21131" y="16550"/>
                      <a:pt x="21088" y="16648"/>
                      <a:pt x="20987" y="16726"/>
                    </a:cubicBezTo>
                    <a:cubicBezTo>
                      <a:pt x="20526" y="17079"/>
                      <a:pt x="20383" y="17326"/>
                      <a:pt x="20404" y="17439"/>
                    </a:cubicBezTo>
                    <a:cubicBezTo>
                      <a:pt x="20413" y="17493"/>
                      <a:pt x="20416" y="17493"/>
                      <a:pt x="20493" y="17508"/>
                    </a:cubicBezTo>
                    <a:lnTo>
                      <a:pt x="20689" y="17544"/>
                    </a:lnTo>
                    <a:lnTo>
                      <a:pt x="20793" y="17687"/>
                    </a:lnTo>
                    <a:lnTo>
                      <a:pt x="20825" y="17801"/>
                    </a:lnTo>
                    <a:lnTo>
                      <a:pt x="20840" y="17875"/>
                    </a:lnTo>
                    <a:lnTo>
                      <a:pt x="20615" y="17975"/>
                    </a:lnTo>
                    <a:cubicBezTo>
                      <a:pt x="20612" y="17981"/>
                      <a:pt x="20538" y="18065"/>
                      <a:pt x="20449" y="18195"/>
                    </a:cubicBezTo>
                    <a:lnTo>
                      <a:pt x="20924" y="18730"/>
                    </a:lnTo>
                    <a:lnTo>
                      <a:pt x="21493" y="18979"/>
                    </a:lnTo>
                    <a:lnTo>
                      <a:pt x="20454" y="20116"/>
                    </a:lnTo>
                    <a:cubicBezTo>
                      <a:pt x="20509" y="20177"/>
                      <a:pt x="20827" y="20518"/>
                      <a:pt x="20827" y="20518"/>
                    </a:cubicBezTo>
                    <a:lnTo>
                      <a:pt x="20674" y="20663"/>
                    </a:lnTo>
                    <a:lnTo>
                      <a:pt x="20633" y="20693"/>
                    </a:lnTo>
                    <a:cubicBezTo>
                      <a:pt x="20521" y="20767"/>
                      <a:pt x="20378" y="20802"/>
                      <a:pt x="20203" y="20802"/>
                    </a:cubicBezTo>
                    <a:cubicBezTo>
                      <a:pt x="20199" y="20802"/>
                      <a:pt x="20195" y="20802"/>
                      <a:pt x="20189" y="20802"/>
                    </a:cubicBezTo>
                    <a:cubicBezTo>
                      <a:pt x="20190" y="20804"/>
                      <a:pt x="20190" y="20805"/>
                      <a:pt x="20191" y="20806"/>
                    </a:cubicBezTo>
                    <a:cubicBezTo>
                      <a:pt x="20244" y="20966"/>
                      <a:pt x="20353" y="21298"/>
                      <a:pt x="19879" y="21465"/>
                    </a:cubicBezTo>
                    <a:cubicBezTo>
                      <a:pt x="19623" y="21555"/>
                      <a:pt x="19372" y="21600"/>
                      <a:pt x="19132"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30" name="Google Shape;530;p12"/>
              <p:cNvSpPr/>
              <p:nvPr/>
            </p:nvSpPr>
            <p:spPr>
              <a:xfrm>
                <a:off x="787399" y="1461463"/>
                <a:ext cx="172342" cy="181742"/>
              </a:xfrm>
              <a:custGeom>
                <a:rect b="b" l="l" r="r" t="t"/>
                <a:pathLst>
                  <a:path extrusionOk="0" h="21600" w="21539">
                    <a:moveTo>
                      <a:pt x="15504" y="21600"/>
                    </a:moveTo>
                    <a:cubicBezTo>
                      <a:pt x="15164" y="21600"/>
                      <a:pt x="14858" y="21541"/>
                      <a:pt x="14567" y="21420"/>
                    </a:cubicBezTo>
                    <a:cubicBezTo>
                      <a:pt x="14305" y="21308"/>
                      <a:pt x="14113" y="21163"/>
                      <a:pt x="13958" y="21048"/>
                    </a:cubicBezTo>
                    <a:cubicBezTo>
                      <a:pt x="13864" y="20979"/>
                      <a:pt x="13758" y="20899"/>
                      <a:pt x="13717" y="20886"/>
                    </a:cubicBezTo>
                    <a:cubicBezTo>
                      <a:pt x="13640" y="20867"/>
                      <a:pt x="13553" y="20857"/>
                      <a:pt x="13449" y="20857"/>
                    </a:cubicBezTo>
                    <a:cubicBezTo>
                      <a:pt x="13193" y="20857"/>
                      <a:pt x="12896" y="20916"/>
                      <a:pt x="12582" y="20976"/>
                    </a:cubicBezTo>
                    <a:cubicBezTo>
                      <a:pt x="12177" y="21056"/>
                      <a:pt x="11765" y="21135"/>
                      <a:pt x="11315" y="21135"/>
                    </a:cubicBezTo>
                    <a:cubicBezTo>
                      <a:pt x="11039" y="21135"/>
                      <a:pt x="10787" y="21106"/>
                      <a:pt x="10541" y="21045"/>
                    </a:cubicBezTo>
                    <a:lnTo>
                      <a:pt x="10364" y="21001"/>
                    </a:lnTo>
                    <a:cubicBezTo>
                      <a:pt x="9675" y="20832"/>
                      <a:pt x="8893" y="20640"/>
                      <a:pt x="8203" y="20107"/>
                    </a:cubicBezTo>
                    <a:cubicBezTo>
                      <a:pt x="8071" y="20007"/>
                      <a:pt x="7953" y="19896"/>
                      <a:pt x="7836" y="19784"/>
                    </a:cubicBezTo>
                    <a:cubicBezTo>
                      <a:pt x="7702" y="19656"/>
                      <a:pt x="7595" y="19553"/>
                      <a:pt x="7512" y="19531"/>
                    </a:cubicBezTo>
                    <a:cubicBezTo>
                      <a:pt x="7462" y="19517"/>
                      <a:pt x="7361" y="19500"/>
                      <a:pt x="7188" y="19500"/>
                    </a:cubicBezTo>
                    <a:cubicBezTo>
                      <a:pt x="7029" y="19500"/>
                      <a:pt x="6867" y="19513"/>
                      <a:pt x="6708" y="19523"/>
                    </a:cubicBezTo>
                    <a:cubicBezTo>
                      <a:pt x="6511" y="19541"/>
                      <a:pt x="6350" y="19551"/>
                      <a:pt x="6198" y="19556"/>
                    </a:cubicBezTo>
                    <a:lnTo>
                      <a:pt x="5786" y="19564"/>
                    </a:lnTo>
                    <a:cubicBezTo>
                      <a:pt x="4976" y="19564"/>
                      <a:pt x="4611" y="19287"/>
                      <a:pt x="4142" y="18706"/>
                    </a:cubicBezTo>
                    <a:cubicBezTo>
                      <a:pt x="3968" y="18492"/>
                      <a:pt x="3482" y="18212"/>
                      <a:pt x="3161" y="18026"/>
                    </a:cubicBezTo>
                    <a:lnTo>
                      <a:pt x="2802" y="17812"/>
                    </a:lnTo>
                    <a:cubicBezTo>
                      <a:pt x="1817" y="17207"/>
                      <a:pt x="1469" y="16170"/>
                      <a:pt x="1197" y="15160"/>
                    </a:cubicBezTo>
                    <a:cubicBezTo>
                      <a:pt x="1080" y="14731"/>
                      <a:pt x="1094" y="14309"/>
                      <a:pt x="1106" y="13970"/>
                    </a:cubicBezTo>
                    <a:cubicBezTo>
                      <a:pt x="1114" y="13704"/>
                      <a:pt x="1121" y="13465"/>
                      <a:pt x="1073" y="13305"/>
                    </a:cubicBezTo>
                    <a:lnTo>
                      <a:pt x="755" y="12203"/>
                    </a:lnTo>
                    <a:lnTo>
                      <a:pt x="1831" y="12215"/>
                    </a:lnTo>
                    <a:lnTo>
                      <a:pt x="1038" y="10853"/>
                    </a:lnTo>
                    <a:lnTo>
                      <a:pt x="1038" y="9728"/>
                    </a:lnTo>
                    <a:lnTo>
                      <a:pt x="237" y="7464"/>
                    </a:lnTo>
                    <a:lnTo>
                      <a:pt x="1038" y="7210"/>
                    </a:lnTo>
                    <a:lnTo>
                      <a:pt x="1038" y="7096"/>
                    </a:lnTo>
                    <a:lnTo>
                      <a:pt x="0" y="6270"/>
                    </a:lnTo>
                    <a:lnTo>
                      <a:pt x="1038" y="5365"/>
                    </a:lnTo>
                    <a:lnTo>
                      <a:pt x="1038" y="3646"/>
                    </a:lnTo>
                    <a:lnTo>
                      <a:pt x="243" y="2513"/>
                    </a:lnTo>
                    <a:lnTo>
                      <a:pt x="1914" y="620"/>
                    </a:lnTo>
                    <a:lnTo>
                      <a:pt x="3095" y="620"/>
                    </a:lnTo>
                    <a:cubicBezTo>
                      <a:pt x="3417" y="208"/>
                      <a:pt x="3844" y="0"/>
                      <a:pt x="4319" y="0"/>
                    </a:cubicBezTo>
                    <a:cubicBezTo>
                      <a:pt x="4661" y="0"/>
                      <a:pt x="5018" y="106"/>
                      <a:pt x="5383" y="317"/>
                    </a:cubicBezTo>
                    <a:cubicBezTo>
                      <a:pt x="6545" y="990"/>
                      <a:pt x="9115" y="2944"/>
                      <a:pt x="9224" y="3027"/>
                    </a:cubicBezTo>
                    <a:lnTo>
                      <a:pt x="9333" y="3111"/>
                    </a:lnTo>
                    <a:lnTo>
                      <a:pt x="9451" y="3276"/>
                    </a:lnTo>
                    <a:lnTo>
                      <a:pt x="9637" y="3289"/>
                    </a:lnTo>
                    <a:lnTo>
                      <a:pt x="10243" y="2659"/>
                    </a:lnTo>
                    <a:lnTo>
                      <a:pt x="10574" y="2949"/>
                    </a:lnTo>
                    <a:cubicBezTo>
                      <a:pt x="10981" y="3303"/>
                      <a:pt x="11356" y="3704"/>
                      <a:pt x="11726" y="4102"/>
                    </a:cubicBezTo>
                    <a:lnTo>
                      <a:pt x="11949" y="4341"/>
                    </a:lnTo>
                    <a:cubicBezTo>
                      <a:pt x="12086" y="4484"/>
                      <a:pt x="12304" y="4711"/>
                      <a:pt x="12392" y="4751"/>
                    </a:cubicBezTo>
                    <a:cubicBezTo>
                      <a:pt x="12784" y="4925"/>
                      <a:pt x="13169" y="5126"/>
                      <a:pt x="13554" y="5325"/>
                    </a:cubicBezTo>
                    <a:cubicBezTo>
                      <a:pt x="13922" y="5518"/>
                      <a:pt x="14253" y="5691"/>
                      <a:pt x="14592" y="5844"/>
                    </a:cubicBezTo>
                    <a:cubicBezTo>
                      <a:pt x="15050" y="6052"/>
                      <a:pt x="15313" y="6388"/>
                      <a:pt x="15505" y="6633"/>
                    </a:cubicBezTo>
                    <a:cubicBezTo>
                      <a:pt x="15583" y="6732"/>
                      <a:pt x="15691" y="6868"/>
                      <a:pt x="15738" y="6891"/>
                    </a:cubicBezTo>
                    <a:cubicBezTo>
                      <a:pt x="15958" y="6987"/>
                      <a:pt x="16178" y="7039"/>
                      <a:pt x="16396" y="7093"/>
                    </a:cubicBezTo>
                    <a:cubicBezTo>
                      <a:pt x="16844" y="7204"/>
                      <a:pt x="17390" y="7340"/>
                      <a:pt x="17912" y="7713"/>
                    </a:cubicBezTo>
                    <a:cubicBezTo>
                      <a:pt x="18553" y="8176"/>
                      <a:pt x="18882" y="8732"/>
                      <a:pt x="19172" y="9225"/>
                    </a:cubicBezTo>
                    <a:cubicBezTo>
                      <a:pt x="19252" y="9360"/>
                      <a:pt x="19335" y="9501"/>
                      <a:pt x="19427" y="9642"/>
                    </a:cubicBezTo>
                    <a:cubicBezTo>
                      <a:pt x="19497" y="9729"/>
                      <a:pt x="19856" y="9914"/>
                      <a:pt x="20049" y="10014"/>
                    </a:cubicBezTo>
                    <a:cubicBezTo>
                      <a:pt x="20628" y="10312"/>
                      <a:pt x="21418" y="10719"/>
                      <a:pt x="21527" y="11524"/>
                    </a:cubicBezTo>
                    <a:cubicBezTo>
                      <a:pt x="21600" y="12067"/>
                      <a:pt x="21346" y="12591"/>
                      <a:pt x="20748" y="13123"/>
                    </a:cubicBezTo>
                    <a:cubicBezTo>
                      <a:pt x="20632" y="13226"/>
                      <a:pt x="20513" y="13331"/>
                      <a:pt x="20495" y="13364"/>
                    </a:cubicBezTo>
                    <a:cubicBezTo>
                      <a:pt x="20485" y="13386"/>
                      <a:pt x="20473" y="13489"/>
                      <a:pt x="20469" y="13523"/>
                    </a:cubicBezTo>
                    <a:cubicBezTo>
                      <a:pt x="20441" y="13777"/>
                      <a:pt x="20506" y="14265"/>
                      <a:pt x="20968" y="15142"/>
                    </a:cubicBezTo>
                    <a:lnTo>
                      <a:pt x="21016" y="15232"/>
                    </a:lnTo>
                    <a:lnTo>
                      <a:pt x="21064" y="15424"/>
                    </a:lnTo>
                    <a:lnTo>
                      <a:pt x="21064" y="16973"/>
                    </a:lnTo>
                    <a:cubicBezTo>
                      <a:pt x="21046" y="17100"/>
                      <a:pt x="20100" y="20926"/>
                      <a:pt x="16217" y="21529"/>
                    </a:cubicBezTo>
                    <a:cubicBezTo>
                      <a:pt x="15981" y="21569"/>
                      <a:pt x="15742" y="21600"/>
                      <a:pt x="15504"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31" name="Google Shape;531;p12"/>
              <p:cNvSpPr/>
              <p:nvPr/>
            </p:nvSpPr>
            <p:spPr>
              <a:xfrm>
                <a:off x="609599" y="1092921"/>
                <a:ext cx="272839" cy="301602"/>
              </a:xfrm>
              <a:custGeom>
                <a:rect b="b" l="l" r="r" t="t"/>
                <a:pathLst>
                  <a:path extrusionOk="0" h="21600" w="21518">
                    <a:moveTo>
                      <a:pt x="17161" y="21600"/>
                    </a:moveTo>
                    <a:cubicBezTo>
                      <a:pt x="16769" y="21600"/>
                      <a:pt x="16540" y="21351"/>
                      <a:pt x="16417" y="21218"/>
                    </a:cubicBezTo>
                    <a:cubicBezTo>
                      <a:pt x="16409" y="21209"/>
                      <a:pt x="16401" y="21199"/>
                      <a:pt x="16392" y="21189"/>
                    </a:cubicBezTo>
                    <a:cubicBezTo>
                      <a:pt x="16274" y="21190"/>
                      <a:pt x="16136" y="21205"/>
                      <a:pt x="16024" y="21218"/>
                    </a:cubicBezTo>
                    <a:lnTo>
                      <a:pt x="15885" y="21231"/>
                    </a:lnTo>
                    <a:cubicBezTo>
                      <a:pt x="15770" y="21240"/>
                      <a:pt x="15668" y="21244"/>
                      <a:pt x="15569" y="21244"/>
                    </a:cubicBezTo>
                    <a:cubicBezTo>
                      <a:pt x="15078" y="21244"/>
                      <a:pt x="14698" y="21143"/>
                      <a:pt x="14259" y="21027"/>
                    </a:cubicBezTo>
                    <a:lnTo>
                      <a:pt x="14052" y="20972"/>
                    </a:lnTo>
                    <a:cubicBezTo>
                      <a:pt x="13957" y="20948"/>
                      <a:pt x="13644" y="20890"/>
                      <a:pt x="12815" y="20890"/>
                    </a:cubicBezTo>
                    <a:cubicBezTo>
                      <a:pt x="12376" y="20890"/>
                      <a:pt x="12002" y="20907"/>
                      <a:pt x="11947" y="20909"/>
                    </a:cubicBezTo>
                    <a:lnTo>
                      <a:pt x="11536" y="20929"/>
                    </a:lnTo>
                    <a:lnTo>
                      <a:pt x="11384" y="20586"/>
                    </a:lnTo>
                    <a:cubicBezTo>
                      <a:pt x="11314" y="20423"/>
                      <a:pt x="11110" y="19864"/>
                      <a:pt x="11469" y="19458"/>
                    </a:cubicBezTo>
                    <a:cubicBezTo>
                      <a:pt x="11594" y="19317"/>
                      <a:pt x="11907" y="19002"/>
                      <a:pt x="12100" y="18811"/>
                    </a:cubicBezTo>
                    <a:cubicBezTo>
                      <a:pt x="12095" y="18734"/>
                      <a:pt x="12085" y="18641"/>
                      <a:pt x="12070" y="18542"/>
                    </a:cubicBezTo>
                    <a:cubicBezTo>
                      <a:pt x="12063" y="18494"/>
                      <a:pt x="12046" y="18453"/>
                      <a:pt x="12032" y="18414"/>
                    </a:cubicBezTo>
                    <a:cubicBezTo>
                      <a:pt x="11959" y="18213"/>
                      <a:pt x="11854" y="17922"/>
                      <a:pt x="12069" y="17483"/>
                    </a:cubicBezTo>
                    <a:cubicBezTo>
                      <a:pt x="12165" y="17287"/>
                      <a:pt x="12295" y="17151"/>
                      <a:pt x="12456" y="17079"/>
                    </a:cubicBezTo>
                    <a:cubicBezTo>
                      <a:pt x="12455" y="17053"/>
                      <a:pt x="12453" y="17024"/>
                      <a:pt x="12449" y="16989"/>
                    </a:cubicBezTo>
                    <a:cubicBezTo>
                      <a:pt x="12428" y="16804"/>
                      <a:pt x="12396" y="16528"/>
                      <a:pt x="12633" y="16192"/>
                    </a:cubicBezTo>
                    <a:cubicBezTo>
                      <a:pt x="12731" y="16053"/>
                      <a:pt x="12847" y="15958"/>
                      <a:pt x="12931" y="15889"/>
                    </a:cubicBezTo>
                    <a:cubicBezTo>
                      <a:pt x="12972" y="15855"/>
                      <a:pt x="13002" y="15832"/>
                      <a:pt x="13019" y="15810"/>
                    </a:cubicBezTo>
                    <a:cubicBezTo>
                      <a:pt x="13004" y="15553"/>
                      <a:pt x="12537" y="15305"/>
                      <a:pt x="12102" y="15201"/>
                    </a:cubicBezTo>
                    <a:cubicBezTo>
                      <a:pt x="11178" y="14978"/>
                      <a:pt x="10442" y="14623"/>
                      <a:pt x="9783" y="14272"/>
                    </a:cubicBezTo>
                    <a:lnTo>
                      <a:pt x="9327" y="14036"/>
                    </a:lnTo>
                    <a:cubicBezTo>
                      <a:pt x="9002" y="13871"/>
                      <a:pt x="8675" y="13703"/>
                      <a:pt x="8361" y="13514"/>
                    </a:cubicBezTo>
                    <a:cubicBezTo>
                      <a:pt x="8237" y="13441"/>
                      <a:pt x="8099" y="13333"/>
                      <a:pt x="7957" y="13218"/>
                    </a:cubicBezTo>
                    <a:cubicBezTo>
                      <a:pt x="7832" y="13118"/>
                      <a:pt x="7604" y="12934"/>
                      <a:pt x="7515" y="12917"/>
                    </a:cubicBezTo>
                    <a:cubicBezTo>
                      <a:pt x="7356" y="12888"/>
                      <a:pt x="7191" y="12859"/>
                      <a:pt x="7025" y="12833"/>
                    </a:cubicBezTo>
                    <a:cubicBezTo>
                      <a:pt x="6593" y="12760"/>
                      <a:pt x="6161" y="12688"/>
                      <a:pt x="5739" y="12566"/>
                    </a:cubicBezTo>
                    <a:cubicBezTo>
                      <a:pt x="5116" y="12386"/>
                      <a:pt x="4663" y="12036"/>
                      <a:pt x="4263" y="11729"/>
                    </a:cubicBezTo>
                    <a:cubicBezTo>
                      <a:pt x="4118" y="11616"/>
                      <a:pt x="3972" y="11503"/>
                      <a:pt x="3815" y="11397"/>
                    </a:cubicBezTo>
                    <a:lnTo>
                      <a:pt x="2608" y="10576"/>
                    </a:lnTo>
                    <a:cubicBezTo>
                      <a:pt x="2245" y="10325"/>
                      <a:pt x="1963" y="9969"/>
                      <a:pt x="1691" y="9624"/>
                    </a:cubicBezTo>
                    <a:cubicBezTo>
                      <a:pt x="1501" y="9384"/>
                      <a:pt x="1321" y="9157"/>
                      <a:pt x="1139" y="8997"/>
                    </a:cubicBezTo>
                    <a:cubicBezTo>
                      <a:pt x="783" y="8684"/>
                      <a:pt x="222" y="8206"/>
                      <a:pt x="221" y="8206"/>
                    </a:cubicBezTo>
                    <a:lnTo>
                      <a:pt x="0" y="8017"/>
                    </a:lnTo>
                    <a:lnTo>
                      <a:pt x="49" y="7745"/>
                    </a:lnTo>
                    <a:cubicBezTo>
                      <a:pt x="49" y="7745"/>
                      <a:pt x="291" y="6394"/>
                      <a:pt x="381" y="5931"/>
                    </a:cubicBezTo>
                    <a:cubicBezTo>
                      <a:pt x="409" y="5785"/>
                      <a:pt x="433" y="5637"/>
                      <a:pt x="457" y="5488"/>
                    </a:cubicBezTo>
                    <a:cubicBezTo>
                      <a:pt x="484" y="5324"/>
                      <a:pt x="510" y="5161"/>
                      <a:pt x="541" y="4998"/>
                    </a:cubicBezTo>
                    <a:cubicBezTo>
                      <a:pt x="566" y="4870"/>
                      <a:pt x="524" y="4701"/>
                      <a:pt x="480" y="4523"/>
                    </a:cubicBezTo>
                    <a:cubicBezTo>
                      <a:pt x="395" y="4183"/>
                      <a:pt x="290" y="3761"/>
                      <a:pt x="529" y="3297"/>
                    </a:cubicBezTo>
                    <a:cubicBezTo>
                      <a:pt x="627" y="3106"/>
                      <a:pt x="760" y="2940"/>
                      <a:pt x="898" y="2773"/>
                    </a:cubicBezTo>
                    <a:cubicBezTo>
                      <a:pt x="1006" y="2642"/>
                      <a:pt x="1108" y="2518"/>
                      <a:pt x="1167" y="2394"/>
                    </a:cubicBezTo>
                    <a:cubicBezTo>
                      <a:pt x="1275" y="2174"/>
                      <a:pt x="1339" y="1932"/>
                      <a:pt x="1407" y="1675"/>
                    </a:cubicBezTo>
                    <a:cubicBezTo>
                      <a:pt x="1437" y="1556"/>
                      <a:pt x="1599" y="999"/>
                      <a:pt x="1599" y="999"/>
                    </a:cubicBezTo>
                    <a:lnTo>
                      <a:pt x="1955" y="941"/>
                    </a:lnTo>
                    <a:cubicBezTo>
                      <a:pt x="3125" y="752"/>
                      <a:pt x="4534" y="511"/>
                      <a:pt x="4685" y="468"/>
                    </a:cubicBezTo>
                    <a:cubicBezTo>
                      <a:pt x="4779" y="440"/>
                      <a:pt x="4885" y="381"/>
                      <a:pt x="4998" y="318"/>
                    </a:cubicBezTo>
                    <a:cubicBezTo>
                      <a:pt x="5220" y="196"/>
                      <a:pt x="5491" y="46"/>
                      <a:pt x="5858" y="10"/>
                    </a:cubicBezTo>
                    <a:cubicBezTo>
                      <a:pt x="5928" y="3"/>
                      <a:pt x="6005" y="0"/>
                      <a:pt x="6082" y="0"/>
                    </a:cubicBezTo>
                    <a:cubicBezTo>
                      <a:pt x="6207" y="0"/>
                      <a:pt x="6334" y="9"/>
                      <a:pt x="6461" y="19"/>
                    </a:cubicBezTo>
                    <a:cubicBezTo>
                      <a:pt x="6558" y="26"/>
                      <a:pt x="6651" y="34"/>
                      <a:pt x="6741" y="34"/>
                    </a:cubicBezTo>
                    <a:cubicBezTo>
                      <a:pt x="7245" y="27"/>
                      <a:pt x="7730" y="27"/>
                      <a:pt x="8218" y="27"/>
                    </a:cubicBezTo>
                    <a:lnTo>
                      <a:pt x="8301" y="27"/>
                    </a:lnTo>
                    <a:lnTo>
                      <a:pt x="8454" y="68"/>
                    </a:lnTo>
                    <a:lnTo>
                      <a:pt x="11075" y="1595"/>
                    </a:lnTo>
                    <a:lnTo>
                      <a:pt x="11074" y="1877"/>
                    </a:lnTo>
                    <a:cubicBezTo>
                      <a:pt x="11072" y="2277"/>
                      <a:pt x="11271" y="2717"/>
                      <a:pt x="11463" y="3143"/>
                    </a:cubicBezTo>
                    <a:cubicBezTo>
                      <a:pt x="11542" y="3322"/>
                      <a:pt x="11621" y="3454"/>
                      <a:pt x="11699" y="3585"/>
                    </a:cubicBezTo>
                    <a:cubicBezTo>
                      <a:pt x="11884" y="3898"/>
                      <a:pt x="12084" y="4235"/>
                      <a:pt x="12146" y="4617"/>
                    </a:cubicBezTo>
                    <a:cubicBezTo>
                      <a:pt x="12223" y="5083"/>
                      <a:pt x="12107" y="5611"/>
                      <a:pt x="12014" y="6036"/>
                    </a:cubicBezTo>
                    <a:lnTo>
                      <a:pt x="11981" y="6191"/>
                    </a:lnTo>
                    <a:cubicBezTo>
                      <a:pt x="11847" y="6847"/>
                      <a:pt x="11934" y="7107"/>
                      <a:pt x="11978" y="7188"/>
                    </a:cubicBezTo>
                    <a:cubicBezTo>
                      <a:pt x="12060" y="7264"/>
                      <a:pt x="12537" y="7270"/>
                      <a:pt x="12693" y="7271"/>
                    </a:cubicBezTo>
                    <a:lnTo>
                      <a:pt x="12887" y="7275"/>
                    </a:lnTo>
                    <a:cubicBezTo>
                      <a:pt x="13142" y="7283"/>
                      <a:pt x="13394" y="7295"/>
                      <a:pt x="13646" y="7306"/>
                    </a:cubicBezTo>
                    <a:cubicBezTo>
                      <a:pt x="14114" y="7327"/>
                      <a:pt x="14516" y="7344"/>
                      <a:pt x="14918" y="7348"/>
                    </a:cubicBezTo>
                    <a:cubicBezTo>
                      <a:pt x="15001" y="7348"/>
                      <a:pt x="15088" y="7344"/>
                      <a:pt x="15179" y="7341"/>
                    </a:cubicBezTo>
                    <a:cubicBezTo>
                      <a:pt x="15411" y="7332"/>
                      <a:pt x="15551" y="7327"/>
                      <a:pt x="15692" y="7327"/>
                    </a:cubicBezTo>
                    <a:cubicBezTo>
                      <a:pt x="16189" y="7327"/>
                      <a:pt x="16899" y="7386"/>
                      <a:pt x="17329" y="7901"/>
                    </a:cubicBezTo>
                    <a:cubicBezTo>
                      <a:pt x="17615" y="8240"/>
                      <a:pt x="17687" y="8633"/>
                      <a:pt x="17746" y="8949"/>
                    </a:cubicBezTo>
                    <a:cubicBezTo>
                      <a:pt x="17765" y="9051"/>
                      <a:pt x="17781" y="9138"/>
                      <a:pt x="17802" y="9221"/>
                    </a:cubicBezTo>
                    <a:lnTo>
                      <a:pt x="17887" y="9563"/>
                    </a:lnTo>
                    <a:cubicBezTo>
                      <a:pt x="17966" y="9895"/>
                      <a:pt x="18045" y="10222"/>
                      <a:pt x="18154" y="10540"/>
                    </a:cubicBezTo>
                    <a:lnTo>
                      <a:pt x="18217" y="10730"/>
                    </a:lnTo>
                    <a:cubicBezTo>
                      <a:pt x="18286" y="10943"/>
                      <a:pt x="18468" y="11502"/>
                      <a:pt x="18607" y="11619"/>
                    </a:cubicBezTo>
                    <a:cubicBezTo>
                      <a:pt x="18616" y="11624"/>
                      <a:pt x="18664" y="11642"/>
                      <a:pt x="18759" y="11642"/>
                    </a:cubicBezTo>
                    <a:cubicBezTo>
                      <a:pt x="18810" y="11642"/>
                      <a:pt x="18868" y="11635"/>
                      <a:pt x="18922" y="11625"/>
                    </a:cubicBezTo>
                    <a:cubicBezTo>
                      <a:pt x="18942" y="11616"/>
                      <a:pt x="18985" y="11572"/>
                      <a:pt x="19007" y="11549"/>
                    </a:cubicBezTo>
                    <a:cubicBezTo>
                      <a:pt x="19096" y="11460"/>
                      <a:pt x="19226" y="11328"/>
                      <a:pt x="19435" y="11238"/>
                    </a:cubicBezTo>
                    <a:cubicBezTo>
                      <a:pt x="19548" y="11190"/>
                      <a:pt x="19670" y="11166"/>
                      <a:pt x="19798" y="11166"/>
                    </a:cubicBezTo>
                    <a:cubicBezTo>
                      <a:pt x="20193" y="11166"/>
                      <a:pt x="20594" y="11388"/>
                      <a:pt x="20949" y="11585"/>
                    </a:cubicBezTo>
                    <a:cubicBezTo>
                      <a:pt x="21038" y="11635"/>
                      <a:pt x="21117" y="11679"/>
                      <a:pt x="21178" y="11707"/>
                    </a:cubicBezTo>
                    <a:cubicBezTo>
                      <a:pt x="21600" y="11903"/>
                      <a:pt x="21576" y="12203"/>
                      <a:pt x="21392" y="13592"/>
                    </a:cubicBezTo>
                    <a:lnTo>
                      <a:pt x="21366" y="13789"/>
                    </a:lnTo>
                    <a:cubicBezTo>
                      <a:pt x="21350" y="14008"/>
                      <a:pt x="21329" y="14229"/>
                      <a:pt x="21308" y="14450"/>
                    </a:cubicBezTo>
                    <a:cubicBezTo>
                      <a:pt x="21252" y="15025"/>
                      <a:pt x="21195" y="15618"/>
                      <a:pt x="21221" y="16181"/>
                    </a:cubicBezTo>
                    <a:lnTo>
                      <a:pt x="21222" y="17735"/>
                    </a:lnTo>
                    <a:cubicBezTo>
                      <a:pt x="21198" y="17903"/>
                      <a:pt x="21000" y="19086"/>
                      <a:pt x="20309" y="19543"/>
                    </a:cubicBezTo>
                    <a:cubicBezTo>
                      <a:pt x="20027" y="19729"/>
                      <a:pt x="19773" y="19813"/>
                      <a:pt x="19596" y="19867"/>
                    </a:cubicBezTo>
                    <a:cubicBezTo>
                      <a:pt x="19572" y="20093"/>
                      <a:pt x="19490" y="20439"/>
                      <a:pt x="19351" y="20900"/>
                    </a:cubicBezTo>
                    <a:lnTo>
                      <a:pt x="19176" y="21484"/>
                    </a:lnTo>
                    <a:lnTo>
                      <a:pt x="18073" y="21030"/>
                    </a:lnTo>
                    <a:cubicBezTo>
                      <a:pt x="17785" y="21361"/>
                      <a:pt x="17559" y="21564"/>
                      <a:pt x="17252" y="21595"/>
                    </a:cubicBezTo>
                    <a:lnTo>
                      <a:pt x="17161"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32" name="Google Shape;532;p12"/>
              <p:cNvSpPr/>
              <p:nvPr/>
            </p:nvSpPr>
            <p:spPr>
              <a:xfrm>
                <a:off x="228600" y="241459"/>
                <a:ext cx="1201122" cy="1358329"/>
              </a:xfrm>
              <a:custGeom>
                <a:rect b="b" l="l" r="r" t="t"/>
                <a:pathLst>
                  <a:path extrusionOk="0" h="21600" w="21478">
                    <a:moveTo>
                      <a:pt x="12218" y="3459"/>
                    </a:moveTo>
                    <a:cubicBezTo>
                      <a:pt x="12207" y="3498"/>
                      <a:pt x="12197" y="3536"/>
                      <a:pt x="12183" y="3574"/>
                    </a:cubicBezTo>
                    <a:cubicBezTo>
                      <a:pt x="12222" y="3550"/>
                      <a:pt x="12262" y="3530"/>
                      <a:pt x="12301" y="3510"/>
                    </a:cubicBezTo>
                    <a:cubicBezTo>
                      <a:pt x="12368" y="3476"/>
                      <a:pt x="12430" y="3445"/>
                      <a:pt x="12461" y="3401"/>
                    </a:cubicBezTo>
                    <a:cubicBezTo>
                      <a:pt x="12502" y="3340"/>
                      <a:pt x="12525" y="3262"/>
                      <a:pt x="12549" y="3179"/>
                    </a:cubicBezTo>
                    <a:cubicBezTo>
                      <a:pt x="12567" y="3120"/>
                      <a:pt x="12584" y="3061"/>
                      <a:pt x="12608" y="3006"/>
                    </a:cubicBezTo>
                    <a:lnTo>
                      <a:pt x="12629" y="2956"/>
                    </a:lnTo>
                    <a:lnTo>
                      <a:pt x="12232" y="3409"/>
                    </a:lnTo>
                    <a:cubicBezTo>
                      <a:pt x="12227" y="3425"/>
                      <a:pt x="12222" y="3442"/>
                      <a:pt x="12218" y="3459"/>
                    </a:cubicBezTo>
                    <a:close/>
                    <a:moveTo>
                      <a:pt x="13914" y="19782"/>
                    </a:moveTo>
                    <a:cubicBezTo>
                      <a:pt x="13902" y="19808"/>
                      <a:pt x="13895" y="19844"/>
                      <a:pt x="13896" y="19876"/>
                    </a:cubicBezTo>
                    <a:cubicBezTo>
                      <a:pt x="13897" y="19907"/>
                      <a:pt x="13895" y="19936"/>
                      <a:pt x="13890" y="19962"/>
                    </a:cubicBezTo>
                    <a:cubicBezTo>
                      <a:pt x="13924" y="19874"/>
                      <a:pt x="13936" y="19815"/>
                      <a:pt x="13914" y="19782"/>
                    </a:cubicBezTo>
                    <a:close/>
                    <a:moveTo>
                      <a:pt x="13107" y="21600"/>
                    </a:moveTo>
                    <a:cubicBezTo>
                      <a:pt x="13068" y="21600"/>
                      <a:pt x="13012" y="21592"/>
                      <a:pt x="13012" y="21592"/>
                    </a:cubicBezTo>
                    <a:lnTo>
                      <a:pt x="12948" y="21582"/>
                    </a:lnTo>
                    <a:lnTo>
                      <a:pt x="12919" y="21530"/>
                    </a:lnTo>
                    <a:cubicBezTo>
                      <a:pt x="12842" y="21394"/>
                      <a:pt x="12811" y="21282"/>
                      <a:pt x="12822" y="21186"/>
                    </a:cubicBezTo>
                    <a:cubicBezTo>
                      <a:pt x="12834" y="21086"/>
                      <a:pt x="12873" y="21047"/>
                      <a:pt x="12935" y="20996"/>
                    </a:cubicBezTo>
                    <a:cubicBezTo>
                      <a:pt x="12945" y="20988"/>
                      <a:pt x="12952" y="20981"/>
                      <a:pt x="12958" y="20975"/>
                    </a:cubicBezTo>
                    <a:cubicBezTo>
                      <a:pt x="12937" y="20963"/>
                      <a:pt x="12908" y="20949"/>
                      <a:pt x="12895" y="20943"/>
                    </a:cubicBezTo>
                    <a:cubicBezTo>
                      <a:pt x="12829" y="20911"/>
                      <a:pt x="12753" y="20875"/>
                      <a:pt x="12710" y="20813"/>
                    </a:cubicBezTo>
                    <a:cubicBezTo>
                      <a:pt x="12695" y="20791"/>
                      <a:pt x="12682" y="20771"/>
                      <a:pt x="12669" y="20750"/>
                    </a:cubicBezTo>
                    <a:cubicBezTo>
                      <a:pt x="12633" y="20693"/>
                      <a:pt x="12606" y="20649"/>
                      <a:pt x="12557" y="20616"/>
                    </a:cubicBezTo>
                    <a:cubicBezTo>
                      <a:pt x="12523" y="20594"/>
                      <a:pt x="12482" y="20584"/>
                      <a:pt x="12431" y="20572"/>
                    </a:cubicBezTo>
                    <a:cubicBezTo>
                      <a:pt x="12385" y="20562"/>
                      <a:pt x="12339" y="20550"/>
                      <a:pt x="12294" y="20532"/>
                    </a:cubicBezTo>
                    <a:cubicBezTo>
                      <a:pt x="12228" y="20505"/>
                      <a:pt x="12190" y="20460"/>
                      <a:pt x="12162" y="20427"/>
                    </a:cubicBezTo>
                    <a:cubicBezTo>
                      <a:pt x="12150" y="20412"/>
                      <a:pt x="12135" y="20394"/>
                      <a:pt x="12126" y="20390"/>
                    </a:cubicBezTo>
                    <a:cubicBezTo>
                      <a:pt x="12073" y="20368"/>
                      <a:pt x="12022" y="20343"/>
                      <a:pt x="11970" y="20318"/>
                    </a:cubicBezTo>
                    <a:cubicBezTo>
                      <a:pt x="11914" y="20290"/>
                      <a:pt x="11864" y="20266"/>
                      <a:pt x="11813" y="20245"/>
                    </a:cubicBezTo>
                    <a:cubicBezTo>
                      <a:pt x="11754" y="20220"/>
                      <a:pt x="11708" y="20175"/>
                      <a:pt x="11675" y="20142"/>
                    </a:cubicBezTo>
                    <a:cubicBezTo>
                      <a:pt x="11674" y="20142"/>
                      <a:pt x="11649" y="20117"/>
                      <a:pt x="11623" y="20091"/>
                    </a:cubicBezTo>
                    <a:cubicBezTo>
                      <a:pt x="11584" y="20134"/>
                      <a:pt x="11540" y="20159"/>
                      <a:pt x="11492" y="20162"/>
                    </a:cubicBezTo>
                    <a:cubicBezTo>
                      <a:pt x="11492" y="20162"/>
                      <a:pt x="11492" y="20162"/>
                      <a:pt x="11492" y="20162"/>
                    </a:cubicBezTo>
                    <a:cubicBezTo>
                      <a:pt x="11330" y="20162"/>
                      <a:pt x="11289" y="20024"/>
                      <a:pt x="11273" y="19961"/>
                    </a:cubicBezTo>
                    <a:cubicBezTo>
                      <a:pt x="11184" y="19898"/>
                      <a:pt x="10910" y="19707"/>
                      <a:pt x="10786" y="19640"/>
                    </a:cubicBezTo>
                    <a:cubicBezTo>
                      <a:pt x="10785" y="19640"/>
                      <a:pt x="10785" y="19640"/>
                      <a:pt x="10785" y="19639"/>
                    </a:cubicBezTo>
                    <a:cubicBezTo>
                      <a:pt x="10746" y="19685"/>
                      <a:pt x="10706" y="19702"/>
                      <a:pt x="10684" y="19708"/>
                    </a:cubicBezTo>
                    <a:lnTo>
                      <a:pt x="10484" y="19713"/>
                    </a:lnTo>
                    <a:lnTo>
                      <a:pt x="10273" y="19713"/>
                    </a:lnTo>
                    <a:lnTo>
                      <a:pt x="10369" y="19547"/>
                    </a:lnTo>
                    <a:cubicBezTo>
                      <a:pt x="10389" y="19512"/>
                      <a:pt x="10406" y="19477"/>
                      <a:pt x="10424" y="19442"/>
                    </a:cubicBezTo>
                    <a:cubicBezTo>
                      <a:pt x="10448" y="19394"/>
                      <a:pt x="10472" y="19347"/>
                      <a:pt x="10500" y="19301"/>
                    </a:cubicBezTo>
                    <a:cubicBezTo>
                      <a:pt x="10533" y="19247"/>
                      <a:pt x="10566" y="19193"/>
                      <a:pt x="10603" y="19140"/>
                    </a:cubicBezTo>
                    <a:cubicBezTo>
                      <a:pt x="10749" y="18928"/>
                      <a:pt x="10917" y="18714"/>
                      <a:pt x="11101" y="18501"/>
                    </a:cubicBezTo>
                    <a:cubicBezTo>
                      <a:pt x="11194" y="18394"/>
                      <a:pt x="11321" y="18257"/>
                      <a:pt x="11477" y="18139"/>
                    </a:cubicBezTo>
                    <a:cubicBezTo>
                      <a:pt x="11549" y="18084"/>
                      <a:pt x="11630" y="18044"/>
                      <a:pt x="11702" y="18008"/>
                    </a:cubicBezTo>
                    <a:cubicBezTo>
                      <a:pt x="11766" y="17976"/>
                      <a:pt x="11826" y="17946"/>
                      <a:pt x="11875" y="17910"/>
                    </a:cubicBezTo>
                    <a:cubicBezTo>
                      <a:pt x="11883" y="17905"/>
                      <a:pt x="11892" y="17896"/>
                      <a:pt x="11903" y="17886"/>
                    </a:cubicBezTo>
                    <a:cubicBezTo>
                      <a:pt x="11941" y="17852"/>
                      <a:pt x="11975" y="17822"/>
                      <a:pt x="12008" y="17800"/>
                    </a:cubicBezTo>
                    <a:cubicBezTo>
                      <a:pt x="12009" y="17777"/>
                      <a:pt x="12011" y="17753"/>
                      <a:pt x="12012" y="17729"/>
                    </a:cubicBezTo>
                    <a:cubicBezTo>
                      <a:pt x="12019" y="17616"/>
                      <a:pt x="12026" y="17500"/>
                      <a:pt x="12000" y="17405"/>
                    </a:cubicBezTo>
                    <a:cubicBezTo>
                      <a:pt x="11997" y="17398"/>
                      <a:pt x="11989" y="17389"/>
                      <a:pt x="11972" y="17371"/>
                    </a:cubicBezTo>
                    <a:cubicBezTo>
                      <a:pt x="11954" y="17352"/>
                      <a:pt x="11936" y="17332"/>
                      <a:pt x="11920" y="17309"/>
                    </a:cubicBezTo>
                    <a:cubicBezTo>
                      <a:pt x="11885" y="17256"/>
                      <a:pt x="11875" y="17205"/>
                      <a:pt x="11867" y="17164"/>
                    </a:cubicBezTo>
                    <a:cubicBezTo>
                      <a:pt x="11863" y="17142"/>
                      <a:pt x="11859" y="17122"/>
                      <a:pt x="11852" y="17108"/>
                    </a:cubicBezTo>
                    <a:cubicBezTo>
                      <a:pt x="11824" y="17112"/>
                      <a:pt x="11793" y="17119"/>
                      <a:pt x="11771" y="17123"/>
                    </a:cubicBezTo>
                    <a:cubicBezTo>
                      <a:pt x="11761" y="17125"/>
                      <a:pt x="11750" y="17130"/>
                      <a:pt x="11740" y="17134"/>
                    </a:cubicBezTo>
                    <a:cubicBezTo>
                      <a:pt x="11702" y="17147"/>
                      <a:pt x="11661" y="17161"/>
                      <a:pt x="11610" y="17163"/>
                    </a:cubicBezTo>
                    <a:lnTo>
                      <a:pt x="11482" y="17167"/>
                    </a:lnTo>
                    <a:lnTo>
                      <a:pt x="11477" y="17053"/>
                    </a:lnTo>
                    <a:cubicBezTo>
                      <a:pt x="11470" y="16915"/>
                      <a:pt x="11484" y="16776"/>
                      <a:pt x="11497" y="16641"/>
                    </a:cubicBezTo>
                    <a:cubicBezTo>
                      <a:pt x="11502" y="16589"/>
                      <a:pt x="11506" y="16543"/>
                      <a:pt x="11510" y="16497"/>
                    </a:cubicBezTo>
                    <a:cubicBezTo>
                      <a:pt x="11511" y="16490"/>
                      <a:pt x="11513" y="16469"/>
                      <a:pt x="11517" y="16442"/>
                    </a:cubicBezTo>
                    <a:cubicBezTo>
                      <a:pt x="11523" y="16398"/>
                      <a:pt x="11538" y="16287"/>
                      <a:pt x="11542" y="16221"/>
                    </a:cubicBezTo>
                    <a:lnTo>
                      <a:pt x="11537" y="16219"/>
                    </a:lnTo>
                    <a:cubicBezTo>
                      <a:pt x="11487" y="16191"/>
                      <a:pt x="11450" y="16173"/>
                      <a:pt x="11428" y="16165"/>
                    </a:cubicBezTo>
                    <a:cubicBezTo>
                      <a:pt x="11426" y="16166"/>
                      <a:pt x="11425" y="16167"/>
                      <a:pt x="11424" y="16168"/>
                    </a:cubicBezTo>
                    <a:cubicBezTo>
                      <a:pt x="11397" y="16195"/>
                      <a:pt x="11353" y="16240"/>
                      <a:pt x="11268" y="16257"/>
                    </a:cubicBezTo>
                    <a:cubicBezTo>
                      <a:pt x="11236" y="16262"/>
                      <a:pt x="11205" y="16265"/>
                      <a:pt x="11176" y="16265"/>
                    </a:cubicBezTo>
                    <a:cubicBezTo>
                      <a:pt x="11092" y="16265"/>
                      <a:pt x="11019" y="16243"/>
                      <a:pt x="10967" y="16200"/>
                    </a:cubicBezTo>
                    <a:cubicBezTo>
                      <a:pt x="10883" y="16131"/>
                      <a:pt x="10839" y="15997"/>
                      <a:pt x="10806" y="15899"/>
                    </a:cubicBezTo>
                    <a:lnTo>
                      <a:pt x="10793" y="15859"/>
                    </a:lnTo>
                    <a:cubicBezTo>
                      <a:pt x="10766" y="15783"/>
                      <a:pt x="10746" y="15705"/>
                      <a:pt x="10727" y="15626"/>
                    </a:cubicBezTo>
                    <a:lnTo>
                      <a:pt x="10708" y="15550"/>
                    </a:lnTo>
                    <a:cubicBezTo>
                      <a:pt x="10702" y="15527"/>
                      <a:pt x="10697" y="15503"/>
                      <a:pt x="10693" y="15479"/>
                    </a:cubicBezTo>
                    <a:cubicBezTo>
                      <a:pt x="10682" y="15422"/>
                      <a:pt x="10673" y="15375"/>
                      <a:pt x="10647" y="15344"/>
                    </a:cubicBezTo>
                    <a:cubicBezTo>
                      <a:pt x="10625" y="15319"/>
                      <a:pt x="10570" y="15307"/>
                      <a:pt x="10479" y="15307"/>
                    </a:cubicBezTo>
                    <a:cubicBezTo>
                      <a:pt x="10449" y="15307"/>
                      <a:pt x="10419" y="15308"/>
                      <a:pt x="10390" y="15309"/>
                    </a:cubicBezTo>
                    <a:cubicBezTo>
                      <a:pt x="10358" y="15310"/>
                      <a:pt x="10332" y="15311"/>
                      <a:pt x="10308" y="15311"/>
                    </a:cubicBezTo>
                    <a:cubicBezTo>
                      <a:pt x="10206" y="15311"/>
                      <a:pt x="10109" y="15307"/>
                      <a:pt x="10012" y="15303"/>
                    </a:cubicBezTo>
                    <a:lnTo>
                      <a:pt x="9835" y="15295"/>
                    </a:lnTo>
                    <a:lnTo>
                      <a:pt x="9798" y="15295"/>
                    </a:lnTo>
                    <a:cubicBezTo>
                      <a:pt x="9682" y="15294"/>
                      <a:pt x="9486" y="15292"/>
                      <a:pt x="9407" y="15148"/>
                    </a:cubicBezTo>
                    <a:cubicBezTo>
                      <a:pt x="9360" y="15063"/>
                      <a:pt x="9353" y="14940"/>
                      <a:pt x="9386" y="14783"/>
                    </a:cubicBezTo>
                    <a:lnTo>
                      <a:pt x="9395" y="14743"/>
                    </a:lnTo>
                    <a:cubicBezTo>
                      <a:pt x="9411" y="14667"/>
                      <a:pt x="9432" y="14573"/>
                      <a:pt x="9422" y="14511"/>
                    </a:cubicBezTo>
                    <a:cubicBezTo>
                      <a:pt x="9414" y="14465"/>
                      <a:pt x="9382" y="14411"/>
                      <a:pt x="9350" y="14359"/>
                    </a:cubicBezTo>
                    <a:cubicBezTo>
                      <a:pt x="9326" y="14319"/>
                      <a:pt x="9305" y="14283"/>
                      <a:pt x="9288" y="14247"/>
                    </a:cubicBezTo>
                    <a:cubicBezTo>
                      <a:pt x="9233" y="14126"/>
                      <a:pt x="9175" y="14001"/>
                      <a:pt x="9176" y="13867"/>
                    </a:cubicBezTo>
                    <a:cubicBezTo>
                      <a:pt x="9176" y="13782"/>
                      <a:pt x="9207" y="13708"/>
                      <a:pt x="9234" y="13642"/>
                    </a:cubicBezTo>
                    <a:cubicBezTo>
                      <a:pt x="9251" y="13602"/>
                      <a:pt x="9267" y="13563"/>
                      <a:pt x="9273" y="13525"/>
                    </a:cubicBezTo>
                    <a:lnTo>
                      <a:pt x="9287" y="13440"/>
                    </a:lnTo>
                    <a:cubicBezTo>
                      <a:pt x="9297" y="13377"/>
                      <a:pt x="9307" y="13314"/>
                      <a:pt x="9323" y="13252"/>
                    </a:cubicBezTo>
                    <a:lnTo>
                      <a:pt x="9345" y="13172"/>
                    </a:lnTo>
                    <a:cubicBezTo>
                      <a:pt x="9364" y="13105"/>
                      <a:pt x="9383" y="13036"/>
                      <a:pt x="9388" y="12976"/>
                    </a:cubicBezTo>
                    <a:cubicBezTo>
                      <a:pt x="9390" y="12955"/>
                      <a:pt x="9370" y="12925"/>
                      <a:pt x="9346" y="12890"/>
                    </a:cubicBezTo>
                    <a:cubicBezTo>
                      <a:pt x="9328" y="12863"/>
                      <a:pt x="9310" y="12836"/>
                      <a:pt x="9296" y="12808"/>
                    </a:cubicBezTo>
                    <a:cubicBezTo>
                      <a:pt x="9287" y="12789"/>
                      <a:pt x="9279" y="12768"/>
                      <a:pt x="9271" y="12747"/>
                    </a:cubicBezTo>
                    <a:cubicBezTo>
                      <a:pt x="9258" y="12714"/>
                      <a:pt x="9245" y="12682"/>
                      <a:pt x="9229" y="12669"/>
                    </a:cubicBezTo>
                    <a:cubicBezTo>
                      <a:pt x="9220" y="12661"/>
                      <a:pt x="9198" y="12656"/>
                      <a:pt x="9172" y="12651"/>
                    </a:cubicBezTo>
                    <a:cubicBezTo>
                      <a:pt x="9141" y="12644"/>
                      <a:pt x="9104" y="12637"/>
                      <a:pt x="9065" y="12620"/>
                    </a:cubicBezTo>
                    <a:cubicBezTo>
                      <a:pt x="8951" y="12570"/>
                      <a:pt x="8905" y="12473"/>
                      <a:pt x="8880" y="12420"/>
                    </a:cubicBezTo>
                    <a:cubicBezTo>
                      <a:pt x="8830" y="12317"/>
                      <a:pt x="8830" y="12167"/>
                      <a:pt x="8842" y="12041"/>
                    </a:cubicBezTo>
                    <a:cubicBezTo>
                      <a:pt x="8797" y="12041"/>
                      <a:pt x="8742" y="12041"/>
                      <a:pt x="8675" y="12041"/>
                    </a:cubicBezTo>
                    <a:cubicBezTo>
                      <a:pt x="8400" y="12041"/>
                      <a:pt x="8044" y="12036"/>
                      <a:pt x="8044" y="12036"/>
                    </a:cubicBezTo>
                    <a:lnTo>
                      <a:pt x="7954" y="12035"/>
                    </a:lnTo>
                    <a:lnTo>
                      <a:pt x="7925" y="11959"/>
                    </a:lnTo>
                    <a:cubicBezTo>
                      <a:pt x="7911" y="11923"/>
                      <a:pt x="7840" y="11743"/>
                      <a:pt x="7818" y="11662"/>
                    </a:cubicBezTo>
                    <a:cubicBezTo>
                      <a:pt x="7786" y="11548"/>
                      <a:pt x="7694" y="11425"/>
                      <a:pt x="7621" y="11398"/>
                    </a:cubicBezTo>
                    <a:lnTo>
                      <a:pt x="7278" y="11275"/>
                    </a:lnTo>
                    <a:lnTo>
                      <a:pt x="7633" y="11182"/>
                    </a:lnTo>
                    <a:cubicBezTo>
                      <a:pt x="7666" y="11174"/>
                      <a:pt x="7699" y="11170"/>
                      <a:pt x="7734" y="11168"/>
                    </a:cubicBezTo>
                    <a:cubicBezTo>
                      <a:pt x="7720" y="11041"/>
                      <a:pt x="7667" y="10937"/>
                      <a:pt x="7592" y="10825"/>
                    </a:cubicBezTo>
                    <a:lnTo>
                      <a:pt x="7556" y="10771"/>
                    </a:lnTo>
                    <a:lnTo>
                      <a:pt x="7587" y="10715"/>
                    </a:lnTo>
                    <a:cubicBezTo>
                      <a:pt x="7613" y="10668"/>
                      <a:pt x="7608" y="10653"/>
                      <a:pt x="7608" y="10653"/>
                    </a:cubicBezTo>
                    <a:cubicBezTo>
                      <a:pt x="7586" y="10631"/>
                      <a:pt x="7524" y="10604"/>
                      <a:pt x="7478" y="10584"/>
                    </a:cubicBezTo>
                    <a:cubicBezTo>
                      <a:pt x="7448" y="10571"/>
                      <a:pt x="7428" y="10562"/>
                      <a:pt x="7410" y="10553"/>
                    </a:cubicBezTo>
                    <a:cubicBezTo>
                      <a:pt x="7368" y="10532"/>
                      <a:pt x="7329" y="10524"/>
                      <a:pt x="7270" y="10524"/>
                    </a:cubicBezTo>
                    <a:cubicBezTo>
                      <a:pt x="7249" y="10524"/>
                      <a:pt x="7227" y="10525"/>
                      <a:pt x="7203" y="10527"/>
                    </a:cubicBezTo>
                    <a:lnTo>
                      <a:pt x="7162" y="10529"/>
                    </a:lnTo>
                    <a:cubicBezTo>
                      <a:pt x="7131" y="10531"/>
                      <a:pt x="7098" y="10534"/>
                      <a:pt x="7065" y="10534"/>
                    </a:cubicBezTo>
                    <a:cubicBezTo>
                      <a:pt x="7027" y="10534"/>
                      <a:pt x="6912" y="10534"/>
                      <a:pt x="6821" y="10462"/>
                    </a:cubicBezTo>
                    <a:cubicBezTo>
                      <a:pt x="6776" y="10427"/>
                      <a:pt x="6745" y="10385"/>
                      <a:pt x="6720" y="10350"/>
                    </a:cubicBezTo>
                    <a:cubicBezTo>
                      <a:pt x="6709" y="10336"/>
                      <a:pt x="6701" y="10325"/>
                      <a:pt x="6693" y="10315"/>
                    </a:cubicBezTo>
                    <a:lnTo>
                      <a:pt x="6675" y="10312"/>
                    </a:lnTo>
                    <a:cubicBezTo>
                      <a:pt x="6595" y="10299"/>
                      <a:pt x="6505" y="10284"/>
                      <a:pt x="6421" y="10229"/>
                    </a:cubicBezTo>
                    <a:cubicBezTo>
                      <a:pt x="6382" y="10204"/>
                      <a:pt x="6344" y="10177"/>
                      <a:pt x="6306" y="10150"/>
                    </a:cubicBezTo>
                    <a:cubicBezTo>
                      <a:pt x="6215" y="10086"/>
                      <a:pt x="6124" y="10022"/>
                      <a:pt x="6031" y="9981"/>
                    </a:cubicBezTo>
                    <a:cubicBezTo>
                      <a:pt x="5978" y="9958"/>
                      <a:pt x="5873" y="9958"/>
                      <a:pt x="5838" y="9958"/>
                    </a:cubicBezTo>
                    <a:cubicBezTo>
                      <a:pt x="5838" y="9958"/>
                      <a:pt x="5646" y="9961"/>
                      <a:pt x="5646" y="9961"/>
                    </a:cubicBezTo>
                    <a:cubicBezTo>
                      <a:pt x="5620" y="9961"/>
                      <a:pt x="5587" y="9959"/>
                      <a:pt x="5551" y="9950"/>
                    </a:cubicBezTo>
                    <a:cubicBezTo>
                      <a:pt x="5510" y="9939"/>
                      <a:pt x="5481" y="9919"/>
                      <a:pt x="5461" y="9906"/>
                    </a:cubicBezTo>
                    <a:lnTo>
                      <a:pt x="5374" y="9910"/>
                    </a:lnTo>
                    <a:lnTo>
                      <a:pt x="5353" y="9816"/>
                    </a:lnTo>
                    <a:cubicBezTo>
                      <a:pt x="5341" y="9777"/>
                      <a:pt x="5339" y="9776"/>
                      <a:pt x="5327" y="9770"/>
                    </a:cubicBezTo>
                    <a:cubicBezTo>
                      <a:pt x="5315" y="9763"/>
                      <a:pt x="5301" y="9758"/>
                      <a:pt x="5288" y="9753"/>
                    </a:cubicBezTo>
                    <a:cubicBezTo>
                      <a:pt x="5248" y="9737"/>
                      <a:pt x="5204" y="9719"/>
                      <a:pt x="5164" y="9688"/>
                    </a:cubicBezTo>
                    <a:cubicBezTo>
                      <a:pt x="5114" y="9650"/>
                      <a:pt x="5087" y="9601"/>
                      <a:pt x="5065" y="9561"/>
                    </a:cubicBezTo>
                    <a:cubicBezTo>
                      <a:pt x="5055" y="9543"/>
                      <a:pt x="5047" y="9529"/>
                      <a:pt x="5039" y="9517"/>
                    </a:cubicBezTo>
                    <a:lnTo>
                      <a:pt x="5011" y="9482"/>
                    </a:lnTo>
                    <a:cubicBezTo>
                      <a:pt x="4980" y="9444"/>
                      <a:pt x="4946" y="9400"/>
                      <a:pt x="4921" y="9343"/>
                    </a:cubicBezTo>
                    <a:lnTo>
                      <a:pt x="4907" y="9311"/>
                    </a:lnTo>
                    <a:cubicBezTo>
                      <a:pt x="4839" y="9154"/>
                      <a:pt x="4769" y="8993"/>
                      <a:pt x="4767" y="8810"/>
                    </a:cubicBezTo>
                    <a:cubicBezTo>
                      <a:pt x="4767" y="8774"/>
                      <a:pt x="4768" y="8738"/>
                      <a:pt x="4768" y="8702"/>
                    </a:cubicBezTo>
                    <a:cubicBezTo>
                      <a:pt x="4770" y="8596"/>
                      <a:pt x="4771" y="8496"/>
                      <a:pt x="4748" y="8400"/>
                    </a:cubicBezTo>
                    <a:cubicBezTo>
                      <a:pt x="4687" y="8405"/>
                      <a:pt x="4605" y="8419"/>
                      <a:pt x="4495" y="8442"/>
                    </a:cubicBezTo>
                    <a:cubicBezTo>
                      <a:pt x="4330" y="8477"/>
                      <a:pt x="4206" y="8553"/>
                      <a:pt x="4050" y="8656"/>
                    </a:cubicBezTo>
                    <a:cubicBezTo>
                      <a:pt x="4008" y="8683"/>
                      <a:pt x="3963" y="8703"/>
                      <a:pt x="3917" y="8723"/>
                    </a:cubicBezTo>
                    <a:cubicBezTo>
                      <a:pt x="3892" y="8734"/>
                      <a:pt x="3877" y="8741"/>
                      <a:pt x="3861" y="8749"/>
                    </a:cubicBezTo>
                    <a:cubicBezTo>
                      <a:pt x="3829" y="8765"/>
                      <a:pt x="3805" y="8789"/>
                      <a:pt x="3774" y="8819"/>
                    </a:cubicBezTo>
                    <a:cubicBezTo>
                      <a:pt x="3758" y="8835"/>
                      <a:pt x="3741" y="8851"/>
                      <a:pt x="3724" y="8866"/>
                    </a:cubicBezTo>
                    <a:cubicBezTo>
                      <a:pt x="3670" y="8914"/>
                      <a:pt x="3607" y="8937"/>
                      <a:pt x="3531" y="8937"/>
                    </a:cubicBezTo>
                    <a:cubicBezTo>
                      <a:pt x="3513" y="8937"/>
                      <a:pt x="3493" y="8935"/>
                      <a:pt x="3473" y="8934"/>
                    </a:cubicBezTo>
                    <a:cubicBezTo>
                      <a:pt x="3471" y="8934"/>
                      <a:pt x="3469" y="8933"/>
                      <a:pt x="3467" y="8933"/>
                    </a:cubicBezTo>
                    <a:cubicBezTo>
                      <a:pt x="3466" y="8936"/>
                      <a:pt x="3464" y="8939"/>
                      <a:pt x="3463" y="8941"/>
                    </a:cubicBezTo>
                    <a:cubicBezTo>
                      <a:pt x="3427" y="9008"/>
                      <a:pt x="3415" y="9030"/>
                      <a:pt x="3399" y="9048"/>
                    </a:cubicBezTo>
                    <a:cubicBezTo>
                      <a:pt x="3330" y="9122"/>
                      <a:pt x="3243" y="9161"/>
                      <a:pt x="3147" y="9161"/>
                    </a:cubicBezTo>
                    <a:cubicBezTo>
                      <a:pt x="3089" y="9161"/>
                      <a:pt x="3029" y="9147"/>
                      <a:pt x="2970" y="9118"/>
                    </a:cubicBezTo>
                    <a:cubicBezTo>
                      <a:pt x="2902" y="9085"/>
                      <a:pt x="2872" y="9083"/>
                      <a:pt x="2872" y="9083"/>
                    </a:cubicBezTo>
                    <a:lnTo>
                      <a:pt x="2458" y="9076"/>
                    </a:lnTo>
                    <a:lnTo>
                      <a:pt x="2321" y="9191"/>
                    </a:lnTo>
                    <a:lnTo>
                      <a:pt x="1942" y="9014"/>
                    </a:lnTo>
                    <a:lnTo>
                      <a:pt x="1937" y="8950"/>
                    </a:lnTo>
                    <a:cubicBezTo>
                      <a:pt x="1937" y="8948"/>
                      <a:pt x="1924" y="8763"/>
                      <a:pt x="1928" y="8687"/>
                    </a:cubicBezTo>
                    <a:cubicBezTo>
                      <a:pt x="1933" y="8589"/>
                      <a:pt x="1934" y="8490"/>
                      <a:pt x="1934" y="8391"/>
                    </a:cubicBezTo>
                    <a:lnTo>
                      <a:pt x="1934" y="8389"/>
                    </a:lnTo>
                    <a:cubicBezTo>
                      <a:pt x="1859" y="8454"/>
                      <a:pt x="1750" y="8550"/>
                      <a:pt x="1750" y="8550"/>
                    </a:cubicBezTo>
                    <a:lnTo>
                      <a:pt x="1698" y="8550"/>
                    </a:lnTo>
                    <a:cubicBezTo>
                      <a:pt x="1636" y="8550"/>
                      <a:pt x="1573" y="8552"/>
                      <a:pt x="1510" y="8555"/>
                    </a:cubicBezTo>
                    <a:cubicBezTo>
                      <a:pt x="1425" y="8558"/>
                      <a:pt x="1353" y="8561"/>
                      <a:pt x="1283" y="8561"/>
                    </a:cubicBezTo>
                    <a:cubicBezTo>
                      <a:pt x="1251" y="8561"/>
                      <a:pt x="1220" y="8561"/>
                      <a:pt x="1189" y="8559"/>
                    </a:cubicBezTo>
                    <a:lnTo>
                      <a:pt x="1126" y="8556"/>
                    </a:lnTo>
                    <a:lnTo>
                      <a:pt x="1128" y="8494"/>
                    </a:lnTo>
                    <a:lnTo>
                      <a:pt x="1071" y="8488"/>
                    </a:lnTo>
                    <a:lnTo>
                      <a:pt x="1070" y="8439"/>
                    </a:lnTo>
                    <a:cubicBezTo>
                      <a:pt x="1068" y="8420"/>
                      <a:pt x="1035" y="8319"/>
                      <a:pt x="1027" y="8301"/>
                    </a:cubicBezTo>
                    <a:cubicBezTo>
                      <a:pt x="1007" y="8267"/>
                      <a:pt x="992" y="8261"/>
                      <a:pt x="972" y="8256"/>
                    </a:cubicBezTo>
                    <a:cubicBezTo>
                      <a:pt x="892" y="8240"/>
                      <a:pt x="797" y="8239"/>
                      <a:pt x="706" y="8238"/>
                    </a:cubicBezTo>
                    <a:cubicBezTo>
                      <a:pt x="652" y="8238"/>
                      <a:pt x="598" y="8238"/>
                      <a:pt x="546" y="8235"/>
                    </a:cubicBezTo>
                    <a:lnTo>
                      <a:pt x="481" y="8231"/>
                    </a:lnTo>
                    <a:lnTo>
                      <a:pt x="496" y="8032"/>
                    </a:lnTo>
                    <a:lnTo>
                      <a:pt x="522" y="8016"/>
                    </a:lnTo>
                    <a:cubicBezTo>
                      <a:pt x="531" y="8007"/>
                      <a:pt x="575" y="7952"/>
                      <a:pt x="582" y="7936"/>
                    </a:cubicBezTo>
                    <a:cubicBezTo>
                      <a:pt x="590" y="7914"/>
                      <a:pt x="594" y="7904"/>
                      <a:pt x="518" y="7834"/>
                    </a:cubicBezTo>
                    <a:cubicBezTo>
                      <a:pt x="447" y="7769"/>
                      <a:pt x="395" y="7695"/>
                      <a:pt x="344" y="7625"/>
                    </a:cubicBezTo>
                    <a:lnTo>
                      <a:pt x="310" y="7577"/>
                    </a:lnTo>
                    <a:cubicBezTo>
                      <a:pt x="286" y="7544"/>
                      <a:pt x="262" y="7512"/>
                      <a:pt x="237" y="7480"/>
                    </a:cubicBezTo>
                    <a:cubicBezTo>
                      <a:pt x="202" y="7434"/>
                      <a:pt x="172" y="7394"/>
                      <a:pt x="142" y="7352"/>
                    </a:cubicBezTo>
                    <a:lnTo>
                      <a:pt x="118" y="7319"/>
                    </a:lnTo>
                    <a:cubicBezTo>
                      <a:pt x="48" y="7222"/>
                      <a:pt x="-40" y="7102"/>
                      <a:pt x="21" y="6989"/>
                    </a:cubicBezTo>
                    <a:cubicBezTo>
                      <a:pt x="39" y="6954"/>
                      <a:pt x="68" y="6926"/>
                      <a:pt x="107" y="6905"/>
                    </a:cubicBezTo>
                    <a:cubicBezTo>
                      <a:pt x="82" y="6842"/>
                      <a:pt x="66" y="6768"/>
                      <a:pt x="112" y="6681"/>
                    </a:cubicBezTo>
                    <a:cubicBezTo>
                      <a:pt x="176" y="6559"/>
                      <a:pt x="311" y="6508"/>
                      <a:pt x="421" y="6478"/>
                    </a:cubicBezTo>
                    <a:cubicBezTo>
                      <a:pt x="419" y="6473"/>
                      <a:pt x="416" y="6468"/>
                      <a:pt x="412" y="6462"/>
                    </a:cubicBezTo>
                    <a:cubicBezTo>
                      <a:pt x="374" y="6397"/>
                      <a:pt x="311" y="6289"/>
                      <a:pt x="383" y="6174"/>
                    </a:cubicBezTo>
                    <a:cubicBezTo>
                      <a:pt x="407" y="6135"/>
                      <a:pt x="440" y="6110"/>
                      <a:pt x="467" y="6090"/>
                    </a:cubicBezTo>
                    <a:cubicBezTo>
                      <a:pt x="478" y="6082"/>
                      <a:pt x="492" y="6071"/>
                      <a:pt x="495" y="6067"/>
                    </a:cubicBezTo>
                    <a:cubicBezTo>
                      <a:pt x="507" y="6047"/>
                      <a:pt x="504" y="6010"/>
                      <a:pt x="500" y="5977"/>
                    </a:cubicBezTo>
                    <a:cubicBezTo>
                      <a:pt x="489" y="5879"/>
                      <a:pt x="475" y="5744"/>
                      <a:pt x="635" y="5653"/>
                    </a:cubicBezTo>
                    <a:cubicBezTo>
                      <a:pt x="659" y="5639"/>
                      <a:pt x="682" y="5627"/>
                      <a:pt x="705" y="5616"/>
                    </a:cubicBezTo>
                    <a:cubicBezTo>
                      <a:pt x="760" y="5587"/>
                      <a:pt x="796" y="5569"/>
                      <a:pt x="829" y="5533"/>
                    </a:cubicBezTo>
                    <a:cubicBezTo>
                      <a:pt x="957" y="5393"/>
                      <a:pt x="1147" y="5303"/>
                      <a:pt x="1394" y="5266"/>
                    </a:cubicBezTo>
                    <a:cubicBezTo>
                      <a:pt x="1425" y="5262"/>
                      <a:pt x="1461" y="5260"/>
                      <a:pt x="1498" y="5259"/>
                    </a:cubicBezTo>
                    <a:cubicBezTo>
                      <a:pt x="1536" y="5257"/>
                      <a:pt x="1599" y="5255"/>
                      <a:pt x="1617" y="5245"/>
                    </a:cubicBezTo>
                    <a:cubicBezTo>
                      <a:pt x="1627" y="5222"/>
                      <a:pt x="1661" y="5166"/>
                      <a:pt x="1756" y="5144"/>
                    </a:cubicBezTo>
                    <a:cubicBezTo>
                      <a:pt x="1820" y="5130"/>
                      <a:pt x="1889" y="5129"/>
                      <a:pt x="1955" y="5129"/>
                    </a:cubicBezTo>
                    <a:cubicBezTo>
                      <a:pt x="1983" y="5129"/>
                      <a:pt x="2010" y="5129"/>
                      <a:pt x="2035" y="5127"/>
                    </a:cubicBezTo>
                    <a:lnTo>
                      <a:pt x="2099" y="5124"/>
                    </a:lnTo>
                    <a:lnTo>
                      <a:pt x="2104" y="5186"/>
                    </a:lnTo>
                    <a:lnTo>
                      <a:pt x="2118" y="5185"/>
                    </a:lnTo>
                    <a:lnTo>
                      <a:pt x="2322" y="3522"/>
                    </a:lnTo>
                    <a:cubicBezTo>
                      <a:pt x="2319" y="3520"/>
                      <a:pt x="2317" y="3517"/>
                      <a:pt x="2315" y="3515"/>
                    </a:cubicBezTo>
                    <a:cubicBezTo>
                      <a:pt x="2292" y="3487"/>
                      <a:pt x="2268" y="3458"/>
                      <a:pt x="2258" y="3423"/>
                    </a:cubicBezTo>
                    <a:cubicBezTo>
                      <a:pt x="2249" y="3395"/>
                      <a:pt x="2246" y="3368"/>
                      <a:pt x="2243" y="3342"/>
                    </a:cubicBezTo>
                    <a:cubicBezTo>
                      <a:pt x="2239" y="3304"/>
                      <a:pt x="2237" y="3296"/>
                      <a:pt x="2227" y="3286"/>
                    </a:cubicBezTo>
                    <a:cubicBezTo>
                      <a:pt x="2217" y="3275"/>
                      <a:pt x="2192" y="3261"/>
                      <a:pt x="2168" y="3248"/>
                    </a:cubicBezTo>
                    <a:cubicBezTo>
                      <a:pt x="2106" y="3214"/>
                      <a:pt x="2014" y="3163"/>
                      <a:pt x="1990" y="3057"/>
                    </a:cubicBezTo>
                    <a:cubicBezTo>
                      <a:pt x="1980" y="3013"/>
                      <a:pt x="1985" y="2968"/>
                      <a:pt x="1989" y="2932"/>
                    </a:cubicBezTo>
                    <a:cubicBezTo>
                      <a:pt x="1990" y="2914"/>
                      <a:pt x="1992" y="2899"/>
                      <a:pt x="1992" y="2886"/>
                    </a:cubicBezTo>
                    <a:cubicBezTo>
                      <a:pt x="1990" y="2820"/>
                      <a:pt x="1987" y="2548"/>
                      <a:pt x="1987" y="2548"/>
                    </a:cubicBezTo>
                    <a:lnTo>
                      <a:pt x="1986" y="2490"/>
                    </a:lnTo>
                    <a:lnTo>
                      <a:pt x="2276" y="2490"/>
                    </a:lnTo>
                    <a:cubicBezTo>
                      <a:pt x="2294" y="2477"/>
                      <a:pt x="2310" y="2468"/>
                      <a:pt x="2325" y="2460"/>
                    </a:cubicBezTo>
                    <a:cubicBezTo>
                      <a:pt x="2280" y="2460"/>
                      <a:pt x="2244" y="2462"/>
                      <a:pt x="2237" y="2462"/>
                    </a:cubicBezTo>
                    <a:lnTo>
                      <a:pt x="2100" y="2468"/>
                    </a:lnTo>
                    <a:lnTo>
                      <a:pt x="2100" y="1915"/>
                    </a:lnTo>
                    <a:lnTo>
                      <a:pt x="2945" y="1915"/>
                    </a:lnTo>
                    <a:lnTo>
                      <a:pt x="3138" y="1709"/>
                    </a:lnTo>
                    <a:lnTo>
                      <a:pt x="3268" y="1897"/>
                    </a:lnTo>
                    <a:lnTo>
                      <a:pt x="3286" y="1878"/>
                    </a:lnTo>
                    <a:cubicBezTo>
                      <a:pt x="3344" y="1815"/>
                      <a:pt x="3403" y="1751"/>
                      <a:pt x="3467" y="1695"/>
                    </a:cubicBezTo>
                    <a:lnTo>
                      <a:pt x="3549" y="1622"/>
                    </a:lnTo>
                    <a:lnTo>
                      <a:pt x="3639" y="1687"/>
                    </a:lnTo>
                    <a:cubicBezTo>
                      <a:pt x="3849" y="1840"/>
                      <a:pt x="3882" y="1998"/>
                      <a:pt x="3912" y="2211"/>
                    </a:cubicBezTo>
                    <a:cubicBezTo>
                      <a:pt x="3963" y="2222"/>
                      <a:pt x="3995" y="2243"/>
                      <a:pt x="4034" y="2278"/>
                    </a:cubicBezTo>
                    <a:cubicBezTo>
                      <a:pt x="4047" y="2289"/>
                      <a:pt x="4064" y="2304"/>
                      <a:pt x="4091" y="2323"/>
                    </a:cubicBezTo>
                    <a:cubicBezTo>
                      <a:pt x="4109" y="2336"/>
                      <a:pt x="4127" y="2350"/>
                      <a:pt x="4144" y="2365"/>
                    </a:cubicBezTo>
                    <a:cubicBezTo>
                      <a:pt x="4181" y="2397"/>
                      <a:pt x="4202" y="2414"/>
                      <a:pt x="4225" y="2419"/>
                    </a:cubicBezTo>
                    <a:cubicBezTo>
                      <a:pt x="4226" y="2419"/>
                      <a:pt x="4227" y="2419"/>
                      <a:pt x="4228" y="2419"/>
                    </a:cubicBezTo>
                    <a:cubicBezTo>
                      <a:pt x="4248" y="2419"/>
                      <a:pt x="4267" y="2406"/>
                      <a:pt x="4292" y="2388"/>
                    </a:cubicBezTo>
                    <a:lnTo>
                      <a:pt x="4328" y="2364"/>
                    </a:lnTo>
                    <a:cubicBezTo>
                      <a:pt x="4374" y="2334"/>
                      <a:pt x="4431" y="2318"/>
                      <a:pt x="4491" y="2318"/>
                    </a:cubicBezTo>
                    <a:cubicBezTo>
                      <a:pt x="4541" y="2318"/>
                      <a:pt x="4588" y="2329"/>
                      <a:pt x="4628" y="2351"/>
                    </a:cubicBezTo>
                    <a:cubicBezTo>
                      <a:pt x="4635" y="2355"/>
                      <a:pt x="4642" y="2359"/>
                      <a:pt x="4648" y="2364"/>
                    </a:cubicBezTo>
                    <a:cubicBezTo>
                      <a:pt x="4649" y="2361"/>
                      <a:pt x="4667" y="2330"/>
                      <a:pt x="4667" y="2330"/>
                    </a:cubicBezTo>
                    <a:cubicBezTo>
                      <a:pt x="4716" y="2249"/>
                      <a:pt x="4794" y="2212"/>
                      <a:pt x="4857" y="2183"/>
                    </a:cubicBezTo>
                    <a:lnTo>
                      <a:pt x="4898" y="2163"/>
                    </a:lnTo>
                    <a:lnTo>
                      <a:pt x="4931" y="2145"/>
                    </a:lnTo>
                    <a:cubicBezTo>
                      <a:pt x="5007" y="2104"/>
                      <a:pt x="5085" y="2062"/>
                      <a:pt x="5173" y="2030"/>
                    </a:cubicBezTo>
                    <a:lnTo>
                      <a:pt x="5205" y="2019"/>
                    </a:lnTo>
                    <a:cubicBezTo>
                      <a:pt x="5225" y="2012"/>
                      <a:pt x="5247" y="2004"/>
                      <a:pt x="5252" y="2000"/>
                    </a:cubicBezTo>
                    <a:cubicBezTo>
                      <a:pt x="5252" y="2000"/>
                      <a:pt x="5252" y="2000"/>
                      <a:pt x="5252" y="2000"/>
                    </a:cubicBezTo>
                    <a:cubicBezTo>
                      <a:pt x="5249" y="2000"/>
                      <a:pt x="5249" y="1981"/>
                      <a:pt x="5249" y="1961"/>
                    </a:cubicBezTo>
                    <a:cubicBezTo>
                      <a:pt x="5254" y="1777"/>
                      <a:pt x="5427" y="1748"/>
                      <a:pt x="5507" y="1737"/>
                    </a:cubicBezTo>
                    <a:cubicBezTo>
                      <a:pt x="5319" y="1713"/>
                      <a:pt x="5308" y="1577"/>
                      <a:pt x="5303" y="1517"/>
                    </a:cubicBezTo>
                    <a:cubicBezTo>
                      <a:pt x="5301" y="1493"/>
                      <a:pt x="5299" y="1470"/>
                      <a:pt x="5292" y="1451"/>
                    </a:cubicBezTo>
                    <a:cubicBezTo>
                      <a:pt x="5284" y="1434"/>
                      <a:pt x="5274" y="1417"/>
                      <a:pt x="5264" y="1401"/>
                    </a:cubicBezTo>
                    <a:cubicBezTo>
                      <a:pt x="5243" y="1368"/>
                      <a:pt x="5222" y="1334"/>
                      <a:pt x="5208" y="1293"/>
                    </a:cubicBezTo>
                    <a:cubicBezTo>
                      <a:pt x="5188" y="1234"/>
                      <a:pt x="5185" y="1176"/>
                      <a:pt x="5182" y="1125"/>
                    </a:cubicBezTo>
                    <a:cubicBezTo>
                      <a:pt x="5178" y="1063"/>
                      <a:pt x="5176" y="1014"/>
                      <a:pt x="5146" y="977"/>
                    </a:cubicBezTo>
                    <a:cubicBezTo>
                      <a:pt x="5133" y="963"/>
                      <a:pt x="5111" y="948"/>
                      <a:pt x="5087" y="932"/>
                    </a:cubicBezTo>
                    <a:cubicBezTo>
                      <a:pt x="5055" y="910"/>
                      <a:pt x="5019" y="886"/>
                      <a:pt x="4987" y="851"/>
                    </a:cubicBezTo>
                    <a:cubicBezTo>
                      <a:pt x="4969" y="831"/>
                      <a:pt x="4959" y="809"/>
                      <a:pt x="4938" y="756"/>
                    </a:cubicBezTo>
                    <a:cubicBezTo>
                      <a:pt x="4929" y="731"/>
                      <a:pt x="4923" y="717"/>
                      <a:pt x="4919" y="710"/>
                    </a:cubicBezTo>
                    <a:lnTo>
                      <a:pt x="4891" y="660"/>
                    </a:lnTo>
                    <a:lnTo>
                      <a:pt x="4963" y="624"/>
                    </a:lnTo>
                    <a:lnTo>
                      <a:pt x="4963" y="535"/>
                    </a:lnTo>
                    <a:lnTo>
                      <a:pt x="5389" y="535"/>
                    </a:lnTo>
                    <a:lnTo>
                      <a:pt x="5489" y="695"/>
                    </a:lnTo>
                    <a:lnTo>
                      <a:pt x="5511" y="694"/>
                    </a:lnTo>
                    <a:cubicBezTo>
                      <a:pt x="5550" y="692"/>
                      <a:pt x="5590" y="690"/>
                      <a:pt x="5629" y="690"/>
                    </a:cubicBezTo>
                    <a:cubicBezTo>
                      <a:pt x="5689" y="690"/>
                      <a:pt x="5739" y="695"/>
                      <a:pt x="5784" y="704"/>
                    </a:cubicBezTo>
                    <a:cubicBezTo>
                      <a:pt x="5879" y="723"/>
                      <a:pt x="5935" y="783"/>
                      <a:pt x="5980" y="831"/>
                    </a:cubicBezTo>
                    <a:cubicBezTo>
                      <a:pt x="5983" y="834"/>
                      <a:pt x="5986" y="837"/>
                      <a:pt x="5989" y="840"/>
                    </a:cubicBezTo>
                    <a:cubicBezTo>
                      <a:pt x="5984" y="793"/>
                      <a:pt x="5984" y="741"/>
                      <a:pt x="6019" y="695"/>
                    </a:cubicBezTo>
                    <a:cubicBezTo>
                      <a:pt x="6050" y="652"/>
                      <a:pt x="6269" y="535"/>
                      <a:pt x="6334" y="535"/>
                    </a:cubicBezTo>
                    <a:lnTo>
                      <a:pt x="6352" y="535"/>
                    </a:lnTo>
                    <a:lnTo>
                      <a:pt x="6385" y="544"/>
                    </a:lnTo>
                    <a:lnTo>
                      <a:pt x="6501" y="606"/>
                    </a:lnTo>
                    <a:lnTo>
                      <a:pt x="7166" y="272"/>
                    </a:lnTo>
                    <a:lnTo>
                      <a:pt x="7166" y="6"/>
                    </a:lnTo>
                    <a:lnTo>
                      <a:pt x="7295" y="6"/>
                    </a:lnTo>
                    <a:cubicBezTo>
                      <a:pt x="7313" y="6"/>
                      <a:pt x="7332" y="5"/>
                      <a:pt x="7352" y="4"/>
                    </a:cubicBezTo>
                    <a:cubicBezTo>
                      <a:pt x="7380" y="2"/>
                      <a:pt x="7407" y="0"/>
                      <a:pt x="7433" y="0"/>
                    </a:cubicBezTo>
                    <a:cubicBezTo>
                      <a:pt x="7484" y="0"/>
                      <a:pt x="7560" y="5"/>
                      <a:pt x="7633" y="49"/>
                    </a:cubicBezTo>
                    <a:cubicBezTo>
                      <a:pt x="7805" y="153"/>
                      <a:pt x="7751" y="301"/>
                      <a:pt x="7716" y="382"/>
                    </a:cubicBezTo>
                    <a:cubicBezTo>
                      <a:pt x="7750" y="383"/>
                      <a:pt x="7862" y="387"/>
                      <a:pt x="7862" y="387"/>
                    </a:cubicBezTo>
                    <a:lnTo>
                      <a:pt x="7877" y="481"/>
                    </a:lnTo>
                    <a:cubicBezTo>
                      <a:pt x="7883" y="515"/>
                      <a:pt x="7895" y="548"/>
                      <a:pt x="7907" y="582"/>
                    </a:cubicBezTo>
                    <a:cubicBezTo>
                      <a:pt x="7946" y="692"/>
                      <a:pt x="8003" y="852"/>
                      <a:pt x="7871" y="995"/>
                    </a:cubicBezTo>
                    <a:cubicBezTo>
                      <a:pt x="7696" y="1185"/>
                      <a:pt x="7708" y="1603"/>
                      <a:pt x="7836" y="1851"/>
                    </a:cubicBezTo>
                    <a:cubicBezTo>
                      <a:pt x="7899" y="1975"/>
                      <a:pt x="8138" y="2188"/>
                      <a:pt x="8269" y="2188"/>
                    </a:cubicBezTo>
                    <a:cubicBezTo>
                      <a:pt x="8287" y="2188"/>
                      <a:pt x="8300" y="2184"/>
                      <a:pt x="8313" y="2174"/>
                    </a:cubicBezTo>
                    <a:cubicBezTo>
                      <a:pt x="8326" y="2165"/>
                      <a:pt x="8338" y="2151"/>
                      <a:pt x="8351" y="2137"/>
                    </a:cubicBezTo>
                    <a:cubicBezTo>
                      <a:pt x="8378" y="2108"/>
                      <a:pt x="8410" y="2073"/>
                      <a:pt x="8459" y="2046"/>
                    </a:cubicBezTo>
                    <a:cubicBezTo>
                      <a:pt x="8548" y="1993"/>
                      <a:pt x="8648" y="1976"/>
                      <a:pt x="8737" y="1960"/>
                    </a:cubicBezTo>
                    <a:cubicBezTo>
                      <a:pt x="8760" y="1956"/>
                      <a:pt x="8784" y="1952"/>
                      <a:pt x="8807" y="1947"/>
                    </a:cubicBezTo>
                    <a:cubicBezTo>
                      <a:pt x="8825" y="1943"/>
                      <a:pt x="8845" y="1942"/>
                      <a:pt x="8864" y="1941"/>
                    </a:cubicBezTo>
                    <a:cubicBezTo>
                      <a:pt x="8864" y="1908"/>
                      <a:pt x="8879" y="1876"/>
                      <a:pt x="8910" y="1845"/>
                    </a:cubicBezTo>
                    <a:cubicBezTo>
                      <a:pt x="8956" y="1798"/>
                      <a:pt x="9022" y="1774"/>
                      <a:pt x="9099" y="1774"/>
                    </a:cubicBezTo>
                    <a:cubicBezTo>
                      <a:pt x="9156" y="1774"/>
                      <a:pt x="9212" y="1787"/>
                      <a:pt x="9257" y="1797"/>
                    </a:cubicBezTo>
                    <a:cubicBezTo>
                      <a:pt x="9278" y="1803"/>
                      <a:pt x="9298" y="1807"/>
                      <a:pt x="9314" y="1809"/>
                    </a:cubicBezTo>
                    <a:cubicBezTo>
                      <a:pt x="9358" y="1814"/>
                      <a:pt x="9403" y="1821"/>
                      <a:pt x="9448" y="1828"/>
                    </a:cubicBezTo>
                    <a:cubicBezTo>
                      <a:pt x="9524" y="1840"/>
                      <a:pt x="9600" y="1852"/>
                      <a:pt x="9668" y="1852"/>
                    </a:cubicBezTo>
                    <a:cubicBezTo>
                      <a:pt x="9677" y="1852"/>
                      <a:pt x="9686" y="1852"/>
                      <a:pt x="9696" y="1852"/>
                    </a:cubicBezTo>
                    <a:cubicBezTo>
                      <a:pt x="9668" y="1818"/>
                      <a:pt x="9613" y="1730"/>
                      <a:pt x="9603" y="1717"/>
                    </a:cubicBezTo>
                    <a:lnTo>
                      <a:pt x="9567" y="1671"/>
                    </a:lnTo>
                    <a:lnTo>
                      <a:pt x="9634" y="1627"/>
                    </a:lnTo>
                    <a:lnTo>
                      <a:pt x="9628" y="1543"/>
                    </a:lnTo>
                    <a:lnTo>
                      <a:pt x="9686" y="1535"/>
                    </a:lnTo>
                    <a:cubicBezTo>
                      <a:pt x="9692" y="1534"/>
                      <a:pt x="10283" y="1461"/>
                      <a:pt x="10318" y="1461"/>
                    </a:cubicBezTo>
                    <a:cubicBezTo>
                      <a:pt x="10359" y="1461"/>
                      <a:pt x="10374" y="1461"/>
                      <a:pt x="10786" y="1696"/>
                    </a:cubicBezTo>
                    <a:cubicBezTo>
                      <a:pt x="10818" y="1658"/>
                      <a:pt x="10853" y="1615"/>
                      <a:pt x="10866" y="1598"/>
                    </a:cubicBezTo>
                    <a:lnTo>
                      <a:pt x="10947" y="1487"/>
                    </a:lnTo>
                    <a:lnTo>
                      <a:pt x="11058" y="1575"/>
                    </a:lnTo>
                    <a:cubicBezTo>
                      <a:pt x="11072" y="1583"/>
                      <a:pt x="11133" y="1607"/>
                      <a:pt x="11166" y="1607"/>
                    </a:cubicBezTo>
                    <a:lnTo>
                      <a:pt x="11231" y="1618"/>
                    </a:lnTo>
                    <a:lnTo>
                      <a:pt x="11310" y="1583"/>
                    </a:lnTo>
                    <a:lnTo>
                      <a:pt x="11342" y="1617"/>
                    </a:lnTo>
                    <a:cubicBezTo>
                      <a:pt x="11349" y="1622"/>
                      <a:pt x="11387" y="1642"/>
                      <a:pt x="11399" y="1647"/>
                    </a:cubicBezTo>
                    <a:cubicBezTo>
                      <a:pt x="11399" y="1647"/>
                      <a:pt x="11399" y="1647"/>
                      <a:pt x="11399" y="1647"/>
                    </a:cubicBezTo>
                    <a:cubicBezTo>
                      <a:pt x="11463" y="1647"/>
                      <a:pt x="11519" y="1517"/>
                      <a:pt x="11547" y="1454"/>
                    </a:cubicBezTo>
                    <a:lnTo>
                      <a:pt x="11564" y="1416"/>
                    </a:lnTo>
                    <a:cubicBezTo>
                      <a:pt x="11629" y="1272"/>
                      <a:pt x="11707" y="1138"/>
                      <a:pt x="11816" y="983"/>
                    </a:cubicBezTo>
                    <a:cubicBezTo>
                      <a:pt x="11839" y="950"/>
                      <a:pt x="11864" y="918"/>
                      <a:pt x="11890" y="886"/>
                    </a:cubicBezTo>
                    <a:cubicBezTo>
                      <a:pt x="11930" y="835"/>
                      <a:pt x="11966" y="790"/>
                      <a:pt x="11995" y="740"/>
                    </a:cubicBezTo>
                    <a:cubicBezTo>
                      <a:pt x="11999" y="732"/>
                      <a:pt x="12003" y="718"/>
                      <a:pt x="12007" y="705"/>
                    </a:cubicBezTo>
                    <a:cubicBezTo>
                      <a:pt x="12023" y="650"/>
                      <a:pt x="12062" y="522"/>
                      <a:pt x="12210" y="509"/>
                    </a:cubicBezTo>
                    <a:cubicBezTo>
                      <a:pt x="12211" y="509"/>
                      <a:pt x="12211" y="509"/>
                      <a:pt x="12212" y="509"/>
                    </a:cubicBezTo>
                    <a:cubicBezTo>
                      <a:pt x="12308" y="509"/>
                      <a:pt x="12381" y="543"/>
                      <a:pt x="12432" y="609"/>
                    </a:cubicBezTo>
                    <a:cubicBezTo>
                      <a:pt x="12522" y="728"/>
                      <a:pt x="12535" y="856"/>
                      <a:pt x="12546" y="969"/>
                    </a:cubicBezTo>
                    <a:cubicBezTo>
                      <a:pt x="12552" y="1028"/>
                      <a:pt x="12558" y="1083"/>
                      <a:pt x="12573" y="1132"/>
                    </a:cubicBezTo>
                    <a:cubicBezTo>
                      <a:pt x="12588" y="1182"/>
                      <a:pt x="12604" y="1231"/>
                      <a:pt x="12620" y="1280"/>
                    </a:cubicBezTo>
                    <a:cubicBezTo>
                      <a:pt x="12645" y="1356"/>
                      <a:pt x="12669" y="1431"/>
                      <a:pt x="12690" y="1507"/>
                    </a:cubicBezTo>
                    <a:cubicBezTo>
                      <a:pt x="12699" y="1539"/>
                      <a:pt x="12707" y="1573"/>
                      <a:pt x="12714" y="1607"/>
                    </a:cubicBezTo>
                    <a:cubicBezTo>
                      <a:pt x="12729" y="1683"/>
                      <a:pt x="12746" y="1761"/>
                      <a:pt x="12787" y="1809"/>
                    </a:cubicBezTo>
                    <a:cubicBezTo>
                      <a:pt x="12805" y="1830"/>
                      <a:pt x="12855" y="1856"/>
                      <a:pt x="12991" y="1856"/>
                    </a:cubicBezTo>
                    <a:lnTo>
                      <a:pt x="13125" y="1853"/>
                    </a:lnTo>
                    <a:lnTo>
                      <a:pt x="13155" y="1933"/>
                    </a:lnTo>
                    <a:cubicBezTo>
                      <a:pt x="13186" y="2012"/>
                      <a:pt x="13201" y="2093"/>
                      <a:pt x="13201" y="2165"/>
                    </a:cubicBezTo>
                    <a:cubicBezTo>
                      <a:pt x="13201" y="2180"/>
                      <a:pt x="13203" y="2196"/>
                      <a:pt x="13205" y="2213"/>
                    </a:cubicBezTo>
                    <a:cubicBezTo>
                      <a:pt x="13210" y="2253"/>
                      <a:pt x="13213" y="2290"/>
                      <a:pt x="13210" y="2324"/>
                    </a:cubicBezTo>
                    <a:cubicBezTo>
                      <a:pt x="13202" y="2403"/>
                      <a:pt x="13134" y="2458"/>
                      <a:pt x="13085" y="2497"/>
                    </a:cubicBezTo>
                    <a:lnTo>
                      <a:pt x="13061" y="2517"/>
                    </a:lnTo>
                    <a:cubicBezTo>
                      <a:pt x="13034" y="2542"/>
                      <a:pt x="13004" y="2565"/>
                      <a:pt x="12974" y="2589"/>
                    </a:cubicBezTo>
                    <a:cubicBezTo>
                      <a:pt x="12935" y="2619"/>
                      <a:pt x="12898" y="2647"/>
                      <a:pt x="12872" y="2679"/>
                    </a:cubicBezTo>
                    <a:lnTo>
                      <a:pt x="12653" y="2930"/>
                    </a:lnTo>
                    <a:lnTo>
                      <a:pt x="13163" y="2951"/>
                    </a:lnTo>
                    <a:lnTo>
                      <a:pt x="14066" y="2996"/>
                    </a:lnTo>
                    <a:cubicBezTo>
                      <a:pt x="14066" y="2996"/>
                      <a:pt x="13948" y="3316"/>
                      <a:pt x="13936" y="3350"/>
                    </a:cubicBezTo>
                    <a:cubicBezTo>
                      <a:pt x="13966" y="3341"/>
                      <a:pt x="14001" y="3330"/>
                      <a:pt x="14019" y="3325"/>
                    </a:cubicBezTo>
                    <a:cubicBezTo>
                      <a:pt x="14096" y="3303"/>
                      <a:pt x="14168" y="3282"/>
                      <a:pt x="14238" y="3254"/>
                    </a:cubicBezTo>
                    <a:cubicBezTo>
                      <a:pt x="14297" y="3231"/>
                      <a:pt x="14359" y="3219"/>
                      <a:pt x="14422" y="3219"/>
                    </a:cubicBezTo>
                    <a:cubicBezTo>
                      <a:pt x="14570" y="3219"/>
                      <a:pt x="14700" y="3282"/>
                      <a:pt x="14814" y="3337"/>
                    </a:cubicBezTo>
                    <a:cubicBezTo>
                      <a:pt x="14857" y="3357"/>
                      <a:pt x="14892" y="3374"/>
                      <a:pt x="14926" y="3387"/>
                    </a:cubicBezTo>
                    <a:cubicBezTo>
                      <a:pt x="15143" y="3475"/>
                      <a:pt x="15372" y="3558"/>
                      <a:pt x="15626" y="3642"/>
                    </a:cubicBezTo>
                    <a:lnTo>
                      <a:pt x="15661" y="3653"/>
                    </a:lnTo>
                    <a:cubicBezTo>
                      <a:pt x="15783" y="3693"/>
                      <a:pt x="15920" y="3738"/>
                      <a:pt x="16027" y="3827"/>
                    </a:cubicBezTo>
                    <a:cubicBezTo>
                      <a:pt x="16129" y="3912"/>
                      <a:pt x="16212" y="4095"/>
                      <a:pt x="16208" y="4225"/>
                    </a:cubicBezTo>
                    <a:cubicBezTo>
                      <a:pt x="16207" y="4270"/>
                      <a:pt x="16201" y="4317"/>
                      <a:pt x="16191" y="4367"/>
                    </a:cubicBezTo>
                    <a:cubicBezTo>
                      <a:pt x="16306" y="4295"/>
                      <a:pt x="16432" y="4231"/>
                      <a:pt x="16532" y="4207"/>
                    </a:cubicBezTo>
                    <a:cubicBezTo>
                      <a:pt x="16583" y="4195"/>
                      <a:pt x="16635" y="4188"/>
                      <a:pt x="16688" y="4188"/>
                    </a:cubicBezTo>
                    <a:cubicBezTo>
                      <a:pt x="16857" y="4188"/>
                      <a:pt x="17006" y="4248"/>
                      <a:pt x="17150" y="4307"/>
                    </a:cubicBezTo>
                    <a:cubicBezTo>
                      <a:pt x="17234" y="4341"/>
                      <a:pt x="17318" y="4375"/>
                      <a:pt x="17399" y="4392"/>
                    </a:cubicBezTo>
                    <a:cubicBezTo>
                      <a:pt x="17560" y="4427"/>
                      <a:pt x="17745" y="4428"/>
                      <a:pt x="17924" y="4428"/>
                    </a:cubicBezTo>
                    <a:cubicBezTo>
                      <a:pt x="18215" y="4429"/>
                      <a:pt x="18512" y="4429"/>
                      <a:pt x="18776" y="4560"/>
                    </a:cubicBezTo>
                    <a:cubicBezTo>
                      <a:pt x="19059" y="4700"/>
                      <a:pt x="19303" y="4893"/>
                      <a:pt x="19506" y="5063"/>
                    </a:cubicBezTo>
                    <a:cubicBezTo>
                      <a:pt x="19581" y="5126"/>
                      <a:pt x="19651" y="5195"/>
                      <a:pt x="19720" y="5264"/>
                    </a:cubicBezTo>
                    <a:cubicBezTo>
                      <a:pt x="19786" y="5329"/>
                      <a:pt x="19851" y="5394"/>
                      <a:pt x="19923" y="5454"/>
                    </a:cubicBezTo>
                    <a:cubicBezTo>
                      <a:pt x="20030" y="5544"/>
                      <a:pt x="20162" y="5609"/>
                      <a:pt x="20338" y="5660"/>
                    </a:cubicBezTo>
                    <a:cubicBezTo>
                      <a:pt x="20422" y="5684"/>
                      <a:pt x="20514" y="5687"/>
                      <a:pt x="20584" y="5687"/>
                    </a:cubicBezTo>
                    <a:cubicBezTo>
                      <a:pt x="20624" y="5687"/>
                      <a:pt x="20663" y="5686"/>
                      <a:pt x="20703" y="5685"/>
                    </a:cubicBezTo>
                    <a:lnTo>
                      <a:pt x="20770" y="5684"/>
                    </a:lnTo>
                    <a:cubicBezTo>
                      <a:pt x="20885" y="5684"/>
                      <a:pt x="21047" y="5698"/>
                      <a:pt x="21149" y="5817"/>
                    </a:cubicBezTo>
                    <a:cubicBezTo>
                      <a:pt x="21267" y="5955"/>
                      <a:pt x="21294" y="6122"/>
                      <a:pt x="21320" y="6283"/>
                    </a:cubicBezTo>
                    <a:cubicBezTo>
                      <a:pt x="21329" y="6341"/>
                      <a:pt x="21338" y="6397"/>
                      <a:pt x="21352" y="6449"/>
                    </a:cubicBezTo>
                    <a:cubicBezTo>
                      <a:pt x="21557" y="7223"/>
                      <a:pt x="21560" y="7752"/>
                      <a:pt x="20987" y="8334"/>
                    </a:cubicBezTo>
                    <a:cubicBezTo>
                      <a:pt x="20937" y="8384"/>
                      <a:pt x="20882" y="8437"/>
                      <a:pt x="20826" y="8493"/>
                    </a:cubicBezTo>
                    <a:cubicBezTo>
                      <a:pt x="20573" y="8739"/>
                      <a:pt x="20295" y="9011"/>
                      <a:pt x="20171" y="9260"/>
                    </a:cubicBezTo>
                    <a:cubicBezTo>
                      <a:pt x="20127" y="9347"/>
                      <a:pt x="20097" y="9441"/>
                      <a:pt x="20065" y="9540"/>
                    </a:cubicBezTo>
                    <a:cubicBezTo>
                      <a:pt x="20030" y="9653"/>
                      <a:pt x="19993" y="9769"/>
                      <a:pt x="19933" y="9880"/>
                    </a:cubicBezTo>
                    <a:cubicBezTo>
                      <a:pt x="19879" y="9983"/>
                      <a:pt x="19804" y="10123"/>
                      <a:pt x="19674" y="10175"/>
                    </a:cubicBezTo>
                    <a:cubicBezTo>
                      <a:pt x="19651" y="10184"/>
                      <a:pt x="19624" y="10188"/>
                      <a:pt x="19584" y="10188"/>
                    </a:cubicBezTo>
                    <a:cubicBezTo>
                      <a:pt x="19547" y="10188"/>
                      <a:pt x="19494" y="10184"/>
                      <a:pt x="19447" y="10181"/>
                    </a:cubicBezTo>
                    <a:lnTo>
                      <a:pt x="19446" y="10181"/>
                    </a:lnTo>
                    <a:cubicBezTo>
                      <a:pt x="19442" y="10187"/>
                      <a:pt x="19439" y="10194"/>
                      <a:pt x="19435" y="10200"/>
                    </a:cubicBezTo>
                    <a:cubicBezTo>
                      <a:pt x="19407" y="10247"/>
                      <a:pt x="19376" y="10300"/>
                      <a:pt x="19376" y="10337"/>
                    </a:cubicBezTo>
                    <a:cubicBezTo>
                      <a:pt x="19378" y="10403"/>
                      <a:pt x="19390" y="10474"/>
                      <a:pt x="19401" y="10543"/>
                    </a:cubicBezTo>
                    <a:lnTo>
                      <a:pt x="19413" y="10623"/>
                    </a:lnTo>
                    <a:cubicBezTo>
                      <a:pt x="19425" y="10708"/>
                      <a:pt x="19416" y="10789"/>
                      <a:pt x="19409" y="10862"/>
                    </a:cubicBezTo>
                    <a:cubicBezTo>
                      <a:pt x="19402" y="10929"/>
                      <a:pt x="19395" y="10992"/>
                      <a:pt x="19405" y="11049"/>
                    </a:cubicBezTo>
                    <a:cubicBezTo>
                      <a:pt x="19417" y="11126"/>
                      <a:pt x="19436" y="11201"/>
                      <a:pt x="19456" y="11277"/>
                    </a:cubicBezTo>
                    <a:cubicBezTo>
                      <a:pt x="19480" y="11370"/>
                      <a:pt x="19503" y="11463"/>
                      <a:pt x="19517" y="11559"/>
                    </a:cubicBezTo>
                    <a:cubicBezTo>
                      <a:pt x="19548" y="11781"/>
                      <a:pt x="19495" y="11984"/>
                      <a:pt x="19438" y="12174"/>
                    </a:cubicBezTo>
                    <a:cubicBezTo>
                      <a:pt x="19404" y="12289"/>
                      <a:pt x="19407" y="12365"/>
                      <a:pt x="19451" y="12500"/>
                    </a:cubicBezTo>
                    <a:cubicBezTo>
                      <a:pt x="19510" y="12679"/>
                      <a:pt x="19506" y="12795"/>
                      <a:pt x="19323" y="12934"/>
                    </a:cubicBezTo>
                    <a:cubicBezTo>
                      <a:pt x="19191" y="13033"/>
                      <a:pt x="19204" y="13226"/>
                      <a:pt x="19216" y="13412"/>
                    </a:cubicBezTo>
                    <a:cubicBezTo>
                      <a:pt x="19220" y="13479"/>
                      <a:pt x="19225" y="13545"/>
                      <a:pt x="19223" y="13606"/>
                    </a:cubicBezTo>
                    <a:cubicBezTo>
                      <a:pt x="19218" y="13787"/>
                      <a:pt x="19153" y="13884"/>
                      <a:pt x="19071" y="14008"/>
                    </a:cubicBezTo>
                    <a:cubicBezTo>
                      <a:pt x="19038" y="14056"/>
                      <a:pt x="19019" y="14115"/>
                      <a:pt x="18999" y="14178"/>
                    </a:cubicBezTo>
                    <a:cubicBezTo>
                      <a:pt x="18975" y="14254"/>
                      <a:pt x="18950" y="14331"/>
                      <a:pt x="18899" y="14406"/>
                    </a:cubicBezTo>
                    <a:cubicBezTo>
                      <a:pt x="18858" y="14466"/>
                      <a:pt x="18807" y="14510"/>
                      <a:pt x="18766" y="14545"/>
                    </a:cubicBezTo>
                    <a:cubicBezTo>
                      <a:pt x="18713" y="14591"/>
                      <a:pt x="18675" y="14624"/>
                      <a:pt x="18659" y="14678"/>
                    </a:cubicBezTo>
                    <a:cubicBezTo>
                      <a:pt x="18625" y="14799"/>
                      <a:pt x="18641" y="14929"/>
                      <a:pt x="18702" y="15035"/>
                    </a:cubicBezTo>
                    <a:lnTo>
                      <a:pt x="18763" y="15140"/>
                    </a:lnTo>
                    <a:lnTo>
                      <a:pt x="18644" y="15191"/>
                    </a:lnTo>
                    <a:cubicBezTo>
                      <a:pt x="18609" y="15206"/>
                      <a:pt x="18567" y="15221"/>
                      <a:pt x="18522" y="15238"/>
                    </a:cubicBezTo>
                    <a:cubicBezTo>
                      <a:pt x="18426" y="15272"/>
                      <a:pt x="18295" y="15320"/>
                      <a:pt x="18255" y="15373"/>
                    </a:cubicBezTo>
                    <a:cubicBezTo>
                      <a:pt x="18241" y="15391"/>
                      <a:pt x="18235" y="15418"/>
                      <a:pt x="18228" y="15448"/>
                    </a:cubicBezTo>
                    <a:cubicBezTo>
                      <a:pt x="18213" y="15518"/>
                      <a:pt x="18183" y="15648"/>
                      <a:pt x="17990" y="15686"/>
                    </a:cubicBezTo>
                    <a:cubicBezTo>
                      <a:pt x="17935" y="15697"/>
                      <a:pt x="17876" y="15702"/>
                      <a:pt x="17812" y="15702"/>
                    </a:cubicBezTo>
                    <a:cubicBezTo>
                      <a:pt x="17738" y="15702"/>
                      <a:pt x="17666" y="15695"/>
                      <a:pt x="17594" y="15688"/>
                    </a:cubicBezTo>
                    <a:cubicBezTo>
                      <a:pt x="17531" y="15681"/>
                      <a:pt x="17469" y="15675"/>
                      <a:pt x="17407" y="15675"/>
                    </a:cubicBezTo>
                    <a:cubicBezTo>
                      <a:pt x="17381" y="15675"/>
                      <a:pt x="17354" y="15676"/>
                      <a:pt x="17327" y="15679"/>
                    </a:cubicBezTo>
                    <a:cubicBezTo>
                      <a:pt x="16992" y="15720"/>
                      <a:pt x="16608" y="15898"/>
                      <a:pt x="16270" y="16055"/>
                    </a:cubicBezTo>
                    <a:cubicBezTo>
                      <a:pt x="16155" y="16109"/>
                      <a:pt x="16045" y="16160"/>
                      <a:pt x="15941" y="16204"/>
                    </a:cubicBezTo>
                    <a:cubicBezTo>
                      <a:pt x="15651" y="16327"/>
                      <a:pt x="14975" y="16678"/>
                      <a:pt x="14952" y="17271"/>
                    </a:cubicBezTo>
                    <a:cubicBezTo>
                      <a:pt x="14950" y="17320"/>
                      <a:pt x="14943" y="17369"/>
                      <a:pt x="14936" y="17418"/>
                    </a:cubicBezTo>
                    <a:cubicBezTo>
                      <a:pt x="14922" y="17516"/>
                      <a:pt x="14910" y="17601"/>
                      <a:pt x="14945" y="17677"/>
                    </a:cubicBezTo>
                    <a:cubicBezTo>
                      <a:pt x="15022" y="17841"/>
                      <a:pt x="15072" y="17949"/>
                      <a:pt x="15061" y="18141"/>
                    </a:cubicBezTo>
                    <a:cubicBezTo>
                      <a:pt x="15058" y="18196"/>
                      <a:pt x="15061" y="18249"/>
                      <a:pt x="15064" y="18300"/>
                    </a:cubicBezTo>
                    <a:cubicBezTo>
                      <a:pt x="15074" y="18476"/>
                      <a:pt x="15084" y="18652"/>
                      <a:pt x="14898" y="18825"/>
                    </a:cubicBezTo>
                    <a:lnTo>
                      <a:pt x="14828" y="18890"/>
                    </a:lnTo>
                    <a:cubicBezTo>
                      <a:pt x="14722" y="18986"/>
                      <a:pt x="14613" y="19085"/>
                      <a:pt x="14555" y="19189"/>
                    </a:cubicBezTo>
                    <a:cubicBezTo>
                      <a:pt x="14494" y="19299"/>
                      <a:pt x="14468" y="19451"/>
                      <a:pt x="14445" y="19585"/>
                    </a:cubicBezTo>
                    <a:lnTo>
                      <a:pt x="14438" y="19627"/>
                    </a:lnTo>
                    <a:cubicBezTo>
                      <a:pt x="14422" y="19719"/>
                      <a:pt x="14375" y="19947"/>
                      <a:pt x="14280" y="20094"/>
                    </a:cubicBezTo>
                    <a:cubicBezTo>
                      <a:pt x="14174" y="20257"/>
                      <a:pt x="14024" y="20386"/>
                      <a:pt x="13879" y="20511"/>
                    </a:cubicBezTo>
                    <a:lnTo>
                      <a:pt x="13840" y="20545"/>
                    </a:lnTo>
                    <a:lnTo>
                      <a:pt x="13788" y="20511"/>
                    </a:lnTo>
                    <a:lnTo>
                      <a:pt x="13773" y="20524"/>
                    </a:lnTo>
                    <a:lnTo>
                      <a:pt x="13638" y="20401"/>
                    </a:lnTo>
                    <a:lnTo>
                      <a:pt x="13683" y="20361"/>
                    </a:lnTo>
                    <a:cubicBezTo>
                      <a:pt x="13741" y="20311"/>
                      <a:pt x="13793" y="20227"/>
                      <a:pt x="13819" y="20140"/>
                    </a:cubicBezTo>
                    <a:cubicBezTo>
                      <a:pt x="13823" y="20127"/>
                      <a:pt x="13828" y="20113"/>
                      <a:pt x="13834" y="20098"/>
                    </a:cubicBezTo>
                    <a:cubicBezTo>
                      <a:pt x="13805" y="20141"/>
                      <a:pt x="13771" y="20175"/>
                      <a:pt x="13740" y="20205"/>
                    </a:cubicBezTo>
                    <a:cubicBezTo>
                      <a:pt x="13716" y="20228"/>
                      <a:pt x="13691" y="20252"/>
                      <a:pt x="13667" y="20282"/>
                    </a:cubicBezTo>
                    <a:cubicBezTo>
                      <a:pt x="13598" y="20368"/>
                      <a:pt x="13570" y="20404"/>
                      <a:pt x="13568" y="20463"/>
                    </a:cubicBezTo>
                    <a:cubicBezTo>
                      <a:pt x="13566" y="20535"/>
                      <a:pt x="13569" y="20608"/>
                      <a:pt x="13571" y="20679"/>
                    </a:cubicBezTo>
                    <a:cubicBezTo>
                      <a:pt x="13574" y="20760"/>
                      <a:pt x="13577" y="20842"/>
                      <a:pt x="13574" y="20923"/>
                    </a:cubicBezTo>
                    <a:cubicBezTo>
                      <a:pt x="13567" y="21121"/>
                      <a:pt x="13460" y="21254"/>
                      <a:pt x="13366" y="21372"/>
                    </a:cubicBezTo>
                    <a:cubicBezTo>
                      <a:pt x="13325" y="21423"/>
                      <a:pt x="13283" y="21476"/>
                      <a:pt x="13251" y="21532"/>
                    </a:cubicBezTo>
                    <a:cubicBezTo>
                      <a:pt x="13233" y="21563"/>
                      <a:pt x="13194" y="21600"/>
                      <a:pt x="13107"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33" name="Google Shape;533;p12"/>
              <p:cNvSpPr/>
              <p:nvPr/>
            </p:nvSpPr>
            <p:spPr>
              <a:xfrm>
                <a:off x="355599" y="762503"/>
                <a:ext cx="403224" cy="481183"/>
              </a:xfrm>
              <a:custGeom>
                <a:rect b="b" l="l" r="r" t="t"/>
                <a:pathLst>
                  <a:path extrusionOk="0" h="21600" w="21581">
                    <a:moveTo>
                      <a:pt x="10417" y="20110"/>
                    </a:moveTo>
                    <a:cubicBezTo>
                      <a:pt x="10416" y="20110"/>
                      <a:pt x="10328" y="19993"/>
                      <a:pt x="10111" y="19993"/>
                    </a:cubicBezTo>
                    <a:lnTo>
                      <a:pt x="8606" y="19993"/>
                    </a:lnTo>
                    <a:lnTo>
                      <a:pt x="8243" y="19689"/>
                    </a:lnTo>
                    <a:lnTo>
                      <a:pt x="8185" y="19775"/>
                    </a:lnTo>
                    <a:cubicBezTo>
                      <a:pt x="8114" y="19886"/>
                      <a:pt x="7970" y="19970"/>
                      <a:pt x="7748" y="20029"/>
                    </a:cubicBezTo>
                    <a:lnTo>
                      <a:pt x="7681" y="20526"/>
                    </a:lnTo>
                    <a:lnTo>
                      <a:pt x="7358" y="20543"/>
                    </a:lnTo>
                    <a:cubicBezTo>
                      <a:pt x="7316" y="20545"/>
                      <a:pt x="7273" y="20550"/>
                      <a:pt x="7238" y="20557"/>
                    </a:cubicBezTo>
                    <a:cubicBezTo>
                      <a:pt x="7236" y="20563"/>
                      <a:pt x="7235" y="20570"/>
                      <a:pt x="7233" y="20577"/>
                    </a:cubicBezTo>
                    <a:cubicBezTo>
                      <a:pt x="7185" y="20785"/>
                      <a:pt x="7114" y="21099"/>
                      <a:pt x="6747" y="21099"/>
                    </a:cubicBezTo>
                    <a:cubicBezTo>
                      <a:pt x="6740" y="21099"/>
                      <a:pt x="6600" y="21102"/>
                      <a:pt x="6507" y="21106"/>
                    </a:cubicBezTo>
                    <a:cubicBezTo>
                      <a:pt x="6326" y="21112"/>
                      <a:pt x="6120" y="21119"/>
                      <a:pt x="5960" y="21119"/>
                    </a:cubicBezTo>
                    <a:cubicBezTo>
                      <a:pt x="5735" y="21119"/>
                      <a:pt x="5455" y="21119"/>
                      <a:pt x="5350" y="20889"/>
                    </a:cubicBezTo>
                    <a:cubicBezTo>
                      <a:pt x="5261" y="20696"/>
                      <a:pt x="5175" y="20501"/>
                      <a:pt x="5089" y="20305"/>
                    </a:cubicBezTo>
                    <a:cubicBezTo>
                      <a:pt x="4961" y="20016"/>
                      <a:pt x="4841" y="19742"/>
                      <a:pt x="4711" y="19474"/>
                    </a:cubicBezTo>
                    <a:cubicBezTo>
                      <a:pt x="4574" y="19189"/>
                      <a:pt x="4466" y="18964"/>
                      <a:pt x="4432" y="18634"/>
                    </a:cubicBezTo>
                    <a:cubicBezTo>
                      <a:pt x="4386" y="18212"/>
                      <a:pt x="4241" y="18163"/>
                      <a:pt x="4040" y="18139"/>
                    </a:cubicBezTo>
                    <a:lnTo>
                      <a:pt x="3799" y="18111"/>
                    </a:lnTo>
                    <a:lnTo>
                      <a:pt x="3726" y="17915"/>
                    </a:lnTo>
                    <a:cubicBezTo>
                      <a:pt x="3655" y="17724"/>
                      <a:pt x="3693" y="17573"/>
                      <a:pt x="3741" y="17467"/>
                    </a:cubicBezTo>
                    <a:cubicBezTo>
                      <a:pt x="3604" y="17462"/>
                      <a:pt x="3497" y="17426"/>
                      <a:pt x="3414" y="17353"/>
                    </a:cubicBezTo>
                    <a:cubicBezTo>
                      <a:pt x="3240" y="17201"/>
                      <a:pt x="3217" y="16945"/>
                      <a:pt x="3237" y="16525"/>
                    </a:cubicBezTo>
                    <a:cubicBezTo>
                      <a:pt x="3240" y="16438"/>
                      <a:pt x="3274" y="16296"/>
                      <a:pt x="3451" y="16204"/>
                    </a:cubicBezTo>
                    <a:cubicBezTo>
                      <a:pt x="3385" y="16123"/>
                      <a:pt x="3302" y="16009"/>
                      <a:pt x="3292" y="15862"/>
                    </a:cubicBezTo>
                    <a:cubicBezTo>
                      <a:pt x="3285" y="15763"/>
                      <a:pt x="3312" y="15674"/>
                      <a:pt x="3348" y="15596"/>
                    </a:cubicBezTo>
                    <a:cubicBezTo>
                      <a:pt x="3173" y="15514"/>
                      <a:pt x="2983" y="15413"/>
                      <a:pt x="2847" y="15247"/>
                    </a:cubicBezTo>
                    <a:cubicBezTo>
                      <a:pt x="2678" y="15040"/>
                      <a:pt x="2606" y="14701"/>
                      <a:pt x="2546" y="14372"/>
                    </a:cubicBezTo>
                    <a:cubicBezTo>
                      <a:pt x="2523" y="14250"/>
                      <a:pt x="2461" y="14117"/>
                      <a:pt x="2394" y="13977"/>
                    </a:cubicBezTo>
                    <a:lnTo>
                      <a:pt x="2357" y="13895"/>
                    </a:lnTo>
                    <a:lnTo>
                      <a:pt x="2299" y="13851"/>
                    </a:lnTo>
                    <a:cubicBezTo>
                      <a:pt x="2248" y="13756"/>
                      <a:pt x="2197" y="13653"/>
                      <a:pt x="2178" y="13545"/>
                    </a:cubicBezTo>
                    <a:lnTo>
                      <a:pt x="2002" y="13540"/>
                    </a:lnTo>
                    <a:lnTo>
                      <a:pt x="1943" y="13289"/>
                    </a:lnTo>
                    <a:cubicBezTo>
                      <a:pt x="1918" y="13236"/>
                      <a:pt x="1657" y="12882"/>
                      <a:pt x="1560" y="12748"/>
                    </a:cubicBezTo>
                    <a:cubicBezTo>
                      <a:pt x="1157" y="12201"/>
                      <a:pt x="1085" y="12101"/>
                      <a:pt x="1222" y="11910"/>
                    </a:cubicBezTo>
                    <a:lnTo>
                      <a:pt x="2041" y="10763"/>
                    </a:lnTo>
                    <a:lnTo>
                      <a:pt x="1906" y="10687"/>
                    </a:lnTo>
                    <a:lnTo>
                      <a:pt x="1125" y="9563"/>
                    </a:lnTo>
                    <a:lnTo>
                      <a:pt x="1194" y="9416"/>
                    </a:lnTo>
                    <a:cubicBezTo>
                      <a:pt x="1248" y="9303"/>
                      <a:pt x="1325" y="9155"/>
                      <a:pt x="1412" y="9021"/>
                    </a:cubicBezTo>
                    <a:cubicBezTo>
                      <a:pt x="1277" y="8908"/>
                      <a:pt x="1195" y="8755"/>
                      <a:pt x="1169" y="8573"/>
                    </a:cubicBezTo>
                    <a:cubicBezTo>
                      <a:pt x="1117" y="8204"/>
                      <a:pt x="1346" y="7754"/>
                      <a:pt x="1850" y="7232"/>
                    </a:cubicBezTo>
                    <a:cubicBezTo>
                      <a:pt x="1818" y="7211"/>
                      <a:pt x="1781" y="7187"/>
                      <a:pt x="1745" y="7168"/>
                    </a:cubicBezTo>
                    <a:lnTo>
                      <a:pt x="1581" y="7082"/>
                    </a:lnTo>
                    <a:lnTo>
                      <a:pt x="1402" y="5192"/>
                    </a:lnTo>
                    <a:lnTo>
                      <a:pt x="1834" y="4647"/>
                    </a:lnTo>
                    <a:lnTo>
                      <a:pt x="0" y="1918"/>
                    </a:lnTo>
                    <a:lnTo>
                      <a:pt x="1303" y="1942"/>
                    </a:lnTo>
                    <a:cubicBezTo>
                      <a:pt x="1494" y="1942"/>
                      <a:pt x="1706" y="1997"/>
                      <a:pt x="1967" y="2116"/>
                    </a:cubicBezTo>
                    <a:cubicBezTo>
                      <a:pt x="2045" y="2152"/>
                      <a:pt x="2099" y="2160"/>
                      <a:pt x="2129" y="2160"/>
                    </a:cubicBezTo>
                    <a:cubicBezTo>
                      <a:pt x="2150" y="2160"/>
                      <a:pt x="2205" y="2160"/>
                      <a:pt x="2285" y="2077"/>
                    </a:cubicBezTo>
                    <a:cubicBezTo>
                      <a:pt x="2286" y="2074"/>
                      <a:pt x="2309" y="2032"/>
                      <a:pt x="2335" y="1985"/>
                    </a:cubicBezTo>
                    <a:cubicBezTo>
                      <a:pt x="2508" y="1682"/>
                      <a:pt x="2592" y="1535"/>
                      <a:pt x="2835" y="1516"/>
                    </a:cubicBezTo>
                    <a:cubicBezTo>
                      <a:pt x="2873" y="1512"/>
                      <a:pt x="2920" y="1510"/>
                      <a:pt x="2965" y="1510"/>
                    </a:cubicBezTo>
                    <a:cubicBezTo>
                      <a:pt x="3038" y="1510"/>
                      <a:pt x="3107" y="1515"/>
                      <a:pt x="3174" y="1521"/>
                    </a:cubicBezTo>
                    <a:cubicBezTo>
                      <a:pt x="3214" y="1525"/>
                      <a:pt x="3246" y="1528"/>
                      <a:pt x="3278" y="1528"/>
                    </a:cubicBezTo>
                    <a:cubicBezTo>
                      <a:pt x="3351" y="1482"/>
                      <a:pt x="3386" y="1450"/>
                      <a:pt x="3421" y="1418"/>
                    </a:cubicBezTo>
                    <a:cubicBezTo>
                      <a:pt x="3552" y="1297"/>
                      <a:pt x="3685" y="1175"/>
                      <a:pt x="3890" y="1078"/>
                    </a:cubicBezTo>
                    <a:cubicBezTo>
                      <a:pt x="3960" y="1046"/>
                      <a:pt x="4028" y="1018"/>
                      <a:pt x="4096" y="991"/>
                    </a:cubicBezTo>
                    <a:cubicBezTo>
                      <a:pt x="4201" y="948"/>
                      <a:pt x="4292" y="911"/>
                      <a:pt x="4376" y="860"/>
                    </a:cubicBezTo>
                    <a:cubicBezTo>
                      <a:pt x="4898" y="535"/>
                      <a:pt x="5348" y="276"/>
                      <a:pt x="5969" y="151"/>
                    </a:cubicBezTo>
                    <a:cubicBezTo>
                      <a:pt x="6475" y="51"/>
                      <a:pt x="6843" y="0"/>
                      <a:pt x="7063" y="0"/>
                    </a:cubicBezTo>
                    <a:cubicBezTo>
                      <a:pt x="7412" y="0"/>
                      <a:pt x="7542" y="140"/>
                      <a:pt x="7590" y="258"/>
                    </a:cubicBezTo>
                    <a:cubicBezTo>
                      <a:pt x="7766" y="700"/>
                      <a:pt x="7759" y="1116"/>
                      <a:pt x="7753" y="1519"/>
                    </a:cubicBezTo>
                    <a:cubicBezTo>
                      <a:pt x="7751" y="1616"/>
                      <a:pt x="7750" y="1713"/>
                      <a:pt x="7751" y="1812"/>
                    </a:cubicBezTo>
                    <a:cubicBezTo>
                      <a:pt x="7755" y="2209"/>
                      <a:pt x="7929" y="2590"/>
                      <a:pt x="8115" y="2993"/>
                    </a:cubicBezTo>
                    <a:lnTo>
                      <a:pt x="8157" y="3087"/>
                    </a:lnTo>
                    <a:cubicBezTo>
                      <a:pt x="8196" y="3172"/>
                      <a:pt x="8257" y="3243"/>
                      <a:pt x="8334" y="3335"/>
                    </a:cubicBezTo>
                    <a:lnTo>
                      <a:pt x="8430" y="3450"/>
                    </a:lnTo>
                    <a:cubicBezTo>
                      <a:pt x="8480" y="3513"/>
                      <a:pt x="8521" y="3580"/>
                      <a:pt x="8560" y="3647"/>
                    </a:cubicBezTo>
                    <a:cubicBezTo>
                      <a:pt x="8598" y="3712"/>
                      <a:pt x="8640" y="3784"/>
                      <a:pt x="8674" y="3809"/>
                    </a:cubicBezTo>
                    <a:cubicBezTo>
                      <a:pt x="8704" y="3831"/>
                      <a:pt x="8770" y="3856"/>
                      <a:pt x="8834" y="3879"/>
                    </a:cubicBezTo>
                    <a:cubicBezTo>
                      <a:pt x="8914" y="3909"/>
                      <a:pt x="8992" y="3939"/>
                      <a:pt x="9062" y="3976"/>
                    </a:cubicBezTo>
                    <a:cubicBezTo>
                      <a:pt x="9267" y="4084"/>
                      <a:pt x="9362" y="4217"/>
                      <a:pt x="9417" y="4333"/>
                    </a:cubicBezTo>
                    <a:cubicBezTo>
                      <a:pt x="9458" y="4353"/>
                      <a:pt x="9491" y="4374"/>
                      <a:pt x="9518" y="4392"/>
                    </a:cubicBezTo>
                    <a:cubicBezTo>
                      <a:pt x="9549" y="4415"/>
                      <a:pt x="9565" y="4417"/>
                      <a:pt x="9612" y="4417"/>
                    </a:cubicBezTo>
                    <a:cubicBezTo>
                      <a:pt x="9612" y="4417"/>
                      <a:pt x="10185" y="4409"/>
                      <a:pt x="10186" y="4409"/>
                    </a:cubicBezTo>
                    <a:cubicBezTo>
                      <a:pt x="10465" y="4409"/>
                      <a:pt x="10819" y="4425"/>
                      <a:pt x="11100" y="4540"/>
                    </a:cubicBezTo>
                    <a:cubicBezTo>
                      <a:pt x="11454" y="4686"/>
                      <a:pt x="11758" y="4889"/>
                      <a:pt x="12052" y="5085"/>
                    </a:cubicBezTo>
                    <a:cubicBezTo>
                      <a:pt x="12163" y="5159"/>
                      <a:pt x="12273" y="5233"/>
                      <a:pt x="12384" y="5301"/>
                    </a:cubicBezTo>
                    <a:cubicBezTo>
                      <a:pt x="12490" y="5367"/>
                      <a:pt x="12636" y="5389"/>
                      <a:pt x="12820" y="5417"/>
                    </a:cubicBezTo>
                    <a:cubicBezTo>
                      <a:pt x="12898" y="5429"/>
                      <a:pt x="12967" y="5439"/>
                      <a:pt x="13036" y="5452"/>
                    </a:cubicBezTo>
                    <a:lnTo>
                      <a:pt x="13091" y="5463"/>
                    </a:lnTo>
                    <a:lnTo>
                      <a:pt x="13187" y="5508"/>
                    </a:lnTo>
                    <a:cubicBezTo>
                      <a:pt x="13319" y="5622"/>
                      <a:pt x="13394" y="5715"/>
                      <a:pt x="13468" y="5809"/>
                    </a:cubicBezTo>
                    <a:cubicBezTo>
                      <a:pt x="13528" y="5887"/>
                      <a:pt x="13581" y="5956"/>
                      <a:pt x="13634" y="5995"/>
                    </a:cubicBezTo>
                    <a:cubicBezTo>
                      <a:pt x="13647" y="6004"/>
                      <a:pt x="13688" y="6034"/>
                      <a:pt x="13854" y="6034"/>
                    </a:cubicBezTo>
                    <a:cubicBezTo>
                      <a:pt x="13929" y="6034"/>
                      <a:pt x="14005" y="6028"/>
                      <a:pt x="14077" y="6023"/>
                    </a:cubicBezTo>
                    <a:lnTo>
                      <a:pt x="14219" y="6014"/>
                    </a:lnTo>
                    <a:cubicBezTo>
                      <a:pt x="14309" y="6010"/>
                      <a:pt x="14389" y="6007"/>
                      <a:pt x="14465" y="6007"/>
                    </a:cubicBezTo>
                    <a:cubicBezTo>
                      <a:pt x="14773" y="6007"/>
                      <a:pt x="15019" y="6057"/>
                      <a:pt x="15262" y="6170"/>
                    </a:cubicBezTo>
                    <a:cubicBezTo>
                      <a:pt x="15304" y="6190"/>
                      <a:pt x="15354" y="6210"/>
                      <a:pt x="15406" y="6232"/>
                    </a:cubicBezTo>
                    <a:cubicBezTo>
                      <a:pt x="15646" y="6330"/>
                      <a:pt x="15893" y="6430"/>
                      <a:pt x="16060" y="6589"/>
                    </a:cubicBezTo>
                    <a:cubicBezTo>
                      <a:pt x="16203" y="6728"/>
                      <a:pt x="16335" y="6962"/>
                      <a:pt x="16192" y="7315"/>
                    </a:cubicBezTo>
                    <a:cubicBezTo>
                      <a:pt x="16450" y="7702"/>
                      <a:pt x="16671" y="8153"/>
                      <a:pt x="16637" y="8787"/>
                    </a:cubicBezTo>
                    <a:lnTo>
                      <a:pt x="16622" y="9047"/>
                    </a:lnTo>
                    <a:lnTo>
                      <a:pt x="16519" y="9062"/>
                    </a:lnTo>
                    <a:cubicBezTo>
                      <a:pt x="16692" y="9287"/>
                      <a:pt x="16804" y="9530"/>
                      <a:pt x="16858" y="9710"/>
                    </a:cubicBezTo>
                    <a:cubicBezTo>
                      <a:pt x="16896" y="9842"/>
                      <a:pt x="16996" y="10096"/>
                      <a:pt x="17070" y="10279"/>
                    </a:cubicBezTo>
                    <a:cubicBezTo>
                      <a:pt x="17437" y="10282"/>
                      <a:pt x="18112" y="10290"/>
                      <a:pt x="18674" y="10290"/>
                    </a:cubicBezTo>
                    <a:cubicBezTo>
                      <a:pt x="19216" y="10290"/>
                      <a:pt x="19419" y="10283"/>
                      <a:pt x="19492" y="10279"/>
                    </a:cubicBezTo>
                    <a:lnTo>
                      <a:pt x="20278" y="9798"/>
                    </a:lnTo>
                    <a:lnTo>
                      <a:pt x="19992" y="10660"/>
                    </a:lnTo>
                    <a:cubicBezTo>
                      <a:pt x="19918" y="11041"/>
                      <a:pt x="19892" y="11549"/>
                      <a:pt x="19997" y="11754"/>
                    </a:cubicBezTo>
                    <a:cubicBezTo>
                      <a:pt x="20071" y="11900"/>
                      <a:pt x="20122" y="11964"/>
                      <a:pt x="20186" y="11991"/>
                    </a:cubicBezTo>
                    <a:cubicBezTo>
                      <a:pt x="20220" y="12006"/>
                      <a:pt x="20279" y="12017"/>
                      <a:pt x="20336" y="12028"/>
                    </a:cubicBezTo>
                    <a:cubicBezTo>
                      <a:pt x="20475" y="12055"/>
                      <a:pt x="20686" y="12095"/>
                      <a:pt x="20865" y="12238"/>
                    </a:cubicBezTo>
                    <a:cubicBezTo>
                      <a:pt x="21048" y="12386"/>
                      <a:pt x="21125" y="12570"/>
                      <a:pt x="21186" y="12719"/>
                    </a:cubicBezTo>
                    <a:cubicBezTo>
                      <a:pt x="21207" y="12767"/>
                      <a:pt x="21223" y="12807"/>
                      <a:pt x="21242" y="12843"/>
                    </a:cubicBezTo>
                    <a:cubicBezTo>
                      <a:pt x="21268" y="12894"/>
                      <a:pt x="21304" y="12943"/>
                      <a:pt x="21338" y="12992"/>
                    </a:cubicBezTo>
                    <a:cubicBezTo>
                      <a:pt x="21458" y="13160"/>
                      <a:pt x="21600" y="13358"/>
                      <a:pt x="21578" y="13622"/>
                    </a:cubicBezTo>
                    <a:cubicBezTo>
                      <a:pt x="21560" y="13845"/>
                      <a:pt x="21493" y="14065"/>
                      <a:pt x="21429" y="14279"/>
                    </a:cubicBezTo>
                    <a:cubicBezTo>
                      <a:pt x="21406" y="14354"/>
                      <a:pt x="21384" y="14427"/>
                      <a:pt x="21365" y="14498"/>
                    </a:cubicBezTo>
                    <a:cubicBezTo>
                      <a:pt x="21322" y="14656"/>
                      <a:pt x="21297" y="14814"/>
                      <a:pt x="21271" y="14973"/>
                    </a:cubicBezTo>
                    <a:lnTo>
                      <a:pt x="21229" y="15223"/>
                    </a:lnTo>
                    <a:cubicBezTo>
                      <a:pt x="21197" y="15393"/>
                      <a:pt x="21130" y="15544"/>
                      <a:pt x="21072" y="15678"/>
                    </a:cubicBezTo>
                    <a:cubicBezTo>
                      <a:pt x="21007" y="15827"/>
                      <a:pt x="20945" y="15967"/>
                      <a:pt x="20945" y="16094"/>
                    </a:cubicBezTo>
                    <a:lnTo>
                      <a:pt x="20943" y="16683"/>
                    </a:lnTo>
                    <a:lnTo>
                      <a:pt x="18894" y="15580"/>
                    </a:lnTo>
                    <a:cubicBezTo>
                      <a:pt x="18604" y="15580"/>
                      <a:pt x="18316" y="15581"/>
                      <a:pt x="18027" y="15584"/>
                    </a:cubicBezTo>
                    <a:cubicBezTo>
                      <a:pt x="18027" y="15584"/>
                      <a:pt x="18027" y="15584"/>
                      <a:pt x="18026" y="15584"/>
                    </a:cubicBezTo>
                    <a:cubicBezTo>
                      <a:pt x="17919" y="15584"/>
                      <a:pt x="17835" y="15579"/>
                      <a:pt x="17750" y="15573"/>
                    </a:cubicBezTo>
                    <a:cubicBezTo>
                      <a:pt x="17672" y="15568"/>
                      <a:pt x="17614" y="15563"/>
                      <a:pt x="17557" y="15563"/>
                    </a:cubicBezTo>
                    <a:lnTo>
                      <a:pt x="17489" y="15567"/>
                    </a:lnTo>
                    <a:cubicBezTo>
                      <a:pt x="17408" y="15574"/>
                      <a:pt x="17326" y="15616"/>
                      <a:pt x="17223" y="15669"/>
                    </a:cubicBezTo>
                    <a:cubicBezTo>
                      <a:pt x="17120" y="15721"/>
                      <a:pt x="16995" y="15785"/>
                      <a:pt x="16844" y="15826"/>
                    </a:cubicBezTo>
                    <a:cubicBezTo>
                      <a:pt x="16674" y="15872"/>
                      <a:pt x="15674" y="16026"/>
                      <a:pt x="15136" y="16107"/>
                    </a:cubicBezTo>
                    <a:lnTo>
                      <a:pt x="15133" y="16117"/>
                    </a:lnTo>
                    <a:cubicBezTo>
                      <a:pt x="15080" y="16304"/>
                      <a:pt x="15027" y="16490"/>
                      <a:pt x="14927" y="16680"/>
                    </a:cubicBezTo>
                    <a:cubicBezTo>
                      <a:pt x="14852" y="16822"/>
                      <a:pt x="14749" y="16937"/>
                      <a:pt x="14659" y="17039"/>
                    </a:cubicBezTo>
                    <a:cubicBezTo>
                      <a:pt x="14583" y="17124"/>
                      <a:pt x="14524" y="17189"/>
                      <a:pt x="14486" y="17258"/>
                    </a:cubicBezTo>
                    <a:cubicBezTo>
                      <a:pt x="14438" y="17343"/>
                      <a:pt x="14462" y="17441"/>
                      <a:pt x="14507" y="17607"/>
                    </a:cubicBezTo>
                    <a:cubicBezTo>
                      <a:pt x="14548" y="17762"/>
                      <a:pt x="14600" y="17953"/>
                      <a:pt x="14556" y="18161"/>
                    </a:cubicBezTo>
                    <a:cubicBezTo>
                      <a:pt x="14546" y="18210"/>
                      <a:pt x="14447" y="18746"/>
                      <a:pt x="14447" y="18746"/>
                    </a:cubicBezTo>
                    <a:cubicBezTo>
                      <a:pt x="14387" y="19032"/>
                      <a:pt x="14227" y="19856"/>
                      <a:pt x="14224" y="19875"/>
                    </a:cubicBezTo>
                    <a:lnTo>
                      <a:pt x="14171" y="20147"/>
                    </a:lnTo>
                    <a:lnTo>
                      <a:pt x="13241" y="20147"/>
                    </a:lnTo>
                    <a:lnTo>
                      <a:pt x="13241" y="19788"/>
                    </a:lnTo>
                    <a:lnTo>
                      <a:pt x="12050" y="19788"/>
                    </a:lnTo>
                    <a:lnTo>
                      <a:pt x="11415" y="21600"/>
                    </a:lnTo>
                    <a:lnTo>
                      <a:pt x="10417" y="2011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34" name="Google Shape;534;p12"/>
              <p:cNvSpPr/>
              <p:nvPr/>
            </p:nvSpPr>
            <p:spPr>
              <a:xfrm>
                <a:off x="749300" y="2236676"/>
                <a:ext cx="133592" cy="91864"/>
              </a:xfrm>
              <a:custGeom>
                <a:rect b="b" l="l" r="r" t="t"/>
                <a:pathLst>
                  <a:path extrusionOk="0" h="21600" w="21410">
                    <a:moveTo>
                      <a:pt x="16217" y="21600"/>
                    </a:moveTo>
                    <a:cubicBezTo>
                      <a:pt x="15600" y="21600"/>
                      <a:pt x="15102" y="21358"/>
                      <a:pt x="14663" y="21142"/>
                    </a:cubicBezTo>
                    <a:cubicBezTo>
                      <a:pt x="14400" y="21016"/>
                      <a:pt x="14176" y="20908"/>
                      <a:pt x="13917" y="20830"/>
                    </a:cubicBezTo>
                    <a:cubicBezTo>
                      <a:pt x="13805" y="20798"/>
                      <a:pt x="13679" y="20783"/>
                      <a:pt x="13520" y="20783"/>
                    </a:cubicBezTo>
                    <a:cubicBezTo>
                      <a:pt x="13340" y="20783"/>
                      <a:pt x="13158" y="20800"/>
                      <a:pt x="12975" y="20818"/>
                    </a:cubicBezTo>
                    <a:cubicBezTo>
                      <a:pt x="12741" y="20838"/>
                      <a:pt x="12507" y="20859"/>
                      <a:pt x="12275" y="20859"/>
                    </a:cubicBezTo>
                    <a:cubicBezTo>
                      <a:pt x="6329" y="20614"/>
                      <a:pt x="6097" y="19940"/>
                      <a:pt x="5829" y="19158"/>
                    </a:cubicBezTo>
                    <a:lnTo>
                      <a:pt x="0" y="1856"/>
                    </a:lnTo>
                    <a:lnTo>
                      <a:pt x="1656" y="0"/>
                    </a:lnTo>
                    <a:lnTo>
                      <a:pt x="2012" y="464"/>
                    </a:lnTo>
                    <a:cubicBezTo>
                      <a:pt x="2927" y="1663"/>
                      <a:pt x="3876" y="2807"/>
                      <a:pt x="4824" y="3954"/>
                    </a:cubicBezTo>
                    <a:lnTo>
                      <a:pt x="5642" y="4943"/>
                    </a:lnTo>
                    <a:cubicBezTo>
                      <a:pt x="6065" y="5457"/>
                      <a:pt x="6488" y="5982"/>
                      <a:pt x="6911" y="6513"/>
                    </a:cubicBezTo>
                    <a:cubicBezTo>
                      <a:pt x="7951" y="7812"/>
                      <a:pt x="8984" y="9099"/>
                      <a:pt x="10038" y="10181"/>
                    </a:cubicBezTo>
                    <a:lnTo>
                      <a:pt x="10743" y="10914"/>
                    </a:lnTo>
                    <a:cubicBezTo>
                      <a:pt x="11463" y="11664"/>
                      <a:pt x="12183" y="12414"/>
                      <a:pt x="12918" y="13108"/>
                    </a:cubicBezTo>
                    <a:cubicBezTo>
                      <a:pt x="13264" y="13435"/>
                      <a:pt x="13735" y="13601"/>
                      <a:pt x="14233" y="13779"/>
                    </a:cubicBezTo>
                    <a:cubicBezTo>
                      <a:pt x="14549" y="13893"/>
                      <a:pt x="14862" y="14007"/>
                      <a:pt x="15166" y="14153"/>
                    </a:cubicBezTo>
                    <a:cubicBezTo>
                      <a:pt x="15925" y="14524"/>
                      <a:pt x="16725" y="14739"/>
                      <a:pt x="17693" y="14952"/>
                    </a:cubicBezTo>
                    <a:cubicBezTo>
                      <a:pt x="19753" y="15341"/>
                      <a:pt x="21232" y="15758"/>
                      <a:pt x="21395" y="17558"/>
                    </a:cubicBezTo>
                    <a:cubicBezTo>
                      <a:pt x="21600" y="19797"/>
                      <a:pt x="19645" y="20281"/>
                      <a:pt x="18352" y="20602"/>
                    </a:cubicBezTo>
                    <a:cubicBezTo>
                      <a:pt x="18220" y="20637"/>
                      <a:pt x="18147" y="20704"/>
                      <a:pt x="18004" y="20838"/>
                    </a:cubicBezTo>
                    <a:cubicBezTo>
                      <a:pt x="17809" y="21019"/>
                      <a:pt x="17545" y="21259"/>
                      <a:pt x="17211" y="21393"/>
                    </a:cubicBezTo>
                    <a:cubicBezTo>
                      <a:pt x="16875" y="21533"/>
                      <a:pt x="16548" y="21600"/>
                      <a:pt x="16217"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35" name="Google Shape;535;p12"/>
              <p:cNvSpPr/>
              <p:nvPr/>
            </p:nvSpPr>
            <p:spPr>
              <a:xfrm>
                <a:off x="368299" y="1029379"/>
                <a:ext cx="489145" cy="1317231"/>
              </a:xfrm>
              <a:custGeom>
                <a:rect b="b" l="l" r="r" t="t"/>
                <a:pathLst>
                  <a:path extrusionOk="0" h="21600" w="21580">
                    <a:moveTo>
                      <a:pt x="19717" y="21572"/>
                    </a:moveTo>
                    <a:cubicBezTo>
                      <a:pt x="19701" y="21569"/>
                      <a:pt x="19622" y="21556"/>
                      <a:pt x="19365" y="21536"/>
                    </a:cubicBezTo>
                    <a:cubicBezTo>
                      <a:pt x="19149" y="21519"/>
                      <a:pt x="18997" y="21491"/>
                      <a:pt x="18863" y="21467"/>
                    </a:cubicBezTo>
                    <a:cubicBezTo>
                      <a:pt x="18736" y="21444"/>
                      <a:pt x="18621" y="21423"/>
                      <a:pt x="18519" y="21417"/>
                    </a:cubicBezTo>
                    <a:cubicBezTo>
                      <a:pt x="18446" y="21414"/>
                      <a:pt x="18370" y="21414"/>
                      <a:pt x="18293" y="21413"/>
                    </a:cubicBezTo>
                    <a:cubicBezTo>
                      <a:pt x="18128" y="21413"/>
                      <a:pt x="17964" y="21413"/>
                      <a:pt x="17801" y="21397"/>
                    </a:cubicBezTo>
                    <a:cubicBezTo>
                      <a:pt x="17395" y="21354"/>
                      <a:pt x="17119" y="21280"/>
                      <a:pt x="16981" y="21174"/>
                    </a:cubicBezTo>
                    <a:cubicBezTo>
                      <a:pt x="16978" y="21172"/>
                      <a:pt x="16975" y="21170"/>
                      <a:pt x="16973" y="21168"/>
                    </a:cubicBezTo>
                    <a:cubicBezTo>
                      <a:pt x="16973" y="21168"/>
                      <a:pt x="16799" y="21169"/>
                      <a:pt x="16799" y="21169"/>
                    </a:cubicBezTo>
                    <a:cubicBezTo>
                      <a:pt x="16512" y="21169"/>
                      <a:pt x="16221" y="21155"/>
                      <a:pt x="15930" y="21127"/>
                    </a:cubicBezTo>
                    <a:lnTo>
                      <a:pt x="15828" y="21118"/>
                    </a:lnTo>
                    <a:cubicBezTo>
                      <a:pt x="15532" y="21089"/>
                      <a:pt x="15253" y="21062"/>
                      <a:pt x="14972" y="21061"/>
                    </a:cubicBezTo>
                    <a:cubicBezTo>
                      <a:pt x="14823" y="21061"/>
                      <a:pt x="14544" y="21051"/>
                      <a:pt x="14373" y="20986"/>
                    </a:cubicBezTo>
                    <a:cubicBezTo>
                      <a:pt x="14283" y="20952"/>
                      <a:pt x="14233" y="20907"/>
                      <a:pt x="14234" y="20859"/>
                    </a:cubicBezTo>
                    <a:cubicBezTo>
                      <a:pt x="14235" y="20851"/>
                      <a:pt x="14236" y="20844"/>
                      <a:pt x="14239" y="20836"/>
                    </a:cubicBezTo>
                    <a:lnTo>
                      <a:pt x="14086" y="20823"/>
                    </a:lnTo>
                    <a:cubicBezTo>
                      <a:pt x="13290" y="20757"/>
                      <a:pt x="12538" y="20694"/>
                      <a:pt x="11920" y="20416"/>
                    </a:cubicBezTo>
                    <a:cubicBezTo>
                      <a:pt x="11699" y="20316"/>
                      <a:pt x="11507" y="20207"/>
                      <a:pt x="11322" y="20101"/>
                    </a:cubicBezTo>
                    <a:cubicBezTo>
                      <a:pt x="10994" y="19915"/>
                      <a:pt x="10692" y="19743"/>
                      <a:pt x="10255" y="19620"/>
                    </a:cubicBezTo>
                    <a:cubicBezTo>
                      <a:pt x="10186" y="19600"/>
                      <a:pt x="10084" y="19589"/>
                      <a:pt x="9977" y="19577"/>
                    </a:cubicBezTo>
                    <a:cubicBezTo>
                      <a:pt x="9778" y="19556"/>
                      <a:pt x="9531" y="19528"/>
                      <a:pt x="9335" y="19440"/>
                    </a:cubicBezTo>
                    <a:lnTo>
                      <a:pt x="8988" y="19283"/>
                    </a:lnTo>
                    <a:lnTo>
                      <a:pt x="9526" y="19248"/>
                    </a:lnTo>
                    <a:cubicBezTo>
                      <a:pt x="9605" y="19243"/>
                      <a:pt x="9626" y="19236"/>
                      <a:pt x="9626" y="19236"/>
                    </a:cubicBezTo>
                    <a:cubicBezTo>
                      <a:pt x="9631" y="19201"/>
                      <a:pt x="9445" y="19101"/>
                      <a:pt x="9288" y="19076"/>
                    </a:cubicBezTo>
                    <a:cubicBezTo>
                      <a:pt x="9227" y="19066"/>
                      <a:pt x="9146" y="19060"/>
                      <a:pt x="9061" y="19053"/>
                    </a:cubicBezTo>
                    <a:cubicBezTo>
                      <a:pt x="8854" y="19038"/>
                      <a:pt x="8572" y="19017"/>
                      <a:pt x="8376" y="18920"/>
                    </a:cubicBezTo>
                    <a:cubicBezTo>
                      <a:pt x="8264" y="18864"/>
                      <a:pt x="8219" y="18804"/>
                      <a:pt x="8183" y="18755"/>
                    </a:cubicBezTo>
                    <a:cubicBezTo>
                      <a:pt x="8148" y="18708"/>
                      <a:pt x="8123" y="18674"/>
                      <a:pt x="8057" y="18650"/>
                    </a:cubicBezTo>
                    <a:cubicBezTo>
                      <a:pt x="7922" y="18600"/>
                      <a:pt x="7752" y="18569"/>
                      <a:pt x="7556" y="18533"/>
                    </a:cubicBezTo>
                    <a:cubicBezTo>
                      <a:pt x="7377" y="18501"/>
                      <a:pt x="7194" y="18468"/>
                      <a:pt x="7020" y="18417"/>
                    </a:cubicBezTo>
                    <a:cubicBezTo>
                      <a:pt x="6674" y="18316"/>
                      <a:pt x="6386" y="18176"/>
                      <a:pt x="6186" y="18013"/>
                    </a:cubicBezTo>
                    <a:cubicBezTo>
                      <a:pt x="6147" y="17980"/>
                      <a:pt x="6092" y="17944"/>
                      <a:pt x="6034" y="17905"/>
                    </a:cubicBezTo>
                    <a:cubicBezTo>
                      <a:pt x="5805" y="17753"/>
                      <a:pt x="5529" y="17570"/>
                      <a:pt x="5672" y="17397"/>
                    </a:cubicBezTo>
                    <a:cubicBezTo>
                      <a:pt x="5761" y="17288"/>
                      <a:pt x="6084" y="17204"/>
                      <a:pt x="6408" y="17204"/>
                    </a:cubicBezTo>
                    <a:cubicBezTo>
                      <a:pt x="6409" y="17204"/>
                      <a:pt x="6411" y="17204"/>
                      <a:pt x="6412" y="17204"/>
                    </a:cubicBezTo>
                    <a:cubicBezTo>
                      <a:pt x="6383" y="17181"/>
                      <a:pt x="6363" y="17155"/>
                      <a:pt x="6355" y="17126"/>
                    </a:cubicBezTo>
                    <a:cubicBezTo>
                      <a:pt x="6331" y="17046"/>
                      <a:pt x="6426" y="16975"/>
                      <a:pt x="6509" y="16913"/>
                    </a:cubicBezTo>
                    <a:cubicBezTo>
                      <a:pt x="6544" y="16887"/>
                      <a:pt x="6609" y="16837"/>
                      <a:pt x="6605" y="16822"/>
                    </a:cubicBezTo>
                    <a:cubicBezTo>
                      <a:pt x="6579" y="16799"/>
                      <a:pt x="6390" y="16760"/>
                      <a:pt x="5987" y="16760"/>
                    </a:cubicBezTo>
                    <a:cubicBezTo>
                      <a:pt x="5713" y="16760"/>
                      <a:pt x="5433" y="16779"/>
                      <a:pt x="5298" y="16798"/>
                    </a:cubicBezTo>
                    <a:cubicBezTo>
                      <a:pt x="5261" y="16803"/>
                      <a:pt x="5233" y="16809"/>
                      <a:pt x="5208" y="16814"/>
                    </a:cubicBezTo>
                    <a:cubicBezTo>
                      <a:pt x="5141" y="16827"/>
                      <a:pt x="5054" y="16845"/>
                      <a:pt x="4939" y="16845"/>
                    </a:cubicBezTo>
                    <a:cubicBezTo>
                      <a:pt x="4702" y="16845"/>
                      <a:pt x="4565" y="16772"/>
                      <a:pt x="4499" y="16737"/>
                    </a:cubicBezTo>
                    <a:cubicBezTo>
                      <a:pt x="4241" y="16599"/>
                      <a:pt x="4421" y="16477"/>
                      <a:pt x="4528" y="16405"/>
                    </a:cubicBezTo>
                    <a:cubicBezTo>
                      <a:pt x="4555" y="16386"/>
                      <a:pt x="4579" y="16370"/>
                      <a:pt x="4599" y="16353"/>
                    </a:cubicBezTo>
                    <a:cubicBezTo>
                      <a:pt x="4636" y="16323"/>
                      <a:pt x="4676" y="16288"/>
                      <a:pt x="4675" y="16262"/>
                    </a:cubicBezTo>
                    <a:cubicBezTo>
                      <a:pt x="4645" y="16236"/>
                      <a:pt x="4601" y="16185"/>
                      <a:pt x="4669" y="16127"/>
                    </a:cubicBezTo>
                    <a:cubicBezTo>
                      <a:pt x="4782" y="16028"/>
                      <a:pt x="5249" y="15967"/>
                      <a:pt x="5253" y="15967"/>
                    </a:cubicBezTo>
                    <a:cubicBezTo>
                      <a:pt x="5334" y="15958"/>
                      <a:pt x="5421" y="15953"/>
                      <a:pt x="5510" y="15953"/>
                    </a:cubicBezTo>
                    <a:cubicBezTo>
                      <a:pt x="5803" y="15953"/>
                      <a:pt x="6087" y="16001"/>
                      <a:pt x="6330" y="16069"/>
                    </a:cubicBezTo>
                    <a:cubicBezTo>
                      <a:pt x="6294" y="16027"/>
                      <a:pt x="6274" y="15997"/>
                      <a:pt x="6271" y="15971"/>
                    </a:cubicBezTo>
                    <a:cubicBezTo>
                      <a:pt x="6268" y="15937"/>
                      <a:pt x="6278" y="15901"/>
                      <a:pt x="6291" y="15865"/>
                    </a:cubicBezTo>
                    <a:cubicBezTo>
                      <a:pt x="6303" y="15830"/>
                      <a:pt x="6316" y="15790"/>
                      <a:pt x="6299" y="15773"/>
                    </a:cubicBezTo>
                    <a:cubicBezTo>
                      <a:pt x="6294" y="15768"/>
                      <a:pt x="6272" y="15762"/>
                      <a:pt x="6225" y="15748"/>
                    </a:cubicBezTo>
                    <a:cubicBezTo>
                      <a:pt x="6146" y="15726"/>
                      <a:pt x="6027" y="15693"/>
                      <a:pt x="5961" y="15632"/>
                    </a:cubicBezTo>
                    <a:cubicBezTo>
                      <a:pt x="5863" y="15543"/>
                      <a:pt x="5938" y="15475"/>
                      <a:pt x="5983" y="15434"/>
                    </a:cubicBezTo>
                    <a:cubicBezTo>
                      <a:pt x="5998" y="15420"/>
                      <a:pt x="6009" y="15409"/>
                      <a:pt x="6011" y="15403"/>
                    </a:cubicBezTo>
                    <a:cubicBezTo>
                      <a:pt x="6018" y="15371"/>
                      <a:pt x="5993" y="15347"/>
                      <a:pt x="5943" y="15305"/>
                    </a:cubicBezTo>
                    <a:cubicBezTo>
                      <a:pt x="5887" y="15257"/>
                      <a:pt x="5820" y="15199"/>
                      <a:pt x="5814" y="15120"/>
                    </a:cubicBezTo>
                    <a:cubicBezTo>
                      <a:pt x="5808" y="15048"/>
                      <a:pt x="5786" y="15032"/>
                      <a:pt x="5703" y="14972"/>
                    </a:cubicBezTo>
                    <a:lnTo>
                      <a:pt x="5669" y="14946"/>
                    </a:lnTo>
                    <a:cubicBezTo>
                      <a:pt x="5551" y="14915"/>
                      <a:pt x="5496" y="14871"/>
                      <a:pt x="5493" y="14807"/>
                    </a:cubicBezTo>
                    <a:cubicBezTo>
                      <a:pt x="5492" y="14759"/>
                      <a:pt x="5549" y="14721"/>
                      <a:pt x="5591" y="14693"/>
                    </a:cubicBezTo>
                    <a:cubicBezTo>
                      <a:pt x="5601" y="14686"/>
                      <a:pt x="5614" y="14678"/>
                      <a:pt x="5620" y="14673"/>
                    </a:cubicBezTo>
                    <a:cubicBezTo>
                      <a:pt x="5632" y="14649"/>
                      <a:pt x="5590" y="14615"/>
                      <a:pt x="5520" y="14563"/>
                    </a:cubicBezTo>
                    <a:cubicBezTo>
                      <a:pt x="5491" y="14541"/>
                      <a:pt x="5468" y="14523"/>
                      <a:pt x="5448" y="14505"/>
                    </a:cubicBezTo>
                    <a:cubicBezTo>
                      <a:pt x="5310" y="14386"/>
                      <a:pt x="5328" y="14331"/>
                      <a:pt x="5357" y="14239"/>
                    </a:cubicBezTo>
                    <a:cubicBezTo>
                      <a:pt x="5357" y="14239"/>
                      <a:pt x="5378" y="14181"/>
                      <a:pt x="5384" y="14167"/>
                    </a:cubicBezTo>
                    <a:cubicBezTo>
                      <a:pt x="5389" y="14161"/>
                      <a:pt x="5385" y="14156"/>
                      <a:pt x="5375" y="14152"/>
                    </a:cubicBezTo>
                    <a:cubicBezTo>
                      <a:pt x="5360" y="14149"/>
                      <a:pt x="5342" y="14146"/>
                      <a:pt x="5320" y="14142"/>
                    </a:cubicBezTo>
                    <a:cubicBezTo>
                      <a:pt x="5135" y="14108"/>
                      <a:pt x="4944" y="14074"/>
                      <a:pt x="4944" y="13989"/>
                    </a:cubicBezTo>
                    <a:cubicBezTo>
                      <a:pt x="4946" y="13973"/>
                      <a:pt x="4950" y="13958"/>
                      <a:pt x="4957" y="13943"/>
                    </a:cubicBezTo>
                    <a:cubicBezTo>
                      <a:pt x="4873" y="13972"/>
                      <a:pt x="4766" y="14001"/>
                      <a:pt x="4624" y="14010"/>
                    </a:cubicBezTo>
                    <a:cubicBezTo>
                      <a:pt x="4624" y="14010"/>
                      <a:pt x="4555" y="14013"/>
                      <a:pt x="4554" y="14013"/>
                    </a:cubicBezTo>
                    <a:cubicBezTo>
                      <a:pt x="4140" y="14013"/>
                      <a:pt x="3542" y="13818"/>
                      <a:pt x="3537" y="13816"/>
                    </a:cubicBezTo>
                    <a:cubicBezTo>
                      <a:pt x="3254" y="13718"/>
                      <a:pt x="3226" y="13607"/>
                      <a:pt x="3204" y="13517"/>
                    </a:cubicBezTo>
                    <a:cubicBezTo>
                      <a:pt x="3195" y="13481"/>
                      <a:pt x="3188" y="13448"/>
                      <a:pt x="3164" y="13414"/>
                    </a:cubicBezTo>
                    <a:cubicBezTo>
                      <a:pt x="3142" y="13382"/>
                      <a:pt x="3111" y="13348"/>
                      <a:pt x="3078" y="13311"/>
                    </a:cubicBezTo>
                    <a:cubicBezTo>
                      <a:pt x="2958" y="13178"/>
                      <a:pt x="2824" y="13030"/>
                      <a:pt x="2922" y="12893"/>
                    </a:cubicBezTo>
                    <a:cubicBezTo>
                      <a:pt x="2962" y="12837"/>
                      <a:pt x="3015" y="12794"/>
                      <a:pt x="3067" y="12752"/>
                    </a:cubicBezTo>
                    <a:cubicBezTo>
                      <a:pt x="3134" y="12700"/>
                      <a:pt x="3175" y="12668"/>
                      <a:pt x="3168" y="12608"/>
                    </a:cubicBezTo>
                    <a:cubicBezTo>
                      <a:pt x="3157" y="12517"/>
                      <a:pt x="3100" y="12493"/>
                      <a:pt x="2910" y="12416"/>
                    </a:cubicBezTo>
                    <a:lnTo>
                      <a:pt x="2805" y="12373"/>
                    </a:lnTo>
                    <a:cubicBezTo>
                      <a:pt x="2582" y="12280"/>
                      <a:pt x="2407" y="12162"/>
                      <a:pt x="2255" y="12003"/>
                    </a:cubicBezTo>
                    <a:cubicBezTo>
                      <a:pt x="2217" y="11964"/>
                      <a:pt x="2195" y="11922"/>
                      <a:pt x="2174" y="11880"/>
                    </a:cubicBezTo>
                    <a:cubicBezTo>
                      <a:pt x="2155" y="11842"/>
                      <a:pt x="2137" y="11807"/>
                      <a:pt x="2106" y="11780"/>
                    </a:cubicBezTo>
                    <a:cubicBezTo>
                      <a:pt x="2091" y="11767"/>
                      <a:pt x="2051" y="11750"/>
                      <a:pt x="2016" y="11734"/>
                    </a:cubicBezTo>
                    <a:cubicBezTo>
                      <a:pt x="1940" y="11700"/>
                      <a:pt x="1847" y="11658"/>
                      <a:pt x="1798" y="11598"/>
                    </a:cubicBezTo>
                    <a:cubicBezTo>
                      <a:pt x="1756" y="11548"/>
                      <a:pt x="1724" y="11490"/>
                      <a:pt x="1693" y="11433"/>
                    </a:cubicBezTo>
                    <a:cubicBezTo>
                      <a:pt x="1674" y="11397"/>
                      <a:pt x="1658" y="11367"/>
                      <a:pt x="1640" y="11339"/>
                    </a:cubicBezTo>
                    <a:lnTo>
                      <a:pt x="1427" y="11011"/>
                    </a:lnTo>
                    <a:lnTo>
                      <a:pt x="2043" y="11189"/>
                    </a:lnTo>
                    <a:cubicBezTo>
                      <a:pt x="2044" y="11186"/>
                      <a:pt x="2046" y="11182"/>
                      <a:pt x="2047" y="11178"/>
                    </a:cubicBezTo>
                    <a:cubicBezTo>
                      <a:pt x="2057" y="11144"/>
                      <a:pt x="2046" y="11105"/>
                      <a:pt x="2035" y="11063"/>
                    </a:cubicBezTo>
                    <a:cubicBezTo>
                      <a:pt x="2025" y="11026"/>
                      <a:pt x="2016" y="10990"/>
                      <a:pt x="2016" y="10954"/>
                    </a:cubicBezTo>
                    <a:cubicBezTo>
                      <a:pt x="2016" y="10885"/>
                      <a:pt x="2038" y="10816"/>
                      <a:pt x="2059" y="10746"/>
                    </a:cubicBezTo>
                    <a:cubicBezTo>
                      <a:pt x="2071" y="10710"/>
                      <a:pt x="2082" y="10674"/>
                      <a:pt x="2089" y="10638"/>
                    </a:cubicBezTo>
                    <a:cubicBezTo>
                      <a:pt x="2115" y="10515"/>
                      <a:pt x="2169" y="10397"/>
                      <a:pt x="2216" y="10293"/>
                    </a:cubicBezTo>
                    <a:cubicBezTo>
                      <a:pt x="2298" y="10113"/>
                      <a:pt x="2375" y="9944"/>
                      <a:pt x="2325" y="9760"/>
                    </a:cubicBezTo>
                    <a:cubicBezTo>
                      <a:pt x="2292" y="9640"/>
                      <a:pt x="2350" y="9581"/>
                      <a:pt x="2411" y="9519"/>
                    </a:cubicBezTo>
                    <a:cubicBezTo>
                      <a:pt x="2429" y="9500"/>
                      <a:pt x="2449" y="9479"/>
                      <a:pt x="2470" y="9453"/>
                    </a:cubicBezTo>
                    <a:cubicBezTo>
                      <a:pt x="2496" y="9421"/>
                      <a:pt x="2472" y="9391"/>
                      <a:pt x="2423" y="9338"/>
                    </a:cubicBezTo>
                    <a:cubicBezTo>
                      <a:pt x="2390" y="9302"/>
                      <a:pt x="2358" y="9264"/>
                      <a:pt x="2340" y="9225"/>
                    </a:cubicBezTo>
                    <a:cubicBezTo>
                      <a:pt x="2310" y="9157"/>
                      <a:pt x="2314" y="9089"/>
                      <a:pt x="2318" y="9023"/>
                    </a:cubicBezTo>
                    <a:cubicBezTo>
                      <a:pt x="2321" y="8975"/>
                      <a:pt x="2324" y="8932"/>
                      <a:pt x="2314" y="8892"/>
                    </a:cubicBezTo>
                    <a:lnTo>
                      <a:pt x="2307" y="8856"/>
                    </a:lnTo>
                    <a:cubicBezTo>
                      <a:pt x="2276" y="8685"/>
                      <a:pt x="2239" y="8624"/>
                      <a:pt x="2222" y="8604"/>
                    </a:cubicBezTo>
                    <a:lnTo>
                      <a:pt x="2125" y="8583"/>
                    </a:lnTo>
                    <a:lnTo>
                      <a:pt x="2127" y="8548"/>
                    </a:lnTo>
                    <a:cubicBezTo>
                      <a:pt x="2059" y="8443"/>
                      <a:pt x="1945" y="8336"/>
                      <a:pt x="1835" y="8233"/>
                    </a:cubicBezTo>
                    <a:cubicBezTo>
                      <a:pt x="1777" y="8178"/>
                      <a:pt x="1719" y="8123"/>
                      <a:pt x="1666" y="8068"/>
                    </a:cubicBezTo>
                    <a:cubicBezTo>
                      <a:pt x="1571" y="7972"/>
                      <a:pt x="1512" y="7869"/>
                      <a:pt x="1454" y="7771"/>
                    </a:cubicBezTo>
                    <a:cubicBezTo>
                      <a:pt x="1419" y="7710"/>
                      <a:pt x="1384" y="7651"/>
                      <a:pt x="1341" y="7594"/>
                    </a:cubicBezTo>
                    <a:cubicBezTo>
                      <a:pt x="1248" y="7470"/>
                      <a:pt x="1362" y="7374"/>
                      <a:pt x="1446" y="7305"/>
                    </a:cubicBezTo>
                    <a:cubicBezTo>
                      <a:pt x="1505" y="7255"/>
                      <a:pt x="1547" y="7220"/>
                      <a:pt x="1533" y="7178"/>
                    </a:cubicBezTo>
                    <a:cubicBezTo>
                      <a:pt x="1510" y="7112"/>
                      <a:pt x="1415" y="7048"/>
                      <a:pt x="1314" y="6979"/>
                    </a:cubicBezTo>
                    <a:cubicBezTo>
                      <a:pt x="1178" y="6885"/>
                      <a:pt x="1023" y="6779"/>
                      <a:pt x="1014" y="6648"/>
                    </a:cubicBezTo>
                    <a:cubicBezTo>
                      <a:pt x="1010" y="6583"/>
                      <a:pt x="1068" y="6524"/>
                      <a:pt x="1116" y="6477"/>
                    </a:cubicBezTo>
                    <a:cubicBezTo>
                      <a:pt x="1144" y="6449"/>
                      <a:pt x="1168" y="6425"/>
                      <a:pt x="1175" y="6406"/>
                    </a:cubicBezTo>
                    <a:cubicBezTo>
                      <a:pt x="1193" y="6357"/>
                      <a:pt x="1184" y="6302"/>
                      <a:pt x="1175" y="6245"/>
                    </a:cubicBezTo>
                    <a:cubicBezTo>
                      <a:pt x="1164" y="6177"/>
                      <a:pt x="1153" y="6109"/>
                      <a:pt x="1179" y="6036"/>
                    </a:cubicBezTo>
                    <a:cubicBezTo>
                      <a:pt x="1284" y="5760"/>
                      <a:pt x="1306" y="5442"/>
                      <a:pt x="1243" y="5141"/>
                    </a:cubicBezTo>
                    <a:cubicBezTo>
                      <a:pt x="1237" y="5107"/>
                      <a:pt x="1208" y="5068"/>
                      <a:pt x="1179" y="5028"/>
                    </a:cubicBezTo>
                    <a:cubicBezTo>
                      <a:pt x="1103" y="4921"/>
                      <a:pt x="1022" y="4808"/>
                      <a:pt x="1114" y="4702"/>
                    </a:cubicBezTo>
                    <a:cubicBezTo>
                      <a:pt x="1146" y="4666"/>
                      <a:pt x="1182" y="4637"/>
                      <a:pt x="1214" y="4611"/>
                    </a:cubicBezTo>
                    <a:cubicBezTo>
                      <a:pt x="1272" y="4563"/>
                      <a:pt x="1286" y="4552"/>
                      <a:pt x="1253" y="4496"/>
                    </a:cubicBezTo>
                    <a:cubicBezTo>
                      <a:pt x="1227" y="4455"/>
                      <a:pt x="1183" y="4415"/>
                      <a:pt x="1140" y="4376"/>
                    </a:cubicBezTo>
                    <a:cubicBezTo>
                      <a:pt x="1079" y="4319"/>
                      <a:pt x="1011" y="4256"/>
                      <a:pt x="980" y="4186"/>
                    </a:cubicBezTo>
                    <a:cubicBezTo>
                      <a:pt x="948" y="4113"/>
                      <a:pt x="971" y="4044"/>
                      <a:pt x="991" y="3983"/>
                    </a:cubicBezTo>
                    <a:cubicBezTo>
                      <a:pt x="1007" y="3938"/>
                      <a:pt x="1021" y="3897"/>
                      <a:pt x="1013" y="3860"/>
                    </a:cubicBezTo>
                    <a:cubicBezTo>
                      <a:pt x="1010" y="3858"/>
                      <a:pt x="929" y="3765"/>
                      <a:pt x="929" y="3765"/>
                    </a:cubicBezTo>
                    <a:cubicBezTo>
                      <a:pt x="620" y="3408"/>
                      <a:pt x="555" y="3301"/>
                      <a:pt x="682" y="3228"/>
                    </a:cubicBezTo>
                    <a:lnTo>
                      <a:pt x="758" y="3184"/>
                    </a:lnTo>
                    <a:cubicBezTo>
                      <a:pt x="758" y="3184"/>
                      <a:pt x="923" y="3171"/>
                      <a:pt x="926" y="3170"/>
                    </a:cubicBezTo>
                    <a:cubicBezTo>
                      <a:pt x="925" y="3120"/>
                      <a:pt x="912" y="2754"/>
                      <a:pt x="912" y="2754"/>
                    </a:cubicBezTo>
                    <a:cubicBezTo>
                      <a:pt x="911" y="2693"/>
                      <a:pt x="918" y="2628"/>
                      <a:pt x="926" y="2563"/>
                    </a:cubicBezTo>
                    <a:cubicBezTo>
                      <a:pt x="944" y="2393"/>
                      <a:pt x="964" y="2218"/>
                      <a:pt x="834" y="2077"/>
                    </a:cubicBezTo>
                    <a:cubicBezTo>
                      <a:pt x="809" y="2048"/>
                      <a:pt x="777" y="2023"/>
                      <a:pt x="746" y="1999"/>
                    </a:cubicBezTo>
                    <a:cubicBezTo>
                      <a:pt x="676" y="1944"/>
                      <a:pt x="601" y="1883"/>
                      <a:pt x="576" y="1806"/>
                    </a:cubicBezTo>
                    <a:cubicBezTo>
                      <a:pt x="557" y="1749"/>
                      <a:pt x="559" y="1690"/>
                      <a:pt x="562" y="1632"/>
                    </a:cubicBezTo>
                    <a:cubicBezTo>
                      <a:pt x="565" y="1580"/>
                      <a:pt x="568" y="1532"/>
                      <a:pt x="552" y="1485"/>
                    </a:cubicBezTo>
                    <a:cubicBezTo>
                      <a:pt x="507" y="1353"/>
                      <a:pt x="406" y="1217"/>
                      <a:pt x="308" y="1087"/>
                    </a:cubicBezTo>
                    <a:cubicBezTo>
                      <a:pt x="199" y="941"/>
                      <a:pt x="88" y="793"/>
                      <a:pt x="38" y="638"/>
                    </a:cubicBezTo>
                    <a:lnTo>
                      <a:pt x="0" y="515"/>
                    </a:lnTo>
                    <a:lnTo>
                      <a:pt x="331" y="506"/>
                    </a:lnTo>
                    <a:cubicBezTo>
                      <a:pt x="423" y="504"/>
                      <a:pt x="523" y="492"/>
                      <a:pt x="637" y="469"/>
                    </a:cubicBezTo>
                    <a:cubicBezTo>
                      <a:pt x="624" y="469"/>
                      <a:pt x="620" y="451"/>
                      <a:pt x="593" y="404"/>
                    </a:cubicBezTo>
                    <a:cubicBezTo>
                      <a:pt x="554" y="338"/>
                      <a:pt x="506" y="257"/>
                      <a:pt x="643" y="187"/>
                    </a:cubicBezTo>
                    <a:cubicBezTo>
                      <a:pt x="699" y="158"/>
                      <a:pt x="809" y="121"/>
                      <a:pt x="1010" y="113"/>
                    </a:cubicBezTo>
                    <a:cubicBezTo>
                      <a:pt x="1028" y="113"/>
                      <a:pt x="1123" y="113"/>
                      <a:pt x="1144" y="114"/>
                    </a:cubicBezTo>
                    <a:lnTo>
                      <a:pt x="1354" y="0"/>
                    </a:lnTo>
                    <a:lnTo>
                      <a:pt x="1647" y="141"/>
                    </a:lnTo>
                    <a:cubicBezTo>
                      <a:pt x="1785" y="223"/>
                      <a:pt x="1873" y="278"/>
                      <a:pt x="1930" y="317"/>
                    </a:cubicBezTo>
                    <a:cubicBezTo>
                      <a:pt x="2012" y="322"/>
                      <a:pt x="2090" y="328"/>
                      <a:pt x="2153" y="337"/>
                    </a:cubicBezTo>
                    <a:lnTo>
                      <a:pt x="2894" y="438"/>
                    </a:lnTo>
                    <a:lnTo>
                      <a:pt x="2277" y="539"/>
                    </a:lnTo>
                    <a:lnTo>
                      <a:pt x="2283" y="542"/>
                    </a:lnTo>
                    <a:lnTo>
                      <a:pt x="2368" y="615"/>
                    </a:lnTo>
                    <a:cubicBezTo>
                      <a:pt x="2434" y="677"/>
                      <a:pt x="2501" y="740"/>
                      <a:pt x="2530" y="810"/>
                    </a:cubicBezTo>
                    <a:cubicBezTo>
                      <a:pt x="2592" y="963"/>
                      <a:pt x="2643" y="1015"/>
                      <a:pt x="2675" y="1032"/>
                    </a:cubicBezTo>
                    <a:cubicBezTo>
                      <a:pt x="2717" y="1056"/>
                      <a:pt x="2822" y="1077"/>
                      <a:pt x="2923" y="1098"/>
                    </a:cubicBezTo>
                    <a:cubicBezTo>
                      <a:pt x="3004" y="1114"/>
                      <a:pt x="3085" y="1131"/>
                      <a:pt x="3156" y="1150"/>
                    </a:cubicBezTo>
                    <a:lnTo>
                      <a:pt x="3341" y="1199"/>
                    </a:lnTo>
                    <a:lnTo>
                      <a:pt x="3274" y="1280"/>
                    </a:lnTo>
                    <a:cubicBezTo>
                      <a:pt x="3255" y="1303"/>
                      <a:pt x="3226" y="1326"/>
                      <a:pt x="3194" y="1349"/>
                    </a:cubicBezTo>
                    <a:cubicBezTo>
                      <a:pt x="3183" y="1357"/>
                      <a:pt x="3164" y="1371"/>
                      <a:pt x="3155" y="1379"/>
                    </a:cubicBezTo>
                    <a:cubicBezTo>
                      <a:pt x="3155" y="1379"/>
                      <a:pt x="3156" y="1379"/>
                      <a:pt x="3157" y="1379"/>
                    </a:cubicBezTo>
                    <a:cubicBezTo>
                      <a:pt x="3166" y="1379"/>
                      <a:pt x="3181" y="1387"/>
                      <a:pt x="3187" y="1390"/>
                    </a:cubicBezTo>
                    <a:cubicBezTo>
                      <a:pt x="3232" y="1414"/>
                      <a:pt x="3286" y="1443"/>
                      <a:pt x="3316" y="1481"/>
                    </a:cubicBezTo>
                    <a:cubicBezTo>
                      <a:pt x="3361" y="1539"/>
                      <a:pt x="3351" y="1590"/>
                      <a:pt x="3286" y="1633"/>
                    </a:cubicBezTo>
                    <a:cubicBezTo>
                      <a:pt x="3236" y="1667"/>
                      <a:pt x="3165" y="1687"/>
                      <a:pt x="3103" y="1700"/>
                    </a:cubicBezTo>
                    <a:cubicBezTo>
                      <a:pt x="3103" y="1717"/>
                      <a:pt x="3103" y="1731"/>
                      <a:pt x="3105" y="1743"/>
                    </a:cubicBezTo>
                    <a:cubicBezTo>
                      <a:pt x="3463" y="1761"/>
                      <a:pt x="3587" y="1842"/>
                      <a:pt x="3592" y="1918"/>
                    </a:cubicBezTo>
                    <a:cubicBezTo>
                      <a:pt x="3595" y="1961"/>
                      <a:pt x="3564" y="1996"/>
                      <a:pt x="3532" y="2022"/>
                    </a:cubicBezTo>
                    <a:cubicBezTo>
                      <a:pt x="4022" y="2107"/>
                      <a:pt x="4072" y="2311"/>
                      <a:pt x="4089" y="2382"/>
                    </a:cubicBezTo>
                    <a:cubicBezTo>
                      <a:pt x="4109" y="2468"/>
                      <a:pt x="4173" y="2527"/>
                      <a:pt x="4270" y="2616"/>
                    </a:cubicBezTo>
                    <a:cubicBezTo>
                      <a:pt x="4387" y="2724"/>
                      <a:pt x="4491" y="2828"/>
                      <a:pt x="4595" y="2932"/>
                    </a:cubicBezTo>
                    <a:lnTo>
                      <a:pt x="4737" y="3075"/>
                    </a:lnTo>
                    <a:cubicBezTo>
                      <a:pt x="4862" y="3074"/>
                      <a:pt x="5017" y="3072"/>
                      <a:pt x="5140" y="3070"/>
                    </a:cubicBezTo>
                    <a:cubicBezTo>
                      <a:pt x="5232" y="3069"/>
                      <a:pt x="5466" y="3067"/>
                      <a:pt x="5466" y="3067"/>
                    </a:cubicBezTo>
                    <a:lnTo>
                      <a:pt x="5571" y="3096"/>
                    </a:lnTo>
                    <a:lnTo>
                      <a:pt x="6004" y="3254"/>
                    </a:lnTo>
                    <a:lnTo>
                      <a:pt x="5678" y="3891"/>
                    </a:lnTo>
                    <a:lnTo>
                      <a:pt x="5564" y="3918"/>
                    </a:lnTo>
                    <a:cubicBezTo>
                      <a:pt x="5495" y="3935"/>
                      <a:pt x="5400" y="3956"/>
                      <a:pt x="5293" y="3979"/>
                    </a:cubicBezTo>
                    <a:cubicBezTo>
                      <a:pt x="5050" y="4031"/>
                      <a:pt x="4311" y="4191"/>
                      <a:pt x="4308" y="4279"/>
                    </a:cubicBezTo>
                    <a:cubicBezTo>
                      <a:pt x="4307" y="4294"/>
                      <a:pt x="4361" y="4323"/>
                      <a:pt x="4514" y="4359"/>
                    </a:cubicBezTo>
                    <a:lnTo>
                      <a:pt x="4877" y="4443"/>
                    </a:lnTo>
                    <a:lnTo>
                      <a:pt x="4554" y="4548"/>
                    </a:lnTo>
                    <a:cubicBezTo>
                      <a:pt x="4386" y="4603"/>
                      <a:pt x="4386" y="4603"/>
                      <a:pt x="4547" y="4718"/>
                    </a:cubicBezTo>
                    <a:cubicBezTo>
                      <a:pt x="4577" y="4740"/>
                      <a:pt x="4608" y="4762"/>
                      <a:pt x="4639" y="4786"/>
                    </a:cubicBezTo>
                    <a:cubicBezTo>
                      <a:pt x="4811" y="4920"/>
                      <a:pt x="4777" y="5026"/>
                      <a:pt x="4746" y="5119"/>
                    </a:cubicBezTo>
                    <a:cubicBezTo>
                      <a:pt x="4732" y="5163"/>
                      <a:pt x="4720" y="5201"/>
                      <a:pt x="4727" y="5241"/>
                    </a:cubicBezTo>
                    <a:cubicBezTo>
                      <a:pt x="4845" y="5294"/>
                      <a:pt x="5216" y="5469"/>
                      <a:pt x="5207" y="5547"/>
                    </a:cubicBezTo>
                    <a:lnTo>
                      <a:pt x="5199" y="5616"/>
                    </a:lnTo>
                    <a:lnTo>
                      <a:pt x="5032" y="5649"/>
                    </a:lnTo>
                    <a:cubicBezTo>
                      <a:pt x="4955" y="5662"/>
                      <a:pt x="4876" y="5674"/>
                      <a:pt x="4794" y="5685"/>
                    </a:cubicBezTo>
                    <a:cubicBezTo>
                      <a:pt x="4665" y="5703"/>
                      <a:pt x="4534" y="5722"/>
                      <a:pt x="4468" y="5740"/>
                    </a:cubicBezTo>
                    <a:cubicBezTo>
                      <a:pt x="4382" y="5765"/>
                      <a:pt x="4363" y="5793"/>
                      <a:pt x="4338" y="5882"/>
                    </a:cubicBezTo>
                    <a:cubicBezTo>
                      <a:pt x="4329" y="5915"/>
                      <a:pt x="4319" y="5947"/>
                      <a:pt x="4302" y="5981"/>
                    </a:cubicBezTo>
                    <a:cubicBezTo>
                      <a:pt x="4252" y="6074"/>
                      <a:pt x="4135" y="6141"/>
                      <a:pt x="4031" y="6200"/>
                    </a:cubicBezTo>
                    <a:cubicBezTo>
                      <a:pt x="3980" y="6229"/>
                      <a:pt x="3934" y="6255"/>
                      <a:pt x="3898" y="6284"/>
                    </a:cubicBezTo>
                    <a:cubicBezTo>
                      <a:pt x="3830" y="6339"/>
                      <a:pt x="3847" y="6404"/>
                      <a:pt x="3867" y="6479"/>
                    </a:cubicBezTo>
                    <a:cubicBezTo>
                      <a:pt x="3893" y="6581"/>
                      <a:pt x="3926" y="6707"/>
                      <a:pt x="3710" y="6821"/>
                    </a:cubicBezTo>
                    <a:cubicBezTo>
                      <a:pt x="3959" y="6985"/>
                      <a:pt x="4385" y="7345"/>
                      <a:pt x="4076" y="7528"/>
                    </a:cubicBezTo>
                    <a:lnTo>
                      <a:pt x="3999" y="7573"/>
                    </a:lnTo>
                    <a:cubicBezTo>
                      <a:pt x="3999" y="7573"/>
                      <a:pt x="3810" y="7585"/>
                      <a:pt x="3786" y="7586"/>
                    </a:cubicBezTo>
                    <a:cubicBezTo>
                      <a:pt x="3778" y="7628"/>
                      <a:pt x="3766" y="7681"/>
                      <a:pt x="3751" y="7746"/>
                    </a:cubicBezTo>
                    <a:cubicBezTo>
                      <a:pt x="3730" y="7834"/>
                      <a:pt x="3675" y="8067"/>
                      <a:pt x="3704" y="8108"/>
                    </a:cubicBezTo>
                    <a:cubicBezTo>
                      <a:pt x="3759" y="8143"/>
                      <a:pt x="3839" y="8170"/>
                      <a:pt x="3932" y="8202"/>
                    </a:cubicBezTo>
                    <a:cubicBezTo>
                      <a:pt x="4091" y="8257"/>
                      <a:pt x="4270" y="8318"/>
                      <a:pt x="4356" y="8447"/>
                    </a:cubicBezTo>
                    <a:cubicBezTo>
                      <a:pt x="4410" y="8528"/>
                      <a:pt x="4479" y="8575"/>
                      <a:pt x="4605" y="8660"/>
                    </a:cubicBezTo>
                    <a:cubicBezTo>
                      <a:pt x="4693" y="8720"/>
                      <a:pt x="4736" y="8784"/>
                      <a:pt x="4774" y="8841"/>
                    </a:cubicBezTo>
                    <a:cubicBezTo>
                      <a:pt x="4855" y="8964"/>
                      <a:pt x="4877" y="8964"/>
                      <a:pt x="4958" y="8964"/>
                    </a:cubicBezTo>
                    <a:lnTo>
                      <a:pt x="5181" y="8964"/>
                    </a:lnTo>
                    <a:lnTo>
                      <a:pt x="5281" y="9041"/>
                    </a:lnTo>
                    <a:lnTo>
                      <a:pt x="5353" y="9138"/>
                    </a:lnTo>
                    <a:cubicBezTo>
                      <a:pt x="5470" y="9299"/>
                      <a:pt x="5603" y="9482"/>
                      <a:pt x="5541" y="9651"/>
                    </a:cubicBezTo>
                    <a:cubicBezTo>
                      <a:pt x="5518" y="9716"/>
                      <a:pt x="5473" y="9779"/>
                      <a:pt x="5428" y="9841"/>
                    </a:cubicBezTo>
                    <a:cubicBezTo>
                      <a:pt x="5345" y="9956"/>
                      <a:pt x="5274" y="10055"/>
                      <a:pt x="5356" y="10156"/>
                    </a:cubicBezTo>
                    <a:lnTo>
                      <a:pt x="5457" y="10281"/>
                    </a:lnTo>
                    <a:lnTo>
                      <a:pt x="5448" y="10281"/>
                    </a:lnTo>
                    <a:cubicBezTo>
                      <a:pt x="5588" y="10415"/>
                      <a:pt x="5677" y="10594"/>
                      <a:pt x="5669" y="10638"/>
                    </a:cubicBezTo>
                    <a:cubicBezTo>
                      <a:pt x="5651" y="10736"/>
                      <a:pt x="5488" y="10822"/>
                      <a:pt x="5344" y="10898"/>
                    </a:cubicBezTo>
                    <a:cubicBezTo>
                      <a:pt x="5265" y="10940"/>
                      <a:pt x="5193" y="10978"/>
                      <a:pt x="5165" y="11006"/>
                    </a:cubicBezTo>
                    <a:cubicBezTo>
                      <a:pt x="5098" y="11073"/>
                      <a:pt x="5141" y="11118"/>
                      <a:pt x="5244" y="11214"/>
                    </a:cubicBezTo>
                    <a:lnTo>
                      <a:pt x="5307" y="11275"/>
                    </a:lnTo>
                    <a:cubicBezTo>
                      <a:pt x="5350" y="11319"/>
                      <a:pt x="5385" y="11361"/>
                      <a:pt x="5419" y="11402"/>
                    </a:cubicBezTo>
                    <a:cubicBezTo>
                      <a:pt x="5481" y="11477"/>
                      <a:pt x="5537" y="11546"/>
                      <a:pt x="5635" y="11614"/>
                    </a:cubicBezTo>
                    <a:cubicBezTo>
                      <a:pt x="5709" y="11665"/>
                      <a:pt x="5791" y="11715"/>
                      <a:pt x="5873" y="11765"/>
                    </a:cubicBezTo>
                    <a:cubicBezTo>
                      <a:pt x="6012" y="11849"/>
                      <a:pt x="6146" y="11930"/>
                      <a:pt x="6252" y="12017"/>
                    </a:cubicBezTo>
                    <a:lnTo>
                      <a:pt x="6266" y="12029"/>
                    </a:lnTo>
                    <a:lnTo>
                      <a:pt x="6281" y="12053"/>
                    </a:lnTo>
                    <a:lnTo>
                      <a:pt x="6281" y="12154"/>
                    </a:lnTo>
                    <a:cubicBezTo>
                      <a:pt x="6278" y="12231"/>
                      <a:pt x="6118" y="12277"/>
                      <a:pt x="5928" y="12313"/>
                    </a:cubicBezTo>
                    <a:cubicBezTo>
                      <a:pt x="6070" y="12480"/>
                      <a:pt x="6169" y="12646"/>
                      <a:pt x="5969" y="12749"/>
                    </a:cubicBezTo>
                    <a:cubicBezTo>
                      <a:pt x="5946" y="12761"/>
                      <a:pt x="5921" y="12771"/>
                      <a:pt x="5894" y="12780"/>
                    </a:cubicBezTo>
                    <a:cubicBezTo>
                      <a:pt x="5948" y="12833"/>
                      <a:pt x="6011" y="12878"/>
                      <a:pt x="6098" y="12935"/>
                    </a:cubicBezTo>
                    <a:cubicBezTo>
                      <a:pt x="6243" y="13030"/>
                      <a:pt x="6169" y="13123"/>
                      <a:pt x="6121" y="13184"/>
                    </a:cubicBezTo>
                    <a:cubicBezTo>
                      <a:pt x="6110" y="13198"/>
                      <a:pt x="6100" y="13210"/>
                      <a:pt x="6092" y="13222"/>
                    </a:cubicBezTo>
                    <a:cubicBezTo>
                      <a:pt x="6312" y="13306"/>
                      <a:pt x="6365" y="13427"/>
                      <a:pt x="6408" y="13526"/>
                    </a:cubicBezTo>
                    <a:cubicBezTo>
                      <a:pt x="6431" y="13578"/>
                      <a:pt x="6452" y="13625"/>
                      <a:pt x="6488" y="13657"/>
                    </a:cubicBezTo>
                    <a:cubicBezTo>
                      <a:pt x="6514" y="13681"/>
                      <a:pt x="6599" y="13725"/>
                      <a:pt x="6673" y="13764"/>
                    </a:cubicBezTo>
                    <a:cubicBezTo>
                      <a:pt x="6887" y="13875"/>
                      <a:pt x="7129" y="14001"/>
                      <a:pt x="6968" y="14118"/>
                    </a:cubicBezTo>
                    <a:cubicBezTo>
                      <a:pt x="6926" y="14149"/>
                      <a:pt x="6860" y="14174"/>
                      <a:pt x="6774" y="14192"/>
                    </a:cubicBezTo>
                    <a:cubicBezTo>
                      <a:pt x="6791" y="14214"/>
                      <a:pt x="6809" y="14238"/>
                      <a:pt x="6828" y="14264"/>
                    </a:cubicBezTo>
                    <a:cubicBezTo>
                      <a:pt x="6914" y="14381"/>
                      <a:pt x="6979" y="14458"/>
                      <a:pt x="7023" y="14496"/>
                    </a:cubicBezTo>
                    <a:lnTo>
                      <a:pt x="7081" y="14496"/>
                    </a:lnTo>
                    <a:cubicBezTo>
                      <a:pt x="7190" y="14496"/>
                      <a:pt x="7297" y="14497"/>
                      <a:pt x="7400" y="14503"/>
                    </a:cubicBezTo>
                    <a:lnTo>
                      <a:pt x="7793" y="14525"/>
                    </a:lnTo>
                    <a:lnTo>
                      <a:pt x="7649" y="14662"/>
                    </a:lnTo>
                    <a:cubicBezTo>
                      <a:pt x="7569" y="14739"/>
                      <a:pt x="7619" y="14772"/>
                      <a:pt x="7873" y="14879"/>
                    </a:cubicBezTo>
                    <a:cubicBezTo>
                      <a:pt x="7965" y="14917"/>
                      <a:pt x="8059" y="14957"/>
                      <a:pt x="8138" y="15002"/>
                    </a:cubicBezTo>
                    <a:lnTo>
                      <a:pt x="8166" y="15019"/>
                    </a:lnTo>
                    <a:lnTo>
                      <a:pt x="8192" y="15055"/>
                    </a:lnTo>
                    <a:cubicBezTo>
                      <a:pt x="8171" y="15183"/>
                      <a:pt x="8175" y="15184"/>
                      <a:pt x="8413" y="15209"/>
                    </a:cubicBezTo>
                    <a:cubicBezTo>
                      <a:pt x="8455" y="15213"/>
                      <a:pt x="8498" y="15217"/>
                      <a:pt x="8539" y="15220"/>
                    </a:cubicBezTo>
                    <a:cubicBezTo>
                      <a:pt x="8760" y="15240"/>
                      <a:pt x="9341" y="15290"/>
                      <a:pt x="9191" y="15539"/>
                    </a:cubicBezTo>
                    <a:lnTo>
                      <a:pt x="9132" y="15636"/>
                    </a:lnTo>
                    <a:lnTo>
                      <a:pt x="9095" y="15636"/>
                    </a:lnTo>
                    <a:cubicBezTo>
                      <a:pt x="9336" y="15709"/>
                      <a:pt x="9521" y="15812"/>
                      <a:pt x="9351" y="15946"/>
                    </a:cubicBezTo>
                    <a:cubicBezTo>
                      <a:pt x="9295" y="15990"/>
                      <a:pt x="9215" y="16017"/>
                      <a:pt x="9146" y="16034"/>
                    </a:cubicBezTo>
                    <a:cubicBezTo>
                      <a:pt x="9196" y="16052"/>
                      <a:pt x="9274" y="16073"/>
                      <a:pt x="9305" y="16081"/>
                    </a:cubicBezTo>
                    <a:cubicBezTo>
                      <a:pt x="9348" y="16093"/>
                      <a:pt x="9387" y="16104"/>
                      <a:pt x="9419" y="16113"/>
                    </a:cubicBezTo>
                    <a:lnTo>
                      <a:pt x="9656" y="16185"/>
                    </a:lnTo>
                    <a:cubicBezTo>
                      <a:pt x="9656" y="16185"/>
                      <a:pt x="9463" y="16281"/>
                      <a:pt x="9458" y="16283"/>
                    </a:cubicBezTo>
                    <a:cubicBezTo>
                      <a:pt x="9713" y="16387"/>
                      <a:pt x="9861" y="16528"/>
                      <a:pt x="9836" y="16647"/>
                    </a:cubicBezTo>
                    <a:lnTo>
                      <a:pt x="9811" y="16761"/>
                    </a:lnTo>
                    <a:lnTo>
                      <a:pt x="9757" y="16760"/>
                    </a:lnTo>
                    <a:cubicBezTo>
                      <a:pt x="9882" y="16842"/>
                      <a:pt x="9907" y="16926"/>
                      <a:pt x="9823" y="17002"/>
                    </a:cubicBezTo>
                    <a:cubicBezTo>
                      <a:pt x="9771" y="17049"/>
                      <a:pt x="9701" y="17079"/>
                      <a:pt x="9649" y="17101"/>
                    </a:cubicBezTo>
                    <a:cubicBezTo>
                      <a:pt x="9603" y="17120"/>
                      <a:pt x="9598" y="17123"/>
                      <a:pt x="9593" y="17131"/>
                    </a:cubicBezTo>
                    <a:cubicBezTo>
                      <a:pt x="9574" y="17161"/>
                      <a:pt x="9613" y="17214"/>
                      <a:pt x="9671" y="17239"/>
                    </a:cubicBezTo>
                    <a:cubicBezTo>
                      <a:pt x="9692" y="17248"/>
                      <a:pt x="9720" y="17255"/>
                      <a:pt x="9748" y="17263"/>
                    </a:cubicBezTo>
                    <a:cubicBezTo>
                      <a:pt x="9896" y="17305"/>
                      <a:pt x="10121" y="17369"/>
                      <a:pt x="10099" y="17491"/>
                    </a:cubicBezTo>
                    <a:cubicBezTo>
                      <a:pt x="10089" y="17548"/>
                      <a:pt x="10009" y="17586"/>
                      <a:pt x="9955" y="17609"/>
                    </a:cubicBezTo>
                    <a:cubicBezTo>
                      <a:pt x="9967" y="17624"/>
                      <a:pt x="9979" y="17641"/>
                      <a:pt x="9986" y="17664"/>
                    </a:cubicBezTo>
                    <a:cubicBezTo>
                      <a:pt x="10028" y="17800"/>
                      <a:pt x="9965" y="17866"/>
                      <a:pt x="9725" y="17932"/>
                    </a:cubicBezTo>
                    <a:cubicBezTo>
                      <a:pt x="9675" y="17946"/>
                      <a:pt x="9632" y="17958"/>
                      <a:pt x="9581" y="17984"/>
                    </a:cubicBezTo>
                    <a:cubicBezTo>
                      <a:pt x="9517" y="18017"/>
                      <a:pt x="9493" y="18130"/>
                      <a:pt x="9560" y="18221"/>
                    </a:cubicBezTo>
                    <a:cubicBezTo>
                      <a:pt x="9616" y="18295"/>
                      <a:pt x="9852" y="18389"/>
                      <a:pt x="10025" y="18457"/>
                    </a:cubicBezTo>
                    <a:lnTo>
                      <a:pt x="10147" y="18506"/>
                    </a:lnTo>
                    <a:cubicBezTo>
                      <a:pt x="10173" y="18517"/>
                      <a:pt x="10214" y="18530"/>
                      <a:pt x="10262" y="18546"/>
                    </a:cubicBezTo>
                    <a:cubicBezTo>
                      <a:pt x="10388" y="18587"/>
                      <a:pt x="10499" y="18624"/>
                      <a:pt x="10589" y="18658"/>
                    </a:cubicBezTo>
                    <a:cubicBezTo>
                      <a:pt x="10659" y="18651"/>
                      <a:pt x="10736" y="18647"/>
                      <a:pt x="10821" y="18647"/>
                    </a:cubicBezTo>
                    <a:cubicBezTo>
                      <a:pt x="11073" y="18647"/>
                      <a:pt x="11423" y="18683"/>
                      <a:pt x="11568" y="18725"/>
                    </a:cubicBezTo>
                    <a:cubicBezTo>
                      <a:pt x="11774" y="18785"/>
                      <a:pt x="11890" y="18853"/>
                      <a:pt x="11920" y="18931"/>
                    </a:cubicBezTo>
                    <a:cubicBezTo>
                      <a:pt x="12123" y="18969"/>
                      <a:pt x="12173" y="19079"/>
                      <a:pt x="12221" y="19187"/>
                    </a:cubicBezTo>
                    <a:cubicBezTo>
                      <a:pt x="12225" y="19194"/>
                      <a:pt x="12227" y="19200"/>
                      <a:pt x="12230" y="19205"/>
                    </a:cubicBezTo>
                    <a:cubicBezTo>
                      <a:pt x="12278" y="19214"/>
                      <a:pt x="12399" y="19231"/>
                      <a:pt x="12462" y="19240"/>
                    </a:cubicBezTo>
                    <a:cubicBezTo>
                      <a:pt x="12541" y="19252"/>
                      <a:pt x="12604" y="19261"/>
                      <a:pt x="12656" y="19270"/>
                    </a:cubicBezTo>
                    <a:cubicBezTo>
                      <a:pt x="12771" y="19292"/>
                      <a:pt x="12888" y="19338"/>
                      <a:pt x="13003" y="19408"/>
                    </a:cubicBezTo>
                    <a:lnTo>
                      <a:pt x="15302" y="19408"/>
                    </a:lnTo>
                    <a:lnTo>
                      <a:pt x="15474" y="19418"/>
                    </a:lnTo>
                    <a:cubicBezTo>
                      <a:pt x="15756" y="19435"/>
                      <a:pt x="15943" y="19449"/>
                      <a:pt x="16067" y="19497"/>
                    </a:cubicBezTo>
                    <a:cubicBezTo>
                      <a:pt x="16211" y="19554"/>
                      <a:pt x="16223" y="19627"/>
                      <a:pt x="16231" y="19675"/>
                    </a:cubicBezTo>
                    <a:cubicBezTo>
                      <a:pt x="16233" y="19689"/>
                      <a:pt x="16237" y="19713"/>
                      <a:pt x="16244" y="19720"/>
                    </a:cubicBezTo>
                    <a:cubicBezTo>
                      <a:pt x="16273" y="19733"/>
                      <a:pt x="16416" y="19768"/>
                      <a:pt x="16495" y="19781"/>
                    </a:cubicBezTo>
                    <a:cubicBezTo>
                      <a:pt x="16505" y="19778"/>
                      <a:pt x="16516" y="19776"/>
                      <a:pt x="16525" y="19773"/>
                    </a:cubicBezTo>
                    <a:cubicBezTo>
                      <a:pt x="16633" y="19747"/>
                      <a:pt x="16781" y="19710"/>
                      <a:pt x="16956" y="19710"/>
                    </a:cubicBezTo>
                    <a:cubicBezTo>
                      <a:pt x="17089" y="19710"/>
                      <a:pt x="17209" y="19731"/>
                      <a:pt x="17294" y="19769"/>
                    </a:cubicBezTo>
                    <a:lnTo>
                      <a:pt x="17562" y="19884"/>
                    </a:lnTo>
                    <a:lnTo>
                      <a:pt x="17475" y="19917"/>
                    </a:lnTo>
                    <a:lnTo>
                      <a:pt x="18821" y="20929"/>
                    </a:lnTo>
                    <a:cubicBezTo>
                      <a:pt x="19068" y="20943"/>
                      <a:pt x="19689" y="20958"/>
                      <a:pt x="20052" y="20961"/>
                    </a:cubicBezTo>
                    <a:cubicBezTo>
                      <a:pt x="20134" y="20961"/>
                      <a:pt x="20180" y="20960"/>
                      <a:pt x="20223" y="20960"/>
                    </a:cubicBezTo>
                    <a:cubicBezTo>
                      <a:pt x="20301" y="20958"/>
                      <a:pt x="20365" y="20956"/>
                      <a:pt x="20427" y="20956"/>
                    </a:cubicBezTo>
                    <a:cubicBezTo>
                      <a:pt x="20514" y="20956"/>
                      <a:pt x="20592" y="20959"/>
                      <a:pt x="20666" y="20965"/>
                    </a:cubicBezTo>
                    <a:cubicBezTo>
                      <a:pt x="20691" y="20966"/>
                      <a:pt x="20725" y="20967"/>
                      <a:pt x="20761" y="20969"/>
                    </a:cubicBezTo>
                    <a:cubicBezTo>
                      <a:pt x="21001" y="20976"/>
                      <a:pt x="21330" y="20987"/>
                      <a:pt x="21498" y="21085"/>
                    </a:cubicBezTo>
                    <a:cubicBezTo>
                      <a:pt x="21529" y="21103"/>
                      <a:pt x="21553" y="21125"/>
                      <a:pt x="21568" y="21148"/>
                    </a:cubicBezTo>
                    <a:cubicBezTo>
                      <a:pt x="21600" y="21207"/>
                      <a:pt x="21567" y="21262"/>
                      <a:pt x="21476" y="21303"/>
                    </a:cubicBezTo>
                    <a:cubicBezTo>
                      <a:pt x="21315" y="21377"/>
                      <a:pt x="21035" y="21386"/>
                      <a:pt x="20838" y="21386"/>
                    </a:cubicBezTo>
                    <a:cubicBezTo>
                      <a:pt x="20758" y="21386"/>
                      <a:pt x="20681" y="21384"/>
                      <a:pt x="20619" y="21383"/>
                    </a:cubicBezTo>
                    <a:cubicBezTo>
                      <a:pt x="20619" y="21383"/>
                      <a:pt x="20529" y="21381"/>
                      <a:pt x="20526" y="21381"/>
                    </a:cubicBezTo>
                    <a:cubicBezTo>
                      <a:pt x="20419" y="21381"/>
                      <a:pt x="20295" y="21381"/>
                      <a:pt x="20162" y="21379"/>
                    </a:cubicBezTo>
                    <a:cubicBezTo>
                      <a:pt x="20209" y="21407"/>
                      <a:pt x="20242" y="21438"/>
                      <a:pt x="20261" y="21470"/>
                    </a:cubicBezTo>
                    <a:lnTo>
                      <a:pt x="20292" y="21523"/>
                    </a:lnTo>
                    <a:lnTo>
                      <a:pt x="19950" y="21563"/>
                    </a:lnTo>
                    <a:lnTo>
                      <a:pt x="19902" y="21576"/>
                    </a:lnTo>
                    <a:lnTo>
                      <a:pt x="19800" y="21600"/>
                    </a:lnTo>
                    <a:lnTo>
                      <a:pt x="19717" y="21572"/>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36" name="Google Shape;536;p12"/>
              <p:cNvSpPr/>
              <p:nvPr/>
            </p:nvSpPr>
            <p:spPr>
              <a:xfrm>
                <a:off x="444499" y="1868133"/>
                <a:ext cx="46770" cy="67923"/>
              </a:xfrm>
              <a:custGeom>
                <a:rect b="b" l="l" r="r" t="t"/>
                <a:pathLst>
                  <a:path extrusionOk="0" h="21600" w="21138">
                    <a:moveTo>
                      <a:pt x="12581" y="21600"/>
                    </a:moveTo>
                    <a:cubicBezTo>
                      <a:pt x="9863" y="21600"/>
                      <a:pt x="7082" y="20523"/>
                      <a:pt x="5499" y="18849"/>
                    </a:cubicBezTo>
                    <a:cubicBezTo>
                      <a:pt x="3638" y="16888"/>
                      <a:pt x="3170" y="14551"/>
                      <a:pt x="2755" y="12491"/>
                    </a:cubicBezTo>
                    <a:cubicBezTo>
                      <a:pt x="2615" y="11804"/>
                      <a:pt x="2503" y="11244"/>
                      <a:pt x="2354" y="10711"/>
                    </a:cubicBezTo>
                    <a:lnTo>
                      <a:pt x="1833" y="8896"/>
                    </a:lnTo>
                    <a:cubicBezTo>
                      <a:pt x="1194" y="6686"/>
                      <a:pt x="563" y="4499"/>
                      <a:pt x="165" y="2257"/>
                    </a:cubicBezTo>
                    <a:lnTo>
                      <a:pt x="0" y="1334"/>
                    </a:lnTo>
                    <a:lnTo>
                      <a:pt x="5504" y="0"/>
                    </a:lnTo>
                    <a:lnTo>
                      <a:pt x="6185" y="793"/>
                    </a:lnTo>
                    <a:cubicBezTo>
                      <a:pt x="6222" y="691"/>
                      <a:pt x="6483" y="667"/>
                      <a:pt x="6740" y="647"/>
                    </a:cubicBezTo>
                    <a:cubicBezTo>
                      <a:pt x="7379" y="592"/>
                      <a:pt x="7917" y="556"/>
                      <a:pt x="8439" y="556"/>
                    </a:cubicBezTo>
                    <a:cubicBezTo>
                      <a:pt x="10059" y="556"/>
                      <a:pt x="11432" y="908"/>
                      <a:pt x="12519" y="1602"/>
                    </a:cubicBezTo>
                    <a:cubicBezTo>
                      <a:pt x="13800" y="2415"/>
                      <a:pt x="14355" y="3441"/>
                      <a:pt x="14801" y="4262"/>
                    </a:cubicBezTo>
                    <a:cubicBezTo>
                      <a:pt x="14963" y="4562"/>
                      <a:pt x="15274" y="5146"/>
                      <a:pt x="15445" y="5253"/>
                    </a:cubicBezTo>
                    <a:lnTo>
                      <a:pt x="21138" y="6855"/>
                    </a:lnTo>
                    <a:lnTo>
                      <a:pt x="15998" y="9267"/>
                    </a:lnTo>
                    <a:cubicBezTo>
                      <a:pt x="15305" y="9590"/>
                      <a:pt x="15174" y="9776"/>
                      <a:pt x="15174" y="9776"/>
                    </a:cubicBezTo>
                    <a:cubicBezTo>
                      <a:pt x="15224" y="10028"/>
                      <a:pt x="16219" y="11015"/>
                      <a:pt x="16754" y="11544"/>
                    </a:cubicBezTo>
                    <a:cubicBezTo>
                      <a:pt x="18573" y="13348"/>
                      <a:pt x="21600" y="16355"/>
                      <a:pt x="18209" y="19587"/>
                    </a:cubicBezTo>
                    <a:cubicBezTo>
                      <a:pt x="16841" y="20886"/>
                      <a:pt x="14846" y="21600"/>
                      <a:pt x="12581"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37" name="Google Shape;537;p12"/>
              <p:cNvSpPr/>
              <p:nvPr/>
            </p:nvSpPr>
            <p:spPr>
              <a:xfrm>
                <a:off x="469900" y="1957091"/>
                <a:ext cx="56633" cy="56481"/>
              </a:xfrm>
              <a:custGeom>
                <a:rect b="b" l="l" r="r" t="t"/>
                <a:pathLst>
                  <a:path extrusionOk="0" h="21600" w="21289">
                    <a:moveTo>
                      <a:pt x="16529" y="21600"/>
                    </a:moveTo>
                    <a:cubicBezTo>
                      <a:pt x="16035" y="21600"/>
                      <a:pt x="15548" y="21534"/>
                      <a:pt x="15082" y="21396"/>
                    </a:cubicBezTo>
                    <a:cubicBezTo>
                      <a:pt x="12035" y="20475"/>
                      <a:pt x="11077" y="18026"/>
                      <a:pt x="10443" y="16403"/>
                    </a:cubicBezTo>
                    <a:cubicBezTo>
                      <a:pt x="10200" y="15786"/>
                      <a:pt x="9972" y="15197"/>
                      <a:pt x="9697" y="14851"/>
                    </a:cubicBezTo>
                    <a:cubicBezTo>
                      <a:pt x="9608" y="14727"/>
                      <a:pt x="9322" y="14500"/>
                      <a:pt x="9133" y="14348"/>
                    </a:cubicBezTo>
                    <a:cubicBezTo>
                      <a:pt x="8338" y="13712"/>
                      <a:pt x="7030" y="12658"/>
                      <a:pt x="6704" y="10783"/>
                    </a:cubicBezTo>
                    <a:cubicBezTo>
                      <a:pt x="6650" y="10470"/>
                      <a:pt x="6622" y="10176"/>
                      <a:pt x="6608" y="9910"/>
                    </a:cubicBezTo>
                    <a:cubicBezTo>
                      <a:pt x="6534" y="9901"/>
                      <a:pt x="6461" y="9896"/>
                      <a:pt x="6389" y="9891"/>
                    </a:cubicBezTo>
                    <a:cubicBezTo>
                      <a:pt x="4468" y="9715"/>
                      <a:pt x="1209" y="9421"/>
                      <a:pt x="191" y="5914"/>
                    </a:cubicBezTo>
                    <a:cubicBezTo>
                      <a:pt x="-201" y="4556"/>
                      <a:pt x="13" y="3218"/>
                      <a:pt x="797" y="2150"/>
                    </a:cubicBezTo>
                    <a:cubicBezTo>
                      <a:pt x="1832" y="745"/>
                      <a:pt x="3760" y="0"/>
                      <a:pt x="6373" y="0"/>
                    </a:cubicBezTo>
                    <a:cubicBezTo>
                      <a:pt x="9685" y="0"/>
                      <a:pt x="14972" y="1215"/>
                      <a:pt x="15951" y="4561"/>
                    </a:cubicBezTo>
                    <a:cubicBezTo>
                      <a:pt x="16215" y="5458"/>
                      <a:pt x="16166" y="6265"/>
                      <a:pt x="16131" y="6854"/>
                    </a:cubicBezTo>
                    <a:cubicBezTo>
                      <a:pt x="16117" y="7072"/>
                      <a:pt x="16093" y="7247"/>
                      <a:pt x="16112" y="7390"/>
                    </a:cubicBezTo>
                    <a:cubicBezTo>
                      <a:pt x="16133" y="7437"/>
                      <a:pt x="16345" y="7741"/>
                      <a:pt x="16501" y="7964"/>
                    </a:cubicBezTo>
                    <a:cubicBezTo>
                      <a:pt x="16856" y="8477"/>
                      <a:pt x="17299" y="9113"/>
                      <a:pt x="17595" y="9967"/>
                    </a:cubicBezTo>
                    <a:cubicBezTo>
                      <a:pt x="17935" y="10964"/>
                      <a:pt x="17937" y="11880"/>
                      <a:pt x="17942" y="12611"/>
                    </a:cubicBezTo>
                    <a:cubicBezTo>
                      <a:pt x="17942" y="12729"/>
                      <a:pt x="17942" y="12862"/>
                      <a:pt x="17944" y="12990"/>
                    </a:cubicBezTo>
                    <a:cubicBezTo>
                      <a:pt x="18921" y="13289"/>
                      <a:pt x="20968" y="14087"/>
                      <a:pt x="21259" y="16650"/>
                    </a:cubicBezTo>
                    <a:cubicBezTo>
                      <a:pt x="21399" y="17907"/>
                      <a:pt x="21033" y="19103"/>
                      <a:pt x="20231" y="20010"/>
                    </a:cubicBezTo>
                    <a:cubicBezTo>
                      <a:pt x="19348" y="21021"/>
                      <a:pt x="17996" y="21600"/>
                      <a:pt x="16529"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38" name="Google Shape;538;p12"/>
              <p:cNvSpPr/>
              <p:nvPr/>
            </p:nvSpPr>
            <p:spPr>
              <a:xfrm>
                <a:off x="63499" y="0"/>
                <a:ext cx="378428" cy="597680"/>
              </a:xfrm>
              <a:custGeom>
                <a:rect b="b" l="l" r="r" t="t"/>
                <a:pathLst>
                  <a:path extrusionOk="0" h="21600" w="21600">
                    <a:moveTo>
                      <a:pt x="15656" y="20817"/>
                    </a:moveTo>
                    <a:cubicBezTo>
                      <a:pt x="15521" y="20849"/>
                      <a:pt x="15407" y="20865"/>
                      <a:pt x="15310" y="20865"/>
                    </a:cubicBezTo>
                    <a:lnTo>
                      <a:pt x="15177" y="20855"/>
                    </a:lnTo>
                    <a:cubicBezTo>
                      <a:pt x="15077" y="20839"/>
                      <a:pt x="14812" y="20796"/>
                      <a:pt x="14672" y="20642"/>
                    </a:cubicBezTo>
                    <a:cubicBezTo>
                      <a:pt x="14589" y="20550"/>
                      <a:pt x="14570" y="20438"/>
                      <a:pt x="14620" y="20325"/>
                    </a:cubicBezTo>
                    <a:cubicBezTo>
                      <a:pt x="14667" y="20220"/>
                      <a:pt x="14984" y="19857"/>
                      <a:pt x="15562" y="19244"/>
                    </a:cubicBezTo>
                    <a:lnTo>
                      <a:pt x="14790" y="18945"/>
                    </a:lnTo>
                    <a:lnTo>
                      <a:pt x="14569" y="18827"/>
                    </a:lnTo>
                    <a:cubicBezTo>
                      <a:pt x="14427" y="18879"/>
                      <a:pt x="14254" y="18940"/>
                      <a:pt x="14054" y="18957"/>
                    </a:cubicBezTo>
                    <a:cubicBezTo>
                      <a:pt x="14054" y="18957"/>
                      <a:pt x="13946" y="18962"/>
                      <a:pt x="13946" y="18962"/>
                    </a:cubicBezTo>
                    <a:cubicBezTo>
                      <a:pt x="13676" y="18962"/>
                      <a:pt x="13450" y="18893"/>
                      <a:pt x="13261" y="18827"/>
                    </a:cubicBezTo>
                    <a:cubicBezTo>
                      <a:pt x="13059" y="18924"/>
                      <a:pt x="12842" y="19012"/>
                      <a:pt x="12514" y="19045"/>
                    </a:cubicBezTo>
                    <a:cubicBezTo>
                      <a:pt x="12341" y="19062"/>
                      <a:pt x="12165" y="19067"/>
                      <a:pt x="11989" y="19067"/>
                    </a:cubicBezTo>
                    <a:lnTo>
                      <a:pt x="11656" y="19065"/>
                    </a:lnTo>
                    <a:cubicBezTo>
                      <a:pt x="11517" y="19065"/>
                      <a:pt x="11378" y="19068"/>
                      <a:pt x="11241" y="19083"/>
                    </a:cubicBezTo>
                    <a:lnTo>
                      <a:pt x="11096" y="19099"/>
                    </a:lnTo>
                    <a:lnTo>
                      <a:pt x="10124" y="18752"/>
                    </a:lnTo>
                    <a:lnTo>
                      <a:pt x="10409" y="18332"/>
                    </a:lnTo>
                    <a:cubicBezTo>
                      <a:pt x="10409" y="18332"/>
                      <a:pt x="10385" y="18268"/>
                      <a:pt x="10379" y="18255"/>
                    </a:cubicBezTo>
                    <a:cubicBezTo>
                      <a:pt x="10370" y="18254"/>
                      <a:pt x="10361" y="18253"/>
                      <a:pt x="10352" y="18252"/>
                    </a:cubicBezTo>
                    <a:cubicBezTo>
                      <a:pt x="10190" y="18235"/>
                      <a:pt x="9829" y="18197"/>
                      <a:pt x="9750" y="17866"/>
                    </a:cubicBezTo>
                    <a:cubicBezTo>
                      <a:pt x="9690" y="17615"/>
                      <a:pt x="9632" y="17556"/>
                      <a:pt x="9334" y="17444"/>
                    </a:cubicBezTo>
                    <a:cubicBezTo>
                      <a:pt x="9311" y="17436"/>
                      <a:pt x="9265" y="17422"/>
                      <a:pt x="9206" y="17404"/>
                    </a:cubicBezTo>
                    <a:cubicBezTo>
                      <a:pt x="8587" y="17218"/>
                      <a:pt x="8339" y="17127"/>
                      <a:pt x="8288" y="16952"/>
                    </a:cubicBezTo>
                    <a:cubicBezTo>
                      <a:pt x="8287" y="16950"/>
                      <a:pt x="8195" y="16653"/>
                      <a:pt x="7922" y="16389"/>
                    </a:cubicBezTo>
                    <a:cubicBezTo>
                      <a:pt x="7811" y="16282"/>
                      <a:pt x="7010" y="16134"/>
                      <a:pt x="6305" y="16090"/>
                    </a:cubicBezTo>
                    <a:lnTo>
                      <a:pt x="6147" y="16081"/>
                    </a:lnTo>
                    <a:lnTo>
                      <a:pt x="6041" y="16007"/>
                    </a:lnTo>
                    <a:cubicBezTo>
                      <a:pt x="5754" y="15806"/>
                      <a:pt x="5477" y="15622"/>
                      <a:pt x="5299" y="15511"/>
                    </a:cubicBezTo>
                    <a:cubicBezTo>
                      <a:pt x="5299" y="15514"/>
                      <a:pt x="5265" y="15825"/>
                      <a:pt x="5265" y="15825"/>
                    </a:cubicBezTo>
                    <a:lnTo>
                      <a:pt x="2804" y="15451"/>
                    </a:lnTo>
                    <a:lnTo>
                      <a:pt x="2804" y="15061"/>
                    </a:lnTo>
                    <a:cubicBezTo>
                      <a:pt x="2716" y="15033"/>
                      <a:pt x="2643" y="15008"/>
                      <a:pt x="2583" y="14967"/>
                    </a:cubicBezTo>
                    <a:cubicBezTo>
                      <a:pt x="2540" y="14940"/>
                      <a:pt x="2506" y="14911"/>
                      <a:pt x="2479" y="14884"/>
                    </a:cubicBezTo>
                    <a:cubicBezTo>
                      <a:pt x="2435" y="14887"/>
                      <a:pt x="2392" y="14889"/>
                      <a:pt x="2350" y="14889"/>
                    </a:cubicBezTo>
                    <a:cubicBezTo>
                      <a:pt x="2235" y="14889"/>
                      <a:pt x="2124" y="14875"/>
                      <a:pt x="2021" y="14848"/>
                    </a:cubicBezTo>
                    <a:cubicBezTo>
                      <a:pt x="1817" y="14794"/>
                      <a:pt x="1653" y="14689"/>
                      <a:pt x="1521" y="14605"/>
                    </a:cubicBezTo>
                    <a:cubicBezTo>
                      <a:pt x="1470" y="14573"/>
                      <a:pt x="1425" y="14543"/>
                      <a:pt x="1380" y="14519"/>
                    </a:cubicBezTo>
                    <a:cubicBezTo>
                      <a:pt x="1348" y="14502"/>
                      <a:pt x="1265" y="14468"/>
                      <a:pt x="1164" y="14426"/>
                    </a:cubicBezTo>
                    <a:cubicBezTo>
                      <a:pt x="591" y="14182"/>
                      <a:pt x="446" y="14113"/>
                      <a:pt x="371" y="14017"/>
                    </a:cubicBezTo>
                    <a:cubicBezTo>
                      <a:pt x="336" y="13943"/>
                      <a:pt x="322" y="13930"/>
                      <a:pt x="321" y="13928"/>
                    </a:cubicBezTo>
                    <a:cubicBezTo>
                      <a:pt x="231" y="13897"/>
                      <a:pt x="0" y="13810"/>
                      <a:pt x="0" y="13607"/>
                    </a:cubicBezTo>
                    <a:cubicBezTo>
                      <a:pt x="0" y="13476"/>
                      <a:pt x="145" y="13253"/>
                      <a:pt x="688" y="13253"/>
                    </a:cubicBezTo>
                    <a:cubicBezTo>
                      <a:pt x="692" y="13253"/>
                      <a:pt x="696" y="13253"/>
                      <a:pt x="700" y="13253"/>
                    </a:cubicBezTo>
                    <a:cubicBezTo>
                      <a:pt x="663" y="13160"/>
                      <a:pt x="652" y="13049"/>
                      <a:pt x="652" y="12919"/>
                    </a:cubicBezTo>
                    <a:cubicBezTo>
                      <a:pt x="652" y="12529"/>
                      <a:pt x="1354" y="12368"/>
                      <a:pt x="1494" y="12340"/>
                    </a:cubicBezTo>
                    <a:lnTo>
                      <a:pt x="2168" y="12270"/>
                    </a:lnTo>
                    <a:cubicBezTo>
                      <a:pt x="2171" y="12229"/>
                      <a:pt x="2189" y="12185"/>
                      <a:pt x="2227" y="12143"/>
                    </a:cubicBezTo>
                    <a:cubicBezTo>
                      <a:pt x="2261" y="12108"/>
                      <a:pt x="3214" y="11061"/>
                      <a:pt x="3214" y="11061"/>
                    </a:cubicBezTo>
                    <a:cubicBezTo>
                      <a:pt x="3112" y="10983"/>
                      <a:pt x="3034" y="10923"/>
                      <a:pt x="3022" y="10909"/>
                    </a:cubicBezTo>
                    <a:cubicBezTo>
                      <a:pt x="2790" y="10659"/>
                      <a:pt x="2921" y="10421"/>
                      <a:pt x="3008" y="10263"/>
                    </a:cubicBezTo>
                    <a:cubicBezTo>
                      <a:pt x="3049" y="10188"/>
                      <a:pt x="3087" y="10118"/>
                      <a:pt x="3086" y="10064"/>
                    </a:cubicBezTo>
                    <a:cubicBezTo>
                      <a:pt x="3086" y="9916"/>
                      <a:pt x="3072" y="9768"/>
                      <a:pt x="3058" y="9620"/>
                    </a:cubicBezTo>
                    <a:lnTo>
                      <a:pt x="3043" y="9453"/>
                    </a:lnTo>
                    <a:cubicBezTo>
                      <a:pt x="3039" y="9408"/>
                      <a:pt x="3048" y="9342"/>
                      <a:pt x="3060" y="9269"/>
                    </a:cubicBezTo>
                    <a:cubicBezTo>
                      <a:pt x="3073" y="9188"/>
                      <a:pt x="3078" y="9131"/>
                      <a:pt x="3077" y="9099"/>
                    </a:cubicBezTo>
                    <a:cubicBezTo>
                      <a:pt x="3038" y="9077"/>
                      <a:pt x="2518" y="8776"/>
                      <a:pt x="2518" y="8776"/>
                    </a:cubicBezTo>
                    <a:lnTo>
                      <a:pt x="3194" y="8472"/>
                    </a:lnTo>
                    <a:cubicBezTo>
                      <a:pt x="3151" y="8404"/>
                      <a:pt x="3107" y="8335"/>
                      <a:pt x="3061" y="8267"/>
                    </a:cubicBezTo>
                    <a:cubicBezTo>
                      <a:pt x="2935" y="8087"/>
                      <a:pt x="2865" y="7941"/>
                      <a:pt x="3108" y="7706"/>
                    </a:cubicBezTo>
                    <a:cubicBezTo>
                      <a:pt x="3176" y="7638"/>
                      <a:pt x="3203" y="7571"/>
                      <a:pt x="3179" y="7559"/>
                    </a:cubicBezTo>
                    <a:cubicBezTo>
                      <a:pt x="2994" y="7471"/>
                      <a:pt x="2761" y="7360"/>
                      <a:pt x="2667" y="7172"/>
                    </a:cubicBezTo>
                    <a:lnTo>
                      <a:pt x="2629" y="7086"/>
                    </a:lnTo>
                    <a:cubicBezTo>
                      <a:pt x="2598" y="7013"/>
                      <a:pt x="2581" y="6973"/>
                      <a:pt x="2531" y="6919"/>
                    </a:cubicBezTo>
                    <a:cubicBezTo>
                      <a:pt x="2418" y="6802"/>
                      <a:pt x="2346" y="6711"/>
                      <a:pt x="2402" y="6533"/>
                    </a:cubicBezTo>
                    <a:cubicBezTo>
                      <a:pt x="2420" y="6476"/>
                      <a:pt x="2459" y="6424"/>
                      <a:pt x="2528" y="6336"/>
                    </a:cubicBezTo>
                    <a:cubicBezTo>
                      <a:pt x="2632" y="6202"/>
                      <a:pt x="2655" y="6159"/>
                      <a:pt x="2659" y="6145"/>
                    </a:cubicBezTo>
                    <a:lnTo>
                      <a:pt x="2657" y="6074"/>
                    </a:lnTo>
                    <a:lnTo>
                      <a:pt x="2750" y="6046"/>
                    </a:lnTo>
                    <a:lnTo>
                      <a:pt x="3221" y="5848"/>
                    </a:lnTo>
                    <a:lnTo>
                      <a:pt x="3297" y="5897"/>
                    </a:lnTo>
                    <a:lnTo>
                      <a:pt x="3357" y="5684"/>
                    </a:lnTo>
                    <a:lnTo>
                      <a:pt x="3466" y="5667"/>
                    </a:lnTo>
                    <a:lnTo>
                      <a:pt x="3036" y="5124"/>
                    </a:lnTo>
                    <a:lnTo>
                      <a:pt x="3735" y="4546"/>
                    </a:lnTo>
                    <a:lnTo>
                      <a:pt x="4061" y="4814"/>
                    </a:lnTo>
                    <a:cubicBezTo>
                      <a:pt x="4088" y="4836"/>
                      <a:pt x="4118" y="4857"/>
                      <a:pt x="4150" y="4876"/>
                    </a:cubicBezTo>
                    <a:lnTo>
                      <a:pt x="4450" y="4770"/>
                    </a:lnTo>
                    <a:cubicBezTo>
                      <a:pt x="4520" y="4746"/>
                      <a:pt x="4582" y="4725"/>
                      <a:pt x="4637" y="4702"/>
                    </a:cubicBezTo>
                    <a:cubicBezTo>
                      <a:pt x="4708" y="4673"/>
                      <a:pt x="4780" y="4645"/>
                      <a:pt x="4856" y="4616"/>
                    </a:cubicBezTo>
                    <a:cubicBezTo>
                      <a:pt x="5064" y="4538"/>
                      <a:pt x="5317" y="4442"/>
                      <a:pt x="5391" y="4347"/>
                    </a:cubicBezTo>
                    <a:cubicBezTo>
                      <a:pt x="5390" y="4349"/>
                      <a:pt x="5389" y="4349"/>
                      <a:pt x="5388" y="4349"/>
                    </a:cubicBezTo>
                    <a:cubicBezTo>
                      <a:pt x="5380" y="4349"/>
                      <a:pt x="5383" y="4312"/>
                      <a:pt x="5385" y="4286"/>
                    </a:cubicBezTo>
                    <a:cubicBezTo>
                      <a:pt x="5395" y="4149"/>
                      <a:pt x="5403" y="4035"/>
                      <a:pt x="5577" y="3952"/>
                    </a:cubicBezTo>
                    <a:lnTo>
                      <a:pt x="6143" y="3683"/>
                    </a:lnTo>
                    <a:lnTo>
                      <a:pt x="6407" y="3704"/>
                    </a:lnTo>
                    <a:cubicBezTo>
                      <a:pt x="6404" y="3700"/>
                      <a:pt x="6321" y="3586"/>
                      <a:pt x="6321" y="3586"/>
                    </a:cubicBezTo>
                    <a:lnTo>
                      <a:pt x="6410" y="3549"/>
                    </a:lnTo>
                    <a:lnTo>
                      <a:pt x="6276" y="3469"/>
                    </a:lnTo>
                    <a:lnTo>
                      <a:pt x="6415" y="3374"/>
                    </a:lnTo>
                    <a:cubicBezTo>
                      <a:pt x="6572" y="3267"/>
                      <a:pt x="6617" y="3106"/>
                      <a:pt x="6669" y="2920"/>
                    </a:cubicBezTo>
                    <a:cubicBezTo>
                      <a:pt x="6739" y="2664"/>
                      <a:pt x="6826" y="2349"/>
                      <a:pt x="7268" y="2129"/>
                    </a:cubicBezTo>
                    <a:lnTo>
                      <a:pt x="7634" y="1951"/>
                    </a:lnTo>
                    <a:cubicBezTo>
                      <a:pt x="7840" y="1852"/>
                      <a:pt x="8031" y="1760"/>
                      <a:pt x="8217" y="1662"/>
                    </a:cubicBezTo>
                    <a:lnTo>
                      <a:pt x="8390" y="1570"/>
                    </a:lnTo>
                    <a:lnTo>
                      <a:pt x="9061" y="1706"/>
                    </a:lnTo>
                    <a:cubicBezTo>
                      <a:pt x="9165" y="1535"/>
                      <a:pt x="9378" y="1371"/>
                      <a:pt x="9848" y="1371"/>
                    </a:cubicBezTo>
                    <a:cubicBezTo>
                      <a:pt x="9922" y="1371"/>
                      <a:pt x="10005" y="1375"/>
                      <a:pt x="10097" y="1383"/>
                    </a:cubicBezTo>
                    <a:lnTo>
                      <a:pt x="10209" y="1379"/>
                    </a:lnTo>
                    <a:cubicBezTo>
                      <a:pt x="10620" y="1377"/>
                      <a:pt x="10941" y="1375"/>
                      <a:pt x="11209" y="1248"/>
                    </a:cubicBezTo>
                    <a:lnTo>
                      <a:pt x="11424" y="1144"/>
                    </a:lnTo>
                    <a:cubicBezTo>
                      <a:pt x="11685" y="1014"/>
                      <a:pt x="11956" y="880"/>
                      <a:pt x="12294" y="791"/>
                    </a:cubicBezTo>
                    <a:cubicBezTo>
                      <a:pt x="12377" y="768"/>
                      <a:pt x="12474" y="752"/>
                      <a:pt x="12573" y="737"/>
                    </a:cubicBezTo>
                    <a:cubicBezTo>
                      <a:pt x="12614" y="731"/>
                      <a:pt x="12705" y="717"/>
                      <a:pt x="12738" y="707"/>
                    </a:cubicBezTo>
                    <a:cubicBezTo>
                      <a:pt x="12738" y="707"/>
                      <a:pt x="12737" y="707"/>
                      <a:pt x="12737" y="707"/>
                    </a:cubicBezTo>
                    <a:cubicBezTo>
                      <a:pt x="12728" y="707"/>
                      <a:pt x="12729" y="690"/>
                      <a:pt x="12731" y="674"/>
                    </a:cubicBezTo>
                    <a:cubicBezTo>
                      <a:pt x="12742" y="592"/>
                      <a:pt x="12760" y="456"/>
                      <a:pt x="12920" y="337"/>
                    </a:cubicBezTo>
                    <a:cubicBezTo>
                      <a:pt x="13062" y="233"/>
                      <a:pt x="13244" y="190"/>
                      <a:pt x="13378" y="160"/>
                    </a:cubicBezTo>
                    <a:lnTo>
                      <a:pt x="13458" y="140"/>
                    </a:lnTo>
                    <a:cubicBezTo>
                      <a:pt x="13732" y="66"/>
                      <a:pt x="13973" y="0"/>
                      <a:pt x="14242" y="0"/>
                    </a:cubicBezTo>
                    <a:cubicBezTo>
                      <a:pt x="14505" y="0"/>
                      <a:pt x="14743" y="63"/>
                      <a:pt x="14949" y="186"/>
                    </a:cubicBezTo>
                    <a:cubicBezTo>
                      <a:pt x="15254" y="370"/>
                      <a:pt x="15254" y="605"/>
                      <a:pt x="15254" y="760"/>
                    </a:cubicBezTo>
                    <a:lnTo>
                      <a:pt x="15254" y="890"/>
                    </a:lnTo>
                    <a:lnTo>
                      <a:pt x="14828" y="1092"/>
                    </a:lnTo>
                    <a:lnTo>
                      <a:pt x="13582" y="1504"/>
                    </a:lnTo>
                    <a:lnTo>
                      <a:pt x="13070" y="2122"/>
                    </a:lnTo>
                    <a:lnTo>
                      <a:pt x="12722" y="2122"/>
                    </a:lnTo>
                    <a:lnTo>
                      <a:pt x="12023" y="2819"/>
                    </a:lnTo>
                    <a:lnTo>
                      <a:pt x="11870" y="3629"/>
                    </a:lnTo>
                    <a:lnTo>
                      <a:pt x="11699" y="3805"/>
                    </a:lnTo>
                    <a:lnTo>
                      <a:pt x="11814" y="4083"/>
                    </a:lnTo>
                    <a:cubicBezTo>
                      <a:pt x="12127" y="4105"/>
                      <a:pt x="12153" y="4275"/>
                      <a:pt x="12206" y="4616"/>
                    </a:cubicBezTo>
                    <a:cubicBezTo>
                      <a:pt x="12222" y="4719"/>
                      <a:pt x="12231" y="4781"/>
                      <a:pt x="12239" y="4804"/>
                    </a:cubicBezTo>
                    <a:cubicBezTo>
                      <a:pt x="12271" y="4875"/>
                      <a:pt x="12354" y="4963"/>
                      <a:pt x="12416" y="4963"/>
                    </a:cubicBezTo>
                    <a:lnTo>
                      <a:pt x="12790" y="4963"/>
                    </a:lnTo>
                    <a:lnTo>
                      <a:pt x="12835" y="5199"/>
                    </a:lnTo>
                    <a:cubicBezTo>
                      <a:pt x="12838" y="5216"/>
                      <a:pt x="12841" y="5383"/>
                      <a:pt x="12841" y="5383"/>
                    </a:cubicBezTo>
                    <a:cubicBezTo>
                      <a:pt x="12842" y="5503"/>
                      <a:pt x="12842" y="5656"/>
                      <a:pt x="12850" y="5695"/>
                    </a:cubicBezTo>
                    <a:lnTo>
                      <a:pt x="12877" y="5824"/>
                    </a:lnTo>
                    <a:lnTo>
                      <a:pt x="12647" y="5844"/>
                    </a:lnTo>
                    <a:lnTo>
                      <a:pt x="12639" y="6000"/>
                    </a:lnTo>
                    <a:lnTo>
                      <a:pt x="12495" y="6000"/>
                    </a:lnTo>
                    <a:lnTo>
                      <a:pt x="12493" y="6255"/>
                    </a:lnTo>
                    <a:lnTo>
                      <a:pt x="12952" y="6255"/>
                    </a:lnTo>
                    <a:lnTo>
                      <a:pt x="13129" y="6736"/>
                    </a:lnTo>
                    <a:cubicBezTo>
                      <a:pt x="13144" y="6739"/>
                      <a:pt x="13158" y="6742"/>
                      <a:pt x="13170" y="6743"/>
                    </a:cubicBezTo>
                    <a:cubicBezTo>
                      <a:pt x="13188" y="6743"/>
                      <a:pt x="13237" y="6735"/>
                      <a:pt x="13299" y="6725"/>
                    </a:cubicBezTo>
                    <a:cubicBezTo>
                      <a:pt x="13394" y="6709"/>
                      <a:pt x="13512" y="6690"/>
                      <a:pt x="13657" y="6690"/>
                    </a:cubicBezTo>
                    <a:cubicBezTo>
                      <a:pt x="13704" y="6690"/>
                      <a:pt x="13752" y="6692"/>
                      <a:pt x="13802" y="6697"/>
                    </a:cubicBezTo>
                    <a:cubicBezTo>
                      <a:pt x="14049" y="6719"/>
                      <a:pt x="14174" y="6775"/>
                      <a:pt x="14265" y="6815"/>
                    </a:cubicBezTo>
                    <a:cubicBezTo>
                      <a:pt x="14292" y="6828"/>
                      <a:pt x="14319" y="6840"/>
                      <a:pt x="14359" y="6851"/>
                    </a:cubicBezTo>
                    <a:cubicBezTo>
                      <a:pt x="14374" y="6841"/>
                      <a:pt x="14437" y="6819"/>
                      <a:pt x="14534" y="6783"/>
                    </a:cubicBezTo>
                    <a:cubicBezTo>
                      <a:pt x="14707" y="6718"/>
                      <a:pt x="14922" y="6638"/>
                      <a:pt x="15191" y="6638"/>
                    </a:cubicBezTo>
                    <a:cubicBezTo>
                      <a:pt x="15479" y="6652"/>
                      <a:pt x="15630" y="6687"/>
                      <a:pt x="15804" y="6778"/>
                    </a:cubicBezTo>
                    <a:lnTo>
                      <a:pt x="15825" y="6793"/>
                    </a:lnTo>
                    <a:lnTo>
                      <a:pt x="16250" y="6664"/>
                    </a:lnTo>
                    <a:lnTo>
                      <a:pt x="17487" y="7856"/>
                    </a:lnTo>
                    <a:cubicBezTo>
                      <a:pt x="17525" y="7837"/>
                      <a:pt x="17553" y="7825"/>
                      <a:pt x="17588" y="7814"/>
                    </a:cubicBezTo>
                    <a:cubicBezTo>
                      <a:pt x="17729" y="7768"/>
                      <a:pt x="17860" y="7748"/>
                      <a:pt x="18013" y="7748"/>
                    </a:cubicBezTo>
                    <a:cubicBezTo>
                      <a:pt x="18047" y="7748"/>
                      <a:pt x="18084" y="7749"/>
                      <a:pt x="18123" y="7751"/>
                    </a:cubicBezTo>
                    <a:cubicBezTo>
                      <a:pt x="18318" y="7760"/>
                      <a:pt x="18500" y="7769"/>
                      <a:pt x="18686" y="7769"/>
                    </a:cubicBezTo>
                    <a:cubicBezTo>
                      <a:pt x="18791" y="7769"/>
                      <a:pt x="18897" y="7766"/>
                      <a:pt x="19008" y="7759"/>
                    </a:cubicBezTo>
                    <a:lnTo>
                      <a:pt x="19123" y="7751"/>
                    </a:lnTo>
                    <a:cubicBezTo>
                      <a:pt x="19397" y="7734"/>
                      <a:pt x="19680" y="7716"/>
                      <a:pt x="19890" y="7656"/>
                    </a:cubicBezTo>
                    <a:cubicBezTo>
                      <a:pt x="20001" y="7624"/>
                      <a:pt x="20121" y="7607"/>
                      <a:pt x="20246" y="7607"/>
                    </a:cubicBezTo>
                    <a:cubicBezTo>
                      <a:pt x="20566" y="7607"/>
                      <a:pt x="20877" y="7714"/>
                      <a:pt x="21038" y="7880"/>
                    </a:cubicBezTo>
                    <a:cubicBezTo>
                      <a:pt x="21218" y="8063"/>
                      <a:pt x="21172" y="8300"/>
                      <a:pt x="21161" y="8345"/>
                    </a:cubicBezTo>
                    <a:lnTo>
                      <a:pt x="21139" y="8437"/>
                    </a:lnTo>
                    <a:lnTo>
                      <a:pt x="20752" y="8656"/>
                    </a:lnTo>
                    <a:lnTo>
                      <a:pt x="20752" y="9020"/>
                    </a:lnTo>
                    <a:lnTo>
                      <a:pt x="20348" y="9233"/>
                    </a:lnTo>
                    <a:cubicBezTo>
                      <a:pt x="20331" y="9432"/>
                      <a:pt x="20303" y="9891"/>
                      <a:pt x="20379" y="10234"/>
                    </a:cubicBezTo>
                    <a:cubicBezTo>
                      <a:pt x="20471" y="10650"/>
                      <a:pt x="21153" y="11299"/>
                      <a:pt x="21182" y="11327"/>
                    </a:cubicBezTo>
                    <a:lnTo>
                      <a:pt x="21291" y="11429"/>
                    </a:lnTo>
                    <a:lnTo>
                      <a:pt x="21133" y="11763"/>
                    </a:lnTo>
                    <a:lnTo>
                      <a:pt x="21083" y="11788"/>
                    </a:lnTo>
                    <a:cubicBezTo>
                      <a:pt x="20860" y="11902"/>
                      <a:pt x="20645" y="12015"/>
                      <a:pt x="20467" y="12112"/>
                    </a:cubicBezTo>
                    <a:cubicBezTo>
                      <a:pt x="20871" y="12274"/>
                      <a:pt x="21245" y="12535"/>
                      <a:pt x="21368" y="12624"/>
                    </a:cubicBezTo>
                    <a:lnTo>
                      <a:pt x="21411" y="12655"/>
                    </a:lnTo>
                    <a:lnTo>
                      <a:pt x="21461" y="12727"/>
                    </a:lnTo>
                    <a:lnTo>
                      <a:pt x="21600" y="13599"/>
                    </a:lnTo>
                    <a:lnTo>
                      <a:pt x="20849" y="13707"/>
                    </a:lnTo>
                    <a:lnTo>
                      <a:pt x="20786" y="13599"/>
                    </a:lnTo>
                    <a:cubicBezTo>
                      <a:pt x="20749" y="13534"/>
                      <a:pt x="20701" y="13476"/>
                      <a:pt x="20638" y="13422"/>
                    </a:cubicBezTo>
                    <a:cubicBezTo>
                      <a:pt x="20560" y="13479"/>
                      <a:pt x="20031" y="13881"/>
                      <a:pt x="20031" y="13881"/>
                    </a:cubicBezTo>
                    <a:lnTo>
                      <a:pt x="19286" y="13881"/>
                    </a:lnTo>
                    <a:lnTo>
                      <a:pt x="19188" y="13781"/>
                    </a:lnTo>
                    <a:lnTo>
                      <a:pt x="19056" y="13881"/>
                    </a:lnTo>
                    <a:lnTo>
                      <a:pt x="16797" y="13881"/>
                    </a:lnTo>
                    <a:lnTo>
                      <a:pt x="16797" y="14079"/>
                    </a:lnTo>
                    <a:cubicBezTo>
                      <a:pt x="17101" y="14082"/>
                      <a:pt x="17313" y="14097"/>
                      <a:pt x="17460" y="14126"/>
                    </a:cubicBezTo>
                    <a:cubicBezTo>
                      <a:pt x="17957" y="14227"/>
                      <a:pt x="17954" y="14557"/>
                      <a:pt x="17953" y="14698"/>
                    </a:cubicBezTo>
                    <a:lnTo>
                      <a:pt x="17953" y="14757"/>
                    </a:lnTo>
                    <a:cubicBezTo>
                      <a:pt x="17959" y="14845"/>
                      <a:pt x="17971" y="15017"/>
                      <a:pt x="17786" y="15139"/>
                    </a:cubicBezTo>
                    <a:cubicBezTo>
                      <a:pt x="17684" y="15207"/>
                      <a:pt x="17542" y="15244"/>
                      <a:pt x="17388" y="15244"/>
                    </a:cubicBezTo>
                    <a:cubicBezTo>
                      <a:pt x="17283" y="15244"/>
                      <a:pt x="17170" y="15227"/>
                      <a:pt x="17044" y="15192"/>
                    </a:cubicBezTo>
                    <a:cubicBezTo>
                      <a:pt x="16998" y="15180"/>
                      <a:pt x="16958" y="15163"/>
                      <a:pt x="16923" y="15145"/>
                    </a:cubicBezTo>
                    <a:lnTo>
                      <a:pt x="16852" y="15187"/>
                    </a:lnTo>
                    <a:lnTo>
                      <a:pt x="16441" y="15187"/>
                    </a:lnTo>
                    <a:lnTo>
                      <a:pt x="16449" y="15554"/>
                    </a:lnTo>
                    <a:cubicBezTo>
                      <a:pt x="16451" y="15606"/>
                      <a:pt x="16444" y="15661"/>
                      <a:pt x="16436" y="15718"/>
                    </a:cubicBezTo>
                    <a:cubicBezTo>
                      <a:pt x="16429" y="15767"/>
                      <a:pt x="16420" y="15828"/>
                      <a:pt x="16429" y="15855"/>
                    </a:cubicBezTo>
                    <a:cubicBezTo>
                      <a:pt x="16435" y="15873"/>
                      <a:pt x="16556" y="15921"/>
                      <a:pt x="16621" y="15946"/>
                    </a:cubicBezTo>
                    <a:cubicBezTo>
                      <a:pt x="16744" y="15994"/>
                      <a:pt x="16897" y="16055"/>
                      <a:pt x="17018" y="16148"/>
                    </a:cubicBezTo>
                    <a:cubicBezTo>
                      <a:pt x="17208" y="16299"/>
                      <a:pt x="17231" y="16445"/>
                      <a:pt x="17248" y="16552"/>
                    </a:cubicBezTo>
                    <a:cubicBezTo>
                      <a:pt x="17254" y="16591"/>
                      <a:pt x="17258" y="16623"/>
                      <a:pt x="17272" y="16656"/>
                    </a:cubicBezTo>
                    <a:cubicBezTo>
                      <a:pt x="17271" y="16653"/>
                      <a:pt x="17272" y="16652"/>
                      <a:pt x="17273" y="16652"/>
                    </a:cubicBezTo>
                    <a:cubicBezTo>
                      <a:pt x="17280" y="16652"/>
                      <a:pt x="17304" y="16672"/>
                      <a:pt x="17320" y="16686"/>
                    </a:cubicBezTo>
                    <a:cubicBezTo>
                      <a:pt x="17420" y="16771"/>
                      <a:pt x="17533" y="16867"/>
                      <a:pt x="17511" y="16995"/>
                    </a:cubicBezTo>
                    <a:lnTo>
                      <a:pt x="16719" y="21600"/>
                    </a:lnTo>
                    <a:lnTo>
                      <a:pt x="15656" y="20817"/>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39" name="Google Shape;539;p12"/>
              <p:cNvSpPr/>
              <p:nvPr/>
            </p:nvSpPr>
            <p:spPr>
              <a:xfrm>
                <a:off x="939799" y="2198551"/>
                <a:ext cx="39291" cy="27072"/>
              </a:xfrm>
              <a:custGeom>
                <a:rect b="b" l="l" r="r" t="t"/>
                <a:pathLst>
                  <a:path extrusionOk="0" h="21252" w="20283">
                    <a:moveTo>
                      <a:pt x="2731" y="19197"/>
                    </a:moveTo>
                    <a:cubicBezTo>
                      <a:pt x="788" y="16976"/>
                      <a:pt x="147" y="13878"/>
                      <a:pt x="0" y="10321"/>
                    </a:cubicBezTo>
                    <a:cubicBezTo>
                      <a:pt x="1588" y="10448"/>
                      <a:pt x="6896" y="10818"/>
                      <a:pt x="7184" y="7155"/>
                    </a:cubicBezTo>
                    <a:cubicBezTo>
                      <a:pt x="7398" y="4388"/>
                      <a:pt x="2833" y="1368"/>
                      <a:pt x="1610" y="13"/>
                    </a:cubicBezTo>
                    <a:cubicBezTo>
                      <a:pt x="4437" y="-123"/>
                      <a:pt x="7591" y="842"/>
                      <a:pt x="10421" y="1270"/>
                    </a:cubicBezTo>
                    <a:cubicBezTo>
                      <a:pt x="12738" y="1611"/>
                      <a:pt x="14951" y="2001"/>
                      <a:pt x="17272" y="1358"/>
                    </a:cubicBezTo>
                    <a:cubicBezTo>
                      <a:pt x="21600" y="150"/>
                      <a:pt x="20476" y="4729"/>
                      <a:pt x="18751" y="8636"/>
                    </a:cubicBezTo>
                    <a:cubicBezTo>
                      <a:pt x="16583" y="13537"/>
                      <a:pt x="13344" y="20503"/>
                      <a:pt x="9124" y="21185"/>
                    </a:cubicBezTo>
                    <a:cubicBezTo>
                      <a:pt x="7421" y="21477"/>
                      <a:pt x="4136" y="20814"/>
                      <a:pt x="2731" y="19197"/>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40" name="Google Shape;540;p12"/>
              <p:cNvSpPr/>
              <p:nvPr/>
            </p:nvSpPr>
            <p:spPr>
              <a:xfrm>
                <a:off x="977899" y="2198551"/>
                <a:ext cx="37969" cy="30782"/>
              </a:xfrm>
              <a:custGeom>
                <a:rect b="b" l="l" r="r" t="t"/>
                <a:pathLst>
                  <a:path extrusionOk="0" h="20393" w="19660">
                    <a:moveTo>
                      <a:pt x="8522" y="500"/>
                    </a:moveTo>
                    <a:cubicBezTo>
                      <a:pt x="6855" y="632"/>
                      <a:pt x="4842" y="-1095"/>
                      <a:pt x="3599" y="1199"/>
                    </a:cubicBezTo>
                    <a:cubicBezTo>
                      <a:pt x="2790" y="2679"/>
                      <a:pt x="2797" y="6026"/>
                      <a:pt x="2283" y="7826"/>
                    </a:cubicBezTo>
                    <a:cubicBezTo>
                      <a:pt x="1728" y="9783"/>
                      <a:pt x="909" y="11592"/>
                      <a:pt x="360" y="13549"/>
                    </a:cubicBezTo>
                    <a:cubicBezTo>
                      <a:pt x="-594" y="16953"/>
                      <a:pt x="299" y="20505"/>
                      <a:pt x="3673" y="20390"/>
                    </a:cubicBezTo>
                    <a:cubicBezTo>
                      <a:pt x="7790" y="20250"/>
                      <a:pt x="11559" y="15859"/>
                      <a:pt x="14764" y="13006"/>
                    </a:cubicBezTo>
                    <a:cubicBezTo>
                      <a:pt x="16761" y="11222"/>
                      <a:pt x="21006" y="8476"/>
                      <a:pt x="19240" y="4644"/>
                    </a:cubicBezTo>
                    <a:cubicBezTo>
                      <a:pt x="17846" y="1627"/>
                      <a:pt x="15091" y="771"/>
                      <a:pt x="12548" y="459"/>
                    </a:cubicBezTo>
                    <a:cubicBezTo>
                      <a:pt x="11177" y="295"/>
                      <a:pt x="9883" y="393"/>
                      <a:pt x="8522" y="5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sp>
          <p:nvSpPr>
            <p:cNvPr id="541" name="Google Shape;541;p12"/>
            <p:cNvSpPr/>
            <p:nvPr/>
          </p:nvSpPr>
          <p:spPr>
            <a:xfrm>
              <a:off x="8927359" y="5621076"/>
              <a:ext cx="32655" cy="35265"/>
            </a:xfrm>
            <a:custGeom>
              <a:rect b="b" l="l" r="r" t="t"/>
              <a:pathLst>
                <a:path extrusionOk="0" h="20224" w="21557">
                  <a:moveTo>
                    <a:pt x="1304" y="18644"/>
                  </a:moveTo>
                  <a:cubicBezTo>
                    <a:pt x="533" y="19235"/>
                    <a:pt x="-43" y="19695"/>
                    <a:pt x="3" y="19700"/>
                  </a:cubicBezTo>
                  <a:cubicBezTo>
                    <a:pt x="4896" y="20851"/>
                    <a:pt x="9899" y="19745"/>
                    <a:pt x="14839" y="19745"/>
                  </a:cubicBezTo>
                  <a:cubicBezTo>
                    <a:pt x="14839" y="19745"/>
                    <a:pt x="21194" y="19740"/>
                    <a:pt x="20486" y="15436"/>
                  </a:cubicBezTo>
                  <a:cubicBezTo>
                    <a:pt x="19784" y="11142"/>
                    <a:pt x="16358" y="2074"/>
                    <a:pt x="20544" y="1078"/>
                  </a:cubicBezTo>
                  <a:cubicBezTo>
                    <a:pt x="20947" y="983"/>
                    <a:pt x="21292" y="878"/>
                    <a:pt x="21557" y="607"/>
                  </a:cubicBezTo>
                  <a:cubicBezTo>
                    <a:pt x="17527" y="-198"/>
                    <a:pt x="11114" y="-749"/>
                    <a:pt x="8402" y="2654"/>
                  </a:cubicBezTo>
                  <a:cubicBezTo>
                    <a:pt x="5219" y="6673"/>
                    <a:pt x="9744" y="12128"/>
                    <a:pt x="5207" y="15706"/>
                  </a:cubicBezTo>
                  <a:cubicBezTo>
                    <a:pt x="4960" y="15896"/>
                    <a:pt x="2766" y="17528"/>
                    <a:pt x="1304" y="18644"/>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42" name="Google Shape;542;p12"/>
            <p:cNvSpPr/>
            <p:nvPr/>
          </p:nvSpPr>
          <p:spPr>
            <a:xfrm>
              <a:off x="12945722" y="6603994"/>
              <a:ext cx="17861" cy="17873"/>
            </a:xfrm>
            <a:custGeom>
              <a:rect b="b" l="l" r="r" t="t"/>
              <a:pathLst>
                <a:path extrusionOk="0" h="21600" w="21600">
                  <a:moveTo>
                    <a:pt x="21600" y="14400"/>
                  </a:moveTo>
                  <a:lnTo>
                    <a:pt x="21600" y="21600"/>
                  </a:lnTo>
                  <a:cubicBezTo>
                    <a:pt x="11782" y="14400"/>
                    <a:pt x="7855" y="10800"/>
                    <a:pt x="0" y="0"/>
                  </a:cubicBezTo>
                  <a:cubicBezTo>
                    <a:pt x="7855" y="3600"/>
                    <a:pt x="11782" y="10800"/>
                    <a:pt x="21600" y="144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43" name="Google Shape;543;p12"/>
            <p:cNvSpPr/>
            <p:nvPr/>
          </p:nvSpPr>
          <p:spPr>
            <a:xfrm>
              <a:off x="12945722" y="6603994"/>
              <a:ext cx="17861" cy="17873"/>
            </a:xfrm>
            <a:custGeom>
              <a:rect b="b" l="l" r="r" t="t"/>
              <a:pathLst>
                <a:path extrusionOk="0" h="21600" w="21600">
                  <a:moveTo>
                    <a:pt x="21600" y="14400"/>
                  </a:moveTo>
                  <a:lnTo>
                    <a:pt x="21600" y="21600"/>
                  </a:lnTo>
                  <a:cubicBezTo>
                    <a:pt x="11782" y="14400"/>
                    <a:pt x="7855" y="10800"/>
                    <a:pt x="0" y="0"/>
                  </a:cubicBezTo>
                  <a:cubicBezTo>
                    <a:pt x="7855" y="3600"/>
                    <a:pt x="11782" y="10800"/>
                    <a:pt x="21600" y="144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44" name="Google Shape;544;p12"/>
            <p:cNvSpPr/>
            <p:nvPr/>
          </p:nvSpPr>
          <p:spPr>
            <a:xfrm>
              <a:off x="12231346" y="7211614"/>
              <a:ext cx="707122" cy="634394"/>
            </a:xfrm>
            <a:custGeom>
              <a:rect b="b" l="l" r="r" t="t"/>
              <a:pathLst>
                <a:path extrusionOk="0" h="21600" w="21600">
                  <a:moveTo>
                    <a:pt x="4486" y="21600"/>
                  </a:moveTo>
                  <a:cubicBezTo>
                    <a:pt x="4397" y="21600"/>
                    <a:pt x="4297" y="21588"/>
                    <a:pt x="4177" y="21561"/>
                  </a:cubicBezTo>
                  <a:cubicBezTo>
                    <a:pt x="3889" y="21500"/>
                    <a:pt x="3735" y="21359"/>
                    <a:pt x="3598" y="21235"/>
                  </a:cubicBezTo>
                  <a:cubicBezTo>
                    <a:pt x="3541" y="21183"/>
                    <a:pt x="3488" y="21135"/>
                    <a:pt x="3422" y="21088"/>
                  </a:cubicBezTo>
                  <a:cubicBezTo>
                    <a:pt x="3363" y="21048"/>
                    <a:pt x="3319" y="20991"/>
                    <a:pt x="3272" y="20930"/>
                  </a:cubicBezTo>
                  <a:cubicBezTo>
                    <a:pt x="3252" y="20907"/>
                    <a:pt x="3197" y="20835"/>
                    <a:pt x="3174" y="20819"/>
                  </a:cubicBezTo>
                  <a:cubicBezTo>
                    <a:pt x="3046" y="20754"/>
                    <a:pt x="2967" y="20647"/>
                    <a:pt x="2917" y="20561"/>
                  </a:cubicBezTo>
                  <a:cubicBezTo>
                    <a:pt x="2849" y="20577"/>
                    <a:pt x="2768" y="20596"/>
                    <a:pt x="2685" y="20596"/>
                  </a:cubicBezTo>
                  <a:cubicBezTo>
                    <a:pt x="2429" y="20596"/>
                    <a:pt x="2290" y="20416"/>
                    <a:pt x="2246" y="20248"/>
                  </a:cubicBezTo>
                  <a:cubicBezTo>
                    <a:pt x="2182" y="20012"/>
                    <a:pt x="2309" y="19819"/>
                    <a:pt x="2402" y="19678"/>
                  </a:cubicBezTo>
                  <a:cubicBezTo>
                    <a:pt x="2427" y="19639"/>
                    <a:pt x="2479" y="19559"/>
                    <a:pt x="2488" y="19530"/>
                  </a:cubicBezTo>
                  <a:cubicBezTo>
                    <a:pt x="2474" y="19437"/>
                    <a:pt x="2340" y="19269"/>
                    <a:pt x="2211" y="19108"/>
                  </a:cubicBezTo>
                  <a:cubicBezTo>
                    <a:pt x="1999" y="18840"/>
                    <a:pt x="1734" y="18508"/>
                    <a:pt x="1793" y="18059"/>
                  </a:cubicBezTo>
                  <a:cubicBezTo>
                    <a:pt x="1832" y="17763"/>
                    <a:pt x="2008" y="17603"/>
                    <a:pt x="2315" y="17584"/>
                  </a:cubicBezTo>
                  <a:cubicBezTo>
                    <a:pt x="2357" y="17582"/>
                    <a:pt x="2382" y="17579"/>
                    <a:pt x="2391" y="17577"/>
                  </a:cubicBezTo>
                  <a:cubicBezTo>
                    <a:pt x="2441" y="17505"/>
                    <a:pt x="2396" y="17214"/>
                    <a:pt x="2366" y="17021"/>
                  </a:cubicBezTo>
                  <a:cubicBezTo>
                    <a:pt x="2348" y="16904"/>
                    <a:pt x="2331" y="16793"/>
                    <a:pt x="2326" y="16697"/>
                  </a:cubicBezTo>
                  <a:cubicBezTo>
                    <a:pt x="2303" y="16268"/>
                    <a:pt x="2171" y="15935"/>
                    <a:pt x="1884" y="15582"/>
                  </a:cubicBezTo>
                  <a:cubicBezTo>
                    <a:pt x="1501" y="15109"/>
                    <a:pt x="1363" y="14654"/>
                    <a:pt x="1203" y="14126"/>
                  </a:cubicBezTo>
                  <a:lnTo>
                    <a:pt x="1177" y="14039"/>
                  </a:lnTo>
                  <a:cubicBezTo>
                    <a:pt x="1122" y="13857"/>
                    <a:pt x="1074" y="13676"/>
                    <a:pt x="1026" y="13494"/>
                  </a:cubicBezTo>
                  <a:cubicBezTo>
                    <a:pt x="934" y="13149"/>
                    <a:pt x="849" y="12823"/>
                    <a:pt x="717" y="12506"/>
                  </a:cubicBezTo>
                  <a:cubicBezTo>
                    <a:pt x="645" y="12337"/>
                    <a:pt x="609" y="12160"/>
                    <a:pt x="577" y="12005"/>
                  </a:cubicBezTo>
                  <a:cubicBezTo>
                    <a:pt x="544" y="11849"/>
                    <a:pt x="515" y="11705"/>
                    <a:pt x="459" y="11596"/>
                  </a:cubicBezTo>
                  <a:cubicBezTo>
                    <a:pt x="449" y="11581"/>
                    <a:pt x="388" y="11522"/>
                    <a:pt x="365" y="11500"/>
                  </a:cubicBezTo>
                  <a:cubicBezTo>
                    <a:pt x="244" y="11380"/>
                    <a:pt x="93" y="11232"/>
                    <a:pt x="69" y="11011"/>
                  </a:cubicBezTo>
                  <a:lnTo>
                    <a:pt x="0" y="10386"/>
                  </a:lnTo>
                  <a:lnTo>
                    <a:pt x="497" y="10572"/>
                  </a:lnTo>
                  <a:cubicBezTo>
                    <a:pt x="579" y="10624"/>
                    <a:pt x="612" y="10636"/>
                    <a:pt x="628" y="10641"/>
                  </a:cubicBezTo>
                  <a:lnTo>
                    <a:pt x="652" y="10647"/>
                  </a:lnTo>
                  <a:cubicBezTo>
                    <a:pt x="665" y="10601"/>
                    <a:pt x="682" y="10555"/>
                    <a:pt x="703" y="10505"/>
                  </a:cubicBezTo>
                  <a:cubicBezTo>
                    <a:pt x="826" y="10199"/>
                    <a:pt x="1013" y="9736"/>
                    <a:pt x="1433" y="9736"/>
                  </a:cubicBezTo>
                  <a:cubicBezTo>
                    <a:pt x="1573" y="9736"/>
                    <a:pt x="1705" y="9799"/>
                    <a:pt x="1806" y="9912"/>
                  </a:cubicBezTo>
                  <a:cubicBezTo>
                    <a:pt x="2023" y="10161"/>
                    <a:pt x="2049" y="10597"/>
                    <a:pt x="2049" y="10782"/>
                  </a:cubicBezTo>
                  <a:cubicBezTo>
                    <a:pt x="2071" y="10831"/>
                    <a:pt x="2086" y="10852"/>
                    <a:pt x="2095" y="10861"/>
                  </a:cubicBezTo>
                  <a:lnTo>
                    <a:pt x="2106" y="10834"/>
                  </a:lnTo>
                  <a:lnTo>
                    <a:pt x="2341" y="10972"/>
                  </a:lnTo>
                  <a:lnTo>
                    <a:pt x="2393" y="11000"/>
                  </a:lnTo>
                  <a:lnTo>
                    <a:pt x="2410" y="11000"/>
                  </a:lnTo>
                  <a:lnTo>
                    <a:pt x="2540" y="11070"/>
                  </a:lnTo>
                  <a:lnTo>
                    <a:pt x="2612" y="11104"/>
                  </a:lnTo>
                  <a:lnTo>
                    <a:pt x="2664" y="11095"/>
                  </a:lnTo>
                  <a:lnTo>
                    <a:pt x="2854" y="11117"/>
                  </a:lnTo>
                  <a:cubicBezTo>
                    <a:pt x="2868" y="11117"/>
                    <a:pt x="2908" y="11098"/>
                    <a:pt x="2943" y="11082"/>
                  </a:cubicBezTo>
                  <a:cubicBezTo>
                    <a:pt x="3030" y="11043"/>
                    <a:pt x="3136" y="10995"/>
                    <a:pt x="3265" y="10995"/>
                  </a:cubicBezTo>
                  <a:cubicBezTo>
                    <a:pt x="3424" y="11000"/>
                    <a:pt x="3564" y="11088"/>
                    <a:pt x="3712" y="11183"/>
                  </a:cubicBezTo>
                  <a:cubicBezTo>
                    <a:pt x="3743" y="11201"/>
                    <a:pt x="3799" y="11237"/>
                    <a:pt x="3844" y="11262"/>
                  </a:cubicBezTo>
                  <a:cubicBezTo>
                    <a:pt x="3854" y="11244"/>
                    <a:pt x="3864" y="11225"/>
                    <a:pt x="3869" y="11215"/>
                  </a:cubicBezTo>
                  <a:cubicBezTo>
                    <a:pt x="3920" y="11116"/>
                    <a:pt x="3991" y="10979"/>
                    <a:pt x="4122" y="10877"/>
                  </a:cubicBezTo>
                  <a:cubicBezTo>
                    <a:pt x="4334" y="10713"/>
                    <a:pt x="4575" y="10553"/>
                    <a:pt x="4737" y="10451"/>
                  </a:cubicBezTo>
                  <a:lnTo>
                    <a:pt x="4680" y="4162"/>
                  </a:lnTo>
                  <a:lnTo>
                    <a:pt x="5163" y="4511"/>
                  </a:lnTo>
                  <a:cubicBezTo>
                    <a:pt x="5393" y="4677"/>
                    <a:pt x="5633" y="4864"/>
                    <a:pt x="5843" y="5169"/>
                  </a:cubicBezTo>
                  <a:cubicBezTo>
                    <a:pt x="6105" y="5549"/>
                    <a:pt x="6501" y="6365"/>
                    <a:pt x="6321" y="7015"/>
                  </a:cubicBezTo>
                  <a:cubicBezTo>
                    <a:pt x="6293" y="7115"/>
                    <a:pt x="6251" y="7228"/>
                    <a:pt x="6206" y="7346"/>
                  </a:cubicBezTo>
                  <a:cubicBezTo>
                    <a:pt x="6159" y="7468"/>
                    <a:pt x="6050" y="7749"/>
                    <a:pt x="6070" y="7826"/>
                  </a:cubicBezTo>
                  <a:cubicBezTo>
                    <a:pt x="6070" y="7825"/>
                    <a:pt x="6071" y="7824"/>
                    <a:pt x="6072" y="7824"/>
                  </a:cubicBezTo>
                  <a:cubicBezTo>
                    <a:pt x="6083" y="7824"/>
                    <a:pt x="6127" y="7843"/>
                    <a:pt x="6211" y="7852"/>
                  </a:cubicBezTo>
                  <a:cubicBezTo>
                    <a:pt x="6237" y="7855"/>
                    <a:pt x="6269" y="7857"/>
                    <a:pt x="6306" y="7857"/>
                  </a:cubicBezTo>
                  <a:cubicBezTo>
                    <a:pt x="6743" y="7857"/>
                    <a:pt x="7220" y="7710"/>
                    <a:pt x="7289" y="7618"/>
                  </a:cubicBezTo>
                  <a:cubicBezTo>
                    <a:pt x="7429" y="7432"/>
                    <a:pt x="7583" y="7267"/>
                    <a:pt x="7738" y="7100"/>
                  </a:cubicBezTo>
                  <a:lnTo>
                    <a:pt x="7787" y="7048"/>
                  </a:lnTo>
                  <a:cubicBezTo>
                    <a:pt x="7933" y="6890"/>
                    <a:pt x="8049" y="6763"/>
                    <a:pt x="8095" y="6615"/>
                  </a:cubicBezTo>
                  <a:cubicBezTo>
                    <a:pt x="8117" y="6547"/>
                    <a:pt x="8123" y="6457"/>
                    <a:pt x="8130" y="6361"/>
                  </a:cubicBezTo>
                  <a:cubicBezTo>
                    <a:pt x="8139" y="6233"/>
                    <a:pt x="8150" y="6090"/>
                    <a:pt x="8195" y="5939"/>
                  </a:cubicBezTo>
                  <a:cubicBezTo>
                    <a:pt x="8367" y="5383"/>
                    <a:pt x="8738" y="5300"/>
                    <a:pt x="8944" y="5300"/>
                  </a:cubicBezTo>
                  <a:cubicBezTo>
                    <a:pt x="9304" y="5300"/>
                    <a:pt x="9678" y="5531"/>
                    <a:pt x="10008" y="5735"/>
                  </a:cubicBezTo>
                  <a:cubicBezTo>
                    <a:pt x="10144" y="5819"/>
                    <a:pt x="10284" y="5905"/>
                    <a:pt x="10363" y="5933"/>
                  </a:cubicBezTo>
                  <a:cubicBezTo>
                    <a:pt x="10600" y="6016"/>
                    <a:pt x="10950" y="6115"/>
                    <a:pt x="11274" y="6115"/>
                  </a:cubicBezTo>
                  <a:cubicBezTo>
                    <a:pt x="11740" y="6115"/>
                    <a:pt x="11858" y="5917"/>
                    <a:pt x="11907" y="5768"/>
                  </a:cubicBezTo>
                  <a:cubicBezTo>
                    <a:pt x="11946" y="5646"/>
                    <a:pt x="11968" y="5520"/>
                    <a:pt x="11992" y="5393"/>
                  </a:cubicBezTo>
                  <a:cubicBezTo>
                    <a:pt x="12026" y="5207"/>
                    <a:pt x="12060" y="5024"/>
                    <a:pt x="12131" y="4839"/>
                  </a:cubicBezTo>
                  <a:cubicBezTo>
                    <a:pt x="12295" y="4400"/>
                    <a:pt x="12469" y="4305"/>
                    <a:pt x="12751" y="4277"/>
                  </a:cubicBezTo>
                  <a:cubicBezTo>
                    <a:pt x="12803" y="4271"/>
                    <a:pt x="12865" y="4265"/>
                    <a:pt x="12945" y="4240"/>
                  </a:cubicBezTo>
                  <a:cubicBezTo>
                    <a:pt x="13073" y="4199"/>
                    <a:pt x="13209" y="4060"/>
                    <a:pt x="13339" y="3839"/>
                  </a:cubicBezTo>
                  <a:cubicBezTo>
                    <a:pt x="13411" y="3717"/>
                    <a:pt x="13427" y="3549"/>
                    <a:pt x="13444" y="3372"/>
                  </a:cubicBezTo>
                  <a:cubicBezTo>
                    <a:pt x="13466" y="3145"/>
                    <a:pt x="13491" y="2889"/>
                    <a:pt x="13621" y="2640"/>
                  </a:cubicBezTo>
                  <a:lnTo>
                    <a:pt x="13636" y="2611"/>
                  </a:lnTo>
                  <a:lnTo>
                    <a:pt x="13674" y="2563"/>
                  </a:lnTo>
                  <a:cubicBezTo>
                    <a:pt x="13875" y="2383"/>
                    <a:pt x="14081" y="2268"/>
                    <a:pt x="14280" y="2157"/>
                  </a:cubicBezTo>
                  <a:cubicBezTo>
                    <a:pt x="14477" y="2048"/>
                    <a:pt x="14661" y="1945"/>
                    <a:pt x="14792" y="1814"/>
                  </a:cubicBezTo>
                  <a:cubicBezTo>
                    <a:pt x="14898" y="1708"/>
                    <a:pt x="14989" y="1585"/>
                    <a:pt x="15081" y="1464"/>
                  </a:cubicBezTo>
                  <a:cubicBezTo>
                    <a:pt x="15223" y="1274"/>
                    <a:pt x="15359" y="1093"/>
                    <a:pt x="15534" y="938"/>
                  </a:cubicBezTo>
                  <a:cubicBezTo>
                    <a:pt x="15684" y="802"/>
                    <a:pt x="15851" y="753"/>
                    <a:pt x="15985" y="713"/>
                  </a:cubicBezTo>
                  <a:cubicBezTo>
                    <a:pt x="16131" y="671"/>
                    <a:pt x="16184" y="649"/>
                    <a:pt x="16214" y="604"/>
                  </a:cubicBezTo>
                  <a:cubicBezTo>
                    <a:pt x="16248" y="554"/>
                    <a:pt x="16263" y="516"/>
                    <a:pt x="16279" y="475"/>
                  </a:cubicBezTo>
                  <a:cubicBezTo>
                    <a:pt x="16358" y="279"/>
                    <a:pt x="16458" y="150"/>
                    <a:pt x="16734" y="75"/>
                  </a:cubicBezTo>
                  <a:cubicBezTo>
                    <a:pt x="16744" y="66"/>
                    <a:pt x="17030" y="0"/>
                    <a:pt x="17255" y="0"/>
                  </a:cubicBezTo>
                  <a:cubicBezTo>
                    <a:pt x="17566" y="0"/>
                    <a:pt x="17722" y="122"/>
                    <a:pt x="17799" y="249"/>
                  </a:cubicBezTo>
                  <a:cubicBezTo>
                    <a:pt x="17855" y="263"/>
                    <a:pt x="17982" y="284"/>
                    <a:pt x="18237" y="284"/>
                  </a:cubicBezTo>
                  <a:lnTo>
                    <a:pt x="18605" y="279"/>
                  </a:lnTo>
                  <a:cubicBezTo>
                    <a:pt x="18651" y="279"/>
                    <a:pt x="18688" y="280"/>
                    <a:pt x="18716" y="283"/>
                  </a:cubicBezTo>
                  <a:cubicBezTo>
                    <a:pt x="18941" y="301"/>
                    <a:pt x="19293" y="416"/>
                    <a:pt x="19361" y="439"/>
                  </a:cubicBezTo>
                  <a:lnTo>
                    <a:pt x="19771" y="497"/>
                  </a:lnTo>
                  <a:lnTo>
                    <a:pt x="20135" y="2785"/>
                  </a:lnTo>
                  <a:lnTo>
                    <a:pt x="20580" y="3443"/>
                  </a:lnTo>
                  <a:lnTo>
                    <a:pt x="20670" y="7641"/>
                  </a:lnTo>
                  <a:lnTo>
                    <a:pt x="21600" y="7626"/>
                  </a:lnTo>
                  <a:lnTo>
                    <a:pt x="21528" y="8043"/>
                  </a:lnTo>
                  <a:cubicBezTo>
                    <a:pt x="21065" y="10701"/>
                    <a:pt x="20937" y="10892"/>
                    <a:pt x="20895" y="10955"/>
                  </a:cubicBezTo>
                  <a:cubicBezTo>
                    <a:pt x="20814" y="11076"/>
                    <a:pt x="20712" y="11139"/>
                    <a:pt x="20638" y="11186"/>
                  </a:cubicBezTo>
                  <a:cubicBezTo>
                    <a:pt x="20617" y="11199"/>
                    <a:pt x="20582" y="11221"/>
                    <a:pt x="20572" y="11231"/>
                  </a:cubicBezTo>
                  <a:cubicBezTo>
                    <a:pt x="20565" y="11242"/>
                    <a:pt x="20554" y="11271"/>
                    <a:pt x="20541" y="11299"/>
                  </a:cubicBezTo>
                  <a:cubicBezTo>
                    <a:pt x="20512" y="11366"/>
                    <a:pt x="20472" y="11458"/>
                    <a:pt x="20406" y="11542"/>
                  </a:cubicBezTo>
                  <a:cubicBezTo>
                    <a:pt x="20286" y="11691"/>
                    <a:pt x="20145" y="11797"/>
                    <a:pt x="20020" y="11890"/>
                  </a:cubicBezTo>
                  <a:cubicBezTo>
                    <a:pt x="19927" y="11960"/>
                    <a:pt x="19845" y="12020"/>
                    <a:pt x="19775" y="12094"/>
                  </a:cubicBezTo>
                  <a:lnTo>
                    <a:pt x="19725" y="12144"/>
                  </a:lnTo>
                  <a:cubicBezTo>
                    <a:pt x="19465" y="12413"/>
                    <a:pt x="19199" y="12688"/>
                    <a:pt x="19029" y="12983"/>
                  </a:cubicBezTo>
                  <a:cubicBezTo>
                    <a:pt x="18839" y="13312"/>
                    <a:pt x="18668" y="13664"/>
                    <a:pt x="18504" y="14005"/>
                  </a:cubicBezTo>
                  <a:cubicBezTo>
                    <a:pt x="18311" y="14403"/>
                    <a:pt x="18112" y="14815"/>
                    <a:pt x="17873" y="15208"/>
                  </a:cubicBezTo>
                  <a:cubicBezTo>
                    <a:pt x="17658" y="15564"/>
                    <a:pt x="17393" y="15832"/>
                    <a:pt x="17138" y="16090"/>
                  </a:cubicBezTo>
                  <a:cubicBezTo>
                    <a:pt x="17004" y="16224"/>
                    <a:pt x="16876" y="16354"/>
                    <a:pt x="16753" y="16496"/>
                  </a:cubicBezTo>
                  <a:cubicBezTo>
                    <a:pt x="16605" y="16667"/>
                    <a:pt x="16467" y="16846"/>
                    <a:pt x="16329" y="17026"/>
                  </a:cubicBezTo>
                  <a:cubicBezTo>
                    <a:pt x="16089" y="17336"/>
                    <a:pt x="15844" y="17653"/>
                    <a:pt x="15550" y="17934"/>
                  </a:cubicBezTo>
                  <a:cubicBezTo>
                    <a:pt x="15218" y="18252"/>
                    <a:pt x="14864" y="18539"/>
                    <a:pt x="14522" y="18817"/>
                  </a:cubicBezTo>
                  <a:lnTo>
                    <a:pt x="14082" y="19177"/>
                  </a:lnTo>
                  <a:cubicBezTo>
                    <a:pt x="13781" y="19426"/>
                    <a:pt x="13471" y="19682"/>
                    <a:pt x="13099" y="19836"/>
                  </a:cubicBezTo>
                  <a:cubicBezTo>
                    <a:pt x="12887" y="19925"/>
                    <a:pt x="12688" y="19936"/>
                    <a:pt x="12538" y="19936"/>
                  </a:cubicBezTo>
                  <a:cubicBezTo>
                    <a:pt x="12505" y="19936"/>
                    <a:pt x="12189" y="19925"/>
                    <a:pt x="12159" y="19925"/>
                  </a:cubicBezTo>
                  <a:cubicBezTo>
                    <a:pt x="12079" y="19925"/>
                    <a:pt x="11999" y="19930"/>
                    <a:pt x="11917" y="19947"/>
                  </a:cubicBezTo>
                  <a:cubicBezTo>
                    <a:pt x="11883" y="19955"/>
                    <a:pt x="11823" y="20009"/>
                    <a:pt x="11765" y="20062"/>
                  </a:cubicBezTo>
                  <a:cubicBezTo>
                    <a:pt x="11666" y="20154"/>
                    <a:pt x="11543" y="20267"/>
                    <a:pt x="11367" y="20318"/>
                  </a:cubicBezTo>
                  <a:cubicBezTo>
                    <a:pt x="11290" y="20341"/>
                    <a:pt x="11211" y="20351"/>
                    <a:pt x="11119" y="20351"/>
                  </a:cubicBezTo>
                  <a:cubicBezTo>
                    <a:pt x="11090" y="20351"/>
                    <a:pt x="11005" y="20347"/>
                    <a:pt x="10956" y="20345"/>
                  </a:cubicBezTo>
                  <a:cubicBezTo>
                    <a:pt x="10952" y="20357"/>
                    <a:pt x="10892" y="20659"/>
                    <a:pt x="10892" y="20659"/>
                  </a:cubicBezTo>
                  <a:lnTo>
                    <a:pt x="10636" y="20665"/>
                  </a:lnTo>
                  <a:cubicBezTo>
                    <a:pt x="10484" y="20665"/>
                    <a:pt x="9797" y="20463"/>
                    <a:pt x="9660" y="20422"/>
                  </a:cubicBezTo>
                  <a:lnTo>
                    <a:pt x="9535" y="20385"/>
                  </a:lnTo>
                  <a:cubicBezTo>
                    <a:pt x="9439" y="20356"/>
                    <a:pt x="9349" y="20328"/>
                    <a:pt x="9259" y="20315"/>
                  </a:cubicBezTo>
                  <a:cubicBezTo>
                    <a:pt x="9250" y="20314"/>
                    <a:pt x="9241" y="20314"/>
                    <a:pt x="9232" y="20314"/>
                  </a:cubicBezTo>
                  <a:cubicBezTo>
                    <a:pt x="9103" y="20314"/>
                    <a:pt x="9005" y="20346"/>
                    <a:pt x="8902" y="20380"/>
                  </a:cubicBezTo>
                  <a:cubicBezTo>
                    <a:pt x="8750" y="20429"/>
                    <a:pt x="8591" y="20481"/>
                    <a:pt x="8414" y="20481"/>
                  </a:cubicBezTo>
                  <a:cubicBezTo>
                    <a:pt x="8379" y="20481"/>
                    <a:pt x="8343" y="20479"/>
                    <a:pt x="8307" y="20475"/>
                  </a:cubicBezTo>
                  <a:cubicBezTo>
                    <a:pt x="8212" y="20463"/>
                    <a:pt x="8113" y="20432"/>
                    <a:pt x="8014" y="20400"/>
                  </a:cubicBezTo>
                  <a:cubicBezTo>
                    <a:pt x="7930" y="20372"/>
                    <a:pt x="7850" y="20346"/>
                    <a:pt x="7795" y="20346"/>
                  </a:cubicBezTo>
                  <a:cubicBezTo>
                    <a:pt x="7771" y="20346"/>
                    <a:pt x="7756" y="20346"/>
                    <a:pt x="7722" y="20394"/>
                  </a:cubicBezTo>
                  <a:lnTo>
                    <a:pt x="7654" y="20490"/>
                  </a:lnTo>
                  <a:lnTo>
                    <a:pt x="7601" y="20504"/>
                  </a:lnTo>
                  <a:cubicBezTo>
                    <a:pt x="7522" y="20524"/>
                    <a:pt x="7466" y="20574"/>
                    <a:pt x="7429" y="20607"/>
                  </a:cubicBezTo>
                  <a:cubicBezTo>
                    <a:pt x="7341" y="20686"/>
                    <a:pt x="7220" y="20795"/>
                    <a:pt x="7052" y="20829"/>
                  </a:cubicBezTo>
                  <a:cubicBezTo>
                    <a:pt x="7046" y="20832"/>
                    <a:pt x="7022" y="20847"/>
                    <a:pt x="7003" y="20860"/>
                  </a:cubicBezTo>
                  <a:cubicBezTo>
                    <a:pt x="6930" y="20906"/>
                    <a:pt x="6809" y="20983"/>
                    <a:pt x="6639" y="20983"/>
                  </a:cubicBezTo>
                  <a:cubicBezTo>
                    <a:pt x="6474" y="20969"/>
                    <a:pt x="6385" y="20937"/>
                    <a:pt x="6314" y="20912"/>
                  </a:cubicBezTo>
                  <a:cubicBezTo>
                    <a:pt x="6252" y="20890"/>
                    <a:pt x="6203" y="20873"/>
                    <a:pt x="6155" y="20871"/>
                  </a:cubicBezTo>
                  <a:cubicBezTo>
                    <a:pt x="5775" y="20871"/>
                    <a:pt x="5497" y="20989"/>
                    <a:pt x="5167" y="21287"/>
                  </a:cubicBezTo>
                  <a:cubicBezTo>
                    <a:pt x="4952" y="21481"/>
                    <a:pt x="4763" y="21600"/>
                    <a:pt x="4486"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45" name="Google Shape;545;p12"/>
            <p:cNvSpPr/>
            <p:nvPr/>
          </p:nvSpPr>
          <p:spPr>
            <a:xfrm>
              <a:off x="13302909" y="5513851"/>
              <a:ext cx="87725" cy="127246"/>
            </a:xfrm>
            <a:custGeom>
              <a:rect b="b" l="l" r="r" t="t"/>
              <a:pathLst>
                <a:path extrusionOk="0" h="21600" w="20893">
                  <a:moveTo>
                    <a:pt x="11818" y="18439"/>
                  </a:moveTo>
                  <a:cubicBezTo>
                    <a:pt x="11772" y="18356"/>
                    <a:pt x="11706" y="18272"/>
                    <a:pt x="11643" y="18202"/>
                  </a:cubicBezTo>
                  <a:cubicBezTo>
                    <a:pt x="9097" y="18386"/>
                    <a:pt x="7710" y="18652"/>
                    <a:pt x="7178" y="18796"/>
                  </a:cubicBezTo>
                  <a:cubicBezTo>
                    <a:pt x="6700" y="19491"/>
                    <a:pt x="5662" y="19948"/>
                    <a:pt x="4478" y="19948"/>
                  </a:cubicBezTo>
                  <a:cubicBezTo>
                    <a:pt x="3174" y="19948"/>
                    <a:pt x="2094" y="19387"/>
                    <a:pt x="1686" y="19147"/>
                  </a:cubicBezTo>
                  <a:lnTo>
                    <a:pt x="910" y="18691"/>
                  </a:lnTo>
                  <a:lnTo>
                    <a:pt x="0" y="11240"/>
                  </a:lnTo>
                  <a:lnTo>
                    <a:pt x="7207" y="2540"/>
                  </a:lnTo>
                  <a:lnTo>
                    <a:pt x="11352" y="2540"/>
                  </a:lnTo>
                  <a:lnTo>
                    <a:pt x="11797" y="2982"/>
                  </a:lnTo>
                  <a:lnTo>
                    <a:pt x="15282" y="0"/>
                  </a:lnTo>
                  <a:lnTo>
                    <a:pt x="20512" y="5004"/>
                  </a:lnTo>
                  <a:lnTo>
                    <a:pt x="20570" y="5177"/>
                  </a:lnTo>
                  <a:cubicBezTo>
                    <a:pt x="20811" y="5909"/>
                    <a:pt x="21600" y="8756"/>
                    <a:pt x="19261" y="10273"/>
                  </a:cubicBezTo>
                  <a:cubicBezTo>
                    <a:pt x="18933" y="10487"/>
                    <a:pt x="18435" y="10757"/>
                    <a:pt x="17762" y="11087"/>
                  </a:cubicBezTo>
                  <a:cubicBezTo>
                    <a:pt x="18389" y="11295"/>
                    <a:pt x="18896" y="11558"/>
                    <a:pt x="19290" y="11880"/>
                  </a:cubicBezTo>
                  <a:cubicBezTo>
                    <a:pt x="19997" y="12458"/>
                    <a:pt x="20304" y="13197"/>
                    <a:pt x="20159" y="13963"/>
                  </a:cubicBezTo>
                  <a:lnTo>
                    <a:pt x="20121" y="14152"/>
                  </a:lnTo>
                  <a:lnTo>
                    <a:pt x="19938" y="14502"/>
                  </a:lnTo>
                  <a:lnTo>
                    <a:pt x="13529" y="21600"/>
                  </a:lnTo>
                  <a:lnTo>
                    <a:pt x="11818" y="18439"/>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46" name="Google Shape;546;p12"/>
            <p:cNvSpPr/>
            <p:nvPr/>
          </p:nvSpPr>
          <p:spPr>
            <a:xfrm>
              <a:off x="13088597" y="5263655"/>
              <a:ext cx="303310" cy="304213"/>
            </a:xfrm>
            <a:custGeom>
              <a:rect b="b" l="l" r="r" t="t"/>
              <a:pathLst>
                <a:path extrusionOk="0" h="21600" w="21535">
                  <a:moveTo>
                    <a:pt x="19079" y="20749"/>
                  </a:moveTo>
                  <a:lnTo>
                    <a:pt x="18795" y="21229"/>
                  </a:lnTo>
                  <a:lnTo>
                    <a:pt x="18142" y="20474"/>
                  </a:lnTo>
                  <a:cubicBezTo>
                    <a:pt x="17884" y="20176"/>
                    <a:pt x="17678" y="19918"/>
                    <a:pt x="17597" y="19805"/>
                  </a:cubicBezTo>
                  <a:cubicBezTo>
                    <a:pt x="17513" y="19689"/>
                    <a:pt x="17403" y="19571"/>
                    <a:pt x="17291" y="19448"/>
                  </a:cubicBezTo>
                  <a:cubicBezTo>
                    <a:pt x="16921" y="19044"/>
                    <a:pt x="16493" y="18577"/>
                    <a:pt x="16374" y="17952"/>
                  </a:cubicBezTo>
                  <a:cubicBezTo>
                    <a:pt x="16203" y="17827"/>
                    <a:pt x="16013" y="17715"/>
                    <a:pt x="15815" y="17597"/>
                  </a:cubicBezTo>
                  <a:cubicBezTo>
                    <a:pt x="15347" y="17316"/>
                    <a:pt x="14816" y="17000"/>
                    <a:pt x="14438" y="16464"/>
                  </a:cubicBezTo>
                  <a:lnTo>
                    <a:pt x="14262" y="16213"/>
                  </a:lnTo>
                  <a:cubicBezTo>
                    <a:pt x="13820" y="15579"/>
                    <a:pt x="13529" y="15162"/>
                    <a:pt x="12910" y="14770"/>
                  </a:cubicBezTo>
                  <a:cubicBezTo>
                    <a:pt x="12234" y="14342"/>
                    <a:pt x="11449" y="13871"/>
                    <a:pt x="10700" y="13710"/>
                  </a:cubicBezTo>
                  <a:cubicBezTo>
                    <a:pt x="10598" y="13687"/>
                    <a:pt x="10498" y="13678"/>
                    <a:pt x="10373" y="13678"/>
                  </a:cubicBezTo>
                  <a:cubicBezTo>
                    <a:pt x="10242" y="13678"/>
                    <a:pt x="10115" y="13689"/>
                    <a:pt x="9991" y="13699"/>
                  </a:cubicBezTo>
                  <a:cubicBezTo>
                    <a:pt x="9833" y="13711"/>
                    <a:pt x="9681" y="13723"/>
                    <a:pt x="9526" y="13723"/>
                  </a:cubicBezTo>
                  <a:cubicBezTo>
                    <a:pt x="9360" y="13723"/>
                    <a:pt x="8863" y="13723"/>
                    <a:pt x="8332" y="13401"/>
                  </a:cubicBezTo>
                  <a:cubicBezTo>
                    <a:pt x="8321" y="13409"/>
                    <a:pt x="8310" y="13418"/>
                    <a:pt x="8299" y="13426"/>
                  </a:cubicBezTo>
                  <a:cubicBezTo>
                    <a:pt x="7874" y="13746"/>
                    <a:pt x="7383" y="14042"/>
                    <a:pt x="6674" y="14042"/>
                  </a:cubicBezTo>
                  <a:cubicBezTo>
                    <a:pt x="6586" y="14042"/>
                    <a:pt x="6494" y="14038"/>
                    <a:pt x="6402" y="14029"/>
                  </a:cubicBezTo>
                  <a:lnTo>
                    <a:pt x="6021" y="13993"/>
                  </a:lnTo>
                  <a:lnTo>
                    <a:pt x="5838" y="13656"/>
                  </a:lnTo>
                  <a:cubicBezTo>
                    <a:pt x="5791" y="13573"/>
                    <a:pt x="5547" y="13314"/>
                    <a:pt x="5241" y="13023"/>
                  </a:cubicBezTo>
                  <a:cubicBezTo>
                    <a:pt x="5241" y="13023"/>
                    <a:pt x="4892" y="14107"/>
                    <a:pt x="4880" y="14148"/>
                  </a:cubicBezTo>
                  <a:cubicBezTo>
                    <a:pt x="4757" y="14526"/>
                    <a:pt x="4446" y="14763"/>
                    <a:pt x="4085" y="14763"/>
                  </a:cubicBezTo>
                  <a:cubicBezTo>
                    <a:pt x="3656" y="14763"/>
                    <a:pt x="3330" y="14451"/>
                    <a:pt x="2997" y="13996"/>
                  </a:cubicBezTo>
                  <a:cubicBezTo>
                    <a:pt x="2885" y="14135"/>
                    <a:pt x="2742" y="14274"/>
                    <a:pt x="2550" y="14362"/>
                  </a:cubicBezTo>
                  <a:cubicBezTo>
                    <a:pt x="2381" y="14438"/>
                    <a:pt x="2201" y="14474"/>
                    <a:pt x="1996" y="14474"/>
                  </a:cubicBezTo>
                  <a:cubicBezTo>
                    <a:pt x="1828" y="14474"/>
                    <a:pt x="1648" y="14447"/>
                    <a:pt x="1479" y="14417"/>
                  </a:cubicBezTo>
                  <a:cubicBezTo>
                    <a:pt x="1400" y="14404"/>
                    <a:pt x="1348" y="14394"/>
                    <a:pt x="1300" y="14391"/>
                  </a:cubicBezTo>
                  <a:cubicBezTo>
                    <a:pt x="1194" y="14391"/>
                    <a:pt x="1124" y="14397"/>
                    <a:pt x="1056" y="14404"/>
                  </a:cubicBezTo>
                  <a:lnTo>
                    <a:pt x="115" y="14479"/>
                  </a:lnTo>
                  <a:lnTo>
                    <a:pt x="115" y="13701"/>
                  </a:lnTo>
                  <a:cubicBezTo>
                    <a:pt x="115" y="13293"/>
                    <a:pt x="106" y="12882"/>
                    <a:pt x="90" y="12478"/>
                  </a:cubicBezTo>
                  <a:cubicBezTo>
                    <a:pt x="82" y="12298"/>
                    <a:pt x="66" y="12112"/>
                    <a:pt x="50" y="11926"/>
                  </a:cubicBezTo>
                  <a:cubicBezTo>
                    <a:pt x="-7" y="11244"/>
                    <a:pt x="-65" y="10545"/>
                    <a:pt x="175" y="9832"/>
                  </a:cubicBezTo>
                  <a:cubicBezTo>
                    <a:pt x="336" y="9345"/>
                    <a:pt x="524" y="8865"/>
                    <a:pt x="713" y="8385"/>
                  </a:cubicBezTo>
                  <a:lnTo>
                    <a:pt x="892" y="7925"/>
                  </a:lnTo>
                  <a:cubicBezTo>
                    <a:pt x="1016" y="7609"/>
                    <a:pt x="1269" y="6969"/>
                    <a:pt x="1235" y="6663"/>
                  </a:cubicBezTo>
                  <a:lnTo>
                    <a:pt x="1213" y="6475"/>
                  </a:lnTo>
                  <a:cubicBezTo>
                    <a:pt x="1175" y="6182"/>
                    <a:pt x="1130" y="5848"/>
                    <a:pt x="1276" y="5400"/>
                  </a:cubicBezTo>
                  <a:cubicBezTo>
                    <a:pt x="1345" y="5186"/>
                    <a:pt x="1399" y="5007"/>
                    <a:pt x="1405" y="4843"/>
                  </a:cubicBezTo>
                  <a:cubicBezTo>
                    <a:pt x="1405" y="4775"/>
                    <a:pt x="1380" y="4315"/>
                    <a:pt x="1360" y="4206"/>
                  </a:cubicBezTo>
                  <a:lnTo>
                    <a:pt x="1297" y="3863"/>
                  </a:lnTo>
                  <a:lnTo>
                    <a:pt x="1684" y="3770"/>
                  </a:lnTo>
                  <a:lnTo>
                    <a:pt x="1679" y="3302"/>
                  </a:lnTo>
                  <a:lnTo>
                    <a:pt x="2041" y="3302"/>
                  </a:lnTo>
                  <a:cubicBezTo>
                    <a:pt x="2196" y="3302"/>
                    <a:pt x="2306" y="3310"/>
                    <a:pt x="2417" y="3318"/>
                  </a:cubicBezTo>
                  <a:cubicBezTo>
                    <a:pt x="2523" y="3325"/>
                    <a:pt x="2596" y="3330"/>
                    <a:pt x="2668" y="3330"/>
                  </a:cubicBezTo>
                  <a:cubicBezTo>
                    <a:pt x="2757" y="3330"/>
                    <a:pt x="2796" y="3322"/>
                    <a:pt x="2807" y="3318"/>
                  </a:cubicBezTo>
                  <a:lnTo>
                    <a:pt x="2807" y="3318"/>
                  </a:lnTo>
                  <a:cubicBezTo>
                    <a:pt x="2796" y="3318"/>
                    <a:pt x="2815" y="3269"/>
                    <a:pt x="2844" y="3194"/>
                  </a:cubicBezTo>
                  <a:cubicBezTo>
                    <a:pt x="2902" y="2874"/>
                    <a:pt x="2955" y="2589"/>
                    <a:pt x="3169" y="2375"/>
                  </a:cubicBezTo>
                  <a:cubicBezTo>
                    <a:pt x="3444" y="2109"/>
                    <a:pt x="3839" y="2016"/>
                    <a:pt x="4187" y="1934"/>
                  </a:cubicBezTo>
                  <a:cubicBezTo>
                    <a:pt x="4331" y="1901"/>
                    <a:pt x="4414" y="1884"/>
                    <a:pt x="4472" y="1859"/>
                  </a:cubicBezTo>
                  <a:cubicBezTo>
                    <a:pt x="4672" y="1773"/>
                    <a:pt x="4925" y="1652"/>
                    <a:pt x="5106" y="1489"/>
                  </a:cubicBezTo>
                  <a:cubicBezTo>
                    <a:pt x="5391" y="1232"/>
                    <a:pt x="5527" y="937"/>
                    <a:pt x="5517" y="858"/>
                  </a:cubicBezTo>
                  <a:lnTo>
                    <a:pt x="5366" y="87"/>
                  </a:lnTo>
                  <a:lnTo>
                    <a:pt x="6169" y="4"/>
                  </a:lnTo>
                  <a:lnTo>
                    <a:pt x="6378" y="0"/>
                  </a:lnTo>
                  <a:cubicBezTo>
                    <a:pt x="7566" y="124"/>
                    <a:pt x="8238" y="2064"/>
                    <a:pt x="8474" y="2893"/>
                  </a:cubicBezTo>
                  <a:cubicBezTo>
                    <a:pt x="8545" y="3138"/>
                    <a:pt x="8627" y="3388"/>
                    <a:pt x="8710" y="3641"/>
                  </a:cubicBezTo>
                  <a:cubicBezTo>
                    <a:pt x="8935" y="4323"/>
                    <a:pt x="9143" y="4950"/>
                    <a:pt x="9242" y="5592"/>
                  </a:cubicBezTo>
                  <a:cubicBezTo>
                    <a:pt x="9373" y="6417"/>
                    <a:pt x="9486" y="7056"/>
                    <a:pt x="9751" y="7760"/>
                  </a:cubicBezTo>
                  <a:cubicBezTo>
                    <a:pt x="9896" y="8156"/>
                    <a:pt x="10021" y="8496"/>
                    <a:pt x="10204" y="8688"/>
                  </a:cubicBezTo>
                  <a:cubicBezTo>
                    <a:pt x="10284" y="8771"/>
                    <a:pt x="10441" y="8843"/>
                    <a:pt x="10608" y="8920"/>
                  </a:cubicBezTo>
                  <a:cubicBezTo>
                    <a:pt x="10846" y="9029"/>
                    <a:pt x="11143" y="9165"/>
                    <a:pt x="11401" y="9414"/>
                  </a:cubicBezTo>
                  <a:cubicBezTo>
                    <a:pt x="11735" y="9735"/>
                    <a:pt x="11848" y="10155"/>
                    <a:pt x="11939" y="10492"/>
                  </a:cubicBezTo>
                  <a:cubicBezTo>
                    <a:pt x="11952" y="10537"/>
                    <a:pt x="11980" y="10642"/>
                    <a:pt x="12007" y="10725"/>
                  </a:cubicBezTo>
                  <a:cubicBezTo>
                    <a:pt x="12160" y="10698"/>
                    <a:pt x="12245" y="10690"/>
                    <a:pt x="12329" y="10690"/>
                  </a:cubicBezTo>
                  <a:cubicBezTo>
                    <a:pt x="12433" y="10690"/>
                    <a:pt x="12527" y="10700"/>
                    <a:pt x="12617" y="10718"/>
                  </a:cubicBezTo>
                  <a:cubicBezTo>
                    <a:pt x="13149" y="10829"/>
                    <a:pt x="13409" y="11146"/>
                    <a:pt x="13600" y="11378"/>
                  </a:cubicBezTo>
                  <a:cubicBezTo>
                    <a:pt x="13762" y="11573"/>
                    <a:pt x="13792" y="11578"/>
                    <a:pt x="14020" y="11610"/>
                  </a:cubicBezTo>
                  <a:cubicBezTo>
                    <a:pt x="14208" y="11638"/>
                    <a:pt x="14463" y="11675"/>
                    <a:pt x="14760" y="11803"/>
                  </a:cubicBezTo>
                  <a:cubicBezTo>
                    <a:pt x="15265" y="12021"/>
                    <a:pt x="15530" y="12455"/>
                    <a:pt x="15745" y="12803"/>
                  </a:cubicBezTo>
                  <a:cubicBezTo>
                    <a:pt x="15823" y="12930"/>
                    <a:pt x="15872" y="13013"/>
                    <a:pt x="15929" y="13084"/>
                  </a:cubicBezTo>
                  <a:cubicBezTo>
                    <a:pt x="16038" y="13224"/>
                    <a:pt x="16145" y="13371"/>
                    <a:pt x="16249" y="13518"/>
                  </a:cubicBezTo>
                  <a:cubicBezTo>
                    <a:pt x="16444" y="13787"/>
                    <a:pt x="16608" y="14018"/>
                    <a:pt x="16798" y="14213"/>
                  </a:cubicBezTo>
                  <a:cubicBezTo>
                    <a:pt x="16994" y="14413"/>
                    <a:pt x="17217" y="14560"/>
                    <a:pt x="17475" y="14728"/>
                  </a:cubicBezTo>
                  <a:cubicBezTo>
                    <a:pt x="17719" y="14887"/>
                    <a:pt x="17960" y="15047"/>
                    <a:pt x="18192" y="15249"/>
                  </a:cubicBezTo>
                  <a:cubicBezTo>
                    <a:pt x="18657" y="15657"/>
                    <a:pt x="18802" y="16092"/>
                    <a:pt x="18917" y="16441"/>
                  </a:cubicBezTo>
                  <a:cubicBezTo>
                    <a:pt x="18967" y="16591"/>
                    <a:pt x="19013" y="16732"/>
                    <a:pt x="19091" y="16878"/>
                  </a:cubicBezTo>
                  <a:cubicBezTo>
                    <a:pt x="19102" y="16881"/>
                    <a:pt x="19201" y="16918"/>
                    <a:pt x="19249" y="16936"/>
                  </a:cubicBezTo>
                  <a:cubicBezTo>
                    <a:pt x="19481" y="17022"/>
                    <a:pt x="19865" y="17167"/>
                    <a:pt x="20139" y="17572"/>
                  </a:cubicBezTo>
                  <a:cubicBezTo>
                    <a:pt x="20208" y="17673"/>
                    <a:pt x="20269" y="17797"/>
                    <a:pt x="20325" y="17926"/>
                  </a:cubicBezTo>
                  <a:cubicBezTo>
                    <a:pt x="20344" y="17967"/>
                    <a:pt x="20370" y="18028"/>
                    <a:pt x="20393" y="18068"/>
                  </a:cubicBezTo>
                  <a:cubicBezTo>
                    <a:pt x="20390" y="18059"/>
                    <a:pt x="20395" y="18055"/>
                    <a:pt x="20404" y="18055"/>
                  </a:cubicBezTo>
                  <a:cubicBezTo>
                    <a:pt x="20422" y="18055"/>
                    <a:pt x="20454" y="18065"/>
                    <a:pt x="20486" y="18077"/>
                  </a:cubicBezTo>
                  <a:cubicBezTo>
                    <a:pt x="20754" y="18171"/>
                    <a:pt x="21248" y="18346"/>
                    <a:pt x="21450" y="18902"/>
                  </a:cubicBezTo>
                  <a:lnTo>
                    <a:pt x="21535" y="19137"/>
                  </a:lnTo>
                  <a:lnTo>
                    <a:pt x="21435" y="19463"/>
                  </a:lnTo>
                  <a:lnTo>
                    <a:pt x="20284" y="20879"/>
                  </a:lnTo>
                  <a:lnTo>
                    <a:pt x="19685" y="21600"/>
                  </a:lnTo>
                  <a:lnTo>
                    <a:pt x="19079" y="20749"/>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47" name="Google Shape;547;p12"/>
            <p:cNvSpPr/>
            <p:nvPr/>
          </p:nvSpPr>
          <p:spPr>
            <a:xfrm>
              <a:off x="12659972" y="7515424"/>
              <a:ext cx="117861" cy="122237"/>
            </a:xfrm>
            <a:custGeom>
              <a:rect b="b" l="l" r="r" t="t"/>
              <a:pathLst>
                <a:path extrusionOk="0" h="21600" w="21337">
                  <a:moveTo>
                    <a:pt x="6489" y="20545"/>
                  </a:moveTo>
                  <a:lnTo>
                    <a:pt x="0" y="9859"/>
                  </a:lnTo>
                  <a:lnTo>
                    <a:pt x="2100" y="9128"/>
                  </a:lnTo>
                  <a:cubicBezTo>
                    <a:pt x="3224" y="8737"/>
                    <a:pt x="4165" y="8237"/>
                    <a:pt x="4332" y="8089"/>
                  </a:cubicBezTo>
                  <a:cubicBezTo>
                    <a:pt x="6470" y="3812"/>
                    <a:pt x="7322" y="3223"/>
                    <a:pt x="8127" y="2951"/>
                  </a:cubicBezTo>
                  <a:cubicBezTo>
                    <a:pt x="8443" y="2834"/>
                    <a:pt x="10410" y="1749"/>
                    <a:pt x="12721" y="389"/>
                  </a:cubicBezTo>
                  <a:lnTo>
                    <a:pt x="13369" y="0"/>
                  </a:lnTo>
                  <a:lnTo>
                    <a:pt x="16554" y="777"/>
                  </a:lnTo>
                  <a:lnTo>
                    <a:pt x="21016" y="5243"/>
                  </a:lnTo>
                  <a:lnTo>
                    <a:pt x="21060" y="5530"/>
                  </a:lnTo>
                  <a:cubicBezTo>
                    <a:pt x="21275" y="6908"/>
                    <a:pt x="21600" y="9603"/>
                    <a:pt x="20965" y="10985"/>
                  </a:cubicBezTo>
                  <a:cubicBezTo>
                    <a:pt x="20691" y="11565"/>
                    <a:pt x="20369" y="11938"/>
                    <a:pt x="20053" y="12194"/>
                  </a:cubicBezTo>
                  <a:cubicBezTo>
                    <a:pt x="20081" y="13184"/>
                    <a:pt x="20015" y="15395"/>
                    <a:pt x="17079" y="16388"/>
                  </a:cubicBezTo>
                  <a:lnTo>
                    <a:pt x="16892" y="16453"/>
                  </a:lnTo>
                  <a:lnTo>
                    <a:pt x="16504" y="16499"/>
                  </a:lnTo>
                  <a:cubicBezTo>
                    <a:pt x="16198" y="16471"/>
                    <a:pt x="15711" y="16428"/>
                    <a:pt x="15111" y="16428"/>
                  </a:cubicBezTo>
                  <a:cubicBezTo>
                    <a:pt x="14284" y="16428"/>
                    <a:pt x="13823" y="16508"/>
                    <a:pt x="13602" y="16564"/>
                  </a:cubicBezTo>
                  <a:cubicBezTo>
                    <a:pt x="13075" y="17680"/>
                    <a:pt x="12166" y="19956"/>
                    <a:pt x="12087" y="20160"/>
                  </a:cubicBezTo>
                  <a:lnTo>
                    <a:pt x="11521" y="21600"/>
                  </a:lnTo>
                  <a:lnTo>
                    <a:pt x="6489" y="20545"/>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48" name="Google Shape;548;p12"/>
            <p:cNvSpPr/>
            <p:nvPr/>
          </p:nvSpPr>
          <p:spPr>
            <a:xfrm>
              <a:off x="12820706" y="7390326"/>
              <a:ext cx="112129" cy="101208"/>
            </a:xfrm>
            <a:custGeom>
              <a:rect b="b" l="l" r="r" t="t"/>
              <a:pathLst>
                <a:path extrusionOk="0" h="21600" w="21600">
                  <a:moveTo>
                    <a:pt x="11507" y="21600"/>
                  </a:moveTo>
                  <a:cubicBezTo>
                    <a:pt x="5833" y="21600"/>
                    <a:pt x="2214" y="18289"/>
                    <a:pt x="2214" y="16005"/>
                  </a:cubicBezTo>
                  <a:cubicBezTo>
                    <a:pt x="2214" y="15864"/>
                    <a:pt x="2201" y="15689"/>
                    <a:pt x="2184" y="15525"/>
                  </a:cubicBezTo>
                  <a:cubicBezTo>
                    <a:pt x="1693" y="15000"/>
                    <a:pt x="1156" y="13990"/>
                    <a:pt x="383" y="11752"/>
                  </a:cubicBezTo>
                  <a:lnTo>
                    <a:pt x="0" y="10634"/>
                  </a:lnTo>
                  <a:lnTo>
                    <a:pt x="7190" y="0"/>
                  </a:lnTo>
                  <a:lnTo>
                    <a:pt x="15478" y="4593"/>
                  </a:lnTo>
                  <a:lnTo>
                    <a:pt x="15576" y="10452"/>
                  </a:lnTo>
                  <a:lnTo>
                    <a:pt x="21600" y="10452"/>
                  </a:lnTo>
                  <a:lnTo>
                    <a:pt x="20128" y="16799"/>
                  </a:lnTo>
                  <a:lnTo>
                    <a:pt x="13745" y="16799"/>
                  </a:lnTo>
                  <a:lnTo>
                    <a:pt x="13745" y="21563"/>
                  </a:lnTo>
                  <a:lnTo>
                    <a:pt x="11514" y="21600"/>
                  </a:lnTo>
                  <a:lnTo>
                    <a:pt x="11507"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49" name="Google Shape;549;p12"/>
            <p:cNvSpPr/>
            <p:nvPr/>
          </p:nvSpPr>
          <p:spPr>
            <a:xfrm>
              <a:off x="12606394" y="6889932"/>
              <a:ext cx="353166" cy="356832"/>
            </a:xfrm>
            <a:custGeom>
              <a:rect b="b" l="l" r="r" t="t"/>
              <a:pathLst>
                <a:path extrusionOk="0" h="21600" w="21547">
                  <a:moveTo>
                    <a:pt x="15674" y="20901"/>
                  </a:moveTo>
                  <a:lnTo>
                    <a:pt x="15473" y="20840"/>
                  </a:lnTo>
                  <a:cubicBezTo>
                    <a:pt x="15254" y="20774"/>
                    <a:pt x="14715" y="20629"/>
                    <a:pt x="14446" y="20609"/>
                  </a:cubicBezTo>
                  <a:lnTo>
                    <a:pt x="13590" y="20616"/>
                  </a:lnTo>
                  <a:cubicBezTo>
                    <a:pt x="12871" y="20616"/>
                    <a:pt x="12094" y="20575"/>
                    <a:pt x="11751" y="20118"/>
                  </a:cubicBezTo>
                  <a:cubicBezTo>
                    <a:pt x="11716" y="20114"/>
                    <a:pt x="11676" y="20111"/>
                    <a:pt x="11627" y="20111"/>
                  </a:cubicBezTo>
                  <a:cubicBezTo>
                    <a:pt x="11412" y="20111"/>
                    <a:pt x="11179" y="20149"/>
                    <a:pt x="11030" y="20177"/>
                  </a:cubicBezTo>
                  <a:lnTo>
                    <a:pt x="10520" y="20274"/>
                  </a:lnTo>
                  <a:lnTo>
                    <a:pt x="10337" y="19790"/>
                  </a:lnTo>
                  <a:cubicBezTo>
                    <a:pt x="10080" y="19105"/>
                    <a:pt x="9464" y="18960"/>
                    <a:pt x="8812" y="18807"/>
                  </a:cubicBezTo>
                  <a:lnTo>
                    <a:pt x="8687" y="18777"/>
                  </a:lnTo>
                  <a:cubicBezTo>
                    <a:pt x="7609" y="18522"/>
                    <a:pt x="7226" y="18064"/>
                    <a:pt x="6764" y="17395"/>
                  </a:cubicBezTo>
                  <a:cubicBezTo>
                    <a:pt x="6751" y="17376"/>
                    <a:pt x="6696" y="17329"/>
                    <a:pt x="6660" y="17298"/>
                  </a:cubicBezTo>
                  <a:cubicBezTo>
                    <a:pt x="6557" y="17209"/>
                    <a:pt x="6448" y="17111"/>
                    <a:pt x="6353" y="16972"/>
                  </a:cubicBezTo>
                  <a:cubicBezTo>
                    <a:pt x="6000" y="16460"/>
                    <a:pt x="6153" y="15946"/>
                    <a:pt x="6254" y="15605"/>
                  </a:cubicBezTo>
                  <a:cubicBezTo>
                    <a:pt x="6273" y="15541"/>
                    <a:pt x="6289" y="15488"/>
                    <a:pt x="6300" y="15441"/>
                  </a:cubicBezTo>
                  <a:cubicBezTo>
                    <a:pt x="6217" y="15440"/>
                    <a:pt x="5747" y="15418"/>
                    <a:pt x="5747" y="15418"/>
                  </a:cubicBezTo>
                  <a:lnTo>
                    <a:pt x="5758" y="15033"/>
                  </a:lnTo>
                  <a:lnTo>
                    <a:pt x="5473" y="14933"/>
                  </a:lnTo>
                  <a:lnTo>
                    <a:pt x="5500" y="14691"/>
                  </a:lnTo>
                  <a:cubicBezTo>
                    <a:pt x="5502" y="14597"/>
                    <a:pt x="5426" y="14225"/>
                    <a:pt x="5370" y="14045"/>
                  </a:cubicBezTo>
                  <a:cubicBezTo>
                    <a:pt x="5304" y="14030"/>
                    <a:pt x="5207" y="14013"/>
                    <a:pt x="5158" y="14004"/>
                  </a:cubicBezTo>
                  <a:cubicBezTo>
                    <a:pt x="5011" y="13980"/>
                    <a:pt x="4830" y="13949"/>
                    <a:pt x="4643" y="13876"/>
                  </a:cubicBezTo>
                  <a:cubicBezTo>
                    <a:pt x="4123" y="13667"/>
                    <a:pt x="3750" y="13307"/>
                    <a:pt x="3421" y="12990"/>
                  </a:cubicBezTo>
                  <a:cubicBezTo>
                    <a:pt x="3264" y="12838"/>
                    <a:pt x="3111" y="12690"/>
                    <a:pt x="2945" y="12563"/>
                  </a:cubicBezTo>
                  <a:cubicBezTo>
                    <a:pt x="2274" y="12050"/>
                    <a:pt x="2177" y="11404"/>
                    <a:pt x="2099" y="10887"/>
                  </a:cubicBezTo>
                  <a:cubicBezTo>
                    <a:pt x="2054" y="10579"/>
                    <a:pt x="2018" y="10337"/>
                    <a:pt x="1873" y="10171"/>
                  </a:cubicBezTo>
                  <a:cubicBezTo>
                    <a:pt x="1770" y="10034"/>
                    <a:pt x="1674" y="9914"/>
                    <a:pt x="1571" y="9785"/>
                  </a:cubicBezTo>
                  <a:cubicBezTo>
                    <a:pt x="890" y="8932"/>
                    <a:pt x="30" y="7855"/>
                    <a:pt x="6" y="6873"/>
                  </a:cubicBezTo>
                  <a:lnTo>
                    <a:pt x="0" y="6596"/>
                  </a:lnTo>
                  <a:lnTo>
                    <a:pt x="661" y="5989"/>
                  </a:lnTo>
                  <a:lnTo>
                    <a:pt x="991" y="6078"/>
                  </a:lnTo>
                  <a:cubicBezTo>
                    <a:pt x="1185" y="6129"/>
                    <a:pt x="1452" y="6220"/>
                    <a:pt x="1744" y="6322"/>
                  </a:cubicBezTo>
                  <a:cubicBezTo>
                    <a:pt x="2289" y="6510"/>
                    <a:pt x="3000" y="6755"/>
                    <a:pt x="3311" y="6755"/>
                  </a:cubicBezTo>
                  <a:cubicBezTo>
                    <a:pt x="3544" y="6755"/>
                    <a:pt x="3738" y="6847"/>
                    <a:pt x="3925" y="6936"/>
                  </a:cubicBezTo>
                  <a:cubicBezTo>
                    <a:pt x="4112" y="7024"/>
                    <a:pt x="4303" y="7116"/>
                    <a:pt x="4559" y="7142"/>
                  </a:cubicBezTo>
                  <a:cubicBezTo>
                    <a:pt x="4634" y="7149"/>
                    <a:pt x="4704" y="7154"/>
                    <a:pt x="4767" y="7154"/>
                  </a:cubicBezTo>
                  <a:cubicBezTo>
                    <a:pt x="5000" y="7154"/>
                    <a:pt x="5052" y="7107"/>
                    <a:pt x="5157" y="6992"/>
                  </a:cubicBezTo>
                  <a:cubicBezTo>
                    <a:pt x="5315" y="6812"/>
                    <a:pt x="5932" y="5920"/>
                    <a:pt x="6285" y="5401"/>
                  </a:cubicBezTo>
                  <a:cubicBezTo>
                    <a:pt x="6285" y="5402"/>
                    <a:pt x="6283" y="5402"/>
                    <a:pt x="6283" y="5402"/>
                  </a:cubicBezTo>
                  <a:cubicBezTo>
                    <a:pt x="6274" y="5402"/>
                    <a:pt x="6584" y="4545"/>
                    <a:pt x="6976" y="4260"/>
                  </a:cubicBezTo>
                  <a:cubicBezTo>
                    <a:pt x="7177" y="4116"/>
                    <a:pt x="8634" y="3303"/>
                    <a:pt x="9578" y="2781"/>
                  </a:cubicBezTo>
                  <a:lnTo>
                    <a:pt x="9730" y="1538"/>
                  </a:lnTo>
                  <a:lnTo>
                    <a:pt x="9925" y="1383"/>
                  </a:lnTo>
                  <a:cubicBezTo>
                    <a:pt x="10199" y="1161"/>
                    <a:pt x="11626" y="43"/>
                    <a:pt x="12620" y="4"/>
                  </a:cubicBezTo>
                  <a:lnTo>
                    <a:pt x="12837" y="0"/>
                  </a:lnTo>
                  <a:cubicBezTo>
                    <a:pt x="13638" y="0"/>
                    <a:pt x="14421" y="153"/>
                    <a:pt x="14479" y="170"/>
                  </a:cubicBezTo>
                  <a:lnTo>
                    <a:pt x="15335" y="351"/>
                  </a:lnTo>
                  <a:lnTo>
                    <a:pt x="14980" y="893"/>
                  </a:lnTo>
                  <a:lnTo>
                    <a:pt x="14989" y="973"/>
                  </a:lnTo>
                  <a:cubicBezTo>
                    <a:pt x="15156" y="969"/>
                    <a:pt x="15306" y="966"/>
                    <a:pt x="15454" y="966"/>
                  </a:cubicBezTo>
                  <a:cubicBezTo>
                    <a:pt x="16332" y="966"/>
                    <a:pt x="17094" y="1082"/>
                    <a:pt x="17954" y="1649"/>
                  </a:cubicBezTo>
                  <a:cubicBezTo>
                    <a:pt x="18166" y="1792"/>
                    <a:pt x="18330" y="1983"/>
                    <a:pt x="18474" y="2151"/>
                  </a:cubicBezTo>
                  <a:cubicBezTo>
                    <a:pt x="18530" y="2216"/>
                    <a:pt x="18660" y="2370"/>
                    <a:pt x="18710" y="2402"/>
                  </a:cubicBezTo>
                  <a:cubicBezTo>
                    <a:pt x="18738" y="2413"/>
                    <a:pt x="18799" y="2421"/>
                    <a:pt x="18886" y="2421"/>
                  </a:cubicBezTo>
                  <a:cubicBezTo>
                    <a:pt x="18990" y="2421"/>
                    <a:pt x="19097" y="2410"/>
                    <a:pt x="19202" y="2398"/>
                  </a:cubicBezTo>
                  <a:cubicBezTo>
                    <a:pt x="19377" y="2380"/>
                    <a:pt x="19514" y="2367"/>
                    <a:pt x="19645" y="2367"/>
                  </a:cubicBezTo>
                  <a:cubicBezTo>
                    <a:pt x="20192" y="2367"/>
                    <a:pt x="20593" y="2610"/>
                    <a:pt x="20794" y="3058"/>
                  </a:cubicBezTo>
                  <a:cubicBezTo>
                    <a:pt x="21025" y="3097"/>
                    <a:pt x="21207" y="3200"/>
                    <a:pt x="21338" y="3366"/>
                  </a:cubicBezTo>
                  <a:cubicBezTo>
                    <a:pt x="21600" y="3695"/>
                    <a:pt x="21504" y="4082"/>
                    <a:pt x="21441" y="4339"/>
                  </a:cubicBezTo>
                  <a:cubicBezTo>
                    <a:pt x="21415" y="4450"/>
                    <a:pt x="21390" y="4551"/>
                    <a:pt x="21389" y="4619"/>
                  </a:cubicBezTo>
                  <a:cubicBezTo>
                    <a:pt x="21388" y="4919"/>
                    <a:pt x="21425" y="5222"/>
                    <a:pt x="21461" y="5524"/>
                  </a:cubicBezTo>
                  <a:cubicBezTo>
                    <a:pt x="21513" y="5964"/>
                    <a:pt x="21563" y="6383"/>
                    <a:pt x="21543" y="6825"/>
                  </a:cubicBezTo>
                  <a:cubicBezTo>
                    <a:pt x="21533" y="7043"/>
                    <a:pt x="21517" y="7262"/>
                    <a:pt x="21499" y="7482"/>
                  </a:cubicBezTo>
                  <a:cubicBezTo>
                    <a:pt x="21478" y="7769"/>
                    <a:pt x="21461" y="8008"/>
                    <a:pt x="21454" y="8248"/>
                  </a:cubicBezTo>
                  <a:cubicBezTo>
                    <a:pt x="21449" y="8821"/>
                    <a:pt x="21317" y="9268"/>
                    <a:pt x="21013" y="9736"/>
                  </a:cubicBezTo>
                  <a:cubicBezTo>
                    <a:pt x="20960" y="9816"/>
                    <a:pt x="20902" y="9897"/>
                    <a:pt x="20842" y="9977"/>
                  </a:cubicBezTo>
                  <a:cubicBezTo>
                    <a:pt x="20786" y="10054"/>
                    <a:pt x="20732" y="10129"/>
                    <a:pt x="20691" y="10194"/>
                  </a:cubicBezTo>
                  <a:cubicBezTo>
                    <a:pt x="21063" y="10607"/>
                    <a:pt x="20931" y="11181"/>
                    <a:pt x="20870" y="11445"/>
                  </a:cubicBezTo>
                  <a:cubicBezTo>
                    <a:pt x="20856" y="11501"/>
                    <a:pt x="20844" y="11553"/>
                    <a:pt x="20837" y="11602"/>
                  </a:cubicBezTo>
                  <a:cubicBezTo>
                    <a:pt x="20804" y="11803"/>
                    <a:pt x="20842" y="11878"/>
                    <a:pt x="20956" y="12099"/>
                  </a:cubicBezTo>
                  <a:cubicBezTo>
                    <a:pt x="21030" y="12243"/>
                    <a:pt x="21107" y="12399"/>
                    <a:pt x="21172" y="12593"/>
                  </a:cubicBezTo>
                  <a:cubicBezTo>
                    <a:pt x="21477" y="13492"/>
                    <a:pt x="20689" y="15003"/>
                    <a:pt x="19857" y="15551"/>
                  </a:cubicBezTo>
                  <a:cubicBezTo>
                    <a:pt x="20050" y="16042"/>
                    <a:pt x="19920" y="16332"/>
                    <a:pt x="19734" y="16503"/>
                  </a:cubicBezTo>
                  <a:cubicBezTo>
                    <a:pt x="19722" y="16644"/>
                    <a:pt x="19705" y="17028"/>
                    <a:pt x="19731" y="17390"/>
                  </a:cubicBezTo>
                  <a:lnTo>
                    <a:pt x="19783" y="18137"/>
                  </a:lnTo>
                  <a:lnTo>
                    <a:pt x="19022" y="18041"/>
                  </a:lnTo>
                  <a:lnTo>
                    <a:pt x="18438" y="18705"/>
                  </a:lnTo>
                  <a:cubicBezTo>
                    <a:pt x="17851" y="19378"/>
                    <a:pt x="17265" y="20050"/>
                    <a:pt x="16649" y="20693"/>
                  </a:cubicBezTo>
                  <a:lnTo>
                    <a:pt x="15780" y="21600"/>
                  </a:lnTo>
                  <a:lnTo>
                    <a:pt x="15674" y="20901"/>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50" name="Google Shape;550;p12"/>
            <p:cNvSpPr/>
            <p:nvPr/>
          </p:nvSpPr>
          <p:spPr>
            <a:xfrm>
              <a:off x="12034892" y="6961418"/>
              <a:ext cx="599424" cy="604166"/>
            </a:xfrm>
            <a:custGeom>
              <a:rect b="b" l="l" r="r" t="t"/>
              <a:pathLst>
                <a:path extrusionOk="0" h="21600" w="21600">
                  <a:moveTo>
                    <a:pt x="11414" y="21600"/>
                  </a:moveTo>
                  <a:cubicBezTo>
                    <a:pt x="11227" y="21600"/>
                    <a:pt x="11049" y="21500"/>
                    <a:pt x="10861" y="21394"/>
                  </a:cubicBezTo>
                  <a:cubicBezTo>
                    <a:pt x="10751" y="21333"/>
                    <a:pt x="10683" y="21297"/>
                    <a:pt x="10655" y="21287"/>
                  </a:cubicBezTo>
                  <a:cubicBezTo>
                    <a:pt x="10671" y="21295"/>
                    <a:pt x="10625" y="21313"/>
                    <a:pt x="10594" y="21325"/>
                  </a:cubicBezTo>
                  <a:cubicBezTo>
                    <a:pt x="10484" y="21370"/>
                    <a:pt x="10361" y="21419"/>
                    <a:pt x="10213" y="21419"/>
                  </a:cubicBezTo>
                  <a:cubicBezTo>
                    <a:pt x="9637" y="21385"/>
                    <a:pt x="9355" y="21234"/>
                    <a:pt x="9204" y="21154"/>
                  </a:cubicBezTo>
                  <a:cubicBezTo>
                    <a:pt x="8798" y="21106"/>
                    <a:pt x="8592" y="20701"/>
                    <a:pt x="8536" y="20468"/>
                  </a:cubicBezTo>
                  <a:cubicBezTo>
                    <a:pt x="8532" y="20284"/>
                    <a:pt x="8512" y="20141"/>
                    <a:pt x="8489" y="20048"/>
                  </a:cubicBezTo>
                  <a:cubicBezTo>
                    <a:pt x="8457" y="20096"/>
                    <a:pt x="8411" y="20177"/>
                    <a:pt x="8348" y="20318"/>
                  </a:cubicBezTo>
                  <a:cubicBezTo>
                    <a:pt x="8301" y="20423"/>
                    <a:pt x="8256" y="20517"/>
                    <a:pt x="8213" y="20583"/>
                  </a:cubicBezTo>
                  <a:cubicBezTo>
                    <a:pt x="8070" y="20803"/>
                    <a:pt x="7855" y="20924"/>
                    <a:pt x="7609" y="20925"/>
                  </a:cubicBezTo>
                  <a:cubicBezTo>
                    <a:pt x="7109" y="20925"/>
                    <a:pt x="6631" y="20410"/>
                    <a:pt x="6374" y="20134"/>
                  </a:cubicBezTo>
                  <a:lnTo>
                    <a:pt x="6324" y="20079"/>
                  </a:lnTo>
                  <a:cubicBezTo>
                    <a:pt x="6026" y="19766"/>
                    <a:pt x="5791" y="19455"/>
                    <a:pt x="5562" y="19075"/>
                  </a:cubicBezTo>
                  <a:cubicBezTo>
                    <a:pt x="5373" y="18763"/>
                    <a:pt x="5293" y="18444"/>
                    <a:pt x="5216" y="18136"/>
                  </a:cubicBezTo>
                  <a:cubicBezTo>
                    <a:pt x="5180" y="17989"/>
                    <a:pt x="5145" y="17848"/>
                    <a:pt x="5098" y="17706"/>
                  </a:cubicBezTo>
                  <a:cubicBezTo>
                    <a:pt x="4997" y="17410"/>
                    <a:pt x="4938" y="17106"/>
                    <a:pt x="4881" y="16811"/>
                  </a:cubicBezTo>
                  <a:cubicBezTo>
                    <a:pt x="4851" y="16659"/>
                    <a:pt x="4834" y="16568"/>
                    <a:pt x="4814" y="16478"/>
                  </a:cubicBezTo>
                  <a:cubicBezTo>
                    <a:pt x="4731" y="16090"/>
                    <a:pt x="4704" y="15706"/>
                    <a:pt x="4678" y="15334"/>
                  </a:cubicBezTo>
                  <a:cubicBezTo>
                    <a:pt x="4653" y="14968"/>
                    <a:pt x="4630" y="14632"/>
                    <a:pt x="4561" y="14305"/>
                  </a:cubicBezTo>
                  <a:cubicBezTo>
                    <a:pt x="4528" y="14145"/>
                    <a:pt x="4455" y="13982"/>
                    <a:pt x="4379" y="13810"/>
                  </a:cubicBezTo>
                  <a:cubicBezTo>
                    <a:pt x="4292" y="13617"/>
                    <a:pt x="4195" y="13398"/>
                    <a:pt x="4148" y="13157"/>
                  </a:cubicBezTo>
                  <a:cubicBezTo>
                    <a:pt x="4068" y="12750"/>
                    <a:pt x="4107" y="12402"/>
                    <a:pt x="4145" y="12065"/>
                  </a:cubicBezTo>
                  <a:cubicBezTo>
                    <a:pt x="4162" y="11917"/>
                    <a:pt x="4179" y="11765"/>
                    <a:pt x="4185" y="11602"/>
                  </a:cubicBezTo>
                  <a:lnTo>
                    <a:pt x="4193" y="11417"/>
                  </a:lnTo>
                  <a:cubicBezTo>
                    <a:pt x="4208" y="11079"/>
                    <a:pt x="4223" y="10729"/>
                    <a:pt x="4200" y="10395"/>
                  </a:cubicBezTo>
                  <a:cubicBezTo>
                    <a:pt x="4179" y="10081"/>
                    <a:pt x="3918" y="9674"/>
                    <a:pt x="3708" y="9347"/>
                  </a:cubicBezTo>
                  <a:lnTo>
                    <a:pt x="3570" y="9131"/>
                  </a:lnTo>
                  <a:cubicBezTo>
                    <a:pt x="3544" y="9088"/>
                    <a:pt x="3516" y="9055"/>
                    <a:pt x="3489" y="9022"/>
                  </a:cubicBezTo>
                  <a:cubicBezTo>
                    <a:pt x="3411" y="8927"/>
                    <a:pt x="3316" y="8811"/>
                    <a:pt x="3263" y="8627"/>
                  </a:cubicBezTo>
                  <a:cubicBezTo>
                    <a:pt x="3243" y="8562"/>
                    <a:pt x="3237" y="8493"/>
                    <a:pt x="3232" y="8433"/>
                  </a:cubicBezTo>
                  <a:cubicBezTo>
                    <a:pt x="3230" y="8407"/>
                    <a:pt x="3228" y="8371"/>
                    <a:pt x="3223" y="8351"/>
                  </a:cubicBezTo>
                  <a:cubicBezTo>
                    <a:pt x="3084" y="8171"/>
                    <a:pt x="2934" y="7925"/>
                    <a:pt x="2786" y="7676"/>
                  </a:cubicBezTo>
                  <a:lnTo>
                    <a:pt x="2674" y="7496"/>
                  </a:lnTo>
                  <a:cubicBezTo>
                    <a:pt x="2525" y="7260"/>
                    <a:pt x="2366" y="7008"/>
                    <a:pt x="2282" y="6727"/>
                  </a:cubicBezTo>
                  <a:lnTo>
                    <a:pt x="2221" y="6516"/>
                  </a:lnTo>
                  <a:cubicBezTo>
                    <a:pt x="2150" y="6268"/>
                    <a:pt x="2089" y="6055"/>
                    <a:pt x="1980" y="5831"/>
                  </a:cubicBezTo>
                  <a:cubicBezTo>
                    <a:pt x="1935" y="5738"/>
                    <a:pt x="1885" y="5656"/>
                    <a:pt x="1837" y="5574"/>
                  </a:cubicBezTo>
                  <a:cubicBezTo>
                    <a:pt x="1757" y="5440"/>
                    <a:pt x="1666" y="5288"/>
                    <a:pt x="1594" y="5100"/>
                  </a:cubicBezTo>
                  <a:cubicBezTo>
                    <a:pt x="1554" y="4992"/>
                    <a:pt x="1515" y="4871"/>
                    <a:pt x="1474" y="4741"/>
                  </a:cubicBezTo>
                  <a:cubicBezTo>
                    <a:pt x="1364" y="4394"/>
                    <a:pt x="1214" y="3918"/>
                    <a:pt x="990" y="3751"/>
                  </a:cubicBezTo>
                  <a:cubicBezTo>
                    <a:pt x="167" y="3137"/>
                    <a:pt x="9" y="1730"/>
                    <a:pt x="3" y="1670"/>
                  </a:cubicBezTo>
                  <a:lnTo>
                    <a:pt x="0" y="738"/>
                  </a:lnTo>
                  <a:lnTo>
                    <a:pt x="142" y="629"/>
                  </a:lnTo>
                  <a:cubicBezTo>
                    <a:pt x="225" y="567"/>
                    <a:pt x="517" y="365"/>
                    <a:pt x="844" y="337"/>
                  </a:cubicBezTo>
                  <a:cubicBezTo>
                    <a:pt x="845" y="337"/>
                    <a:pt x="846" y="337"/>
                    <a:pt x="846" y="337"/>
                  </a:cubicBezTo>
                  <a:cubicBezTo>
                    <a:pt x="1135" y="337"/>
                    <a:pt x="1347" y="447"/>
                    <a:pt x="1468" y="524"/>
                  </a:cubicBezTo>
                  <a:cubicBezTo>
                    <a:pt x="1602" y="476"/>
                    <a:pt x="1912" y="285"/>
                    <a:pt x="1975" y="212"/>
                  </a:cubicBezTo>
                  <a:cubicBezTo>
                    <a:pt x="2098" y="71"/>
                    <a:pt x="2285" y="0"/>
                    <a:pt x="2530" y="0"/>
                  </a:cubicBezTo>
                  <a:cubicBezTo>
                    <a:pt x="2650" y="0"/>
                    <a:pt x="2773" y="17"/>
                    <a:pt x="2854" y="29"/>
                  </a:cubicBezTo>
                  <a:cubicBezTo>
                    <a:pt x="3117" y="68"/>
                    <a:pt x="3420" y="293"/>
                    <a:pt x="3664" y="631"/>
                  </a:cubicBezTo>
                  <a:cubicBezTo>
                    <a:pt x="3707" y="674"/>
                    <a:pt x="3960" y="743"/>
                    <a:pt x="4217" y="743"/>
                  </a:cubicBezTo>
                  <a:lnTo>
                    <a:pt x="11020" y="763"/>
                  </a:lnTo>
                  <a:lnTo>
                    <a:pt x="10980" y="1160"/>
                  </a:lnTo>
                  <a:cubicBezTo>
                    <a:pt x="10980" y="1160"/>
                    <a:pt x="10974" y="1281"/>
                    <a:pt x="11067" y="1380"/>
                  </a:cubicBezTo>
                  <a:cubicBezTo>
                    <a:pt x="11172" y="1492"/>
                    <a:pt x="11379" y="1552"/>
                    <a:pt x="11666" y="1552"/>
                  </a:cubicBezTo>
                  <a:cubicBezTo>
                    <a:pt x="11820" y="1550"/>
                    <a:pt x="11943" y="1549"/>
                    <a:pt x="12064" y="1549"/>
                  </a:cubicBezTo>
                  <a:cubicBezTo>
                    <a:pt x="12404" y="1549"/>
                    <a:pt x="12744" y="1557"/>
                    <a:pt x="13084" y="1570"/>
                  </a:cubicBezTo>
                  <a:cubicBezTo>
                    <a:pt x="13319" y="1580"/>
                    <a:pt x="13513" y="1664"/>
                    <a:pt x="13684" y="1738"/>
                  </a:cubicBezTo>
                  <a:cubicBezTo>
                    <a:pt x="13789" y="1783"/>
                    <a:pt x="13887" y="1826"/>
                    <a:pt x="13975" y="1841"/>
                  </a:cubicBezTo>
                  <a:cubicBezTo>
                    <a:pt x="14000" y="1846"/>
                    <a:pt x="14022" y="1848"/>
                    <a:pt x="14045" y="1848"/>
                  </a:cubicBezTo>
                  <a:cubicBezTo>
                    <a:pt x="14129" y="1848"/>
                    <a:pt x="14222" y="1825"/>
                    <a:pt x="14322" y="1802"/>
                  </a:cubicBezTo>
                  <a:cubicBezTo>
                    <a:pt x="14450" y="1771"/>
                    <a:pt x="14596" y="1738"/>
                    <a:pt x="14762" y="1738"/>
                  </a:cubicBezTo>
                  <a:lnTo>
                    <a:pt x="14832" y="1740"/>
                  </a:lnTo>
                  <a:lnTo>
                    <a:pt x="15027" y="1757"/>
                  </a:lnTo>
                  <a:cubicBezTo>
                    <a:pt x="15112" y="1766"/>
                    <a:pt x="15190" y="1775"/>
                    <a:pt x="15269" y="1775"/>
                  </a:cubicBezTo>
                  <a:cubicBezTo>
                    <a:pt x="15328" y="1775"/>
                    <a:pt x="15379" y="1770"/>
                    <a:pt x="15425" y="1759"/>
                  </a:cubicBezTo>
                  <a:cubicBezTo>
                    <a:pt x="15637" y="1710"/>
                    <a:pt x="15850" y="1667"/>
                    <a:pt x="16063" y="1625"/>
                  </a:cubicBezTo>
                  <a:lnTo>
                    <a:pt x="17998" y="1222"/>
                  </a:lnTo>
                  <a:cubicBezTo>
                    <a:pt x="18059" y="1212"/>
                    <a:pt x="18412" y="1157"/>
                    <a:pt x="18867" y="1043"/>
                  </a:cubicBezTo>
                  <a:cubicBezTo>
                    <a:pt x="19048" y="999"/>
                    <a:pt x="19227" y="978"/>
                    <a:pt x="19414" y="978"/>
                  </a:cubicBezTo>
                  <a:cubicBezTo>
                    <a:pt x="19575" y="978"/>
                    <a:pt x="19722" y="993"/>
                    <a:pt x="19863" y="1010"/>
                  </a:cubicBezTo>
                  <a:cubicBezTo>
                    <a:pt x="19976" y="1022"/>
                    <a:pt x="20070" y="1033"/>
                    <a:pt x="20165" y="1033"/>
                  </a:cubicBezTo>
                  <a:cubicBezTo>
                    <a:pt x="20671" y="1033"/>
                    <a:pt x="21043" y="1499"/>
                    <a:pt x="21113" y="1593"/>
                  </a:cubicBezTo>
                  <a:lnTo>
                    <a:pt x="21600" y="2257"/>
                  </a:lnTo>
                  <a:lnTo>
                    <a:pt x="20778" y="2166"/>
                  </a:lnTo>
                  <a:cubicBezTo>
                    <a:pt x="20743" y="2163"/>
                    <a:pt x="20709" y="2161"/>
                    <a:pt x="20676" y="2161"/>
                  </a:cubicBezTo>
                  <a:cubicBezTo>
                    <a:pt x="20397" y="2161"/>
                    <a:pt x="20219" y="2302"/>
                    <a:pt x="20089" y="2405"/>
                  </a:cubicBezTo>
                  <a:cubicBezTo>
                    <a:pt x="19987" y="2485"/>
                    <a:pt x="19882" y="2569"/>
                    <a:pt x="19731" y="2577"/>
                  </a:cubicBezTo>
                  <a:cubicBezTo>
                    <a:pt x="19730" y="2577"/>
                    <a:pt x="19730" y="2577"/>
                    <a:pt x="19730" y="2577"/>
                  </a:cubicBezTo>
                  <a:cubicBezTo>
                    <a:pt x="19617" y="2577"/>
                    <a:pt x="19531" y="2553"/>
                    <a:pt x="19468" y="2526"/>
                  </a:cubicBezTo>
                  <a:cubicBezTo>
                    <a:pt x="19411" y="2579"/>
                    <a:pt x="19332" y="2659"/>
                    <a:pt x="19287" y="2705"/>
                  </a:cubicBezTo>
                  <a:cubicBezTo>
                    <a:pt x="18864" y="3137"/>
                    <a:pt x="18631" y="3362"/>
                    <a:pt x="18375" y="3362"/>
                  </a:cubicBezTo>
                  <a:lnTo>
                    <a:pt x="18231" y="3362"/>
                  </a:lnTo>
                  <a:lnTo>
                    <a:pt x="18095" y="3253"/>
                  </a:lnTo>
                  <a:cubicBezTo>
                    <a:pt x="18029" y="3186"/>
                    <a:pt x="17991" y="3118"/>
                    <a:pt x="17973" y="3041"/>
                  </a:cubicBezTo>
                  <a:cubicBezTo>
                    <a:pt x="17849" y="2864"/>
                    <a:pt x="17810" y="2812"/>
                    <a:pt x="17648" y="2609"/>
                  </a:cubicBezTo>
                  <a:lnTo>
                    <a:pt x="14638" y="3128"/>
                  </a:lnTo>
                  <a:lnTo>
                    <a:pt x="14638" y="9489"/>
                  </a:lnTo>
                  <a:lnTo>
                    <a:pt x="13219" y="9489"/>
                  </a:lnTo>
                  <a:lnTo>
                    <a:pt x="13095" y="14026"/>
                  </a:lnTo>
                  <a:lnTo>
                    <a:pt x="13160" y="20423"/>
                  </a:lnTo>
                  <a:lnTo>
                    <a:pt x="12965" y="20527"/>
                  </a:lnTo>
                  <a:cubicBezTo>
                    <a:pt x="12880" y="20573"/>
                    <a:pt x="12449" y="20808"/>
                    <a:pt x="12118" y="21036"/>
                  </a:cubicBezTo>
                  <a:cubicBezTo>
                    <a:pt x="12096" y="21051"/>
                    <a:pt x="12058" y="21118"/>
                    <a:pt x="12035" y="21158"/>
                  </a:cubicBezTo>
                  <a:cubicBezTo>
                    <a:pt x="11950" y="21302"/>
                    <a:pt x="11812" y="21539"/>
                    <a:pt x="11499" y="21593"/>
                  </a:cubicBezTo>
                  <a:lnTo>
                    <a:pt x="11421" y="21600"/>
                  </a:lnTo>
                  <a:lnTo>
                    <a:pt x="11414" y="21600"/>
                  </a:lnTo>
                  <a:close/>
                </a:path>
              </a:pathLst>
            </a:cu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51" name="Google Shape;551;p12"/>
            <p:cNvSpPr/>
            <p:nvPr/>
          </p:nvSpPr>
          <p:spPr>
            <a:xfrm>
              <a:off x="12392081" y="6997162"/>
              <a:ext cx="413487" cy="465995"/>
            </a:xfrm>
            <a:custGeom>
              <a:rect b="b" l="l" r="r" t="t"/>
              <a:pathLst>
                <a:path extrusionOk="0" h="21600" w="21600">
                  <a:moveTo>
                    <a:pt x="2770" y="21600"/>
                  </a:moveTo>
                  <a:cubicBezTo>
                    <a:pt x="2666" y="21600"/>
                    <a:pt x="2575" y="21597"/>
                    <a:pt x="2501" y="21590"/>
                  </a:cubicBezTo>
                  <a:cubicBezTo>
                    <a:pt x="1992" y="21542"/>
                    <a:pt x="1639" y="21372"/>
                    <a:pt x="1450" y="21085"/>
                  </a:cubicBezTo>
                  <a:cubicBezTo>
                    <a:pt x="1137" y="20610"/>
                    <a:pt x="1409" y="20048"/>
                    <a:pt x="1626" y="19595"/>
                  </a:cubicBezTo>
                  <a:cubicBezTo>
                    <a:pt x="1699" y="19443"/>
                    <a:pt x="1752" y="19336"/>
                    <a:pt x="1786" y="19239"/>
                  </a:cubicBezTo>
                  <a:cubicBezTo>
                    <a:pt x="1911" y="18878"/>
                    <a:pt x="1620" y="18130"/>
                    <a:pt x="1138" y="17574"/>
                  </a:cubicBezTo>
                  <a:cubicBezTo>
                    <a:pt x="905" y="17304"/>
                    <a:pt x="632" y="17121"/>
                    <a:pt x="241" y="16896"/>
                  </a:cubicBezTo>
                  <a:lnTo>
                    <a:pt x="0" y="16756"/>
                  </a:lnTo>
                  <a:lnTo>
                    <a:pt x="0" y="16501"/>
                  </a:lnTo>
                  <a:lnTo>
                    <a:pt x="206" y="9634"/>
                  </a:lnTo>
                  <a:lnTo>
                    <a:pt x="2238" y="9634"/>
                  </a:lnTo>
                  <a:lnTo>
                    <a:pt x="2238" y="1536"/>
                  </a:lnTo>
                  <a:lnTo>
                    <a:pt x="8093" y="632"/>
                  </a:lnTo>
                  <a:lnTo>
                    <a:pt x="8288" y="849"/>
                  </a:lnTo>
                  <a:cubicBezTo>
                    <a:pt x="8628" y="1227"/>
                    <a:pt x="8728" y="1340"/>
                    <a:pt x="8855" y="1497"/>
                  </a:cubicBezTo>
                  <a:cubicBezTo>
                    <a:pt x="8999" y="1372"/>
                    <a:pt x="9159" y="1226"/>
                    <a:pt x="9271" y="1124"/>
                  </a:cubicBezTo>
                  <a:cubicBezTo>
                    <a:pt x="9743" y="693"/>
                    <a:pt x="9919" y="533"/>
                    <a:pt x="10209" y="533"/>
                  </a:cubicBezTo>
                  <a:cubicBezTo>
                    <a:pt x="10369" y="533"/>
                    <a:pt x="10496" y="574"/>
                    <a:pt x="10589" y="616"/>
                  </a:cubicBezTo>
                  <a:cubicBezTo>
                    <a:pt x="10847" y="438"/>
                    <a:pt x="11239" y="197"/>
                    <a:pt x="11809" y="142"/>
                  </a:cubicBezTo>
                  <a:lnTo>
                    <a:pt x="11857" y="138"/>
                  </a:lnTo>
                  <a:lnTo>
                    <a:pt x="11950" y="145"/>
                  </a:lnTo>
                  <a:lnTo>
                    <a:pt x="12254" y="68"/>
                  </a:lnTo>
                  <a:lnTo>
                    <a:pt x="12560" y="0"/>
                  </a:lnTo>
                  <a:lnTo>
                    <a:pt x="12611" y="633"/>
                  </a:lnTo>
                  <a:cubicBezTo>
                    <a:pt x="12537" y="1090"/>
                    <a:pt x="13270" y="1913"/>
                    <a:pt x="13664" y="2356"/>
                  </a:cubicBezTo>
                  <a:cubicBezTo>
                    <a:pt x="13781" y="2487"/>
                    <a:pt x="13887" y="2606"/>
                    <a:pt x="13971" y="2707"/>
                  </a:cubicBezTo>
                  <a:cubicBezTo>
                    <a:pt x="14268" y="3010"/>
                    <a:pt x="14333" y="3393"/>
                    <a:pt x="14385" y="3701"/>
                  </a:cubicBezTo>
                  <a:cubicBezTo>
                    <a:pt x="14443" y="4042"/>
                    <a:pt x="14484" y="4226"/>
                    <a:pt x="14709" y="4381"/>
                  </a:cubicBezTo>
                  <a:cubicBezTo>
                    <a:pt x="14883" y="4499"/>
                    <a:pt x="15043" y="4636"/>
                    <a:pt x="15203" y="4774"/>
                  </a:cubicBezTo>
                  <a:cubicBezTo>
                    <a:pt x="15437" y="4976"/>
                    <a:pt x="15659" y="5167"/>
                    <a:pt x="15911" y="5258"/>
                  </a:cubicBezTo>
                  <a:cubicBezTo>
                    <a:pt x="15964" y="5277"/>
                    <a:pt x="16047" y="5290"/>
                    <a:pt x="16134" y="5303"/>
                  </a:cubicBezTo>
                  <a:cubicBezTo>
                    <a:pt x="16358" y="5336"/>
                    <a:pt x="16662" y="5382"/>
                    <a:pt x="16922" y="5605"/>
                  </a:cubicBezTo>
                  <a:cubicBezTo>
                    <a:pt x="17102" y="5760"/>
                    <a:pt x="17210" y="6139"/>
                    <a:pt x="17261" y="6399"/>
                  </a:cubicBezTo>
                  <a:cubicBezTo>
                    <a:pt x="17447" y="6417"/>
                    <a:pt x="17657" y="6470"/>
                    <a:pt x="17822" y="6638"/>
                  </a:cubicBezTo>
                  <a:cubicBezTo>
                    <a:pt x="18045" y="6865"/>
                    <a:pt x="18032" y="7163"/>
                    <a:pt x="18003" y="7368"/>
                  </a:cubicBezTo>
                  <a:cubicBezTo>
                    <a:pt x="17987" y="7483"/>
                    <a:pt x="17950" y="7601"/>
                    <a:pt x="17912" y="7718"/>
                  </a:cubicBezTo>
                  <a:cubicBezTo>
                    <a:pt x="17883" y="7805"/>
                    <a:pt x="17835" y="7947"/>
                    <a:pt x="17855" y="7972"/>
                  </a:cubicBezTo>
                  <a:cubicBezTo>
                    <a:pt x="17867" y="7987"/>
                    <a:pt x="17918" y="8026"/>
                    <a:pt x="17937" y="8041"/>
                  </a:cubicBezTo>
                  <a:cubicBezTo>
                    <a:pt x="18029" y="8112"/>
                    <a:pt x="18124" y="8187"/>
                    <a:pt x="18207" y="8297"/>
                  </a:cubicBezTo>
                  <a:cubicBezTo>
                    <a:pt x="18550" y="8739"/>
                    <a:pt x="18685" y="8855"/>
                    <a:pt x="19227" y="8971"/>
                  </a:cubicBezTo>
                  <a:lnTo>
                    <a:pt x="19326" y="8992"/>
                  </a:lnTo>
                  <a:cubicBezTo>
                    <a:pt x="19941" y="9120"/>
                    <a:pt x="20965" y="9335"/>
                    <a:pt x="21383" y="10330"/>
                  </a:cubicBezTo>
                  <a:lnTo>
                    <a:pt x="21600" y="10844"/>
                  </a:lnTo>
                  <a:lnTo>
                    <a:pt x="20870" y="10978"/>
                  </a:lnTo>
                  <a:cubicBezTo>
                    <a:pt x="20819" y="10989"/>
                    <a:pt x="20782" y="10995"/>
                    <a:pt x="20757" y="11005"/>
                  </a:cubicBezTo>
                  <a:cubicBezTo>
                    <a:pt x="20753" y="11073"/>
                    <a:pt x="20690" y="11198"/>
                    <a:pt x="20560" y="11351"/>
                  </a:cubicBezTo>
                  <a:cubicBezTo>
                    <a:pt x="20277" y="11687"/>
                    <a:pt x="19885" y="11778"/>
                    <a:pt x="19598" y="11844"/>
                  </a:cubicBezTo>
                  <a:cubicBezTo>
                    <a:pt x="19437" y="11881"/>
                    <a:pt x="19300" y="11913"/>
                    <a:pt x="19215" y="11974"/>
                  </a:cubicBezTo>
                  <a:cubicBezTo>
                    <a:pt x="18995" y="12130"/>
                    <a:pt x="18807" y="12329"/>
                    <a:pt x="18607" y="12541"/>
                  </a:cubicBezTo>
                  <a:cubicBezTo>
                    <a:pt x="18409" y="12750"/>
                    <a:pt x="18213" y="12955"/>
                    <a:pt x="17989" y="13133"/>
                  </a:cubicBezTo>
                  <a:cubicBezTo>
                    <a:pt x="17660" y="13398"/>
                    <a:pt x="17246" y="13581"/>
                    <a:pt x="16881" y="13743"/>
                  </a:cubicBezTo>
                  <a:cubicBezTo>
                    <a:pt x="16610" y="13863"/>
                    <a:pt x="16358" y="13975"/>
                    <a:pt x="16154" y="14105"/>
                  </a:cubicBezTo>
                  <a:cubicBezTo>
                    <a:pt x="16078" y="14259"/>
                    <a:pt x="16055" y="14443"/>
                    <a:pt x="16030" y="14653"/>
                  </a:cubicBezTo>
                  <a:cubicBezTo>
                    <a:pt x="15990" y="14984"/>
                    <a:pt x="15945" y="15354"/>
                    <a:pt x="15681" y="15708"/>
                  </a:cubicBezTo>
                  <a:cubicBezTo>
                    <a:pt x="15315" y="16206"/>
                    <a:pt x="14890" y="16520"/>
                    <a:pt x="14417" y="16641"/>
                  </a:cubicBezTo>
                  <a:cubicBezTo>
                    <a:pt x="14198" y="16696"/>
                    <a:pt x="14029" y="16711"/>
                    <a:pt x="13889" y="16723"/>
                  </a:cubicBezTo>
                  <a:cubicBezTo>
                    <a:pt x="13848" y="16726"/>
                    <a:pt x="13801" y="16730"/>
                    <a:pt x="13787" y="16733"/>
                  </a:cubicBezTo>
                  <a:cubicBezTo>
                    <a:pt x="13796" y="16737"/>
                    <a:pt x="13759" y="16803"/>
                    <a:pt x="13706" y="16916"/>
                  </a:cubicBezTo>
                  <a:cubicBezTo>
                    <a:pt x="13624" y="17088"/>
                    <a:pt x="13579" y="17286"/>
                    <a:pt x="13531" y="17495"/>
                  </a:cubicBezTo>
                  <a:cubicBezTo>
                    <a:pt x="13480" y="17713"/>
                    <a:pt x="13428" y="17929"/>
                    <a:pt x="13343" y="18137"/>
                  </a:cubicBezTo>
                  <a:cubicBezTo>
                    <a:pt x="13176" y="18545"/>
                    <a:pt x="12684" y="19230"/>
                    <a:pt x="11266" y="19230"/>
                  </a:cubicBezTo>
                  <a:cubicBezTo>
                    <a:pt x="10580" y="19230"/>
                    <a:pt x="9867" y="19071"/>
                    <a:pt x="9391" y="18939"/>
                  </a:cubicBezTo>
                  <a:cubicBezTo>
                    <a:pt x="9154" y="18872"/>
                    <a:pt x="8892" y="18744"/>
                    <a:pt x="8590" y="18595"/>
                  </a:cubicBezTo>
                  <a:cubicBezTo>
                    <a:pt x="8182" y="18395"/>
                    <a:pt x="7624" y="18121"/>
                    <a:pt x="7281" y="18121"/>
                  </a:cubicBezTo>
                  <a:cubicBezTo>
                    <a:pt x="7188" y="18121"/>
                    <a:pt x="7093" y="18121"/>
                    <a:pt x="7002" y="18354"/>
                  </a:cubicBezTo>
                  <a:cubicBezTo>
                    <a:pt x="6968" y="18445"/>
                    <a:pt x="6956" y="18569"/>
                    <a:pt x="6943" y="18699"/>
                  </a:cubicBezTo>
                  <a:cubicBezTo>
                    <a:pt x="6928" y="18875"/>
                    <a:pt x="6910" y="19073"/>
                    <a:pt x="6829" y="19279"/>
                  </a:cubicBezTo>
                  <a:cubicBezTo>
                    <a:pt x="6668" y="19689"/>
                    <a:pt x="6352" y="19964"/>
                    <a:pt x="6073" y="20206"/>
                  </a:cubicBezTo>
                  <a:lnTo>
                    <a:pt x="5951" y="20310"/>
                  </a:lnTo>
                  <a:cubicBezTo>
                    <a:pt x="5705" y="20519"/>
                    <a:pt x="5472" y="20717"/>
                    <a:pt x="5262" y="20939"/>
                  </a:cubicBezTo>
                  <a:cubicBezTo>
                    <a:pt x="4650" y="21593"/>
                    <a:pt x="2789" y="21600"/>
                    <a:pt x="2770"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52" name="Google Shape;552;p12"/>
            <p:cNvSpPr/>
            <p:nvPr/>
          </p:nvSpPr>
          <p:spPr>
            <a:xfrm>
              <a:off x="13285048" y="5567464"/>
              <a:ext cx="447357" cy="688061"/>
            </a:xfrm>
            <a:custGeom>
              <a:rect b="b" l="l" r="r" t="t"/>
              <a:pathLst>
                <a:path extrusionOk="0" h="21600" w="21556">
                  <a:moveTo>
                    <a:pt x="0" y="19892"/>
                  </a:moveTo>
                  <a:lnTo>
                    <a:pt x="0" y="14043"/>
                  </a:lnTo>
                  <a:lnTo>
                    <a:pt x="2373" y="11584"/>
                  </a:lnTo>
                  <a:lnTo>
                    <a:pt x="2744" y="11672"/>
                  </a:lnTo>
                  <a:cubicBezTo>
                    <a:pt x="2793" y="11681"/>
                    <a:pt x="3077" y="11711"/>
                    <a:pt x="3138" y="11712"/>
                  </a:cubicBezTo>
                  <a:cubicBezTo>
                    <a:pt x="3628" y="11712"/>
                    <a:pt x="3709" y="11678"/>
                    <a:pt x="3841" y="11531"/>
                  </a:cubicBezTo>
                  <a:cubicBezTo>
                    <a:pt x="4090" y="11252"/>
                    <a:pt x="4309" y="11084"/>
                    <a:pt x="4811" y="10940"/>
                  </a:cubicBezTo>
                  <a:cubicBezTo>
                    <a:pt x="5477" y="10750"/>
                    <a:pt x="6252" y="10658"/>
                    <a:pt x="7180" y="10658"/>
                  </a:cubicBezTo>
                  <a:cubicBezTo>
                    <a:pt x="7858" y="10658"/>
                    <a:pt x="8152" y="10614"/>
                    <a:pt x="8260" y="10590"/>
                  </a:cubicBezTo>
                  <a:lnTo>
                    <a:pt x="13372" y="6526"/>
                  </a:lnTo>
                  <a:lnTo>
                    <a:pt x="11934" y="6526"/>
                  </a:lnTo>
                  <a:lnTo>
                    <a:pt x="6131" y="5050"/>
                  </a:lnTo>
                  <a:lnTo>
                    <a:pt x="5263" y="4571"/>
                  </a:lnTo>
                  <a:lnTo>
                    <a:pt x="4904" y="4571"/>
                  </a:lnTo>
                  <a:lnTo>
                    <a:pt x="2806" y="2328"/>
                  </a:lnTo>
                  <a:lnTo>
                    <a:pt x="3389" y="1688"/>
                  </a:lnTo>
                  <a:lnTo>
                    <a:pt x="4508" y="554"/>
                  </a:lnTo>
                  <a:lnTo>
                    <a:pt x="4933" y="891"/>
                  </a:lnTo>
                  <a:cubicBezTo>
                    <a:pt x="5291" y="1176"/>
                    <a:pt x="6117" y="1840"/>
                    <a:pt x="6347" y="2081"/>
                  </a:cubicBezTo>
                  <a:cubicBezTo>
                    <a:pt x="6423" y="2159"/>
                    <a:pt x="6737" y="2280"/>
                    <a:pt x="7059" y="2356"/>
                  </a:cubicBezTo>
                  <a:lnTo>
                    <a:pt x="7257" y="2348"/>
                  </a:lnTo>
                  <a:cubicBezTo>
                    <a:pt x="7486" y="2342"/>
                    <a:pt x="7724" y="2335"/>
                    <a:pt x="7886" y="2292"/>
                  </a:cubicBezTo>
                  <a:cubicBezTo>
                    <a:pt x="8056" y="2246"/>
                    <a:pt x="8222" y="2166"/>
                    <a:pt x="8396" y="2082"/>
                  </a:cubicBezTo>
                  <a:cubicBezTo>
                    <a:pt x="8650" y="1959"/>
                    <a:pt x="8932" y="1823"/>
                    <a:pt x="9302" y="1749"/>
                  </a:cubicBezTo>
                  <a:cubicBezTo>
                    <a:pt x="9481" y="1713"/>
                    <a:pt x="9671" y="1695"/>
                    <a:pt x="9880" y="1695"/>
                  </a:cubicBezTo>
                  <a:cubicBezTo>
                    <a:pt x="10135" y="1695"/>
                    <a:pt x="10393" y="1723"/>
                    <a:pt x="10601" y="1745"/>
                  </a:cubicBezTo>
                  <a:cubicBezTo>
                    <a:pt x="10795" y="1765"/>
                    <a:pt x="10971" y="1784"/>
                    <a:pt x="11142" y="1784"/>
                  </a:cubicBezTo>
                  <a:cubicBezTo>
                    <a:pt x="11249" y="1784"/>
                    <a:pt x="11337" y="1776"/>
                    <a:pt x="11413" y="1759"/>
                  </a:cubicBezTo>
                  <a:cubicBezTo>
                    <a:pt x="11604" y="1715"/>
                    <a:pt x="11786" y="1632"/>
                    <a:pt x="11978" y="1544"/>
                  </a:cubicBezTo>
                  <a:cubicBezTo>
                    <a:pt x="12323" y="1386"/>
                    <a:pt x="12751" y="1191"/>
                    <a:pt x="13347" y="1191"/>
                  </a:cubicBezTo>
                  <a:cubicBezTo>
                    <a:pt x="13563" y="1194"/>
                    <a:pt x="13713" y="1221"/>
                    <a:pt x="13834" y="1242"/>
                  </a:cubicBezTo>
                  <a:cubicBezTo>
                    <a:pt x="13911" y="1256"/>
                    <a:pt x="13999" y="1272"/>
                    <a:pt x="14044" y="1272"/>
                  </a:cubicBezTo>
                  <a:cubicBezTo>
                    <a:pt x="14162" y="1221"/>
                    <a:pt x="14262" y="1172"/>
                    <a:pt x="14410" y="1135"/>
                  </a:cubicBezTo>
                  <a:cubicBezTo>
                    <a:pt x="14641" y="1078"/>
                    <a:pt x="14881" y="1050"/>
                    <a:pt x="15143" y="1050"/>
                  </a:cubicBezTo>
                  <a:cubicBezTo>
                    <a:pt x="15332" y="1050"/>
                    <a:pt x="15518" y="1065"/>
                    <a:pt x="15705" y="1081"/>
                  </a:cubicBezTo>
                  <a:cubicBezTo>
                    <a:pt x="15858" y="1094"/>
                    <a:pt x="16008" y="1106"/>
                    <a:pt x="16164" y="1106"/>
                  </a:cubicBezTo>
                  <a:cubicBezTo>
                    <a:pt x="16426" y="1101"/>
                    <a:pt x="16453" y="1088"/>
                    <a:pt x="16555" y="1039"/>
                  </a:cubicBezTo>
                  <a:cubicBezTo>
                    <a:pt x="16642" y="997"/>
                    <a:pt x="16742" y="951"/>
                    <a:pt x="16890" y="902"/>
                  </a:cubicBezTo>
                  <a:cubicBezTo>
                    <a:pt x="17174" y="807"/>
                    <a:pt x="17440" y="789"/>
                    <a:pt x="17674" y="774"/>
                  </a:cubicBezTo>
                  <a:cubicBezTo>
                    <a:pt x="17776" y="767"/>
                    <a:pt x="17864" y="762"/>
                    <a:pt x="17956" y="750"/>
                  </a:cubicBezTo>
                  <a:cubicBezTo>
                    <a:pt x="18239" y="713"/>
                    <a:pt x="18475" y="637"/>
                    <a:pt x="18618" y="536"/>
                  </a:cubicBezTo>
                  <a:cubicBezTo>
                    <a:pt x="18643" y="519"/>
                    <a:pt x="18678" y="474"/>
                    <a:pt x="18709" y="434"/>
                  </a:cubicBezTo>
                  <a:cubicBezTo>
                    <a:pt x="18801" y="317"/>
                    <a:pt x="18935" y="145"/>
                    <a:pt x="19235" y="43"/>
                  </a:cubicBezTo>
                  <a:lnTo>
                    <a:pt x="19278" y="28"/>
                  </a:lnTo>
                  <a:lnTo>
                    <a:pt x="19379" y="7"/>
                  </a:lnTo>
                  <a:lnTo>
                    <a:pt x="19508" y="0"/>
                  </a:lnTo>
                  <a:cubicBezTo>
                    <a:pt x="19883" y="0"/>
                    <a:pt x="20892" y="224"/>
                    <a:pt x="21136" y="407"/>
                  </a:cubicBezTo>
                  <a:lnTo>
                    <a:pt x="21271" y="510"/>
                  </a:lnTo>
                  <a:lnTo>
                    <a:pt x="21264" y="660"/>
                  </a:lnTo>
                  <a:cubicBezTo>
                    <a:pt x="21249" y="726"/>
                    <a:pt x="21148" y="1156"/>
                    <a:pt x="21020" y="1708"/>
                  </a:cubicBezTo>
                  <a:cubicBezTo>
                    <a:pt x="21027" y="1761"/>
                    <a:pt x="21189" y="2011"/>
                    <a:pt x="21242" y="2093"/>
                  </a:cubicBezTo>
                  <a:cubicBezTo>
                    <a:pt x="21428" y="2382"/>
                    <a:pt x="21600" y="2650"/>
                    <a:pt x="21546" y="2873"/>
                  </a:cubicBezTo>
                  <a:lnTo>
                    <a:pt x="21482" y="3133"/>
                  </a:lnTo>
                  <a:lnTo>
                    <a:pt x="21071" y="3149"/>
                  </a:lnTo>
                  <a:lnTo>
                    <a:pt x="20793" y="3149"/>
                  </a:lnTo>
                  <a:lnTo>
                    <a:pt x="20640" y="3002"/>
                  </a:lnTo>
                  <a:cubicBezTo>
                    <a:pt x="20639" y="3002"/>
                    <a:pt x="20638" y="3003"/>
                    <a:pt x="20637" y="3004"/>
                  </a:cubicBezTo>
                  <a:cubicBezTo>
                    <a:pt x="20608" y="3048"/>
                    <a:pt x="20585" y="3270"/>
                    <a:pt x="20583" y="3650"/>
                  </a:cubicBezTo>
                  <a:cubicBezTo>
                    <a:pt x="20582" y="3998"/>
                    <a:pt x="20576" y="4219"/>
                    <a:pt x="20456" y="4373"/>
                  </a:cubicBezTo>
                  <a:lnTo>
                    <a:pt x="20409" y="4434"/>
                  </a:lnTo>
                  <a:cubicBezTo>
                    <a:pt x="19124" y="6103"/>
                    <a:pt x="18190" y="7397"/>
                    <a:pt x="17633" y="8190"/>
                  </a:cubicBezTo>
                  <a:cubicBezTo>
                    <a:pt x="17500" y="8381"/>
                    <a:pt x="17431" y="8544"/>
                    <a:pt x="17358" y="8717"/>
                  </a:cubicBezTo>
                  <a:cubicBezTo>
                    <a:pt x="17278" y="8907"/>
                    <a:pt x="17195" y="9103"/>
                    <a:pt x="17029" y="9334"/>
                  </a:cubicBezTo>
                  <a:cubicBezTo>
                    <a:pt x="15362" y="11638"/>
                    <a:pt x="15006" y="11884"/>
                    <a:pt x="14873" y="11977"/>
                  </a:cubicBezTo>
                  <a:cubicBezTo>
                    <a:pt x="14638" y="12138"/>
                    <a:pt x="14275" y="12443"/>
                    <a:pt x="13890" y="12765"/>
                  </a:cubicBezTo>
                  <a:cubicBezTo>
                    <a:pt x="12746" y="13723"/>
                    <a:pt x="11017" y="15171"/>
                    <a:pt x="9360" y="15797"/>
                  </a:cubicBezTo>
                  <a:cubicBezTo>
                    <a:pt x="5916" y="17096"/>
                    <a:pt x="1854" y="21105"/>
                    <a:pt x="1814" y="21145"/>
                  </a:cubicBezTo>
                  <a:lnTo>
                    <a:pt x="1355" y="21600"/>
                  </a:lnTo>
                  <a:lnTo>
                    <a:pt x="0" y="19892"/>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53" name="Google Shape;553;p12"/>
            <p:cNvSpPr/>
            <p:nvPr/>
          </p:nvSpPr>
          <p:spPr>
            <a:xfrm>
              <a:off x="12945722" y="5406624"/>
              <a:ext cx="666670" cy="583216"/>
            </a:xfrm>
            <a:custGeom>
              <a:rect b="b" l="l" r="r" t="t"/>
              <a:pathLst>
                <a:path extrusionOk="0" h="21600" w="21581">
                  <a:moveTo>
                    <a:pt x="9367" y="21600"/>
                  </a:moveTo>
                  <a:lnTo>
                    <a:pt x="8040" y="21219"/>
                  </a:lnTo>
                  <a:lnTo>
                    <a:pt x="7423" y="21231"/>
                  </a:lnTo>
                  <a:lnTo>
                    <a:pt x="5667" y="19754"/>
                  </a:lnTo>
                  <a:lnTo>
                    <a:pt x="5465" y="19738"/>
                  </a:lnTo>
                  <a:cubicBezTo>
                    <a:pt x="5259" y="19721"/>
                    <a:pt x="5091" y="19707"/>
                    <a:pt x="4926" y="19707"/>
                  </a:cubicBezTo>
                  <a:lnTo>
                    <a:pt x="4833" y="19708"/>
                  </a:lnTo>
                  <a:cubicBezTo>
                    <a:pt x="4450" y="19709"/>
                    <a:pt x="4293" y="19438"/>
                    <a:pt x="4198" y="19276"/>
                  </a:cubicBezTo>
                  <a:cubicBezTo>
                    <a:pt x="4164" y="19217"/>
                    <a:pt x="4132" y="19161"/>
                    <a:pt x="4100" y="19133"/>
                  </a:cubicBezTo>
                  <a:lnTo>
                    <a:pt x="4065" y="19117"/>
                  </a:lnTo>
                  <a:lnTo>
                    <a:pt x="3966" y="19060"/>
                  </a:lnTo>
                  <a:lnTo>
                    <a:pt x="3975" y="18934"/>
                  </a:lnTo>
                  <a:cubicBezTo>
                    <a:pt x="3875" y="18595"/>
                    <a:pt x="3813" y="18350"/>
                    <a:pt x="3796" y="18186"/>
                  </a:cubicBezTo>
                  <a:cubicBezTo>
                    <a:pt x="3782" y="18056"/>
                    <a:pt x="3789" y="17930"/>
                    <a:pt x="3800" y="17821"/>
                  </a:cubicBezTo>
                  <a:cubicBezTo>
                    <a:pt x="3787" y="17818"/>
                    <a:pt x="3777" y="17816"/>
                    <a:pt x="3769" y="17814"/>
                  </a:cubicBezTo>
                  <a:cubicBezTo>
                    <a:pt x="3617" y="17772"/>
                    <a:pt x="3491" y="17718"/>
                    <a:pt x="3376" y="17644"/>
                  </a:cubicBezTo>
                  <a:cubicBezTo>
                    <a:pt x="3095" y="17459"/>
                    <a:pt x="2827" y="17095"/>
                    <a:pt x="2692" y="16717"/>
                  </a:cubicBezTo>
                  <a:cubicBezTo>
                    <a:pt x="2625" y="16529"/>
                    <a:pt x="2578" y="16334"/>
                    <a:pt x="2531" y="16138"/>
                  </a:cubicBezTo>
                  <a:cubicBezTo>
                    <a:pt x="2486" y="15950"/>
                    <a:pt x="2448" y="15787"/>
                    <a:pt x="2391" y="15631"/>
                  </a:cubicBezTo>
                  <a:cubicBezTo>
                    <a:pt x="2343" y="15501"/>
                    <a:pt x="2281" y="15369"/>
                    <a:pt x="2188" y="15202"/>
                  </a:cubicBezTo>
                  <a:cubicBezTo>
                    <a:pt x="1919" y="14976"/>
                    <a:pt x="1653" y="14638"/>
                    <a:pt x="1436" y="14243"/>
                  </a:cubicBezTo>
                  <a:cubicBezTo>
                    <a:pt x="1244" y="13895"/>
                    <a:pt x="1093" y="13621"/>
                    <a:pt x="840" y="13521"/>
                  </a:cubicBezTo>
                  <a:cubicBezTo>
                    <a:pt x="813" y="13510"/>
                    <a:pt x="761" y="13503"/>
                    <a:pt x="712" y="13496"/>
                  </a:cubicBezTo>
                  <a:cubicBezTo>
                    <a:pt x="540" y="13472"/>
                    <a:pt x="255" y="13433"/>
                    <a:pt x="89" y="13118"/>
                  </a:cubicBezTo>
                  <a:cubicBezTo>
                    <a:pt x="-19" y="12917"/>
                    <a:pt x="-7" y="12701"/>
                    <a:pt x="13" y="12556"/>
                  </a:cubicBezTo>
                  <a:cubicBezTo>
                    <a:pt x="24" y="12463"/>
                    <a:pt x="53" y="12380"/>
                    <a:pt x="79" y="12306"/>
                  </a:cubicBezTo>
                  <a:cubicBezTo>
                    <a:pt x="91" y="12270"/>
                    <a:pt x="108" y="12224"/>
                    <a:pt x="114" y="12197"/>
                  </a:cubicBezTo>
                  <a:cubicBezTo>
                    <a:pt x="92" y="11902"/>
                    <a:pt x="347" y="11666"/>
                    <a:pt x="523" y="11586"/>
                  </a:cubicBezTo>
                  <a:cubicBezTo>
                    <a:pt x="591" y="11557"/>
                    <a:pt x="661" y="11543"/>
                    <a:pt x="731" y="11543"/>
                  </a:cubicBezTo>
                  <a:cubicBezTo>
                    <a:pt x="858" y="11543"/>
                    <a:pt x="967" y="11588"/>
                    <a:pt x="1054" y="11624"/>
                  </a:cubicBezTo>
                  <a:cubicBezTo>
                    <a:pt x="1083" y="11636"/>
                    <a:pt x="1137" y="11659"/>
                    <a:pt x="1155" y="11660"/>
                  </a:cubicBezTo>
                  <a:cubicBezTo>
                    <a:pt x="1282" y="11660"/>
                    <a:pt x="1340" y="11637"/>
                    <a:pt x="1352" y="11628"/>
                  </a:cubicBezTo>
                  <a:lnTo>
                    <a:pt x="1377" y="11540"/>
                  </a:lnTo>
                  <a:lnTo>
                    <a:pt x="1404" y="11464"/>
                  </a:lnTo>
                  <a:lnTo>
                    <a:pt x="1430" y="11454"/>
                  </a:lnTo>
                  <a:cubicBezTo>
                    <a:pt x="1458" y="11314"/>
                    <a:pt x="1453" y="11120"/>
                    <a:pt x="1451" y="10985"/>
                  </a:cubicBezTo>
                  <a:cubicBezTo>
                    <a:pt x="1443" y="10695"/>
                    <a:pt x="1437" y="10427"/>
                    <a:pt x="1405" y="10163"/>
                  </a:cubicBezTo>
                  <a:cubicBezTo>
                    <a:pt x="1347" y="9700"/>
                    <a:pt x="1396" y="9301"/>
                    <a:pt x="1555" y="8943"/>
                  </a:cubicBezTo>
                  <a:lnTo>
                    <a:pt x="1604" y="8840"/>
                  </a:lnTo>
                  <a:cubicBezTo>
                    <a:pt x="1637" y="8771"/>
                    <a:pt x="1668" y="8709"/>
                    <a:pt x="1673" y="8667"/>
                  </a:cubicBezTo>
                  <a:cubicBezTo>
                    <a:pt x="1674" y="8647"/>
                    <a:pt x="1657" y="8587"/>
                    <a:pt x="1647" y="8547"/>
                  </a:cubicBezTo>
                  <a:cubicBezTo>
                    <a:pt x="1619" y="8444"/>
                    <a:pt x="1586" y="8319"/>
                    <a:pt x="1595" y="8171"/>
                  </a:cubicBezTo>
                  <a:cubicBezTo>
                    <a:pt x="1596" y="8160"/>
                    <a:pt x="1680" y="7384"/>
                    <a:pt x="2099" y="7256"/>
                  </a:cubicBezTo>
                  <a:lnTo>
                    <a:pt x="2213" y="7239"/>
                  </a:lnTo>
                  <a:cubicBezTo>
                    <a:pt x="2329" y="7239"/>
                    <a:pt x="2432" y="7288"/>
                    <a:pt x="2519" y="7358"/>
                  </a:cubicBezTo>
                  <a:cubicBezTo>
                    <a:pt x="2527" y="7197"/>
                    <a:pt x="2526" y="7037"/>
                    <a:pt x="2524" y="6890"/>
                  </a:cubicBezTo>
                  <a:lnTo>
                    <a:pt x="2522" y="6763"/>
                  </a:lnTo>
                  <a:cubicBezTo>
                    <a:pt x="2515" y="6443"/>
                    <a:pt x="2508" y="6045"/>
                    <a:pt x="2698" y="5692"/>
                  </a:cubicBezTo>
                  <a:cubicBezTo>
                    <a:pt x="2822" y="5462"/>
                    <a:pt x="3629" y="4262"/>
                    <a:pt x="3637" y="4249"/>
                  </a:cubicBezTo>
                  <a:lnTo>
                    <a:pt x="3736" y="4103"/>
                  </a:lnTo>
                  <a:lnTo>
                    <a:pt x="4022" y="4103"/>
                  </a:lnTo>
                  <a:cubicBezTo>
                    <a:pt x="4034" y="3899"/>
                    <a:pt x="4052" y="3663"/>
                    <a:pt x="4069" y="3553"/>
                  </a:cubicBezTo>
                  <a:cubicBezTo>
                    <a:pt x="4111" y="3291"/>
                    <a:pt x="4206" y="3070"/>
                    <a:pt x="4299" y="2856"/>
                  </a:cubicBezTo>
                  <a:cubicBezTo>
                    <a:pt x="4384" y="2658"/>
                    <a:pt x="4466" y="2471"/>
                    <a:pt x="4477" y="2295"/>
                  </a:cubicBezTo>
                  <a:cubicBezTo>
                    <a:pt x="4493" y="2052"/>
                    <a:pt x="4501" y="1803"/>
                    <a:pt x="4499" y="1554"/>
                  </a:cubicBezTo>
                  <a:lnTo>
                    <a:pt x="4497" y="1205"/>
                  </a:lnTo>
                  <a:lnTo>
                    <a:pt x="4860" y="1172"/>
                  </a:lnTo>
                  <a:cubicBezTo>
                    <a:pt x="4915" y="1166"/>
                    <a:pt x="4973" y="1161"/>
                    <a:pt x="5026" y="1161"/>
                  </a:cubicBezTo>
                  <a:cubicBezTo>
                    <a:pt x="5135" y="1167"/>
                    <a:pt x="5183" y="1176"/>
                    <a:pt x="5233" y="1186"/>
                  </a:cubicBezTo>
                  <a:cubicBezTo>
                    <a:pt x="5279" y="1196"/>
                    <a:pt x="5319" y="1205"/>
                    <a:pt x="5357" y="1205"/>
                  </a:cubicBezTo>
                  <a:cubicBezTo>
                    <a:pt x="5430" y="1033"/>
                    <a:pt x="5568" y="810"/>
                    <a:pt x="5826" y="810"/>
                  </a:cubicBezTo>
                  <a:cubicBezTo>
                    <a:pt x="5914" y="810"/>
                    <a:pt x="6002" y="839"/>
                    <a:pt x="6086" y="897"/>
                  </a:cubicBezTo>
                  <a:cubicBezTo>
                    <a:pt x="6138" y="934"/>
                    <a:pt x="6167" y="970"/>
                    <a:pt x="6198" y="1020"/>
                  </a:cubicBezTo>
                  <a:lnTo>
                    <a:pt x="6484" y="0"/>
                  </a:lnTo>
                  <a:lnTo>
                    <a:pt x="6834" y="225"/>
                  </a:lnTo>
                  <a:cubicBezTo>
                    <a:pt x="6970" y="312"/>
                    <a:pt x="7355" y="706"/>
                    <a:pt x="7558" y="974"/>
                  </a:cubicBezTo>
                  <a:cubicBezTo>
                    <a:pt x="7632" y="961"/>
                    <a:pt x="7705" y="922"/>
                    <a:pt x="7822" y="822"/>
                  </a:cubicBezTo>
                  <a:cubicBezTo>
                    <a:pt x="7954" y="708"/>
                    <a:pt x="8066" y="612"/>
                    <a:pt x="8236" y="612"/>
                  </a:cubicBezTo>
                  <a:cubicBezTo>
                    <a:pt x="8376" y="612"/>
                    <a:pt x="8492" y="685"/>
                    <a:pt x="8577" y="748"/>
                  </a:cubicBezTo>
                  <a:cubicBezTo>
                    <a:pt x="8642" y="795"/>
                    <a:pt x="8700" y="813"/>
                    <a:pt x="8790" y="813"/>
                  </a:cubicBezTo>
                  <a:cubicBezTo>
                    <a:pt x="8842" y="813"/>
                    <a:pt x="8893" y="808"/>
                    <a:pt x="8946" y="803"/>
                  </a:cubicBezTo>
                  <a:cubicBezTo>
                    <a:pt x="9023" y="796"/>
                    <a:pt x="9099" y="789"/>
                    <a:pt x="9176" y="789"/>
                  </a:cubicBezTo>
                  <a:cubicBezTo>
                    <a:pt x="9279" y="789"/>
                    <a:pt x="9373" y="801"/>
                    <a:pt x="9464" y="823"/>
                  </a:cubicBezTo>
                  <a:cubicBezTo>
                    <a:pt x="9910" y="933"/>
                    <a:pt x="10328" y="1218"/>
                    <a:pt x="10683" y="1475"/>
                  </a:cubicBezTo>
                  <a:cubicBezTo>
                    <a:pt x="11076" y="1759"/>
                    <a:pt x="11275" y="2085"/>
                    <a:pt x="11486" y="2430"/>
                  </a:cubicBezTo>
                  <a:lnTo>
                    <a:pt x="11566" y="2561"/>
                  </a:lnTo>
                  <a:cubicBezTo>
                    <a:pt x="11658" y="2710"/>
                    <a:pt x="11821" y="2822"/>
                    <a:pt x="11994" y="2940"/>
                  </a:cubicBezTo>
                  <a:cubicBezTo>
                    <a:pt x="12146" y="3044"/>
                    <a:pt x="12304" y="3151"/>
                    <a:pt x="12447" y="3302"/>
                  </a:cubicBezTo>
                  <a:lnTo>
                    <a:pt x="12556" y="3417"/>
                  </a:lnTo>
                  <a:lnTo>
                    <a:pt x="12553" y="3587"/>
                  </a:lnTo>
                  <a:cubicBezTo>
                    <a:pt x="12550" y="3715"/>
                    <a:pt x="12685" y="3883"/>
                    <a:pt x="12804" y="4031"/>
                  </a:cubicBezTo>
                  <a:cubicBezTo>
                    <a:pt x="12877" y="4123"/>
                    <a:pt x="12946" y="4209"/>
                    <a:pt x="13001" y="4296"/>
                  </a:cubicBezTo>
                  <a:cubicBezTo>
                    <a:pt x="13034" y="4348"/>
                    <a:pt x="13114" y="4462"/>
                    <a:pt x="13214" y="4594"/>
                  </a:cubicBezTo>
                  <a:lnTo>
                    <a:pt x="13369" y="4798"/>
                  </a:lnTo>
                  <a:lnTo>
                    <a:pt x="12530" y="6421"/>
                  </a:lnTo>
                  <a:lnTo>
                    <a:pt x="12590" y="7201"/>
                  </a:lnTo>
                  <a:cubicBezTo>
                    <a:pt x="12781" y="7113"/>
                    <a:pt x="13057" y="7053"/>
                    <a:pt x="13446" y="7011"/>
                  </a:cubicBezTo>
                  <a:cubicBezTo>
                    <a:pt x="13446" y="7011"/>
                    <a:pt x="13447" y="7011"/>
                    <a:pt x="13447" y="7011"/>
                  </a:cubicBezTo>
                  <a:cubicBezTo>
                    <a:pt x="13787" y="7011"/>
                    <a:pt x="13997" y="7302"/>
                    <a:pt x="14079" y="7551"/>
                  </a:cubicBezTo>
                  <a:lnTo>
                    <a:pt x="14135" y="7720"/>
                  </a:lnTo>
                  <a:lnTo>
                    <a:pt x="13864" y="8242"/>
                  </a:lnTo>
                  <a:lnTo>
                    <a:pt x="14875" y="10142"/>
                  </a:lnTo>
                  <a:lnTo>
                    <a:pt x="14994" y="10142"/>
                  </a:lnTo>
                  <a:lnTo>
                    <a:pt x="15647" y="10805"/>
                  </a:lnTo>
                  <a:lnTo>
                    <a:pt x="19353" y="12448"/>
                  </a:lnTo>
                  <a:lnTo>
                    <a:pt x="21581" y="12448"/>
                  </a:lnTo>
                  <a:lnTo>
                    <a:pt x="17361" y="18342"/>
                  </a:lnTo>
                  <a:lnTo>
                    <a:pt x="17282" y="18476"/>
                  </a:lnTo>
                  <a:cubicBezTo>
                    <a:pt x="17096" y="18723"/>
                    <a:pt x="16716" y="18825"/>
                    <a:pt x="16037" y="18825"/>
                  </a:cubicBezTo>
                  <a:cubicBezTo>
                    <a:pt x="15505" y="18825"/>
                    <a:pt x="15071" y="18913"/>
                    <a:pt x="14708" y="19094"/>
                  </a:cubicBezTo>
                  <a:cubicBezTo>
                    <a:pt x="14531" y="19183"/>
                    <a:pt x="14475" y="19257"/>
                    <a:pt x="14359" y="19483"/>
                  </a:cubicBezTo>
                  <a:cubicBezTo>
                    <a:pt x="14082" y="20024"/>
                    <a:pt x="13697" y="20069"/>
                    <a:pt x="13358" y="20069"/>
                  </a:cubicBezTo>
                  <a:cubicBezTo>
                    <a:pt x="13261" y="20069"/>
                    <a:pt x="13171" y="20063"/>
                    <a:pt x="13092" y="20051"/>
                  </a:cubicBezTo>
                  <a:lnTo>
                    <a:pt x="12865" y="20525"/>
                  </a:lnTo>
                  <a:lnTo>
                    <a:pt x="11536" y="20525"/>
                  </a:lnTo>
                  <a:lnTo>
                    <a:pt x="10958" y="20002"/>
                  </a:lnTo>
                  <a:cubicBezTo>
                    <a:pt x="10703" y="20057"/>
                    <a:pt x="10293" y="20350"/>
                    <a:pt x="9707" y="21355"/>
                  </a:cubicBezTo>
                  <a:cubicBezTo>
                    <a:pt x="9643" y="21465"/>
                    <a:pt x="9565" y="21600"/>
                    <a:pt x="9387" y="21600"/>
                  </a:cubicBezTo>
                  <a:lnTo>
                    <a:pt x="9367"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54" name="Google Shape;554;p12"/>
            <p:cNvSpPr/>
            <p:nvPr/>
          </p:nvSpPr>
          <p:spPr>
            <a:xfrm>
              <a:off x="12981439" y="5907017"/>
              <a:ext cx="371091" cy="472402"/>
            </a:xfrm>
            <a:custGeom>
              <a:rect b="b" l="l" r="r" t="t"/>
              <a:pathLst>
                <a:path extrusionOk="0" h="21600" w="21362">
                  <a:moveTo>
                    <a:pt x="13566" y="21600"/>
                  </a:moveTo>
                  <a:cubicBezTo>
                    <a:pt x="13498" y="21600"/>
                    <a:pt x="13425" y="21597"/>
                    <a:pt x="13351" y="21589"/>
                  </a:cubicBezTo>
                  <a:lnTo>
                    <a:pt x="13262" y="21579"/>
                  </a:lnTo>
                  <a:lnTo>
                    <a:pt x="13105" y="21522"/>
                  </a:lnTo>
                  <a:cubicBezTo>
                    <a:pt x="12941" y="21404"/>
                    <a:pt x="12606" y="21187"/>
                    <a:pt x="12177" y="20907"/>
                  </a:cubicBezTo>
                  <a:cubicBezTo>
                    <a:pt x="8948" y="18801"/>
                    <a:pt x="8948" y="18801"/>
                    <a:pt x="9252" y="18391"/>
                  </a:cubicBezTo>
                  <a:lnTo>
                    <a:pt x="9494" y="18071"/>
                  </a:lnTo>
                  <a:lnTo>
                    <a:pt x="9494" y="17877"/>
                  </a:lnTo>
                  <a:lnTo>
                    <a:pt x="875" y="13474"/>
                  </a:lnTo>
                  <a:lnTo>
                    <a:pt x="840" y="13426"/>
                  </a:lnTo>
                  <a:cubicBezTo>
                    <a:pt x="644" y="13158"/>
                    <a:pt x="-117" y="12028"/>
                    <a:pt x="738" y="11439"/>
                  </a:cubicBezTo>
                  <a:cubicBezTo>
                    <a:pt x="767" y="11418"/>
                    <a:pt x="796" y="11400"/>
                    <a:pt x="825" y="11383"/>
                  </a:cubicBezTo>
                  <a:cubicBezTo>
                    <a:pt x="690" y="11269"/>
                    <a:pt x="482" y="11136"/>
                    <a:pt x="287" y="11043"/>
                  </a:cubicBezTo>
                  <a:cubicBezTo>
                    <a:pt x="-238" y="10749"/>
                    <a:pt x="-102" y="10560"/>
                    <a:pt x="1191" y="8752"/>
                  </a:cubicBezTo>
                  <a:cubicBezTo>
                    <a:pt x="1412" y="8451"/>
                    <a:pt x="1713" y="8208"/>
                    <a:pt x="1978" y="7993"/>
                  </a:cubicBezTo>
                  <a:cubicBezTo>
                    <a:pt x="2351" y="7693"/>
                    <a:pt x="2674" y="7432"/>
                    <a:pt x="2740" y="7101"/>
                  </a:cubicBezTo>
                  <a:cubicBezTo>
                    <a:pt x="2776" y="6926"/>
                    <a:pt x="2698" y="6718"/>
                    <a:pt x="2615" y="6498"/>
                  </a:cubicBezTo>
                  <a:cubicBezTo>
                    <a:pt x="2540" y="6297"/>
                    <a:pt x="2455" y="6070"/>
                    <a:pt x="2436" y="5820"/>
                  </a:cubicBezTo>
                  <a:cubicBezTo>
                    <a:pt x="2402" y="5355"/>
                    <a:pt x="2375" y="4991"/>
                    <a:pt x="2222" y="4637"/>
                  </a:cubicBezTo>
                  <a:cubicBezTo>
                    <a:pt x="2166" y="4507"/>
                    <a:pt x="2013" y="4372"/>
                    <a:pt x="1852" y="4229"/>
                  </a:cubicBezTo>
                  <a:cubicBezTo>
                    <a:pt x="1681" y="4076"/>
                    <a:pt x="1486" y="3903"/>
                    <a:pt x="1346" y="3684"/>
                  </a:cubicBezTo>
                  <a:cubicBezTo>
                    <a:pt x="1188" y="3437"/>
                    <a:pt x="1197" y="3202"/>
                    <a:pt x="1203" y="3029"/>
                  </a:cubicBezTo>
                  <a:cubicBezTo>
                    <a:pt x="1205" y="2939"/>
                    <a:pt x="1207" y="2862"/>
                    <a:pt x="1188" y="2822"/>
                  </a:cubicBezTo>
                  <a:cubicBezTo>
                    <a:pt x="1149" y="2736"/>
                    <a:pt x="991" y="2590"/>
                    <a:pt x="864" y="2473"/>
                  </a:cubicBezTo>
                  <a:cubicBezTo>
                    <a:pt x="554" y="2186"/>
                    <a:pt x="181" y="1841"/>
                    <a:pt x="164" y="1402"/>
                  </a:cubicBezTo>
                  <a:lnTo>
                    <a:pt x="158" y="1235"/>
                  </a:lnTo>
                  <a:lnTo>
                    <a:pt x="286" y="1103"/>
                  </a:lnTo>
                  <a:cubicBezTo>
                    <a:pt x="527" y="856"/>
                    <a:pt x="764" y="602"/>
                    <a:pt x="925" y="430"/>
                  </a:cubicBezTo>
                  <a:cubicBezTo>
                    <a:pt x="1037" y="308"/>
                    <a:pt x="1117" y="223"/>
                    <a:pt x="1145" y="197"/>
                  </a:cubicBezTo>
                  <a:lnTo>
                    <a:pt x="1315" y="35"/>
                  </a:lnTo>
                  <a:lnTo>
                    <a:pt x="5647" y="0"/>
                  </a:lnTo>
                  <a:lnTo>
                    <a:pt x="5727" y="49"/>
                  </a:lnTo>
                  <a:cubicBezTo>
                    <a:pt x="6015" y="224"/>
                    <a:pt x="6139" y="373"/>
                    <a:pt x="6240" y="492"/>
                  </a:cubicBezTo>
                  <a:cubicBezTo>
                    <a:pt x="6266" y="523"/>
                    <a:pt x="6336" y="608"/>
                    <a:pt x="6362" y="624"/>
                  </a:cubicBezTo>
                  <a:lnTo>
                    <a:pt x="6562" y="615"/>
                  </a:lnTo>
                  <a:cubicBezTo>
                    <a:pt x="6892" y="614"/>
                    <a:pt x="7224" y="634"/>
                    <a:pt x="7553" y="653"/>
                  </a:cubicBezTo>
                  <a:cubicBezTo>
                    <a:pt x="7748" y="664"/>
                    <a:pt x="7933" y="675"/>
                    <a:pt x="8116" y="681"/>
                  </a:cubicBezTo>
                  <a:lnTo>
                    <a:pt x="8205" y="685"/>
                  </a:lnTo>
                  <a:lnTo>
                    <a:pt x="8364" y="729"/>
                  </a:lnTo>
                  <a:lnTo>
                    <a:pt x="11386" y="2495"/>
                  </a:lnTo>
                  <a:lnTo>
                    <a:pt x="12248" y="2495"/>
                  </a:lnTo>
                  <a:lnTo>
                    <a:pt x="14248" y="2888"/>
                  </a:lnTo>
                  <a:cubicBezTo>
                    <a:pt x="15361" y="1612"/>
                    <a:pt x="16430" y="964"/>
                    <a:pt x="17428" y="964"/>
                  </a:cubicBezTo>
                  <a:lnTo>
                    <a:pt x="17499" y="964"/>
                  </a:lnTo>
                  <a:lnTo>
                    <a:pt x="17661" y="990"/>
                  </a:lnTo>
                  <a:lnTo>
                    <a:pt x="17787" y="1040"/>
                  </a:lnTo>
                  <a:lnTo>
                    <a:pt x="18724" y="1624"/>
                  </a:lnTo>
                  <a:lnTo>
                    <a:pt x="21362" y="1624"/>
                  </a:lnTo>
                  <a:lnTo>
                    <a:pt x="18910" y="4724"/>
                  </a:lnTo>
                  <a:lnTo>
                    <a:pt x="18910" y="12748"/>
                  </a:lnTo>
                  <a:lnTo>
                    <a:pt x="20113" y="14597"/>
                  </a:lnTo>
                  <a:lnTo>
                    <a:pt x="19884" y="14831"/>
                  </a:lnTo>
                  <a:cubicBezTo>
                    <a:pt x="19626" y="15091"/>
                    <a:pt x="19026" y="15687"/>
                    <a:pt x="18682" y="15949"/>
                  </a:cubicBezTo>
                  <a:cubicBezTo>
                    <a:pt x="18591" y="16017"/>
                    <a:pt x="18494" y="16107"/>
                    <a:pt x="18389" y="16201"/>
                  </a:cubicBezTo>
                  <a:cubicBezTo>
                    <a:pt x="18079" y="16482"/>
                    <a:pt x="17748" y="16780"/>
                    <a:pt x="17368" y="16918"/>
                  </a:cubicBezTo>
                  <a:cubicBezTo>
                    <a:pt x="17140" y="17000"/>
                    <a:pt x="16933" y="17012"/>
                    <a:pt x="16796" y="17020"/>
                  </a:cubicBezTo>
                  <a:cubicBezTo>
                    <a:pt x="16754" y="17022"/>
                    <a:pt x="16688" y="17026"/>
                    <a:pt x="16670" y="17031"/>
                  </a:cubicBezTo>
                  <a:cubicBezTo>
                    <a:pt x="16622" y="17070"/>
                    <a:pt x="16613" y="17130"/>
                    <a:pt x="16620" y="17353"/>
                  </a:cubicBezTo>
                  <a:cubicBezTo>
                    <a:pt x="16641" y="18002"/>
                    <a:pt x="16384" y="18302"/>
                    <a:pt x="16135" y="18592"/>
                  </a:cubicBezTo>
                  <a:cubicBezTo>
                    <a:pt x="16049" y="18694"/>
                    <a:pt x="15973" y="18785"/>
                    <a:pt x="15893" y="18895"/>
                  </a:cubicBezTo>
                  <a:cubicBezTo>
                    <a:pt x="15790" y="19038"/>
                    <a:pt x="15741" y="19209"/>
                    <a:pt x="15683" y="19407"/>
                  </a:cubicBezTo>
                  <a:cubicBezTo>
                    <a:pt x="15609" y="19665"/>
                    <a:pt x="15527" y="19952"/>
                    <a:pt x="15312" y="20234"/>
                  </a:cubicBezTo>
                  <a:cubicBezTo>
                    <a:pt x="15245" y="20322"/>
                    <a:pt x="15185" y="20425"/>
                    <a:pt x="15124" y="20528"/>
                  </a:cubicBezTo>
                  <a:cubicBezTo>
                    <a:pt x="14869" y="20966"/>
                    <a:pt x="14501" y="21600"/>
                    <a:pt x="13566"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55" name="Google Shape;555;p12"/>
            <p:cNvSpPr/>
            <p:nvPr/>
          </p:nvSpPr>
          <p:spPr>
            <a:xfrm>
              <a:off x="12927861" y="6586123"/>
              <a:ext cx="150754" cy="397252"/>
            </a:xfrm>
            <a:custGeom>
              <a:rect b="b" l="l" r="r" t="t"/>
              <a:pathLst>
                <a:path extrusionOk="0" h="21600" w="21287">
                  <a:moveTo>
                    <a:pt x="14771" y="21600"/>
                  </a:moveTo>
                  <a:lnTo>
                    <a:pt x="14155" y="21392"/>
                  </a:lnTo>
                  <a:cubicBezTo>
                    <a:pt x="13604" y="21145"/>
                    <a:pt x="13458" y="20777"/>
                    <a:pt x="13431" y="20509"/>
                  </a:cubicBezTo>
                  <a:cubicBezTo>
                    <a:pt x="12468" y="20271"/>
                    <a:pt x="11772" y="19953"/>
                    <a:pt x="11146" y="19668"/>
                  </a:cubicBezTo>
                  <a:lnTo>
                    <a:pt x="10703" y="19469"/>
                  </a:lnTo>
                  <a:cubicBezTo>
                    <a:pt x="10045" y="19180"/>
                    <a:pt x="8674" y="18394"/>
                    <a:pt x="8654" y="17819"/>
                  </a:cubicBezTo>
                  <a:cubicBezTo>
                    <a:pt x="8634" y="17371"/>
                    <a:pt x="9299" y="17006"/>
                    <a:pt x="9833" y="16713"/>
                  </a:cubicBezTo>
                  <a:cubicBezTo>
                    <a:pt x="10114" y="16559"/>
                    <a:pt x="10392" y="16407"/>
                    <a:pt x="10476" y="16300"/>
                  </a:cubicBezTo>
                  <a:cubicBezTo>
                    <a:pt x="10964" y="15667"/>
                    <a:pt x="10602" y="15018"/>
                    <a:pt x="10094" y="14406"/>
                  </a:cubicBezTo>
                  <a:cubicBezTo>
                    <a:pt x="9590" y="14431"/>
                    <a:pt x="8912" y="14527"/>
                    <a:pt x="8398" y="14601"/>
                  </a:cubicBezTo>
                  <a:cubicBezTo>
                    <a:pt x="7686" y="14703"/>
                    <a:pt x="7134" y="14782"/>
                    <a:pt x="6617" y="14782"/>
                  </a:cubicBezTo>
                  <a:lnTo>
                    <a:pt x="6125" y="14756"/>
                  </a:lnTo>
                  <a:cubicBezTo>
                    <a:pt x="5578" y="14696"/>
                    <a:pt x="4797" y="14492"/>
                    <a:pt x="3155" y="13465"/>
                  </a:cubicBezTo>
                  <a:lnTo>
                    <a:pt x="2278" y="13600"/>
                  </a:lnTo>
                  <a:lnTo>
                    <a:pt x="2179" y="13123"/>
                  </a:lnTo>
                  <a:cubicBezTo>
                    <a:pt x="1305" y="12953"/>
                    <a:pt x="453" y="12726"/>
                    <a:pt x="131" y="12364"/>
                  </a:cubicBezTo>
                  <a:cubicBezTo>
                    <a:pt x="-261" y="11918"/>
                    <a:pt x="293" y="11535"/>
                    <a:pt x="933" y="11092"/>
                  </a:cubicBezTo>
                  <a:lnTo>
                    <a:pt x="1295" y="10840"/>
                  </a:lnTo>
                  <a:cubicBezTo>
                    <a:pt x="1522" y="10678"/>
                    <a:pt x="1510" y="10639"/>
                    <a:pt x="1460" y="10450"/>
                  </a:cubicBezTo>
                  <a:cubicBezTo>
                    <a:pt x="1423" y="10311"/>
                    <a:pt x="1384" y="10162"/>
                    <a:pt x="1409" y="9971"/>
                  </a:cubicBezTo>
                  <a:cubicBezTo>
                    <a:pt x="1500" y="9230"/>
                    <a:pt x="2931" y="8961"/>
                    <a:pt x="3785" y="8800"/>
                  </a:cubicBezTo>
                  <a:cubicBezTo>
                    <a:pt x="4182" y="8725"/>
                    <a:pt x="4384" y="8683"/>
                    <a:pt x="4485" y="8648"/>
                  </a:cubicBezTo>
                  <a:cubicBezTo>
                    <a:pt x="3546" y="8357"/>
                    <a:pt x="3527" y="7933"/>
                    <a:pt x="3517" y="7691"/>
                  </a:cubicBezTo>
                  <a:lnTo>
                    <a:pt x="3507" y="7562"/>
                  </a:lnTo>
                  <a:cubicBezTo>
                    <a:pt x="3495" y="7447"/>
                    <a:pt x="3445" y="7315"/>
                    <a:pt x="3396" y="7178"/>
                  </a:cubicBezTo>
                  <a:cubicBezTo>
                    <a:pt x="3312" y="6945"/>
                    <a:pt x="3214" y="6672"/>
                    <a:pt x="3248" y="6435"/>
                  </a:cubicBezTo>
                  <a:cubicBezTo>
                    <a:pt x="3300" y="6125"/>
                    <a:pt x="3618" y="5919"/>
                    <a:pt x="3829" y="5783"/>
                  </a:cubicBezTo>
                  <a:cubicBezTo>
                    <a:pt x="3943" y="5710"/>
                    <a:pt x="4004" y="5670"/>
                    <a:pt x="4034" y="5628"/>
                  </a:cubicBezTo>
                  <a:cubicBezTo>
                    <a:pt x="4073" y="5572"/>
                    <a:pt x="4068" y="5557"/>
                    <a:pt x="3962" y="5430"/>
                  </a:cubicBezTo>
                  <a:cubicBezTo>
                    <a:pt x="3881" y="5333"/>
                    <a:pt x="3805" y="5233"/>
                    <a:pt x="3758" y="5121"/>
                  </a:cubicBezTo>
                  <a:cubicBezTo>
                    <a:pt x="3733" y="5043"/>
                    <a:pt x="3724" y="4979"/>
                    <a:pt x="3724" y="4916"/>
                  </a:cubicBezTo>
                  <a:cubicBezTo>
                    <a:pt x="3704" y="4232"/>
                    <a:pt x="4948" y="3971"/>
                    <a:pt x="5543" y="3846"/>
                  </a:cubicBezTo>
                  <a:cubicBezTo>
                    <a:pt x="5644" y="3825"/>
                    <a:pt x="5891" y="3774"/>
                    <a:pt x="5940" y="3753"/>
                  </a:cubicBezTo>
                  <a:cubicBezTo>
                    <a:pt x="5893" y="3637"/>
                    <a:pt x="5196" y="3206"/>
                    <a:pt x="4967" y="3063"/>
                  </a:cubicBezTo>
                  <a:cubicBezTo>
                    <a:pt x="4593" y="2833"/>
                    <a:pt x="4243" y="2616"/>
                    <a:pt x="4051" y="2421"/>
                  </a:cubicBezTo>
                  <a:cubicBezTo>
                    <a:pt x="3679" y="2046"/>
                    <a:pt x="2236" y="1201"/>
                    <a:pt x="1704" y="1092"/>
                  </a:cubicBezTo>
                  <a:lnTo>
                    <a:pt x="1111" y="970"/>
                  </a:lnTo>
                  <a:lnTo>
                    <a:pt x="2273" y="0"/>
                  </a:lnTo>
                  <a:lnTo>
                    <a:pt x="2899" y="93"/>
                  </a:lnTo>
                  <a:cubicBezTo>
                    <a:pt x="3433" y="173"/>
                    <a:pt x="3827" y="205"/>
                    <a:pt x="4219" y="238"/>
                  </a:cubicBezTo>
                  <a:cubicBezTo>
                    <a:pt x="4906" y="294"/>
                    <a:pt x="5654" y="355"/>
                    <a:pt x="6413" y="506"/>
                  </a:cubicBezTo>
                  <a:cubicBezTo>
                    <a:pt x="6868" y="596"/>
                    <a:pt x="7169" y="656"/>
                    <a:pt x="7378" y="656"/>
                  </a:cubicBezTo>
                  <a:cubicBezTo>
                    <a:pt x="7693" y="631"/>
                    <a:pt x="7812" y="605"/>
                    <a:pt x="7937" y="581"/>
                  </a:cubicBezTo>
                  <a:cubicBezTo>
                    <a:pt x="8321" y="505"/>
                    <a:pt x="8851" y="400"/>
                    <a:pt x="9523" y="400"/>
                  </a:cubicBezTo>
                  <a:cubicBezTo>
                    <a:pt x="9851" y="400"/>
                    <a:pt x="10168" y="426"/>
                    <a:pt x="10469" y="476"/>
                  </a:cubicBezTo>
                  <a:cubicBezTo>
                    <a:pt x="11562" y="663"/>
                    <a:pt x="13141" y="1605"/>
                    <a:pt x="13153" y="2075"/>
                  </a:cubicBezTo>
                  <a:cubicBezTo>
                    <a:pt x="13156" y="2149"/>
                    <a:pt x="13225" y="2255"/>
                    <a:pt x="13301" y="2365"/>
                  </a:cubicBezTo>
                  <a:cubicBezTo>
                    <a:pt x="13399" y="2512"/>
                    <a:pt x="13520" y="2691"/>
                    <a:pt x="13542" y="2890"/>
                  </a:cubicBezTo>
                  <a:lnTo>
                    <a:pt x="13555" y="3102"/>
                  </a:lnTo>
                  <a:cubicBezTo>
                    <a:pt x="13564" y="3326"/>
                    <a:pt x="13572" y="3536"/>
                    <a:pt x="13764" y="3673"/>
                  </a:cubicBezTo>
                  <a:cubicBezTo>
                    <a:pt x="14269" y="4037"/>
                    <a:pt x="14146" y="4381"/>
                    <a:pt x="14054" y="4634"/>
                  </a:cubicBezTo>
                  <a:cubicBezTo>
                    <a:pt x="13973" y="4856"/>
                    <a:pt x="13976" y="4913"/>
                    <a:pt x="14059" y="4961"/>
                  </a:cubicBezTo>
                  <a:cubicBezTo>
                    <a:pt x="14710" y="5334"/>
                    <a:pt x="15470" y="5626"/>
                    <a:pt x="16392" y="5855"/>
                  </a:cubicBezTo>
                  <a:lnTo>
                    <a:pt x="16884" y="5978"/>
                  </a:lnTo>
                  <a:lnTo>
                    <a:pt x="15926" y="6900"/>
                  </a:lnTo>
                  <a:cubicBezTo>
                    <a:pt x="15926" y="6900"/>
                    <a:pt x="15175" y="6846"/>
                    <a:pt x="15091" y="6836"/>
                  </a:cubicBezTo>
                  <a:lnTo>
                    <a:pt x="14365" y="6889"/>
                  </a:lnTo>
                  <a:cubicBezTo>
                    <a:pt x="14010" y="7236"/>
                    <a:pt x="13372" y="7636"/>
                    <a:pt x="12796" y="7963"/>
                  </a:cubicBezTo>
                  <a:cubicBezTo>
                    <a:pt x="13156" y="8227"/>
                    <a:pt x="13308" y="8615"/>
                    <a:pt x="13434" y="9174"/>
                  </a:cubicBezTo>
                  <a:lnTo>
                    <a:pt x="13466" y="9311"/>
                  </a:lnTo>
                  <a:cubicBezTo>
                    <a:pt x="13525" y="9489"/>
                    <a:pt x="13540" y="9694"/>
                    <a:pt x="13552" y="9903"/>
                  </a:cubicBezTo>
                  <a:cubicBezTo>
                    <a:pt x="13572" y="10253"/>
                    <a:pt x="13594" y="10612"/>
                    <a:pt x="13919" y="10829"/>
                  </a:cubicBezTo>
                  <a:cubicBezTo>
                    <a:pt x="14291" y="11077"/>
                    <a:pt x="15030" y="11293"/>
                    <a:pt x="15810" y="11521"/>
                  </a:cubicBezTo>
                  <a:cubicBezTo>
                    <a:pt x="16468" y="11714"/>
                    <a:pt x="17101" y="11900"/>
                    <a:pt x="17643" y="12128"/>
                  </a:cubicBezTo>
                  <a:cubicBezTo>
                    <a:pt x="18960" y="12681"/>
                    <a:pt x="19871" y="13376"/>
                    <a:pt x="20514" y="14315"/>
                  </a:cubicBezTo>
                  <a:cubicBezTo>
                    <a:pt x="21088" y="15158"/>
                    <a:pt x="21339" y="16076"/>
                    <a:pt x="21277" y="17125"/>
                  </a:cubicBezTo>
                  <a:cubicBezTo>
                    <a:pt x="21236" y="17742"/>
                    <a:pt x="20349" y="18549"/>
                    <a:pt x="18743" y="18902"/>
                  </a:cubicBezTo>
                  <a:cubicBezTo>
                    <a:pt x="18342" y="18991"/>
                    <a:pt x="17933" y="19054"/>
                    <a:pt x="17544" y="19112"/>
                  </a:cubicBezTo>
                  <a:cubicBezTo>
                    <a:pt x="16850" y="19214"/>
                    <a:pt x="16741" y="19230"/>
                    <a:pt x="16704" y="19356"/>
                  </a:cubicBezTo>
                  <a:cubicBezTo>
                    <a:pt x="16768" y="19398"/>
                    <a:pt x="16842" y="19449"/>
                    <a:pt x="16899" y="19487"/>
                  </a:cubicBezTo>
                  <a:cubicBezTo>
                    <a:pt x="17106" y="19627"/>
                    <a:pt x="17317" y="19773"/>
                    <a:pt x="17409" y="19928"/>
                  </a:cubicBezTo>
                  <a:cubicBezTo>
                    <a:pt x="17702" y="20419"/>
                    <a:pt x="17635" y="20811"/>
                    <a:pt x="17214" y="21095"/>
                  </a:cubicBezTo>
                  <a:cubicBezTo>
                    <a:pt x="17022" y="21221"/>
                    <a:pt x="16448" y="21600"/>
                    <a:pt x="15372" y="21600"/>
                  </a:cubicBezTo>
                  <a:lnTo>
                    <a:pt x="14771"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56" name="Google Shape;556;p12"/>
            <p:cNvSpPr/>
            <p:nvPr/>
          </p:nvSpPr>
          <p:spPr>
            <a:xfrm>
              <a:off x="12820706" y="6639736"/>
              <a:ext cx="473589" cy="809039"/>
            </a:xfrm>
            <a:custGeom>
              <a:rect b="b" l="l" r="r" t="t"/>
              <a:pathLst>
                <a:path extrusionOk="0" h="21600" w="21376">
                  <a:moveTo>
                    <a:pt x="3149" y="21600"/>
                  </a:moveTo>
                  <a:lnTo>
                    <a:pt x="3116" y="20500"/>
                  </a:lnTo>
                  <a:lnTo>
                    <a:pt x="3011" y="17960"/>
                  </a:lnTo>
                  <a:lnTo>
                    <a:pt x="2395" y="17477"/>
                  </a:lnTo>
                  <a:lnTo>
                    <a:pt x="1905" y="15594"/>
                  </a:lnTo>
                  <a:lnTo>
                    <a:pt x="2062" y="15498"/>
                  </a:lnTo>
                  <a:cubicBezTo>
                    <a:pt x="2506" y="15222"/>
                    <a:pt x="2931" y="14931"/>
                    <a:pt x="3354" y="14641"/>
                  </a:cubicBezTo>
                  <a:lnTo>
                    <a:pt x="4078" y="14151"/>
                  </a:lnTo>
                  <a:cubicBezTo>
                    <a:pt x="4089" y="13981"/>
                    <a:pt x="4134" y="13850"/>
                    <a:pt x="4213" y="13755"/>
                  </a:cubicBezTo>
                  <a:cubicBezTo>
                    <a:pt x="3991" y="13396"/>
                    <a:pt x="4331" y="13232"/>
                    <a:pt x="4562" y="13163"/>
                  </a:cubicBezTo>
                  <a:cubicBezTo>
                    <a:pt x="4852" y="13077"/>
                    <a:pt x="5282" y="12611"/>
                    <a:pt x="5203" y="12471"/>
                  </a:cubicBezTo>
                  <a:cubicBezTo>
                    <a:pt x="5173" y="12419"/>
                    <a:pt x="5136" y="12377"/>
                    <a:pt x="5103" y="12337"/>
                  </a:cubicBezTo>
                  <a:cubicBezTo>
                    <a:pt x="4983" y="12198"/>
                    <a:pt x="4847" y="12038"/>
                    <a:pt x="4917" y="11778"/>
                  </a:cubicBezTo>
                  <a:cubicBezTo>
                    <a:pt x="4927" y="11744"/>
                    <a:pt x="4975" y="11615"/>
                    <a:pt x="4980" y="11597"/>
                  </a:cubicBezTo>
                  <a:lnTo>
                    <a:pt x="4804" y="11556"/>
                  </a:lnTo>
                  <a:lnTo>
                    <a:pt x="4763" y="11405"/>
                  </a:lnTo>
                  <a:cubicBezTo>
                    <a:pt x="4692" y="11146"/>
                    <a:pt x="4929" y="10954"/>
                    <a:pt x="5087" y="10827"/>
                  </a:cubicBezTo>
                  <a:lnTo>
                    <a:pt x="5182" y="10747"/>
                  </a:lnTo>
                  <a:cubicBezTo>
                    <a:pt x="5313" y="10626"/>
                    <a:pt x="5360" y="10528"/>
                    <a:pt x="5364" y="10373"/>
                  </a:cubicBezTo>
                  <a:cubicBezTo>
                    <a:pt x="5368" y="10248"/>
                    <a:pt x="5384" y="10127"/>
                    <a:pt x="5399" y="10005"/>
                  </a:cubicBezTo>
                  <a:cubicBezTo>
                    <a:pt x="5412" y="9911"/>
                    <a:pt x="5423" y="9822"/>
                    <a:pt x="5429" y="9732"/>
                  </a:cubicBezTo>
                  <a:cubicBezTo>
                    <a:pt x="5441" y="9579"/>
                    <a:pt x="5410" y="9424"/>
                    <a:pt x="5378" y="9260"/>
                  </a:cubicBezTo>
                  <a:cubicBezTo>
                    <a:pt x="5345" y="9097"/>
                    <a:pt x="5314" y="8938"/>
                    <a:pt x="5316" y="8778"/>
                  </a:cubicBezTo>
                  <a:cubicBezTo>
                    <a:pt x="5316" y="8733"/>
                    <a:pt x="5325" y="8689"/>
                    <a:pt x="5336" y="8650"/>
                  </a:cubicBezTo>
                  <a:lnTo>
                    <a:pt x="5025" y="8678"/>
                  </a:lnTo>
                  <a:lnTo>
                    <a:pt x="4981" y="8391"/>
                  </a:lnTo>
                  <a:cubicBezTo>
                    <a:pt x="4971" y="8331"/>
                    <a:pt x="4955" y="8313"/>
                    <a:pt x="4955" y="8313"/>
                  </a:cubicBezTo>
                  <a:cubicBezTo>
                    <a:pt x="4870" y="8330"/>
                    <a:pt x="4796" y="8335"/>
                    <a:pt x="4721" y="8340"/>
                  </a:cubicBezTo>
                  <a:cubicBezTo>
                    <a:pt x="4594" y="8347"/>
                    <a:pt x="4485" y="8354"/>
                    <a:pt x="4377" y="8354"/>
                  </a:cubicBezTo>
                  <a:cubicBezTo>
                    <a:pt x="4189" y="8354"/>
                    <a:pt x="4027" y="8336"/>
                    <a:pt x="3882" y="8300"/>
                  </a:cubicBezTo>
                  <a:cubicBezTo>
                    <a:pt x="3666" y="8246"/>
                    <a:pt x="3512" y="8139"/>
                    <a:pt x="3376" y="8045"/>
                  </a:cubicBezTo>
                  <a:cubicBezTo>
                    <a:pt x="3314" y="8001"/>
                    <a:pt x="3230" y="7943"/>
                    <a:pt x="3180" y="7923"/>
                  </a:cubicBezTo>
                  <a:cubicBezTo>
                    <a:pt x="2732" y="7746"/>
                    <a:pt x="2349" y="7712"/>
                    <a:pt x="1838" y="7712"/>
                  </a:cubicBezTo>
                  <a:cubicBezTo>
                    <a:pt x="1701" y="7712"/>
                    <a:pt x="1560" y="7715"/>
                    <a:pt x="1412" y="7717"/>
                  </a:cubicBezTo>
                  <a:lnTo>
                    <a:pt x="664" y="7728"/>
                  </a:lnTo>
                  <a:lnTo>
                    <a:pt x="498" y="6672"/>
                  </a:lnTo>
                  <a:lnTo>
                    <a:pt x="0" y="6010"/>
                  </a:lnTo>
                  <a:lnTo>
                    <a:pt x="6512" y="4494"/>
                  </a:lnTo>
                  <a:lnTo>
                    <a:pt x="6709" y="4694"/>
                  </a:lnTo>
                  <a:cubicBezTo>
                    <a:pt x="6953" y="4944"/>
                    <a:pt x="7197" y="5155"/>
                    <a:pt x="7328" y="5252"/>
                  </a:cubicBezTo>
                  <a:cubicBezTo>
                    <a:pt x="7373" y="5241"/>
                    <a:pt x="7422" y="5231"/>
                    <a:pt x="7474" y="5220"/>
                  </a:cubicBezTo>
                  <a:cubicBezTo>
                    <a:pt x="7747" y="5159"/>
                    <a:pt x="8085" y="5085"/>
                    <a:pt x="8392" y="5085"/>
                  </a:cubicBezTo>
                  <a:cubicBezTo>
                    <a:pt x="8939" y="5085"/>
                    <a:pt x="9121" y="5305"/>
                    <a:pt x="9175" y="5400"/>
                  </a:cubicBezTo>
                  <a:cubicBezTo>
                    <a:pt x="9389" y="5782"/>
                    <a:pt x="9576" y="6238"/>
                    <a:pt x="9337" y="6714"/>
                  </a:cubicBezTo>
                  <a:cubicBezTo>
                    <a:pt x="9266" y="6854"/>
                    <a:pt x="9127" y="6971"/>
                    <a:pt x="9004" y="7074"/>
                  </a:cubicBezTo>
                  <a:cubicBezTo>
                    <a:pt x="8925" y="7141"/>
                    <a:pt x="8791" y="7253"/>
                    <a:pt x="8792" y="7298"/>
                  </a:cubicBezTo>
                  <a:cubicBezTo>
                    <a:pt x="8794" y="7362"/>
                    <a:pt x="9007" y="7615"/>
                    <a:pt x="9222" y="7759"/>
                  </a:cubicBezTo>
                  <a:cubicBezTo>
                    <a:pt x="9222" y="7759"/>
                    <a:pt x="9491" y="7946"/>
                    <a:pt x="9550" y="7985"/>
                  </a:cubicBezTo>
                  <a:cubicBezTo>
                    <a:pt x="9649" y="7604"/>
                    <a:pt x="10109" y="7499"/>
                    <a:pt x="10392" y="7435"/>
                  </a:cubicBezTo>
                  <a:cubicBezTo>
                    <a:pt x="10475" y="7417"/>
                    <a:pt x="10563" y="7397"/>
                    <a:pt x="10649" y="7368"/>
                  </a:cubicBezTo>
                  <a:cubicBezTo>
                    <a:pt x="10848" y="7300"/>
                    <a:pt x="10994" y="7095"/>
                    <a:pt x="11001" y="6951"/>
                  </a:cubicBezTo>
                  <a:cubicBezTo>
                    <a:pt x="11018" y="6487"/>
                    <a:pt x="10948" y="6085"/>
                    <a:pt x="10785" y="5723"/>
                  </a:cubicBezTo>
                  <a:cubicBezTo>
                    <a:pt x="10620" y="5350"/>
                    <a:pt x="10395" y="5081"/>
                    <a:pt x="10078" y="4876"/>
                  </a:cubicBezTo>
                  <a:cubicBezTo>
                    <a:pt x="9959" y="4799"/>
                    <a:pt x="9795" y="4726"/>
                    <a:pt x="9623" y="4648"/>
                  </a:cubicBezTo>
                  <a:cubicBezTo>
                    <a:pt x="9318" y="4511"/>
                    <a:pt x="8982" y="4360"/>
                    <a:pt x="8771" y="4144"/>
                  </a:cubicBezTo>
                  <a:cubicBezTo>
                    <a:pt x="8550" y="3917"/>
                    <a:pt x="8540" y="3648"/>
                    <a:pt x="8532" y="3432"/>
                  </a:cubicBezTo>
                  <a:cubicBezTo>
                    <a:pt x="8527" y="3332"/>
                    <a:pt x="8525" y="3259"/>
                    <a:pt x="8510" y="3190"/>
                  </a:cubicBezTo>
                  <a:lnTo>
                    <a:pt x="8496" y="3109"/>
                  </a:lnTo>
                  <a:cubicBezTo>
                    <a:pt x="8460" y="2862"/>
                    <a:pt x="8424" y="2768"/>
                    <a:pt x="8407" y="2736"/>
                  </a:cubicBezTo>
                  <a:lnTo>
                    <a:pt x="7976" y="2546"/>
                  </a:lnTo>
                  <a:lnTo>
                    <a:pt x="8247" y="2330"/>
                  </a:lnTo>
                  <a:cubicBezTo>
                    <a:pt x="8610" y="2039"/>
                    <a:pt x="8865" y="1761"/>
                    <a:pt x="8882" y="1698"/>
                  </a:cubicBezTo>
                  <a:lnTo>
                    <a:pt x="8882" y="1480"/>
                  </a:lnTo>
                  <a:lnTo>
                    <a:pt x="10019" y="1354"/>
                  </a:lnTo>
                  <a:lnTo>
                    <a:pt x="10082" y="1369"/>
                  </a:lnTo>
                  <a:cubicBezTo>
                    <a:pt x="10188" y="1395"/>
                    <a:pt x="10249" y="1401"/>
                    <a:pt x="10326" y="1403"/>
                  </a:cubicBezTo>
                  <a:cubicBezTo>
                    <a:pt x="10519" y="1408"/>
                    <a:pt x="10712" y="1420"/>
                    <a:pt x="10905" y="1433"/>
                  </a:cubicBezTo>
                  <a:cubicBezTo>
                    <a:pt x="11031" y="1331"/>
                    <a:pt x="11192" y="1267"/>
                    <a:pt x="11377" y="1250"/>
                  </a:cubicBezTo>
                  <a:cubicBezTo>
                    <a:pt x="11377" y="1250"/>
                    <a:pt x="11477" y="1244"/>
                    <a:pt x="11477" y="1244"/>
                  </a:cubicBezTo>
                  <a:cubicBezTo>
                    <a:pt x="11876" y="1244"/>
                    <a:pt x="12225" y="1412"/>
                    <a:pt x="12516" y="1576"/>
                  </a:cubicBezTo>
                  <a:cubicBezTo>
                    <a:pt x="12612" y="1630"/>
                    <a:pt x="12750" y="1642"/>
                    <a:pt x="12849" y="1642"/>
                  </a:cubicBezTo>
                  <a:cubicBezTo>
                    <a:pt x="12906" y="1642"/>
                    <a:pt x="12962" y="1638"/>
                    <a:pt x="13017" y="1632"/>
                  </a:cubicBezTo>
                  <a:cubicBezTo>
                    <a:pt x="13082" y="1567"/>
                    <a:pt x="13216" y="1480"/>
                    <a:pt x="13450" y="1450"/>
                  </a:cubicBezTo>
                  <a:cubicBezTo>
                    <a:pt x="13450" y="1450"/>
                    <a:pt x="13596" y="1439"/>
                    <a:pt x="13597" y="1439"/>
                  </a:cubicBezTo>
                  <a:cubicBezTo>
                    <a:pt x="13845" y="1439"/>
                    <a:pt x="14024" y="1502"/>
                    <a:pt x="14143" y="1544"/>
                  </a:cubicBezTo>
                  <a:lnTo>
                    <a:pt x="14228" y="1573"/>
                  </a:lnTo>
                  <a:cubicBezTo>
                    <a:pt x="14344" y="1608"/>
                    <a:pt x="14547" y="1649"/>
                    <a:pt x="14673" y="1649"/>
                  </a:cubicBezTo>
                  <a:cubicBezTo>
                    <a:pt x="14722" y="1638"/>
                    <a:pt x="14795" y="1564"/>
                    <a:pt x="14839" y="1520"/>
                  </a:cubicBezTo>
                  <a:cubicBezTo>
                    <a:pt x="14898" y="1460"/>
                    <a:pt x="14955" y="1404"/>
                    <a:pt x="15018" y="1358"/>
                  </a:cubicBezTo>
                  <a:cubicBezTo>
                    <a:pt x="15224" y="1200"/>
                    <a:pt x="15433" y="1056"/>
                    <a:pt x="15705" y="1030"/>
                  </a:cubicBezTo>
                  <a:cubicBezTo>
                    <a:pt x="15705" y="1030"/>
                    <a:pt x="15826" y="1024"/>
                    <a:pt x="15827" y="1024"/>
                  </a:cubicBezTo>
                  <a:cubicBezTo>
                    <a:pt x="16134" y="1024"/>
                    <a:pt x="16356" y="1107"/>
                    <a:pt x="16519" y="1169"/>
                  </a:cubicBezTo>
                  <a:cubicBezTo>
                    <a:pt x="16539" y="1176"/>
                    <a:pt x="16572" y="1189"/>
                    <a:pt x="16602" y="1199"/>
                  </a:cubicBezTo>
                  <a:lnTo>
                    <a:pt x="17318" y="895"/>
                  </a:lnTo>
                  <a:lnTo>
                    <a:pt x="18066" y="875"/>
                  </a:lnTo>
                  <a:lnTo>
                    <a:pt x="20167" y="140"/>
                  </a:lnTo>
                  <a:cubicBezTo>
                    <a:pt x="20278" y="49"/>
                    <a:pt x="20429" y="0"/>
                    <a:pt x="20601" y="0"/>
                  </a:cubicBezTo>
                  <a:cubicBezTo>
                    <a:pt x="21098" y="0"/>
                    <a:pt x="21158" y="346"/>
                    <a:pt x="21177" y="459"/>
                  </a:cubicBezTo>
                  <a:cubicBezTo>
                    <a:pt x="21231" y="773"/>
                    <a:pt x="21058" y="1146"/>
                    <a:pt x="20843" y="1392"/>
                  </a:cubicBezTo>
                  <a:cubicBezTo>
                    <a:pt x="20960" y="1492"/>
                    <a:pt x="20980" y="1564"/>
                    <a:pt x="20984" y="1675"/>
                  </a:cubicBezTo>
                  <a:cubicBezTo>
                    <a:pt x="20988" y="1745"/>
                    <a:pt x="20973" y="1814"/>
                    <a:pt x="20957" y="1883"/>
                  </a:cubicBezTo>
                  <a:cubicBezTo>
                    <a:pt x="20942" y="1944"/>
                    <a:pt x="20932" y="1990"/>
                    <a:pt x="20936" y="2030"/>
                  </a:cubicBezTo>
                  <a:cubicBezTo>
                    <a:pt x="20945" y="2094"/>
                    <a:pt x="20959" y="2158"/>
                    <a:pt x="20973" y="2222"/>
                  </a:cubicBezTo>
                  <a:cubicBezTo>
                    <a:pt x="20998" y="2340"/>
                    <a:pt x="21021" y="2458"/>
                    <a:pt x="21021" y="2577"/>
                  </a:cubicBezTo>
                  <a:cubicBezTo>
                    <a:pt x="21021" y="2689"/>
                    <a:pt x="21028" y="2975"/>
                    <a:pt x="21028" y="2975"/>
                  </a:cubicBezTo>
                  <a:cubicBezTo>
                    <a:pt x="21038" y="3324"/>
                    <a:pt x="21048" y="3685"/>
                    <a:pt x="20986" y="4054"/>
                  </a:cubicBezTo>
                  <a:cubicBezTo>
                    <a:pt x="20926" y="4408"/>
                    <a:pt x="20899" y="4866"/>
                    <a:pt x="21209" y="5272"/>
                  </a:cubicBezTo>
                  <a:cubicBezTo>
                    <a:pt x="21600" y="5780"/>
                    <a:pt x="21254" y="6581"/>
                    <a:pt x="20684" y="6958"/>
                  </a:cubicBezTo>
                  <a:cubicBezTo>
                    <a:pt x="20569" y="7034"/>
                    <a:pt x="20455" y="7136"/>
                    <a:pt x="20321" y="7254"/>
                  </a:cubicBezTo>
                  <a:cubicBezTo>
                    <a:pt x="19770" y="7740"/>
                    <a:pt x="18961" y="8454"/>
                    <a:pt x="16996" y="9075"/>
                  </a:cubicBezTo>
                  <a:cubicBezTo>
                    <a:pt x="16645" y="9186"/>
                    <a:pt x="16287" y="9290"/>
                    <a:pt x="15930" y="9393"/>
                  </a:cubicBezTo>
                  <a:cubicBezTo>
                    <a:pt x="15438" y="9536"/>
                    <a:pt x="14988" y="9666"/>
                    <a:pt x="14553" y="9813"/>
                  </a:cubicBezTo>
                  <a:cubicBezTo>
                    <a:pt x="14283" y="9904"/>
                    <a:pt x="13659" y="10115"/>
                    <a:pt x="13605" y="10304"/>
                  </a:cubicBezTo>
                  <a:cubicBezTo>
                    <a:pt x="13533" y="10559"/>
                    <a:pt x="13171" y="10772"/>
                    <a:pt x="12906" y="10927"/>
                  </a:cubicBezTo>
                  <a:lnTo>
                    <a:pt x="12812" y="10983"/>
                  </a:lnTo>
                  <a:cubicBezTo>
                    <a:pt x="12473" y="11191"/>
                    <a:pt x="12097" y="11407"/>
                    <a:pt x="11585" y="11565"/>
                  </a:cubicBezTo>
                  <a:cubicBezTo>
                    <a:pt x="11277" y="11660"/>
                    <a:pt x="11070" y="11800"/>
                    <a:pt x="10829" y="11961"/>
                  </a:cubicBezTo>
                  <a:cubicBezTo>
                    <a:pt x="10604" y="12113"/>
                    <a:pt x="10379" y="12263"/>
                    <a:pt x="10060" y="12394"/>
                  </a:cubicBezTo>
                  <a:lnTo>
                    <a:pt x="9979" y="12428"/>
                  </a:lnTo>
                  <a:cubicBezTo>
                    <a:pt x="9725" y="12532"/>
                    <a:pt x="9572" y="12595"/>
                    <a:pt x="9466" y="12728"/>
                  </a:cubicBezTo>
                  <a:cubicBezTo>
                    <a:pt x="9286" y="12958"/>
                    <a:pt x="9313" y="13135"/>
                    <a:pt x="9553" y="13323"/>
                  </a:cubicBezTo>
                  <a:cubicBezTo>
                    <a:pt x="9863" y="13566"/>
                    <a:pt x="9934" y="13836"/>
                    <a:pt x="9997" y="14075"/>
                  </a:cubicBezTo>
                  <a:cubicBezTo>
                    <a:pt x="10024" y="14181"/>
                    <a:pt x="10051" y="14286"/>
                    <a:pt x="10103" y="14386"/>
                  </a:cubicBezTo>
                  <a:cubicBezTo>
                    <a:pt x="10224" y="14623"/>
                    <a:pt x="10298" y="14864"/>
                    <a:pt x="10363" y="15076"/>
                  </a:cubicBezTo>
                  <a:lnTo>
                    <a:pt x="10383" y="15141"/>
                  </a:lnTo>
                  <a:cubicBezTo>
                    <a:pt x="10403" y="15203"/>
                    <a:pt x="10444" y="15263"/>
                    <a:pt x="10493" y="15332"/>
                  </a:cubicBezTo>
                  <a:cubicBezTo>
                    <a:pt x="10556" y="15422"/>
                    <a:pt x="10615" y="15508"/>
                    <a:pt x="10650" y="15604"/>
                  </a:cubicBezTo>
                  <a:cubicBezTo>
                    <a:pt x="10802" y="16018"/>
                    <a:pt x="10663" y="16378"/>
                    <a:pt x="10530" y="16725"/>
                  </a:cubicBezTo>
                  <a:cubicBezTo>
                    <a:pt x="10479" y="16857"/>
                    <a:pt x="10430" y="16984"/>
                    <a:pt x="10397" y="17116"/>
                  </a:cubicBezTo>
                  <a:cubicBezTo>
                    <a:pt x="10378" y="17186"/>
                    <a:pt x="10367" y="17258"/>
                    <a:pt x="10357" y="17333"/>
                  </a:cubicBezTo>
                  <a:lnTo>
                    <a:pt x="10578" y="17481"/>
                  </a:lnTo>
                  <a:lnTo>
                    <a:pt x="10556" y="17613"/>
                  </a:lnTo>
                  <a:cubicBezTo>
                    <a:pt x="10440" y="18112"/>
                    <a:pt x="9839" y="18892"/>
                    <a:pt x="8862" y="19081"/>
                  </a:cubicBezTo>
                  <a:cubicBezTo>
                    <a:pt x="8673" y="19116"/>
                    <a:pt x="8488" y="19144"/>
                    <a:pt x="8305" y="19170"/>
                  </a:cubicBezTo>
                  <a:cubicBezTo>
                    <a:pt x="8005" y="19213"/>
                    <a:pt x="7722" y="19253"/>
                    <a:pt x="7462" y="19341"/>
                  </a:cubicBezTo>
                  <a:cubicBezTo>
                    <a:pt x="7145" y="19445"/>
                    <a:pt x="6813" y="19514"/>
                    <a:pt x="6492" y="19580"/>
                  </a:cubicBezTo>
                  <a:cubicBezTo>
                    <a:pt x="6033" y="19674"/>
                    <a:pt x="5602" y="19762"/>
                    <a:pt x="5303" y="19943"/>
                  </a:cubicBezTo>
                  <a:cubicBezTo>
                    <a:pt x="5191" y="20012"/>
                    <a:pt x="5134" y="20098"/>
                    <a:pt x="5094" y="20261"/>
                  </a:cubicBezTo>
                  <a:cubicBezTo>
                    <a:pt x="5084" y="20303"/>
                    <a:pt x="5066" y="20348"/>
                    <a:pt x="5046" y="20396"/>
                  </a:cubicBezTo>
                  <a:cubicBezTo>
                    <a:pt x="5039" y="20412"/>
                    <a:pt x="5030" y="20435"/>
                    <a:pt x="5022" y="20457"/>
                  </a:cubicBezTo>
                  <a:lnTo>
                    <a:pt x="5412" y="20465"/>
                  </a:lnTo>
                  <a:lnTo>
                    <a:pt x="5429" y="20585"/>
                  </a:lnTo>
                  <a:cubicBezTo>
                    <a:pt x="5462" y="20819"/>
                    <a:pt x="5345" y="21280"/>
                    <a:pt x="5321" y="21371"/>
                  </a:cubicBezTo>
                  <a:lnTo>
                    <a:pt x="5260" y="21600"/>
                  </a:lnTo>
                  <a:lnTo>
                    <a:pt x="3149"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57" name="Google Shape;557;p12"/>
            <p:cNvSpPr/>
            <p:nvPr/>
          </p:nvSpPr>
          <p:spPr>
            <a:xfrm>
              <a:off x="12481376" y="6532508"/>
              <a:ext cx="519472" cy="504391"/>
            </a:xfrm>
            <a:custGeom>
              <a:rect b="b" l="l" r="r" t="t"/>
              <a:pathLst>
                <a:path extrusionOk="0" h="21600" w="21564">
                  <a:moveTo>
                    <a:pt x="8698" y="21600"/>
                  </a:moveTo>
                  <a:cubicBezTo>
                    <a:pt x="8630" y="21600"/>
                    <a:pt x="8555" y="21596"/>
                    <a:pt x="8473" y="21588"/>
                  </a:cubicBezTo>
                  <a:cubicBezTo>
                    <a:pt x="8154" y="21555"/>
                    <a:pt x="7919" y="21439"/>
                    <a:pt x="7763" y="21362"/>
                  </a:cubicBezTo>
                  <a:cubicBezTo>
                    <a:pt x="7722" y="21341"/>
                    <a:pt x="7680" y="21320"/>
                    <a:pt x="7655" y="21312"/>
                  </a:cubicBezTo>
                  <a:cubicBezTo>
                    <a:pt x="7650" y="21312"/>
                    <a:pt x="7645" y="21312"/>
                    <a:pt x="7640" y="21312"/>
                  </a:cubicBezTo>
                  <a:cubicBezTo>
                    <a:pt x="7338" y="21312"/>
                    <a:pt x="6833" y="21131"/>
                    <a:pt x="6387" y="20971"/>
                  </a:cubicBezTo>
                  <a:cubicBezTo>
                    <a:pt x="6282" y="20934"/>
                    <a:pt x="6198" y="20903"/>
                    <a:pt x="6126" y="20879"/>
                  </a:cubicBezTo>
                  <a:lnTo>
                    <a:pt x="5502" y="21476"/>
                  </a:lnTo>
                  <a:lnTo>
                    <a:pt x="5465" y="20694"/>
                  </a:lnTo>
                  <a:lnTo>
                    <a:pt x="5449" y="20583"/>
                  </a:lnTo>
                  <a:lnTo>
                    <a:pt x="5461" y="20422"/>
                  </a:lnTo>
                  <a:cubicBezTo>
                    <a:pt x="5374" y="20356"/>
                    <a:pt x="5305" y="20331"/>
                    <a:pt x="5266" y="20331"/>
                  </a:cubicBezTo>
                  <a:cubicBezTo>
                    <a:pt x="5121" y="20331"/>
                    <a:pt x="4976" y="20315"/>
                    <a:pt x="4825" y="20297"/>
                  </a:cubicBezTo>
                  <a:cubicBezTo>
                    <a:pt x="4681" y="20281"/>
                    <a:pt x="4547" y="20264"/>
                    <a:pt x="4403" y="20264"/>
                  </a:cubicBezTo>
                  <a:cubicBezTo>
                    <a:pt x="4257" y="20264"/>
                    <a:pt x="4117" y="20282"/>
                    <a:pt x="3975" y="20319"/>
                  </a:cubicBezTo>
                  <a:cubicBezTo>
                    <a:pt x="3405" y="20465"/>
                    <a:pt x="2975" y="20535"/>
                    <a:pt x="2926" y="20542"/>
                  </a:cubicBezTo>
                  <a:cubicBezTo>
                    <a:pt x="2899" y="20551"/>
                    <a:pt x="2608" y="20609"/>
                    <a:pt x="2608" y="20609"/>
                  </a:cubicBezTo>
                  <a:lnTo>
                    <a:pt x="2583" y="20557"/>
                  </a:lnTo>
                  <a:lnTo>
                    <a:pt x="2569" y="20571"/>
                  </a:lnTo>
                  <a:lnTo>
                    <a:pt x="2423" y="20415"/>
                  </a:lnTo>
                  <a:cubicBezTo>
                    <a:pt x="1607" y="19539"/>
                    <a:pt x="646" y="18534"/>
                    <a:pt x="518" y="18436"/>
                  </a:cubicBezTo>
                  <a:cubicBezTo>
                    <a:pt x="168" y="18173"/>
                    <a:pt x="37" y="17484"/>
                    <a:pt x="5" y="17279"/>
                  </a:cubicBezTo>
                  <a:lnTo>
                    <a:pt x="0" y="10065"/>
                  </a:lnTo>
                  <a:lnTo>
                    <a:pt x="3280" y="10065"/>
                  </a:lnTo>
                  <a:cubicBezTo>
                    <a:pt x="3238" y="9790"/>
                    <a:pt x="3410" y="9549"/>
                    <a:pt x="3490" y="9439"/>
                  </a:cubicBezTo>
                  <a:cubicBezTo>
                    <a:pt x="3545" y="9362"/>
                    <a:pt x="3628" y="9247"/>
                    <a:pt x="3628" y="9196"/>
                  </a:cubicBezTo>
                  <a:cubicBezTo>
                    <a:pt x="3628" y="9063"/>
                    <a:pt x="3594" y="8949"/>
                    <a:pt x="3551" y="8806"/>
                  </a:cubicBezTo>
                  <a:cubicBezTo>
                    <a:pt x="3498" y="8627"/>
                    <a:pt x="3433" y="8410"/>
                    <a:pt x="3433" y="8134"/>
                  </a:cubicBezTo>
                  <a:cubicBezTo>
                    <a:pt x="3433" y="7827"/>
                    <a:pt x="3524" y="7572"/>
                    <a:pt x="3598" y="7368"/>
                  </a:cubicBezTo>
                  <a:cubicBezTo>
                    <a:pt x="3638" y="7256"/>
                    <a:pt x="3681" y="7134"/>
                    <a:pt x="3681" y="7073"/>
                  </a:cubicBezTo>
                  <a:cubicBezTo>
                    <a:pt x="3681" y="6986"/>
                    <a:pt x="3668" y="6850"/>
                    <a:pt x="3642" y="6686"/>
                  </a:cubicBezTo>
                  <a:lnTo>
                    <a:pt x="3529" y="6694"/>
                  </a:lnTo>
                  <a:lnTo>
                    <a:pt x="3360" y="5730"/>
                  </a:lnTo>
                  <a:lnTo>
                    <a:pt x="3799" y="5672"/>
                  </a:lnTo>
                  <a:cubicBezTo>
                    <a:pt x="3856" y="5664"/>
                    <a:pt x="3908" y="5661"/>
                    <a:pt x="3957" y="5661"/>
                  </a:cubicBezTo>
                  <a:cubicBezTo>
                    <a:pt x="4606" y="5661"/>
                    <a:pt x="4784" y="6221"/>
                    <a:pt x="4870" y="6489"/>
                  </a:cubicBezTo>
                  <a:cubicBezTo>
                    <a:pt x="4883" y="6531"/>
                    <a:pt x="4911" y="6620"/>
                    <a:pt x="4934" y="6673"/>
                  </a:cubicBezTo>
                  <a:cubicBezTo>
                    <a:pt x="5174" y="6629"/>
                    <a:pt x="5799" y="6465"/>
                    <a:pt x="5898" y="6408"/>
                  </a:cubicBezTo>
                  <a:lnTo>
                    <a:pt x="6070" y="6309"/>
                  </a:lnTo>
                  <a:lnTo>
                    <a:pt x="6186" y="6474"/>
                  </a:lnTo>
                  <a:lnTo>
                    <a:pt x="6215" y="6521"/>
                  </a:lnTo>
                  <a:lnTo>
                    <a:pt x="6574" y="6521"/>
                  </a:lnTo>
                  <a:lnTo>
                    <a:pt x="6574" y="6737"/>
                  </a:lnTo>
                  <a:cubicBezTo>
                    <a:pt x="6577" y="7332"/>
                    <a:pt x="6660" y="7371"/>
                    <a:pt x="7196" y="7632"/>
                  </a:cubicBezTo>
                  <a:cubicBezTo>
                    <a:pt x="7579" y="7821"/>
                    <a:pt x="8167" y="8040"/>
                    <a:pt x="8565" y="8040"/>
                  </a:cubicBezTo>
                  <a:cubicBezTo>
                    <a:pt x="8745" y="8040"/>
                    <a:pt x="8806" y="7995"/>
                    <a:pt x="8820" y="7982"/>
                  </a:cubicBezTo>
                  <a:cubicBezTo>
                    <a:pt x="8820" y="7983"/>
                    <a:pt x="8819" y="7983"/>
                    <a:pt x="8819" y="7983"/>
                  </a:cubicBezTo>
                  <a:cubicBezTo>
                    <a:pt x="8811" y="7983"/>
                    <a:pt x="8820" y="7927"/>
                    <a:pt x="8825" y="7897"/>
                  </a:cubicBezTo>
                  <a:cubicBezTo>
                    <a:pt x="8855" y="7726"/>
                    <a:pt x="8917" y="7369"/>
                    <a:pt x="9309" y="7212"/>
                  </a:cubicBezTo>
                  <a:lnTo>
                    <a:pt x="9769" y="7030"/>
                  </a:lnTo>
                  <a:lnTo>
                    <a:pt x="9871" y="7527"/>
                  </a:lnTo>
                  <a:cubicBezTo>
                    <a:pt x="9885" y="7596"/>
                    <a:pt x="9930" y="7657"/>
                    <a:pt x="10008" y="7759"/>
                  </a:cubicBezTo>
                  <a:cubicBezTo>
                    <a:pt x="10056" y="7823"/>
                    <a:pt x="10105" y="7889"/>
                    <a:pt x="10152" y="7963"/>
                  </a:cubicBezTo>
                  <a:cubicBezTo>
                    <a:pt x="10253" y="8131"/>
                    <a:pt x="10289" y="8281"/>
                    <a:pt x="10299" y="8410"/>
                  </a:cubicBezTo>
                  <a:cubicBezTo>
                    <a:pt x="10395" y="8401"/>
                    <a:pt x="10477" y="8394"/>
                    <a:pt x="10557" y="8394"/>
                  </a:cubicBezTo>
                  <a:cubicBezTo>
                    <a:pt x="10646" y="8394"/>
                    <a:pt x="10915" y="8394"/>
                    <a:pt x="11164" y="8584"/>
                  </a:cubicBezTo>
                  <a:cubicBezTo>
                    <a:pt x="11285" y="8681"/>
                    <a:pt x="11346" y="8791"/>
                    <a:pt x="11380" y="8850"/>
                  </a:cubicBezTo>
                  <a:cubicBezTo>
                    <a:pt x="11372" y="8853"/>
                    <a:pt x="11399" y="8858"/>
                    <a:pt x="11425" y="8865"/>
                  </a:cubicBezTo>
                  <a:cubicBezTo>
                    <a:pt x="11513" y="8886"/>
                    <a:pt x="11651" y="8918"/>
                    <a:pt x="11781" y="9007"/>
                  </a:cubicBezTo>
                  <a:cubicBezTo>
                    <a:pt x="12029" y="9185"/>
                    <a:pt x="12130" y="9430"/>
                    <a:pt x="12182" y="9649"/>
                  </a:cubicBezTo>
                  <a:cubicBezTo>
                    <a:pt x="12539" y="9831"/>
                    <a:pt x="12697" y="10249"/>
                    <a:pt x="12805" y="10534"/>
                  </a:cubicBezTo>
                  <a:cubicBezTo>
                    <a:pt x="12835" y="10614"/>
                    <a:pt x="12860" y="10685"/>
                    <a:pt x="12888" y="10741"/>
                  </a:cubicBezTo>
                  <a:cubicBezTo>
                    <a:pt x="13011" y="10980"/>
                    <a:pt x="13041" y="10980"/>
                    <a:pt x="13113" y="10980"/>
                  </a:cubicBezTo>
                  <a:cubicBezTo>
                    <a:pt x="13195" y="10980"/>
                    <a:pt x="13290" y="10966"/>
                    <a:pt x="13407" y="10948"/>
                  </a:cubicBezTo>
                  <a:cubicBezTo>
                    <a:pt x="13469" y="10939"/>
                    <a:pt x="13529" y="10934"/>
                    <a:pt x="13586" y="10934"/>
                  </a:cubicBezTo>
                  <a:cubicBezTo>
                    <a:pt x="13715" y="10934"/>
                    <a:pt x="13824" y="10957"/>
                    <a:pt x="13916" y="10987"/>
                  </a:cubicBezTo>
                  <a:cubicBezTo>
                    <a:pt x="13916" y="10673"/>
                    <a:pt x="13882" y="10328"/>
                    <a:pt x="13848" y="9991"/>
                  </a:cubicBezTo>
                  <a:cubicBezTo>
                    <a:pt x="13843" y="9930"/>
                    <a:pt x="13837" y="9872"/>
                    <a:pt x="13831" y="9815"/>
                  </a:cubicBezTo>
                  <a:lnTo>
                    <a:pt x="13543" y="9790"/>
                  </a:lnTo>
                  <a:cubicBezTo>
                    <a:pt x="12834" y="9731"/>
                    <a:pt x="12458" y="9285"/>
                    <a:pt x="12127" y="8892"/>
                  </a:cubicBezTo>
                  <a:cubicBezTo>
                    <a:pt x="12031" y="8778"/>
                    <a:pt x="11934" y="8662"/>
                    <a:pt x="11827" y="8555"/>
                  </a:cubicBezTo>
                  <a:cubicBezTo>
                    <a:pt x="11500" y="8233"/>
                    <a:pt x="11240" y="7628"/>
                    <a:pt x="11160" y="7300"/>
                  </a:cubicBezTo>
                  <a:cubicBezTo>
                    <a:pt x="11046" y="6842"/>
                    <a:pt x="11254" y="6418"/>
                    <a:pt x="11421" y="6077"/>
                  </a:cubicBezTo>
                  <a:cubicBezTo>
                    <a:pt x="11500" y="5913"/>
                    <a:pt x="11581" y="5747"/>
                    <a:pt x="11596" y="5640"/>
                  </a:cubicBezTo>
                  <a:cubicBezTo>
                    <a:pt x="11687" y="4969"/>
                    <a:pt x="11763" y="3791"/>
                    <a:pt x="11685" y="3419"/>
                  </a:cubicBezTo>
                  <a:cubicBezTo>
                    <a:pt x="11668" y="3407"/>
                    <a:pt x="11650" y="3394"/>
                    <a:pt x="11634" y="3383"/>
                  </a:cubicBezTo>
                  <a:cubicBezTo>
                    <a:pt x="11493" y="3287"/>
                    <a:pt x="11133" y="3041"/>
                    <a:pt x="11267" y="2604"/>
                  </a:cubicBezTo>
                  <a:cubicBezTo>
                    <a:pt x="11340" y="2361"/>
                    <a:pt x="11545" y="2172"/>
                    <a:pt x="11762" y="1972"/>
                  </a:cubicBezTo>
                  <a:cubicBezTo>
                    <a:pt x="11856" y="1885"/>
                    <a:pt x="12011" y="1742"/>
                    <a:pt x="12046" y="1676"/>
                  </a:cubicBezTo>
                  <a:cubicBezTo>
                    <a:pt x="12083" y="1609"/>
                    <a:pt x="12110" y="1533"/>
                    <a:pt x="12139" y="1457"/>
                  </a:cubicBezTo>
                  <a:cubicBezTo>
                    <a:pt x="12246" y="1173"/>
                    <a:pt x="12387" y="800"/>
                    <a:pt x="12786" y="620"/>
                  </a:cubicBezTo>
                  <a:cubicBezTo>
                    <a:pt x="13149" y="457"/>
                    <a:pt x="15207" y="0"/>
                    <a:pt x="15685" y="0"/>
                  </a:cubicBezTo>
                  <a:cubicBezTo>
                    <a:pt x="15828" y="0"/>
                    <a:pt x="15946" y="39"/>
                    <a:pt x="16034" y="117"/>
                  </a:cubicBezTo>
                  <a:cubicBezTo>
                    <a:pt x="16142" y="206"/>
                    <a:pt x="16198" y="345"/>
                    <a:pt x="16274" y="537"/>
                  </a:cubicBezTo>
                  <a:cubicBezTo>
                    <a:pt x="16316" y="620"/>
                    <a:pt x="16423" y="837"/>
                    <a:pt x="16483" y="867"/>
                  </a:cubicBezTo>
                  <a:cubicBezTo>
                    <a:pt x="16560" y="829"/>
                    <a:pt x="16650" y="808"/>
                    <a:pt x="16754" y="808"/>
                  </a:cubicBezTo>
                  <a:lnTo>
                    <a:pt x="16893" y="821"/>
                  </a:lnTo>
                  <a:cubicBezTo>
                    <a:pt x="17256" y="895"/>
                    <a:pt x="17586" y="1272"/>
                    <a:pt x="17704" y="1605"/>
                  </a:cubicBezTo>
                  <a:cubicBezTo>
                    <a:pt x="17886" y="1709"/>
                    <a:pt x="18483" y="2028"/>
                    <a:pt x="19813" y="2600"/>
                  </a:cubicBezTo>
                  <a:cubicBezTo>
                    <a:pt x="20317" y="2818"/>
                    <a:pt x="20863" y="3881"/>
                    <a:pt x="20957" y="4134"/>
                  </a:cubicBezTo>
                  <a:cubicBezTo>
                    <a:pt x="20991" y="4224"/>
                    <a:pt x="21064" y="4342"/>
                    <a:pt x="21142" y="4469"/>
                  </a:cubicBezTo>
                  <a:cubicBezTo>
                    <a:pt x="21374" y="4856"/>
                    <a:pt x="21600" y="5231"/>
                    <a:pt x="21559" y="5587"/>
                  </a:cubicBezTo>
                  <a:cubicBezTo>
                    <a:pt x="21506" y="6054"/>
                    <a:pt x="21184" y="6232"/>
                    <a:pt x="21012" y="6329"/>
                  </a:cubicBezTo>
                  <a:cubicBezTo>
                    <a:pt x="20982" y="6345"/>
                    <a:pt x="20919" y="6380"/>
                    <a:pt x="20905" y="6395"/>
                  </a:cubicBezTo>
                  <a:cubicBezTo>
                    <a:pt x="20923" y="6474"/>
                    <a:pt x="20933" y="6507"/>
                    <a:pt x="20944" y="6544"/>
                  </a:cubicBezTo>
                  <a:cubicBezTo>
                    <a:pt x="20990" y="6689"/>
                    <a:pt x="21056" y="6901"/>
                    <a:pt x="20977" y="7197"/>
                  </a:cubicBezTo>
                  <a:cubicBezTo>
                    <a:pt x="20938" y="7347"/>
                    <a:pt x="20875" y="7455"/>
                    <a:pt x="20830" y="7534"/>
                  </a:cubicBezTo>
                  <a:cubicBezTo>
                    <a:pt x="20786" y="7610"/>
                    <a:pt x="20777" y="7627"/>
                    <a:pt x="20775" y="7656"/>
                  </a:cubicBezTo>
                  <a:cubicBezTo>
                    <a:pt x="20769" y="7763"/>
                    <a:pt x="20789" y="7898"/>
                    <a:pt x="20807" y="8032"/>
                  </a:cubicBezTo>
                  <a:cubicBezTo>
                    <a:pt x="20830" y="8202"/>
                    <a:pt x="20847" y="8341"/>
                    <a:pt x="20851" y="8460"/>
                  </a:cubicBezTo>
                  <a:lnTo>
                    <a:pt x="20854" y="8576"/>
                  </a:lnTo>
                  <a:cubicBezTo>
                    <a:pt x="20855" y="8625"/>
                    <a:pt x="20856" y="8703"/>
                    <a:pt x="20862" y="8724"/>
                  </a:cubicBezTo>
                  <a:lnTo>
                    <a:pt x="20987" y="8724"/>
                  </a:lnTo>
                  <a:lnTo>
                    <a:pt x="21111" y="8765"/>
                  </a:lnTo>
                  <a:lnTo>
                    <a:pt x="21152" y="9031"/>
                  </a:lnTo>
                  <a:cubicBezTo>
                    <a:pt x="21275" y="9836"/>
                    <a:pt x="20727" y="10114"/>
                    <a:pt x="20463" y="10247"/>
                  </a:cubicBezTo>
                  <a:cubicBezTo>
                    <a:pt x="20238" y="10360"/>
                    <a:pt x="20237" y="10378"/>
                    <a:pt x="20235" y="10431"/>
                  </a:cubicBezTo>
                  <a:cubicBezTo>
                    <a:pt x="20230" y="10527"/>
                    <a:pt x="20238" y="10602"/>
                    <a:pt x="20245" y="10669"/>
                  </a:cubicBezTo>
                  <a:cubicBezTo>
                    <a:pt x="20266" y="10876"/>
                    <a:pt x="20290" y="11122"/>
                    <a:pt x="20101" y="11486"/>
                  </a:cubicBezTo>
                  <a:lnTo>
                    <a:pt x="19991" y="11693"/>
                  </a:lnTo>
                  <a:cubicBezTo>
                    <a:pt x="19936" y="11794"/>
                    <a:pt x="19867" y="11921"/>
                    <a:pt x="19837" y="11998"/>
                  </a:cubicBezTo>
                  <a:cubicBezTo>
                    <a:pt x="19883" y="12032"/>
                    <a:pt x="19983" y="12096"/>
                    <a:pt x="20190" y="12188"/>
                  </a:cubicBezTo>
                  <a:lnTo>
                    <a:pt x="20497" y="12324"/>
                  </a:lnTo>
                  <a:lnTo>
                    <a:pt x="20403" y="12869"/>
                  </a:lnTo>
                  <a:lnTo>
                    <a:pt x="20219" y="13005"/>
                  </a:lnTo>
                  <a:lnTo>
                    <a:pt x="15390" y="14974"/>
                  </a:lnTo>
                  <a:lnTo>
                    <a:pt x="15541" y="15345"/>
                  </a:lnTo>
                  <a:lnTo>
                    <a:pt x="15657" y="16392"/>
                  </a:lnTo>
                  <a:lnTo>
                    <a:pt x="15364" y="16478"/>
                  </a:lnTo>
                  <a:lnTo>
                    <a:pt x="15319" y="16697"/>
                  </a:lnTo>
                  <a:lnTo>
                    <a:pt x="15102" y="16634"/>
                  </a:lnTo>
                  <a:cubicBezTo>
                    <a:pt x="15103" y="16634"/>
                    <a:pt x="15103" y="16634"/>
                    <a:pt x="15103" y="16634"/>
                  </a:cubicBezTo>
                  <a:cubicBezTo>
                    <a:pt x="15100" y="16634"/>
                    <a:pt x="14658" y="16539"/>
                    <a:pt x="14193" y="16539"/>
                  </a:cubicBezTo>
                  <a:lnTo>
                    <a:pt x="14070" y="16542"/>
                  </a:lnTo>
                  <a:cubicBezTo>
                    <a:pt x="13843" y="16551"/>
                    <a:pt x="13294" y="16884"/>
                    <a:pt x="12867" y="17218"/>
                  </a:cubicBezTo>
                  <a:lnTo>
                    <a:pt x="12753" y="18183"/>
                  </a:lnTo>
                  <a:lnTo>
                    <a:pt x="12566" y="18290"/>
                  </a:lnTo>
                  <a:cubicBezTo>
                    <a:pt x="11752" y="18758"/>
                    <a:pt x="10782" y="19324"/>
                    <a:pt x="10694" y="19389"/>
                  </a:cubicBezTo>
                  <a:cubicBezTo>
                    <a:pt x="10686" y="19406"/>
                    <a:pt x="10570" y="19625"/>
                    <a:pt x="10472" y="19890"/>
                  </a:cubicBezTo>
                  <a:cubicBezTo>
                    <a:pt x="10369" y="20067"/>
                    <a:pt x="9784" y="20967"/>
                    <a:pt x="9592" y="21193"/>
                  </a:cubicBezTo>
                  <a:cubicBezTo>
                    <a:pt x="9344" y="21479"/>
                    <a:pt x="9077" y="21600"/>
                    <a:pt x="8698"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58" name="Google Shape;558;p12"/>
            <p:cNvSpPr/>
            <p:nvPr/>
          </p:nvSpPr>
          <p:spPr>
            <a:xfrm>
              <a:off x="13356486" y="6729091"/>
              <a:ext cx="333921" cy="668829"/>
            </a:xfrm>
            <a:custGeom>
              <a:rect b="b" l="l" r="r" t="t"/>
              <a:pathLst>
                <a:path extrusionOk="0" h="21600" w="21492">
                  <a:moveTo>
                    <a:pt x="5406" y="21600"/>
                  </a:moveTo>
                  <a:cubicBezTo>
                    <a:pt x="5298" y="21600"/>
                    <a:pt x="5181" y="21595"/>
                    <a:pt x="5054" y="21584"/>
                  </a:cubicBezTo>
                  <a:cubicBezTo>
                    <a:pt x="4676" y="21551"/>
                    <a:pt x="4340" y="21451"/>
                    <a:pt x="4016" y="21354"/>
                  </a:cubicBezTo>
                  <a:cubicBezTo>
                    <a:pt x="3850" y="21305"/>
                    <a:pt x="3687" y="21256"/>
                    <a:pt x="3524" y="21220"/>
                  </a:cubicBezTo>
                  <a:cubicBezTo>
                    <a:pt x="2990" y="21102"/>
                    <a:pt x="1908" y="20738"/>
                    <a:pt x="1706" y="20390"/>
                  </a:cubicBezTo>
                  <a:lnTo>
                    <a:pt x="1664" y="20316"/>
                  </a:lnTo>
                  <a:cubicBezTo>
                    <a:pt x="1551" y="20115"/>
                    <a:pt x="1341" y="19742"/>
                    <a:pt x="1016" y="19662"/>
                  </a:cubicBezTo>
                  <a:lnTo>
                    <a:pt x="890" y="19630"/>
                  </a:lnTo>
                  <a:lnTo>
                    <a:pt x="849" y="19561"/>
                  </a:lnTo>
                  <a:cubicBezTo>
                    <a:pt x="701" y="19310"/>
                    <a:pt x="617" y="18879"/>
                    <a:pt x="754" y="18574"/>
                  </a:cubicBezTo>
                  <a:cubicBezTo>
                    <a:pt x="808" y="18455"/>
                    <a:pt x="946" y="18363"/>
                    <a:pt x="1067" y="18281"/>
                  </a:cubicBezTo>
                  <a:cubicBezTo>
                    <a:pt x="1285" y="18135"/>
                    <a:pt x="1272" y="18129"/>
                    <a:pt x="1151" y="18066"/>
                  </a:cubicBezTo>
                  <a:lnTo>
                    <a:pt x="1070" y="18024"/>
                  </a:lnTo>
                  <a:lnTo>
                    <a:pt x="1060" y="17966"/>
                  </a:lnTo>
                  <a:cubicBezTo>
                    <a:pt x="1027" y="17771"/>
                    <a:pt x="892" y="17687"/>
                    <a:pt x="686" y="17560"/>
                  </a:cubicBezTo>
                  <a:cubicBezTo>
                    <a:pt x="572" y="17488"/>
                    <a:pt x="450" y="17412"/>
                    <a:pt x="333" y="17311"/>
                  </a:cubicBezTo>
                  <a:cubicBezTo>
                    <a:pt x="-1" y="17026"/>
                    <a:pt x="2" y="16664"/>
                    <a:pt x="3" y="16344"/>
                  </a:cubicBezTo>
                  <a:lnTo>
                    <a:pt x="1" y="16152"/>
                  </a:lnTo>
                  <a:cubicBezTo>
                    <a:pt x="-14" y="15852"/>
                    <a:pt x="228" y="15628"/>
                    <a:pt x="462" y="15412"/>
                  </a:cubicBezTo>
                  <a:cubicBezTo>
                    <a:pt x="619" y="15268"/>
                    <a:pt x="767" y="15131"/>
                    <a:pt x="834" y="14975"/>
                  </a:cubicBezTo>
                  <a:cubicBezTo>
                    <a:pt x="955" y="14684"/>
                    <a:pt x="1221" y="14619"/>
                    <a:pt x="1506" y="14575"/>
                  </a:cubicBezTo>
                  <a:cubicBezTo>
                    <a:pt x="1613" y="14559"/>
                    <a:pt x="1697" y="14545"/>
                    <a:pt x="1794" y="14501"/>
                  </a:cubicBezTo>
                  <a:cubicBezTo>
                    <a:pt x="1872" y="14466"/>
                    <a:pt x="1975" y="14304"/>
                    <a:pt x="2030" y="14217"/>
                  </a:cubicBezTo>
                  <a:cubicBezTo>
                    <a:pt x="2078" y="14141"/>
                    <a:pt x="2123" y="14072"/>
                    <a:pt x="2169" y="14021"/>
                  </a:cubicBezTo>
                  <a:lnTo>
                    <a:pt x="2238" y="13948"/>
                  </a:lnTo>
                  <a:cubicBezTo>
                    <a:pt x="2376" y="13801"/>
                    <a:pt x="2515" y="13653"/>
                    <a:pt x="2661" y="13508"/>
                  </a:cubicBezTo>
                  <a:cubicBezTo>
                    <a:pt x="2738" y="13431"/>
                    <a:pt x="2856" y="13335"/>
                    <a:pt x="2985" y="13232"/>
                  </a:cubicBezTo>
                  <a:cubicBezTo>
                    <a:pt x="3247" y="13020"/>
                    <a:pt x="3606" y="12731"/>
                    <a:pt x="3612" y="12576"/>
                  </a:cubicBezTo>
                  <a:cubicBezTo>
                    <a:pt x="3615" y="12451"/>
                    <a:pt x="3639" y="12336"/>
                    <a:pt x="3661" y="12225"/>
                  </a:cubicBezTo>
                  <a:cubicBezTo>
                    <a:pt x="3703" y="12024"/>
                    <a:pt x="3738" y="11849"/>
                    <a:pt x="3640" y="11654"/>
                  </a:cubicBezTo>
                  <a:cubicBezTo>
                    <a:pt x="3190" y="11387"/>
                    <a:pt x="3150" y="10989"/>
                    <a:pt x="3116" y="10637"/>
                  </a:cubicBezTo>
                  <a:cubicBezTo>
                    <a:pt x="3095" y="10440"/>
                    <a:pt x="3076" y="10254"/>
                    <a:pt x="2994" y="10109"/>
                  </a:cubicBezTo>
                  <a:lnTo>
                    <a:pt x="2930" y="10007"/>
                  </a:lnTo>
                  <a:cubicBezTo>
                    <a:pt x="2860" y="9899"/>
                    <a:pt x="2780" y="9777"/>
                    <a:pt x="2791" y="9644"/>
                  </a:cubicBezTo>
                  <a:cubicBezTo>
                    <a:pt x="2798" y="9564"/>
                    <a:pt x="2836" y="9492"/>
                    <a:pt x="2870" y="9427"/>
                  </a:cubicBezTo>
                  <a:cubicBezTo>
                    <a:pt x="2907" y="9356"/>
                    <a:pt x="2939" y="9294"/>
                    <a:pt x="2921" y="9237"/>
                  </a:cubicBezTo>
                  <a:cubicBezTo>
                    <a:pt x="2902" y="9174"/>
                    <a:pt x="2877" y="9122"/>
                    <a:pt x="2853" y="9073"/>
                  </a:cubicBezTo>
                  <a:cubicBezTo>
                    <a:pt x="2779" y="8921"/>
                    <a:pt x="2709" y="8776"/>
                    <a:pt x="2892" y="8544"/>
                  </a:cubicBezTo>
                  <a:cubicBezTo>
                    <a:pt x="3057" y="8334"/>
                    <a:pt x="3283" y="8142"/>
                    <a:pt x="3501" y="7956"/>
                  </a:cubicBezTo>
                  <a:lnTo>
                    <a:pt x="3599" y="7871"/>
                  </a:lnTo>
                  <a:cubicBezTo>
                    <a:pt x="3694" y="7789"/>
                    <a:pt x="3824" y="7712"/>
                    <a:pt x="3955" y="7637"/>
                  </a:cubicBezTo>
                  <a:cubicBezTo>
                    <a:pt x="4080" y="7565"/>
                    <a:pt x="4197" y="7497"/>
                    <a:pt x="4260" y="7432"/>
                  </a:cubicBezTo>
                  <a:cubicBezTo>
                    <a:pt x="4266" y="7413"/>
                    <a:pt x="4226" y="7335"/>
                    <a:pt x="4201" y="7287"/>
                  </a:cubicBezTo>
                  <a:cubicBezTo>
                    <a:pt x="4151" y="7187"/>
                    <a:pt x="4092" y="7074"/>
                    <a:pt x="4150" y="6965"/>
                  </a:cubicBezTo>
                  <a:cubicBezTo>
                    <a:pt x="4295" y="6684"/>
                    <a:pt x="4793" y="6606"/>
                    <a:pt x="5156" y="6550"/>
                  </a:cubicBezTo>
                  <a:cubicBezTo>
                    <a:pt x="5529" y="6492"/>
                    <a:pt x="5858" y="6444"/>
                    <a:pt x="6186" y="6396"/>
                  </a:cubicBezTo>
                  <a:cubicBezTo>
                    <a:pt x="6909" y="6291"/>
                    <a:pt x="7656" y="6181"/>
                    <a:pt x="8370" y="6043"/>
                  </a:cubicBezTo>
                  <a:cubicBezTo>
                    <a:pt x="9038" y="5915"/>
                    <a:pt x="9592" y="5698"/>
                    <a:pt x="10178" y="5469"/>
                  </a:cubicBezTo>
                  <a:lnTo>
                    <a:pt x="10609" y="5302"/>
                  </a:lnTo>
                  <a:cubicBezTo>
                    <a:pt x="10740" y="5253"/>
                    <a:pt x="10872" y="5206"/>
                    <a:pt x="11005" y="5159"/>
                  </a:cubicBezTo>
                  <a:cubicBezTo>
                    <a:pt x="11211" y="5086"/>
                    <a:pt x="11418" y="5012"/>
                    <a:pt x="11613" y="4932"/>
                  </a:cubicBezTo>
                  <a:cubicBezTo>
                    <a:pt x="11836" y="4839"/>
                    <a:pt x="11870" y="4785"/>
                    <a:pt x="11947" y="4667"/>
                  </a:cubicBezTo>
                  <a:cubicBezTo>
                    <a:pt x="11976" y="4623"/>
                    <a:pt x="12007" y="4574"/>
                    <a:pt x="12051" y="4519"/>
                  </a:cubicBezTo>
                  <a:cubicBezTo>
                    <a:pt x="12103" y="4452"/>
                    <a:pt x="12241" y="4273"/>
                    <a:pt x="12590" y="4273"/>
                  </a:cubicBezTo>
                  <a:cubicBezTo>
                    <a:pt x="12747" y="4273"/>
                    <a:pt x="12872" y="4312"/>
                    <a:pt x="12982" y="4347"/>
                  </a:cubicBezTo>
                  <a:lnTo>
                    <a:pt x="13098" y="4382"/>
                  </a:lnTo>
                  <a:cubicBezTo>
                    <a:pt x="13230" y="4366"/>
                    <a:pt x="13330" y="4162"/>
                    <a:pt x="13325" y="3945"/>
                  </a:cubicBezTo>
                  <a:cubicBezTo>
                    <a:pt x="13314" y="3580"/>
                    <a:pt x="13861" y="3531"/>
                    <a:pt x="14123" y="3507"/>
                  </a:cubicBezTo>
                  <a:cubicBezTo>
                    <a:pt x="14355" y="3487"/>
                    <a:pt x="14359" y="3479"/>
                    <a:pt x="14369" y="3457"/>
                  </a:cubicBezTo>
                  <a:cubicBezTo>
                    <a:pt x="14395" y="3403"/>
                    <a:pt x="14263" y="3305"/>
                    <a:pt x="14146" y="3217"/>
                  </a:cubicBezTo>
                  <a:cubicBezTo>
                    <a:pt x="13932" y="3058"/>
                    <a:pt x="13642" y="2840"/>
                    <a:pt x="13876" y="2591"/>
                  </a:cubicBezTo>
                  <a:cubicBezTo>
                    <a:pt x="14032" y="2426"/>
                    <a:pt x="14285" y="2402"/>
                    <a:pt x="14421" y="2402"/>
                  </a:cubicBezTo>
                  <a:cubicBezTo>
                    <a:pt x="14698" y="2402"/>
                    <a:pt x="14963" y="2504"/>
                    <a:pt x="15167" y="2613"/>
                  </a:cubicBezTo>
                  <a:cubicBezTo>
                    <a:pt x="15201" y="2574"/>
                    <a:pt x="15247" y="2534"/>
                    <a:pt x="15317" y="2497"/>
                  </a:cubicBezTo>
                  <a:cubicBezTo>
                    <a:pt x="15518" y="2392"/>
                    <a:pt x="15770" y="2355"/>
                    <a:pt x="15993" y="2322"/>
                  </a:cubicBezTo>
                  <a:cubicBezTo>
                    <a:pt x="16141" y="2300"/>
                    <a:pt x="16279" y="2279"/>
                    <a:pt x="16361" y="2244"/>
                  </a:cubicBezTo>
                  <a:cubicBezTo>
                    <a:pt x="16784" y="2057"/>
                    <a:pt x="16734" y="1724"/>
                    <a:pt x="16687" y="1402"/>
                  </a:cubicBezTo>
                  <a:cubicBezTo>
                    <a:pt x="16678" y="1337"/>
                    <a:pt x="16668" y="1274"/>
                    <a:pt x="16664" y="1215"/>
                  </a:cubicBezTo>
                  <a:cubicBezTo>
                    <a:pt x="16650" y="1048"/>
                    <a:pt x="16744" y="812"/>
                    <a:pt x="16984" y="659"/>
                  </a:cubicBezTo>
                  <a:cubicBezTo>
                    <a:pt x="17087" y="594"/>
                    <a:pt x="17217" y="553"/>
                    <a:pt x="17321" y="521"/>
                  </a:cubicBezTo>
                  <a:cubicBezTo>
                    <a:pt x="17425" y="489"/>
                    <a:pt x="17489" y="468"/>
                    <a:pt x="17513" y="441"/>
                  </a:cubicBezTo>
                  <a:cubicBezTo>
                    <a:pt x="17498" y="336"/>
                    <a:pt x="17486" y="259"/>
                    <a:pt x="17566" y="183"/>
                  </a:cubicBezTo>
                  <a:cubicBezTo>
                    <a:pt x="17729" y="24"/>
                    <a:pt x="17960" y="0"/>
                    <a:pt x="18084" y="0"/>
                  </a:cubicBezTo>
                  <a:cubicBezTo>
                    <a:pt x="18484" y="0"/>
                    <a:pt x="18753" y="231"/>
                    <a:pt x="18808" y="386"/>
                  </a:cubicBezTo>
                  <a:lnTo>
                    <a:pt x="18877" y="470"/>
                  </a:lnTo>
                  <a:cubicBezTo>
                    <a:pt x="19000" y="604"/>
                    <a:pt x="19115" y="731"/>
                    <a:pt x="19190" y="903"/>
                  </a:cubicBezTo>
                  <a:cubicBezTo>
                    <a:pt x="19258" y="1054"/>
                    <a:pt x="19419" y="1137"/>
                    <a:pt x="19665" y="1264"/>
                  </a:cubicBezTo>
                  <a:lnTo>
                    <a:pt x="19800" y="1334"/>
                  </a:lnTo>
                  <a:cubicBezTo>
                    <a:pt x="20101" y="1493"/>
                    <a:pt x="20181" y="1688"/>
                    <a:pt x="20251" y="1859"/>
                  </a:cubicBezTo>
                  <a:cubicBezTo>
                    <a:pt x="20277" y="1920"/>
                    <a:pt x="20301" y="1981"/>
                    <a:pt x="20337" y="2039"/>
                  </a:cubicBezTo>
                  <a:cubicBezTo>
                    <a:pt x="20556" y="2392"/>
                    <a:pt x="20672" y="2674"/>
                    <a:pt x="20713" y="2952"/>
                  </a:cubicBezTo>
                  <a:cubicBezTo>
                    <a:pt x="20745" y="3164"/>
                    <a:pt x="20741" y="3379"/>
                    <a:pt x="20735" y="3595"/>
                  </a:cubicBezTo>
                  <a:cubicBezTo>
                    <a:pt x="20727" y="3967"/>
                    <a:pt x="20718" y="4318"/>
                    <a:pt x="20897" y="4656"/>
                  </a:cubicBezTo>
                  <a:cubicBezTo>
                    <a:pt x="20935" y="4729"/>
                    <a:pt x="21035" y="4806"/>
                    <a:pt x="21139" y="4886"/>
                  </a:cubicBezTo>
                  <a:cubicBezTo>
                    <a:pt x="21339" y="5039"/>
                    <a:pt x="21586" y="5229"/>
                    <a:pt x="21456" y="5473"/>
                  </a:cubicBezTo>
                  <a:cubicBezTo>
                    <a:pt x="21211" y="5931"/>
                    <a:pt x="20868" y="6399"/>
                    <a:pt x="20182" y="6399"/>
                  </a:cubicBezTo>
                  <a:cubicBezTo>
                    <a:pt x="19925" y="6399"/>
                    <a:pt x="19675" y="6328"/>
                    <a:pt x="19443" y="6187"/>
                  </a:cubicBezTo>
                  <a:cubicBezTo>
                    <a:pt x="19443" y="6187"/>
                    <a:pt x="19205" y="6030"/>
                    <a:pt x="19147" y="5994"/>
                  </a:cubicBezTo>
                  <a:cubicBezTo>
                    <a:pt x="19159" y="6026"/>
                    <a:pt x="19176" y="6059"/>
                    <a:pt x="19194" y="6093"/>
                  </a:cubicBezTo>
                  <a:cubicBezTo>
                    <a:pt x="19226" y="6155"/>
                    <a:pt x="19259" y="6217"/>
                    <a:pt x="19272" y="6281"/>
                  </a:cubicBezTo>
                  <a:cubicBezTo>
                    <a:pt x="19288" y="6350"/>
                    <a:pt x="19295" y="6416"/>
                    <a:pt x="19302" y="6480"/>
                  </a:cubicBezTo>
                  <a:cubicBezTo>
                    <a:pt x="19313" y="6596"/>
                    <a:pt x="19323" y="6695"/>
                    <a:pt x="19387" y="6805"/>
                  </a:cubicBezTo>
                  <a:lnTo>
                    <a:pt x="19425" y="6870"/>
                  </a:lnTo>
                  <a:cubicBezTo>
                    <a:pt x="19517" y="7022"/>
                    <a:pt x="19622" y="7194"/>
                    <a:pt x="19425" y="7406"/>
                  </a:cubicBezTo>
                  <a:cubicBezTo>
                    <a:pt x="19294" y="7547"/>
                    <a:pt x="19125" y="7665"/>
                    <a:pt x="18963" y="7780"/>
                  </a:cubicBezTo>
                  <a:cubicBezTo>
                    <a:pt x="18773" y="7913"/>
                    <a:pt x="18594" y="8040"/>
                    <a:pt x="18487" y="8190"/>
                  </a:cubicBezTo>
                  <a:cubicBezTo>
                    <a:pt x="18280" y="8479"/>
                    <a:pt x="18262" y="8784"/>
                    <a:pt x="18243" y="9107"/>
                  </a:cubicBezTo>
                  <a:cubicBezTo>
                    <a:pt x="18221" y="9490"/>
                    <a:pt x="18198" y="9886"/>
                    <a:pt x="17848" y="10278"/>
                  </a:cubicBezTo>
                  <a:cubicBezTo>
                    <a:pt x="17301" y="10891"/>
                    <a:pt x="16848" y="11558"/>
                    <a:pt x="16409" y="12204"/>
                  </a:cubicBezTo>
                  <a:cubicBezTo>
                    <a:pt x="16249" y="12438"/>
                    <a:pt x="16092" y="12671"/>
                    <a:pt x="15931" y="12900"/>
                  </a:cubicBezTo>
                  <a:cubicBezTo>
                    <a:pt x="15626" y="13332"/>
                    <a:pt x="15312" y="13762"/>
                    <a:pt x="14998" y="14191"/>
                  </a:cubicBezTo>
                  <a:cubicBezTo>
                    <a:pt x="14476" y="14904"/>
                    <a:pt x="13937" y="15642"/>
                    <a:pt x="13458" y="16375"/>
                  </a:cubicBezTo>
                  <a:cubicBezTo>
                    <a:pt x="12869" y="17278"/>
                    <a:pt x="12532" y="18054"/>
                    <a:pt x="12369" y="18426"/>
                  </a:cubicBezTo>
                  <a:cubicBezTo>
                    <a:pt x="12308" y="18567"/>
                    <a:pt x="12267" y="18654"/>
                    <a:pt x="12248" y="18679"/>
                  </a:cubicBezTo>
                  <a:cubicBezTo>
                    <a:pt x="12158" y="18793"/>
                    <a:pt x="12045" y="18903"/>
                    <a:pt x="11932" y="19013"/>
                  </a:cubicBezTo>
                  <a:cubicBezTo>
                    <a:pt x="11821" y="19121"/>
                    <a:pt x="11709" y="19228"/>
                    <a:pt x="11622" y="19344"/>
                  </a:cubicBezTo>
                  <a:lnTo>
                    <a:pt x="11537" y="19458"/>
                  </a:lnTo>
                  <a:cubicBezTo>
                    <a:pt x="11205" y="19902"/>
                    <a:pt x="10828" y="20406"/>
                    <a:pt x="10073" y="20731"/>
                  </a:cubicBezTo>
                  <a:cubicBezTo>
                    <a:pt x="9529" y="20964"/>
                    <a:pt x="8884" y="20986"/>
                    <a:pt x="8315" y="21005"/>
                  </a:cubicBezTo>
                  <a:cubicBezTo>
                    <a:pt x="7888" y="21019"/>
                    <a:pt x="7483" y="21034"/>
                    <a:pt x="7157" y="21130"/>
                  </a:cubicBezTo>
                  <a:cubicBezTo>
                    <a:pt x="6967" y="21187"/>
                    <a:pt x="6814" y="21252"/>
                    <a:pt x="6671" y="21314"/>
                  </a:cubicBezTo>
                  <a:cubicBezTo>
                    <a:pt x="6340" y="21455"/>
                    <a:pt x="5998" y="21600"/>
                    <a:pt x="5406"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59" name="Google Shape;559;p12"/>
            <p:cNvSpPr/>
            <p:nvPr/>
          </p:nvSpPr>
          <p:spPr>
            <a:xfrm>
              <a:off x="12142049" y="5638949"/>
              <a:ext cx="21253" cy="21914"/>
            </a:xfrm>
            <a:custGeom>
              <a:rect b="b" l="l" r="r" t="t"/>
              <a:pathLst>
                <a:path extrusionOk="0" h="21600" w="21600">
                  <a:moveTo>
                    <a:pt x="0" y="2348"/>
                  </a:moveTo>
                  <a:lnTo>
                    <a:pt x="4963" y="1006"/>
                  </a:lnTo>
                  <a:cubicBezTo>
                    <a:pt x="7419" y="344"/>
                    <a:pt x="10166" y="0"/>
                    <a:pt x="13135" y="0"/>
                  </a:cubicBezTo>
                  <a:cubicBezTo>
                    <a:pt x="14235" y="0"/>
                    <a:pt x="15351" y="43"/>
                    <a:pt x="16504" y="129"/>
                  </a:cubicBezTo>
                  <a:lnTo>
                    <a:pt x="21600" y="525"/>
                  </a:lnTo>
                  <a:lnTo>
                    <a:pt x="20129" y="20241"/>
                  </a:lnTo>
                  <a:lnTo>
                    <a:pt x="12976" y="19983"/>
                  </a:lnTo>
                  <a:cubicBezTo>
                    <a:pt x="11664" y="19991"/>
                    <a:pt x="10875" y="20146"/>
                    <a:pt x="10530" y="20241"/>
                  </a:cubicBezTo>
                  <a:lnTo>
                    <a:pt x="5566" y="21600"/>
                  </a:lnTo>
                  <a:lnTo>
                    <a:pt x="0" y="2348"/>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60" name="Google Shape;560;p12"/>
            <p:cNvSpPr/>
            <p:nvPr/>
          </p:nvSpPr>
          <p:spPr>
            <a:xfrm>
              <a:off x="12017032" y="6318055"/>
              <a:ext cx="21558" cy="47140"/>
            </a:xfrm>
            <a:custGeom>
              <a:rect b="b" l="l" r="r" t="t"/>
              <a:pathLst>
                <a:path extrusionOk="0" h="21600" w="21600">
                  <a:moveTo>
                    <a:pt x="0" y="2407"/>
                  </a:moveTo>
                  <a:lnTo>
                    <a:pt x="18017" y="0"/>
                  </a:lnTo>
                  <a:lnTo>
                    <a:pt x="21600" y="3559"/>
                  </a:lnTo>
                  <a:lnTo>
                    <a:pt x="20219" y="5566"/>
                  </a:lnTo>
                  <a:lnTo>
                    <a:pt x="5645" y="21600"/>
                  </a:lnTo>
                  <a:lnTo>
                    <a:pt x="0" y="2407"/>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61" name="Google Shape;561;p12"/>
            <p:cNvSpPr/>
            <p:nvPr/>
          </p:nvSpPr>
          <p:spPr>
            <a:xfrm>
              <a:off x="11927737" y="6032116"/>
              <a:ext cx="103364" cy="87158"/>
            </a:xfrm>
            <a:custGeom>
              <a:rect b="b" l="l" r="r" t="t"/>
              <a:pathLst>
                <a:path extrusionOk="0" h="21600" w="21218">
                  <a:moveTo>
                    <a:pt x="5010" y="19818"/>
                  </a:moveTo>
                  <a:cubicBezTo>
                    <a:pt x="4349" y="19018"/>
                    <a:pt x="3660" y="18378"/>
                    <a:pt x="3342" y="18136"/>
                  </a:cubicBezTo>
                  <a:cubicBezTo>
                    <a:pt x="3297" y="18140"/>
                    <a:pt x="3252" y="18140"/>
                    <a:pt x="3205" y="18140"/>
                  </a:cubicBezTo>
                  <a:cubicBezTo>
                    <a:pt x="1970" y="18140"/>
                    <a:pt x="909" y="17426"/>
                    <a:pt x="363" y="16232"/>
                  </a:cubicBezTo>
                  <a:cubicBezTo>
                    <a:pt x="23" y="15484"/>
                    <a:pt x="-382" y="13923"/>
                    <a:pt x="714" y="11838"/>
                  </a:cubicBezTo>
                  <a:cubicBezTo>
                    <a:pt x="1131" y="11038"/>
                    <a:pt x="3245" y="6760"/>
                    <a:pt x="3771" y="1159"/>
                  </a:cubicBezTo>
                  <a:lnTo>
                    <a:pt x="3875" y="61"/>
                  </a:lnTo>
                  <a:lnTo>
                    <a:pt x="7590" y="0"/>
                  </a:lnTo>
                  <a:lnTo>
                    <a:pt x="7826" y="783"/>
                  </a:lnTo>
                  <a:cubicBezTo>
                    <a:pt x="7815" y="727"/>
                    <a:pt x="7833" y="709"/>
                    <a:pt x="7871" y="709"/>
                  </a:cubicBezTo>
                  <a:cubicBezTo>
                    <a:pt x="7953" y="709"/>
                    <a:pt x="8136" y="813"/>
                    <a:pt x="8298" y="874"/>
                  </a:cubicBezTo>
                  <a:lnTo>
                    <a:pt x="21218" y="766"/>
                  </a:lnTo>
                  <a:lnTo>
                    <a:pt x="21218" y="19511"/>
                  </a:lnTo>
                  <a:lnTo>
                    <a:pt x="8205" y="19511"/>
                  </a:lnTo>
                  <a:lnTo>
                    <a:pt x="6481" y="21600"/>
                  </a:lnTo>
                  <a:lnTo>
                    <a:pt x="5010" y="19818"/>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62" name="Google Shape;562;p12"/>
            <p:cNvSpPr/>
            <p:nvPr/>
          </p:nvSpPr>
          <p:spPr>
            <a:xfrm>
              <a:off x="12052751" y="6335925"/>
              <a:ext cx="73394" cy="93144"/>
            </a:xfrm>
            <a:custGeom>
              <a:rect b="b" l="l" r="r" t="t"/>
              <a:pathLst>
                <a:path extrusionOk="0" h="21600" w="21600">
                  <a:moveTo>
                    <a:pt x="4876" y="21090"/>
                  </a:moveTo>
                  <a:cubicBezTo>
                    <a:pt x="4509" y="20888"/>
                    <a:pt x="2587" y="19750"/>
                    <a:pt x="2210" y="18095"/>
                  </a:cubicBezTo>
                  <a:cubicBezTo>
                    <a:pt x="1956" y="16974"/>
                    <a:pt x="2564" y="16169"/>
                    <a:pt x="3000" y="15732"/>
                  </a:cubicBezTo>
                  <a:lnTo>
                    <a:pt x="0" y="9555"/>
                  </a:lnTo>
                  <a:lnTo>
                    <a:pt x="13764" y="0"/>
                  </a:lnTo>
                  <a:lnTo>
                    <a:pt x="21600" y="6374"/>
                  </a:lnTo>
                  <a:lnTo>
                    <a:pt x="12661" y="11624"/>
                  </a:lnTo>
                  <a:cubicBezTo>
                    <a:pt x="12887" y="13121"/>
                    <a:pt x="13154" y="15307"/>
                    <a:pt x="13079" y="16824"/>
                  </a:cubicBezTo>
                  <a:cubicBezTo>
                    <a:pt x="12953" y="19750"/>
                    <a:pt x="9779" y="21313"/>
                    <a:pt x="6881" y="21519"/>
                  </a:cubicBezTo>
                  <a:lnTo>
                    <a:pt x="5777" y="21600"/>
                  </a:lnTo>
                  <a:lnTo>
                    <a:pt x="4876" y="2109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63" name="Google Shape;563;p12"/>
            <p:cNvSpPr/>
            <p:nvPr/>
          </p:nvSpPr>
          <p:spPr>
            <a:xfrm>
              <a:off x="11141922" y="5621077"/>
              <a:ext cx="300804" cy="338420"/>
            </a:xfrm>
            <a:custGeom>
              <a:rect b="b" l="l" r="r" t="t"/>
              <a:pathLst>
                <a:path extrusionOk="0" h="21600" w="21595">
                  <a:moveTo>
                    <a:pt x="4695" y="20416"/>
                  </a:moveTo>
                  <a:cubicBezTo>
                    <a:pt x="4695" y="20391"/>
                    <a:pt x="4791" y="17707"/>
                    <a:pt x="5180" y="16624"/>
                  </a:cubicBezTo>
                  <a:cubicBezTo>
                    <a:pt x="5311" y="16256"/>
                    <a:pt x="5052" y="16122"/>
                    <a:pt x="4934" y="16081"/>
                  </a:cubicBezTo>
                  <a:lnTo>
                    <a:pt x="4835" y="16047"/>
                  </a:lnTo>
                  <a:lnTo>
                    <a:pt x="4674" y="15937"/>
                  </a:lnTo>
                  <a:cubicBezTo>
                    <a:pt x="4297" y="15480"/>
                    <a:pt x="4051" y="15129"/>
                    <a:pt x="3917" y="14864"/>
                  </a:cubicBezTo>
                  <a:cubicBezTo>
                    <a:pt x="3827" y="14892"/>
                    <a:pt x="3713" y="14908"/>
                    <a:pt x="3592" y="14908"/>
                  </a:cubicBezTo>
                  <a:cubicBezTo>
                    <a:pt x="2915" y="14908"/>
                    <a:pt x="1995" y="14357"/>
                    <a:pt x="1631" y="14121"/>
                  </a:cubicBezTo>
                  <a:lnTo>
                    <a:pt x="705" y="13517"/>
                  </a:lnTo>
                  <a:lnTo>
                    <a:pt x="1715" y="13029"/>
                  </a:lnTo>
                  <a:cubicBezTo>
                    <a:pt x="1718" y="13027"/>
                    <a:pt x="2294" y="12732"/>
                    <a:pt x="2421" y="12161"/>
                  </a:cubicBezTo>
                  <a:cubicBezTo>
                    <a:pt x="2547" y="11591"/>
                    <a:pt x="2236" y="10891"/>
                    <a:pt x="1496" y="10080"/>
                  </a:cubicBezTo>
                  <a:lnTo>
                    <a:pt x="0" y="8441"/>
                  </a:lnTo>
                  <a:lnTo>
                    <a:pt x="2271" y="9053"/>
                  </a:lnTo>
                  <a:cubicBezTo>
                    <a:pt x="2529" y="9124"/>
                    <a:pt x="2705" y="9280"/>
                    <a:pt x="2908" y="9477"/>
                  </a:cubicBezTo>
                  <a:cubicBezTo>
                    <a:pt x="2943" y="9506"/>
                    <a:pt x="2985" y="9536"/>
                    <a:pt x="3029" y="9564"/>
                  </a:cubicBezTo>
                  <a:cubicBezTo>
                    <a:pt x="3071" y="9480"/>
                    <a:pt x="3118" y="9395"/>
                    <a:pt x="3168" y="9306"/>
                  </a:cubicBezTo>
                  <a:cubicBezTo>
                    <a:pt x="3210" y="9230"/>
                    <a:pt x="3326" y="9026"/>
                    <a:pt x="3360" y="8919"/>
                  </a:cubicBezTo>
                  <a:cubicBezTo>
                    <a:pt x="3359" y="8919"/>
                    <a:pt x="3357" y="8919"/>
                    <a:pt x="3355" y="8919"/>
                  </a:cubicBezTo>
                  <a:cubicBezTo>
                    <a:pt x="3334" y="8919"/>
                    <a:pt x="3297" y="8891"/>
                    <a:pt x="3268" y="8870"/>
                  </a:cubicBezTo>
                  <a:cubicBezTo>
                    <a:pt x="3098" y="8742"/>
                    <a:pt x="2867" y="8569"/>
                    <a:pt x="2735" y="8287"/>
                  </a:cubicBezTo>
                  <a:cubicBezTo>
                    <a:pt x="2581" y="7957"/>
                    <a:pt x="2609" y="7614"/>
                    <a:pt x="2812" y="7343"/>
                  </a:cubicBezTo>
                  <a:cubicBezTo>
                    <a:pt x="3033" y="7047"/>
                    <a:pt x="3445" y="6870"/>
                    <a:pt x="3912" y="6870"/>
                  </a:cubicBezTo>
                  <a:lnTo>
                    <a:pt x="3919" y="6871"/>
                  </a:lnTo>
                  <a:cubicBezTo>
                    <a:pt x="3386" y="6251"/>
                    <a:pt x="3821" y="5672"/>
                    <a:pt x="4014" y="5427"/>
                  </a:cubicBezTo>
                  <a:cubicBezTo>
                    <a:pt x="4012" y="5428"/>
                    <a:pt x="4010" y="5429"/>
                    <a:pt x="4008" y="5429"/>
                  </a:cubicBezTo>
                  <a:cubicBezTo>
                    <a:pt x="3991" y="5429"/>
                    <a:pt x="3977" y="5374"/>
                    <a:pt x="3955" y="5297"/>
                  </a:cubicBezTo>
                  <a:cubicBezTo>
                    <a:pt x="3950" y="5281"/>
                    <a:pt x="3946" y="5265"/>
                    <a:pt x="3942" y="5250"/>
                  </a:cubicBezTo>
                  <a:cubicBezTo>
                    <a:pt x="3895" y="5232"/>
                    <a:pt x="3845" y="5209"/>
                    <a:pt x="3791" y="5181"/>
                  </a:cubicBezTo>
                  <a:cubicBezTo>
                    <a:pt x="3363" y="4949"/>
                    <a:pt x="3118" y="4496"/>
                    <a:pt x="3070" y="4172"/>
                  </a:cubicBezTo>
                  <a:cubicBezTo>
                    <a:pt x="2994" y="3666"/>
                    <a:pt x="2856" y="3004"/>
                    <a:pt x="2850" y="2977"/>
                  </a:cubicBezTo>
                  <a:lnTo>
                    <a:pt x="2775" y="2613"/>
                  </a:lnTo>
                  <a:lnTo>
                    <a:pt x="3975" y="1676"/>
                  </a:lnTo>
                  <a:lnTo>
                    <a:pt x="4221" y="1515"/>
                  </a:lnTo>
                  <a:cubicBezTo>
                    <a:pt x="4566" y="1288"/>
                    <a:pt x="5009" y="996"/>
                    <a:pt x="5545" y="991"/>
                  </a:cubicBezTo>
                  <a:cubicBezTo>
                    <a:pt x="6050" y="991"/>
                    <a:pt x="6399" y="1229"/>
                    <a:pt x="6631" y="1386"/>
                  </a:cubicBezTo>
                  <a:cubicBezTo>
                    <a:pt x="6694" y="1429"/>
                    <a:pt x="6743" y="1463"/>
                    <a:pt x="6794" y="1492"/>
                  </a:cubicBezTo>
                  <a:cubicBezTo>
                    <a:pt x="6825" y="1509"/>
                    <a:pt x="6872" y="1536"/>
                    <a:pt x="6918" y="1561"/>
                  </a:cubicBezTo>
                  <a:cubicBezTo>
                    <a:pt x="6985" y="1470"/>
                    <a:pt x="7166" y="1287"/>
                    <a:pt x="7490" y="1196"/>
                  </a:cubicBezTo>
                  <a:cubicBezTo>
                    <a:pt x="7491" y="1196"/>
                    <a:pt x="7491" y="1195"/>
                    <a:pt x="7493" y="1195"/>
                  </a:cubicBezTo>
                  <a:cubicBezTo>
                    <a:pt x="7473" y="1017"/>
                    <a:pt x="7473" y="800"/>
                    <a:pt x="7608" y="584"/>
                  </a:cubicBezTo>
                  <a:cubicBezTo>
                    <a:pt x="7909" y="101"/>
                    <a:pt x="8602" y="0"/>
                    <a:pt x="9131" y="0"/>
                  </a:cubicBezTo>
                  <a:cubicBezTo>
                    <a:pt x="9282" y="0"/>
                    <a:pt x="9420" y="10"/>
                    <a:pt x="9523" y="24"/>
                  </a:cubicBezTo>
                  <a:lnTo>
                    <a:pt x="9919" y="79"/>
                  </a:lnTo>
                  <a:lnTo>
                    <a:pt x="10079" y="404"/>
                  </a:lnTo>
                  <a:cubicBezTo>
                    <a:pt x="10164" y="578"/>
                    <a:pt x="10203" y="788"/>
                    <a:pt x="10252" y="1053"/>
                  </a:cubicBezTo>
                  <a:cubicBezTo>
                    <a:pt x="10260" y="1097"/>
                    <a:pt x="10268" y="1138"/>
                    <a:pt x="10275" y="1177"/>
                  </a:cubicBezTo>
                  <a:cubicBezTo>
                    <a:pt x="10411" y="1047"/>
                    <a:pt x="10593" y="923"/>
                    <a:pt x="10843" y="849"/>
                  </a:cubicBezTo>
                  <a:cubicBezTo>
                    <a:pt x="10992" y="805"/>
                    <a:pt x="11167" y="782"/>
                    <a:pt x="11348" y="782"/>
                  </a:cubicBezTo>
                  <a:cubicBezTo>
                    <a:pt x="11755" y="782"/>
                    <a:pt x="12104" y="903"/>
                    <a:pt x="12329" y="1117"/>
                  </a:cubicBezTo>
                  <a:cubicBezTo>
                    <a:pt x="13066" y="1321"/>
                    <a:pt x="13863" y="1864"/>
                    <a:pt x="14014" y="2825"/>
                  </a:cubicBezTo>
                  <a:cubicBezTo>
                    <a:pt x="14034" y="2954"/>
                    <a:pt x="14466" y="3219"/>
                    <a:pt x="14921" y="3371"/>
                  </a:cubicBezTo>
                  <a:cubicBezTo>
                    <a:pt x="14937" y="3351"/>
                    <a:pt x="14954" y="3332"/>
                    <a:pt x="14972" y="3312"/>
                  </a:cubicBezTo>
                  <a:cubicBezTo>
                    <a:pt x="15492" y="2747"/>
                    <a:pt x="16619" y="2367"/>
                    <a:pt x="17775" y="2367"/>
                  </a:cubicBezTo>
                  <a:cubicBezTo>
                    <a:pt x="17865" y="2367"/>
                    <a:pt x="17955" y="2370"/>
                    <a:pt x="18047" y="2374"/>
                  </a:cubicBezTo>
                  <a:cubicBezTo>
                    <a:pt x="19922" y="2466"/>
                    <a:pt x="20791" y="4194"/>
                    <a:pt x="20883" y="4391"/>
                  </a:cubicBezTo>
                  <a:lnTo>
                    <a:pt x="20928" y="4538"/>
                  </a:lnTo>
                  <a:lnTo>
                    <a:pt x="20940" y="4692"/>
                  </a:lnTo>
                  <a:lnTo>
                    <a:pt x="20889" y="5320"/>
                  </a:lnTo>
                  <a:cubicBezTo>
                    <a:pt x="21100" y="5732"/>
                    <a:pt x="21600" y="6860"/>
                    <a:pt x="21595" y="8274"/>
                  </a:cubicBezTo>
                  <a:cubicBezTo>
                    <a:pt x="21591" y="8850"/>
                    <a:pt x="21052" y="9484"/>
                    <a:pt x="20554" y="9948"/>
                  </a:cubicBezTo>
                  <a:cubicBezTo>
                    <a:pt x="20570" y="10139"/>
                    <a:pt x="20585" y="10421"/>
                    <a:pt x="20588" y="10815"/>
                  </a:cubicBezTo>
                  <a:cubicBezTo>
                    <a:pt x="20590" y="11411"/>
                    <a:pt x="20194" y="11829"/>
                    <a:pt x="19876" y="12165"/>
                  </a:cubicBezTo>
                  <a:cubicBezTo>
                    <a:pt x="19542" y="12515"/>
                    <a:pt x="19373" y="12711"/>
                    <a:pt x="19427" y="12999"/>
                  </a:cubicBezTo>
                  <a:cubicBezTo>
                    <a:pt x="19449" y="13111"/>
                    <a:pt x="19464" y="13275"/>
                    <a:pt x="19480" y="13474"/>
                  </a:cubicBezTo>
                  <a:cubicBezTo>
                    <a:pt x="19535" y="14152"/>
                    <a:pt x="19627" y="15287"/>
                    <a:pt x="20343" y="15822"/>
                  </a:cubicBezTo>
                  <a:cubicBezTo>
                    <a:pt x="20926" y="16258"/>
                    <a:pt x="21049" y="16738"/>
                    <a:pt x="21049" y="17063"/>
                  </a:cubicBezTo>
                  <a:cubicBezTo>
                    <a:pt x="21050" y="17874"/>
                    <a:pt x="20327" y="18458"/>
                    <a:pt x="20182" y="18566"/>
                  </a:cubicBezTo>
                  <a:lnTo>
                    <a:pt x="19933" y="18753"/>
                  </a:lnTo>
                  <a:lnTo>
                    <a:pt x="19610" y="18712"/>
                  </a:lnTo>
                  <a:cubicBezTo>
                    <a:pt x="19577" y="18708"/>
                    <a:pt x="16518" y="18318"/>
                    <a:pt x="14007" y="18318"/>
                  </a:cubicBezTo>
                  <a:cubicBezTo>
                    <a:pt x="13714" y="18318"/>
                    <a:pt x="13428" y="18322"/>
                    <a:pt x="13153" y="18335"/>
                  </a:cubicBezTo>
                  <a:cubicBezTo>
                    <a:pt x="10648" y="18440"/>
                    <a:pt x="5842" y="20968"/>
                    <a:pt x="5794" y="20993"/>
                  </a:cubicBezTo>
                  <a:lnTo>
                    <a:pt x="4650" y="21600"/>
                  </a:lnTo>
                  <a:lnTo>
                    <a:pt x="4695" y="20416"/>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64" name="Google Shape;564;p12"/>
            <p:cNvSpPr/>
            <p:nvPr/>
          </p:nvSpPr>
          <p:spPr>
            <a:xfrm>
              <a:off x="10820455" y="4781132"/>
              <a:ext cx="383267" cy="331482"/>
            </a:xfrm>
            <a:custGeom>
              <a:rect b="b" l="l" r="r" t="t"/>
              <a:pathLst>
                <a:path extrusionOk="0" h="21600" w="21008">
                  <a:moveTo>
                    <a:pt x="588" y="21600"/>
                  </a:moveTo>
                  <a:lnTo>
                    <a:pt x="423" y="21387"/>
                  </a:lnTo>
                  <a:cubicBezTo>
                    <a:pt x="374" y="21323"/>
                    <a:pt x="330" y="21253"/>
                    <a:pt x="290" y="21183"/>
                  </a:cubicBezTo>
                  <a:cubicBezTo>
                    <a:pt x="-592" y="19573"/>
                    <a:pt x="742" y="17718"/>
                    <a:pt x="1570" y="16962"/>
                  </a:cubicBezTo>
                  <a:cubicBezTo>
                    <a:pt x="1565" y="16931"/>
                    <a:pt x="1745" y="16344"/>
                    <a:pt x="1853" y="15993"/>
                  </a:cubicBezTo>
                  <a:cubicBezTo>
                    <a:pt x="2019" y="15454"/>
                    <a:pt x="2202" y="14860"/>
                    <a:pt x="2406" y="14303"/>
                  </a:cubicBezTo>
                  <a:cubicBezTo>
                    <a:pt x="2535" y="13952"/>
                    <a:pt x="2720" y="13643"/>
                    <a:pt x="2883" y="13369"/>
                  </a:cubicBezTo>
                  <a:cubicBezTo>
                    <a:pt x="2951" y="13256"/>
                    <a:pt x="3030" y="13124"/>
                    <a:pt x="3080" y="13025"/>
                  </a:cubicBezTo>
                  <a:lnTo>
                    <a:pt x="2863" y="12632"/>
                  </a:lnTo>
                  <a:lnTo>
                    <a:pt x="5503" y="9551"/>
                  </a:lnTo>
                  <a:lnTo>
                    <a:pt x="5511" y="7854"/>
                  </a:lnTo>
                  <a:lnTo>
                    <a:pt x="5548" y="7777"/>
                  </a:lnTo>
                  <a:cubicBezTo>
                    <a:pt x="5614" y="7640"/>
                    <a:pt x="6334" y="6139"/>
                    <a:pt x="6552" y="5249"/>
                  </a:cubicBezTo>
                  <a:cubicBezTo>
                    <a:pt x="6705" y="4619"/>
                    <a:pt x="7249" y="4229"/>
                    <a:pt x="7707" y="3961"/>
                  </a:cubicBezTo>
                  <a:cubicBezTo>
                    <a:pt x="8889" y="3276"/>
                    <a:pt x="8936" y="2889"/>
                    <a:pt x="8982" y="2514"/>
                  </a:cubicBezTo>
                  <a:cubicBezTo>
                    <a:pt x="9013" y="2252"/>
                    <a:pt x="9057" y="1892"/>
                    <a:pt x="9303" y="1543"/>
                  </a:cubicBezTo>
                  <a:cubicBezTo>
                    <a:pt x="9607" y="1108"/>
                    <a:pt x="9638" y="653"/>
                    <a:pt x="9639" y="634"/>
                  </a:cubicBezTo>
                  <a:lnTo>
                    <a:pt x="9663" y="12"/>
                  </a:lnTo>
                  <a:lnTo>
                    <a:pt x="21008" y="0"/>
                  </a:lnTo>
                  <a:cubicBezTo>
                    <a:pt x="21008" y="0"/>
                    <a:pt x="20971" y="1697"/>
                    <a:pt x="20971" y="1809"/>
                  </a:cubicBezTo>
                  <a:lnTo>
                    <a:pt x="20774" y="6795"/>
                  </a:lnTo>
                  <a:lnTo>
                    <a:pt x="13146" y="6795"/>
                  </a:lnTo>
                  <a:lnTo>
                    <a:pt x="12980" y="14334"/>
                  </a:lnTo>
                  <a:lnTo>
                    <a:pt x="10345" y="16240"/>
                  </a:lnTo>
                  <a:lnTo>
                    <a:pt x="10345" y="21600"/>
                  </a:lnTo>
                  <a:lnTo>
                    <a:pt x="588"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65" name="Google Shape;565;p12"/>
            <p:cNvSpPr/>
            <p:nvPr/>
          </p:nvSpPr>
          <p:spPr>
            <a:xfrm>
              <a:off x="10820455" y="5460237"/>
              <a:ext cx="149162" cy="54331"/>
            </a:xfrm>
            <a:custGeom>
              <a:rect b="b" l="l" r="r" t="t"/>
              <a:pathLst>
                <a:path extrusionOk="0" h="21600" w="21400">
                  <a:moveTo>
                    <a:pt x="0" y="21600"/>
                  </a:moveTo>
                  <a:lnTo>
                    <a:pt x="440" y="16611"/>
                  </a:lnTo>
                  <a:cubicBezTo>
                    <a:pt x="594" y="14887"/>
                    <a:pt x="851" y="13388"/>
                    <a:pt x="1078" y="12063"/>
                  </a:cubicBezTo>
                  <a:cubicBezTo>
                    <a:pt x="1339" y="10547"/>
                    <a:pt x="1585" y="9110"/>
                    <a:pt x="1559" y="7927"/>
                  </a:cubicBezTo>
                  <a:lnTo>
                    <a:pt x="1471" y="3653"/>
                  </a:lnTo>
                  <a:lnTo>
                    <a:pt x="3487" y="3667"/>
                  </a:lnTo>
                  <a:cubicBezTo>
                    <a:pt x="3487" y="3667"/>
                    <a:pt x="4617" y="3636"/>
                    <a:pt x="4629" y="3636"/>
                  </a:cubicBezTo>
                  <a:cubicBezTo>
                    <a:pt x="5378" y="3636"/>
                    <a:pt x="5836" y="3743"/>
                    <a:pt x="6295" y="3858"/>
                  </a:cubicBezTo>
                  <a:cubicBezTo>
                    <a:pt x="6743" y="3965"/>
                    <a:pt x="7117" y="4056"/>
                    <a:pt x="7494" y="4056"/>
                  </a:cubicBezTo>
                  <a:cubicBezTo>
                    <a:pt x="7628" y="4056"/>
                    <a:pt x="7762" y="4045"/>
                    <a:pt x="7897" y="4014"/>
                  </a:cubicBezTo>
                  <a:cubicBezTo>
                    <a:pt x="8201" y="3948"/>
                    <a:pt x="8571" y="3868"/>
                    <a:pt x="8656" y="3677"/>
                  </a:cubicBezTo>
                  <a:lnTo>
                    <a:pt x="8905" y="3056"/>
                  </a:lnTo>
                  <a:cubicBezTo>
                    <a:pt x="9222" y="2248"/>
                    <a:pt x="9621" y="1228"/>
                    <a:pt x="10452" y="572"/>
                  </a:cubicBezTo>
                  <a:cubicBezTo>
                    <a:pt x="10898" y="215"/>
                    <a:pt x="11515" y="0"/>
                    <a:pt x="12098" y="0"/>
                  </a:cubicBezTo>
                  <a:cubicBezTo>
                    <a:pt x="12620" y="0"/>
                    <a:pt x="13065" y="177"/>
                    <a:pt x="13423" y="517"/>
                  </a:cubicBezTo>
                  <a:cubicBezTo>
                    <a:pt x="14080" y="1138"/>
                    <a:pt x="14513" y="2373"/>
                    <a:pt x="14799" y="3188"/>
                  </a:cubicBezTo>
                  <a:cubicBezTo>
                    <a:pt x="14888" y="3442"/>
                    <a:pt x="14962" y="3657"/>
                    <a:pt x="15046" y="3851"/>
                  </a:cubicBezTo>
                  <a:cubicBezTo>
                    <a:pt x="15731" y="5457"/>
                    <a:pt x="16313" y="6089"/>
                    <a:pt x="16629" y="6148"/>
                  </a:cubicBezTo>
                  <a:cubicBezTo>
                    <a:pt x="16731" y="6141"/>
                    <a:pt x="16931" y="5908"/>
                    <a:pt x="17185" y="5617"/>
                  </a:cubicBezTo>
                  <a:cubicBezTo>
                    <a:pt x="17629" y="5100"/>
                    <a:pt x="18182" y="4462"/>
                    <a:pt x="18868" y="4462"/>
                  </a:cubicBezTo>
                  <a:cubicBezTo>
                    <a:pt x="20099" y="4583"/>
                    <a:pt x="21027" y="6508"/>
                    <a:pt x="21316" y="9496"/>
                  </a:cubicBezTo>
                  <a:cubicBezTo>
                    <a:pt x="21600" y="12448"/>
                    <a:pt x="21148" y="15459"/>
                    <a:pt x="20164" y="17170"/>
                  </a:cubicBezTo>
                  <a:cubicBezTo>
                    <a:pt x="19996" y="17451"/>
                    <a:pt x="19847" y="17666"/>
                    <a:pt x="19683" y="17864"/>
                  </a:cubicBezTo>
                  <a:cubicBezTo>
                    <a:pt x="18938" y="18776"/>
                    <a:pt x="18168" y="19244"/>
                    <a:pt x="17399" y="19244"/>
                  </a:cubicBezTo>
                  <a:cubicBezTo>
                    <a:pt x="15717" y="19244"/>
                    <a:pt x="14292" y="17034"/>
                    <a:pt x="13035" y="15088"/>
                  </a:cubicBezTo>
                  <a:cubicBezTo>
                    <a:pt x="12806" y="14734"/>
                    <a:pt x="12578" y="14377"/>
                    <a:pt x="12349" y="14037"/>
                  </a:cubicBezTo>
                  <a:lnTo>
                    <a:pt x="11531" y="16323"/>
                  </a:lnTo>
                  <a:lnTo>
                    <a:pt x="10927" y="16323"/>
                  </a:lnTo>
                  <a:cubicBezTo>
                    <a:pt x="10833" y="16323"/>
                    <a:pt x="9919" y="16191"/>
                    <a:pt x="9919" y="16191"/>
                  </a:cubicBezTo>
                  <a:cubicBezTo>
                    <a:pt x="9703" y="16250"/>
                    <a:pt x="9553" y="16743"/>
                    <a:pt x="9351" y="17437"/>
                  </a:cubicBezTo>
                  <a:lnTo>
                    <a:pt x="9045" y="18446"/>
                  </a:lnTo>
                  <a:cubicBezTo>
                    <a:pt x="8163" y="21152"/>
                    <a:pt x="7011" y="21461"/>
                    <a:pt x="6219" y="21461"/>
                  </a:cubicBezTo>
                  <a:lnTo>
                    <a:pt x="4962" y="21406"/>
                  </a:lnTo>
                  <a:cubicBezTo>
                    <a:pt x="4334" y="21409"/>
                    <a:pt x="3693" y="21458"/>
                    <a:pt x="3054" y="21538"/>
                  </a:cubicBezTo>
                  <a:cubicBezTo>
                    <a:pt x="2655" y="21579"/>
                    <a:pt x="2254" y="21600"/>
                    <a:pt x="1852" y="21600"/>
                  </a:cubicBezTo>
                  <a:lnTo>
                    <a:pt x="0"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66" name="Google Shape;566;p12"/>
            <p:cNvSpPr/>
            <p:nvPr/>
          </p:nvSpPr>
          <p:spPr>
            <a:xfrm>
              <a:off x="10820455" y="5513851"/>
              <a:ext cx="153744" cy="104331"/>
            </a:xfrm>
            <a:custGeom>
              <a:rect b="b" l="l" r="r" t="t"/>
              <a:pathLst>
                <a:path extrusionOk="0" h="21600" w="21447">
                  <a:moveTo>
                    <a:pt x="10367" y="21600"/>
                  </a:moveTo>
                  <a:lnTo>
                    <a:pt x="10183" y="19427"/>
                  </a:lnTo>
                  <a:lnTo>
                    <a:pt x="10194" y="19418"/>
                  </a:lnTo>
                  <a:cubicBezTo>
                    <a:pt x="8816" y="18227"/>
                    <a:pt x="7629" y="15808"/>
                    <a:pt x="7530" y="13223"/>
                  </a:cubicBezTo>
                  <a:cubicBezTo>
                    <a:pt x="7350" y="13284"/>
                    <a:pt x="7177" y="13313"/>
                    <a:pt x="7007" y="13313"/>
                  </a:cubicBezTo>
                  <a:cubicBezTo>
                    <a:pt x="6501" y="13313"/>
                    <a:pt x="6121" y="13066"/>
                    <a:pt x="5787" y="12849"/>
                  </a:cubicBezTo>
                  <a:cubicBezTo>
                    <a:pt x="3427" y="11364"/>
                    <a:pt x="612" y="5745"/>
                    <a:pt x="326" y="4956"/>
                  </a:cubicBezTo>
                  <a:lnTo>
                    <a:pt x="0" y="4050"/>
                  </a:lnTo>
                  <a:lnTo>
                    <a:pt x="2434" y="2013"/>
                  </a:lnTo>
                  <a:lnTo>
                    <a:pt x="2787" y="2898"/>
                  </a:lnTo>
                  <a:cubicBezTo>
                    <a:pt x="2799" y="2901"/>
                    <a:pt x="2814" y="2903"/>
                    <a:pt x="2830" y="2903"/>
                  </a:cubicBezTo>
                  <a:cubicBezTo>
                    <a:pt x="3016" y="2903"/>
                    <a:pt x="3418" y="2670"/>
                    <a:pt x="3718" y="2499"/>
                  </a:cubicBezTo>
                  <a:cubicBezTo>
                    <a:pt x="4304" y="2163"/>
                    <a:pt x="4951" y="1792"/>
                    <a:pt x="5643" y="1792"/>
                  </a:cubicBezTo>
                  <a:cubicBezTo>
                    <a:pt x="6396" y="1857"/>
                    <a:pt x="6899" y="2144"/>
                    <a:pt x="7342" y="2399"/>
                  </a:cubicBezTo>
                  <a:cubicBezTo>
                    <a:pt x="7573" y="2533"/>
                    <a:pt x="7907" y="2724"/>
                    <a:pt x="8026" y="2724"/>
                  </a:cubicBezTo>
                  <a:cubicBezTo>
                    <a:pt x="8158" y="2629"/>
                    <a:pt x="8727" y="1747"/>
                    <a:pt x="8913" y="1458"/>
                  </a:cubicBezTo>
                  <a:cubicBezTo>
                    <a:pt x="9146" y="1100"/>
                    <a:pt x="9361" y="771"/>
                    <a:pt x="9553" y="522"/>
                  </a:cubicBezTo>
                  <a:lnTo>
                    <a:pt x="9951" y="7"/>
                  </a:lnTo>
                  <a:lnTo>
                    <a:pt x="19758" y="0"/>
                  </a:lnTo>
                  <a:lnTo>
                    <a:pt x="20172" y="611"/>
                  </a:lnTo>
                  <a:cubicBezTo>
                    <a:pt x="20377" y="916"/>
                    <a:pt x="21398" y="2527"/>
                    <a:pt x="21398" y="4452"/>
                  </a:cubicBezTo>
                  <a:cubicBezTo>
                    <a:pt x="21398" y="5526"/>
                    <a:pt x="21015" y="6255"/>
                    <a:pt x="20556" y="6775"/>
                  </a:cubicBezTo>
                  <a:cubicBezTo>
                    <a:pt x="21600" y="7888"/>
                    <a:pt x="21551" y="9134"/>
                    <a:pt x="21284" y="10067"/>
                  </a:cubicBezTo>
                  <a:cubicBezTo>
                    <a:pt x="21042" y="11931"/>
                    <a:pt x="20521" y="13606"/>
                    <a:pt x="18208" y="14012"/>
                  </a:cubicBezTo>
                  <a:cubicBezTo>
                    <a:pt x="17938" y="14059"/>
                    <a:pt x="17676" y="14088"/>
                    <a:pt x="17421" y="14115"/>
                  </a:cubicBezTo>
                  <a:cubicBezTo>
                    <a:pt x="16003" y="14265"/>
                    <a:pt x="15166" y="14352"/>
                    <a:pt x="13237" y="19671"/>
                  </a:cubicBezTo>
                  <a:cubicBezTo>
                    <a:pt x="12895" y="20619"/>
                    <a:pt x="12540" y="21600"/>
                    <a:pt x="11637" y="21600"/>
                  </a:cubicBezTo>
                  <a:lnTo>
                    <a:pt x="10367"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67" name="Google Shape;567;p12"/>
            <p:cNvSpPr/>
            <p:nvPr/>
          </p:nvSpPr>
          <p:spPr>
            <a:xfrm>
              <a:off x="10784736" y="5353011"/>
              <a:ext cx="279882" cy="201977"/>
            </a:xfrm>
            <a:custGeom>
              <a:rect b="b" l="l" r="r" t="t"/>
              <a:pathLst>
                <a:path extrusionOk="0" h="21600" w="21597">
                  <a:moveTo>
                    <a:pt x="4043" y="21600"/>
                  </a:moveTo>
                  <a:cubicBezTo>
                    <a:pt x="3696" y="21600"/>
                    <a:pt x="3054" y="21437"/>
                    <a:pt x="2655" y="20347"/>
                  </a:cubicBezTo>
                  <a:cubicBezTo>
                    <a:pt x="2215" y="19123"/>
                    <a:pt x="2445" y="17601"/>
                    <a:pt x="2613" y="16490"/>
                  </a:cubicBezTo>
                  <a:lnTo>
                    <a:pt x="2655" y="16256"/>
                  </a:lnTo>
                  <a:lnTo>
                    <a:pt x="2837" y="15470"/>
                  </a:lnTo>
                  <a:lnTo>
                    <a:pt x="3405" y="15470"/>
                  </a:lnTo>
                  <a:cubicBezTo>
                    <a:pt x="3597" y="15470"/>
                    <a:pt x="3793" y="15469"/>
                    <a:pt x="3983" y="15458"/>
                  </a:cubicBezTo>
                  <a:cubicBezTo>
                    <a:pt x="4341" y="15435"/>
                    <a:pt x="4702" y="15420"/>
                    <a:pt x="5064" y="15420"/>
                  </a:cubicBezTo>
                  <a:lnTo>
                    <a:pt x="5752" y="15435"/>
                  </a:lnTo>
                  <a:cubicBezTo>
                    <a:pt x="5948" y="15434"/>
                    <a:pt x="6069" y="15408"/>
                    <a:pt x="6104" y="15355"/>
                  </a:cubicBezTo>
                  <a:cubicBezTo>
                    <a:pt x="6104" y="15355"/>
                    <a:pt x="6251" y="15108"/>
                    <a:pt x="6264" y="15085"/>
                  </a:cubicBezTo>
                  <a:cubicBezTo>
                    <a:pt x="6063" y="15076"/>
                    <a:pt x="5862" y="15053"/>
                    <a:pt x="5661" y="15028"/>
                  </a:cubicBezTo>
                  <a:cubicBezTo>
                    <a:pt x="5443" y="15001"/>
                    <a:pt x="5227" y="14974"/>
                    <a:pt x="5009" y="14974"/>
                  </a:cubicBezTo>
                  <a:lnTo>
                    <a:pt x="3245" y="14980"/>
                  </a:lnTo>
                  <a:lnTo>
                    <a:pt x="3245" y="13898"/>
                  </a:lnTo>
                  <a:cubicBezTo>
                    <a:pt x="3184" y="13834"/>
                    <a:pt x="3112" y="13727"/>
                    <a:pt x="3032" y="13574"/>
                  </a:cubicBezTo>
                  <a:cubicBezTo>
                    <a:pt x="2781" y="13082"/>
                    <a:pt x="2731" y="12603"/>
                    <a:pt x="2695" y="12253"/>
                  </a:cubicBezTo>
                  <a:cubicBezTo>
                    <a:pt x="2682" y="12125"/>
                    <a:pt x="2672" y="12028"/>
                    <a:pt x="2654" y="11929"/>
                  </a:cubicBezTo>
                  <a:cubicBezTo>
                    <a:pt x="2609" y="11689"/>
                    <a:pt x="2499" y="11408"/>
                    <a:pt x="2382" y="11111"/>
                  </a:cubicBezTo>
                  <a:cubicBezTo>
                    <a:pt x="2285" y="10863"/>
                    <a:pt x="2194" y="10630"/>
                    <a:pt x="2118" y="10393"/>
                  </a:cubicBezTo>
                  <a:cubicBezTo>
                    <a:pt x="1871" y="9631"/>
                    <a:pt x="1347" y="9412"/>
                    <a:pt x="1325" y="9403"/>
                  </a:cubicBezTo>
                  <a:lnTo>
                    <a:pt x="0" y="8889"/>
                  </a:lnTo>
                  <a:lnTo>
                    <a:pt x="995" y="7573"/>
                  </a:lnTo>
                  <a:cubicBezTo>
                    <a:pt x="1014" y="7548"/>
                    <a:pt x="2689" y="5334"/>
                    <a:pt x="3331" y="3561"/>
                  </a:cubicBezTo>
                  <a:cubicBezTo>
                    <a:pt x="3679" y="2606"/>
                    <a:pt x="3700" y="2022"/>
                    <a:pt x="3681" y="1754"/>
                  </a:cubicBezTo>
                  <a:lnTo>
                    <a:pt x="3139" y="526"/>
                  </a:lnTo>
                  <a:lnTo>
                    <a:pt x="4219" y="71"/>
                  </a:lnTo>
                  <a:lnTo>
                    <a:pt x="4436" y="0"/>
                  </a:lnTo>
                  <a:lnTo>
                    <a:pt x="4677" y="77"/>
                  </a:lnTo>
                  <a:lnTo>
                    <a:pt x="20024" y="8117"/>
                  </a:lnTo>
                  <a:lnTo>
                    <a:pt x="19275" y="9251"/>
                  </a:lnTo>
                  <a:cubicBezTo>
                    <a:pt x="19294" y="9270"/>
                    <a:pt x="19321" y="9358"/>
                    <a:pt x="19386" y="9496"/>
                  </a:cubicBezTo>
                  <a:cubicBezTo>
                    <a:pt x="19836" y="10443"/>
                    <a:pt x="19840" y="11086"/>
                    <a:pt x="19846" y="11901"/>
                  </a:cubicBezTo>
                  <a:lnTo>
                    <a:pt x="19858" y="12313"/>
                  </a:lnTo>
                  <a:cubicBezTo>
                    <a:pt x="19873" y="12571"/>
                    <a:pt x="19892" y="12915"/>
                    <a:pt x="19823" y="13312"/>
                  </a:cubicBezTo>
                  <a:cubicBezTo>
                    <a:pt x="19788" y="13517"/>
                    <a:pt x="19732" y="13683"/>
                    <a:pt x="19690" y="13801"/>
                  </a:cubicBezTo>
                  <a:cubicBezTo>
                    <a:pt x="19729" y="13896"/>
                    <a:pt x="19794" y="14034"/>
                    <a:pt x="19850" y="14133"/>
                  </a:cubicBezTo>
                  <a:cubicBezTo>
                    <a:pt x="19850" y="14133"/>
                    <a:pt x="19897" y="14129"/>
                    <a:pt x="19900" y="14129"/>
                  </a:cubicBezTo>
                  <a:cubicBezTo>
                    <a:pt x="20195" y="14129"/>
                    <a:pt x="20430" y="14237"/>
                    <a:pt x="20632" y="14448"/>
                  </a:cubicBezTo>
                  <a:cubicBezTo>
                    <a:pt x="20916" y="14751"/>
                    <a:pt x="21041" y="15177"/>
                    <a:pt x="21124" y="15458"/>
                  </a:cubicBezTo>
                  <a:cubicBezTo>
                    <a:pt x="21489" y="16427"/>
                    <a:pt x="21587" y="16971"/>
                    <a:pt x="21597" y="17953"/>
                  </a:cubicBezTo>
                  <a:cubicBezTo>
                    <a:pt x="21600" y="18159"/>
                    <a:pt x="21591" y="18446"/>
                    <a:pt x="21579" y="18775"/>
                  </a:cubicBezTo>
                  <a:cubicBezTo>
                    <a:pt x="21566" y="19193"/>
                    <a:pt x="21550" y="19659"/>
                    <a:pt x="21554" y="20119"/>
                  </a:cubicBezTo>
                  <a:lnTo>
                    <a:pt x="21562" y="20735"/>
                  </a:lnTo>
                  <a:lnTo>
                    <a:pt x="21183" y="21059"/>
                  </a:lnTo>
                  <a:cubicBezTo>
                    <a:pt x="20937" y="21267"/>
                    <a:pt x="20654" y="21296"/>
                    <a:pt x="20384" y="21296"/>
                  </a:cubicBezTo>
                  <a:lnTo>
                    <a:pt x="20204" y="21294"/>
                  </a:lnTo>
                  <a:cubicBezTo>
                    <a:pt x="19934" y="21319"/>
                    <a:pt x="19699" y="21330"/>
                    <a:pt x="19468" y="21342"/>
                  </a:cubicBezTo>
                  <a:cubicBezTo>
                    <a:pt x="19003" y="21365"/>
                    <a:pt x="18617" y="21383"/>
                    <a:pt x="18240" y="21468"/>
                  </a:cubicBezTo>
                  <a:cubicBezTo>
                    <a:pt x="18115" y="21496"/>
                    <a:pt x="17998" y="21509"/>
                    <a:pt x="17885" y="21509"/>
                  </a:cubicBezTo>
                  <a:cubicBezTo>
                    <a:pt x="17424" y="21509"/>
                    <a:pt x="17077" y="21310"/>
                    <a:pt x="16770" y="21133"/>
                  </a:cubicBezTo>
                  <a:cubicBezTo>
                    <a:pt x="16612" y="21042"/>
                    <a:pt x="16465" y="20954"/>
                    <a:pt x="16294" y="20905"/>
                  </a:cubicBezTo>
                  <a:cubicBezTo>
                    <a:pt x="16202" y="20880"/>
                    <a:pt x="16121" y="20868"/>
                    <a:pt x="16048" y="20857"/>
                  </a:cubicBezTo>
                  <a:cubicBezTo>
                    <a:pt x="15762" y="20817"/>
                    <a:pt x="15430" y="20770"/>
                    <a:pt x="15022" y="20369"/>
                  </a:cubicBezTo>
                  <a:cubicBezTo>
                    <a:pt x="14794" y="20140"/>
                    <a:pt x="14561" y="20049"/>
                    <a:pt x="14216" y="20049"/>
                  </a:cubicBezTo>
                  <a:cubicBezTo>
                    <a:pt x="14086" y="20049"/>
                    <a:pt x="13952" y="20061"/>
                    <a:pt x="13812" y="20078"/>
                  </a:cubicBezTo>
                  <a:lnTo>
                    <a:pt x="8646" y="20082"/>
                  </a:lnTo>
                  <a:lnTo>
                    <a:pt x="8600" y="20149"/>
                  </a:lnTo>
                  <a:cubicBezTo>
                    <a:pt x="8205" y="20720"/>
                    <a:pt x="7724" y="21415"/>
                    <a:pt x="7087" y="21483"/>
                  </a:cubicBezTo>
                  <a:cubicBezTo>
                    <a:pt x="7084" y="21483"/>
                    <a:pt x="7082" y="21483"/>
                    <a:pt x="7080" y="21483"/>
                  </a:cubicBezTo>
                  <a:cubicBezTo>
                    <a:pt x="6594" y="21483"/>
                    <a:pt x="6278" y="21314"/>
                    <a:pt x="6025" y="21176"/>
                  </a:cubicBezTo>
                  <a:cubicBezTo>
                    <a:pt x="5882" y="21099"/>
                    <a:pt x="5725" y="21013"/>
                    <a:pt x="5646" y="21006"/>
                  </a:cubicBezTo>
                  <a:cubicBezTo>
                    <a:pt x="5554" y="21007"/>
                    <a:pt x="5332" y="21126"/>
                    <a:pt x="5153" y="21221"/>
                  </a:cubicBezTo>
                  <a:cubicBezTo>
                    <a:pt x="4820" y="21400"/>
                    <a:pt x="4449" y="21600"/>
                    <a:pt x="4043"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68" name="Google Shape;568;p12"/>
            <p:cNvSpPr/>
            <p:nvPr/>
          </p:nvSpPr>
          <p:spPr>
            <a:xfrm>
              <a:off x="11052627" y="5710433"/>
              <a:ext cx="195389" cy="231698"/>
            </a:xfrm>
            <a:custGeom>
              <a:rect b="b" l="l" r="r" t="t"/>
              <a:pathLst>
                <a:path extrusionOk="0" h="21600" w="21218">
                  <a:moveTo>
                    <a:pt x="18895" y="21070"/>
                  </a:moveTo>
                  <a:cubicBezTo>
                    <a:pt x="18676" y="20991"/>
                    <a:pt x="13448" y="19090"/>
                    <a:pt x="9557" y="16072"/>
                  </a:cubicBezTo>
                  <a:cubicBezTo>
                    <a:pt x="7767" y="14685"/>
                    <a:pt x="6818" y="13756"/>
                    <a:pt x="6250" y="13201"/>
                  </a:cubicBezTo>
                  <a:cubicBezTo>
                    <a:pt x="6038" y="12993"/>
                    <a:pt x="5728" y="12690"/>
                    <a:pt x="5640" y="12647"/>
                  </a:cubicBezTo>
                  <a:cubicBezTo>
                    <a:pt x="5636" y="12647"/>
                    <a:pt x="5631" y="12647"/>
                    <a:pt x="5626" y="12647"/>
                  </a:cubicBezTo>
                  <a:cubicBezTo>
                    <a:pt x="4588" y="12647"/>
                    <a:pt x="3907" y="11903"/>
                    <a:pt x="3249" y="11184"/>
                  </a:cubicBezTo>
                  <a:cubicBezTo>
                    <a:pt x="3135" y="11061"/>
                    <a:pt x="2872" y="10774"/>
                    <a:pt x="2673" y="10591"/>
                  </a:cubicBezTo>
                  <a:cubicBezTo>
                    <a:pt x="2529" y="10643"/>
                    <a:pt x="2371" y="10671"/>
                    <a:pt x="2206" y="10671"/>
                  </a:cubicBezTo>
                  <a:cubicBezTo>
                    <a:pt x="1687" y="10671"/>
                    <a:pt x="987" y="10462"/>
                    <a:pt x="178" y="8828"/>
                  </a:cubicBezTo>
                  <a:lnTo>
                    <a:pt x="0" y="8469"/>
                  </a:lnTo>
                  <a:lnTo>
                    <a:pt x="169" y="8107"/>
                  </a:lnTo>
                  <a:cubicBezTo>
                    <a:pt x="233" y="7969"/>
                    <a:pt x="827" y="6749"/>
                    <a:pt x="1944" y="5844"/>
                  </a:cubicBezTo>
                  <a:cubicBezTo>
                    <a:pt x="2295" y="5561"/>
                    <a:pt x="2700" y="5260"/>
                    <a:pt x="3090" y="4971"/>
                  </a:cubicBezTo>
                  <a:cubicBezTo>
                    <a:pt x="3415" y="4730"/>
                    <a:pt x="4028" y="4277"/>
                    <a:pt x="4245" y="4073"/>
                  </a:cubicBezTo>
                  <a:lnTo>
                    <a:pt x="4252" y="3963"/>
                  </a:lnTo>
                  <a:cubicBezTo>
                    <a:pt x="4295" y="2874"/>
                    <a:pt x="4761" y="2216"/>
                    <a:pt x="5637" y="2000"/>
                  </a:cubicBezTo>
                  <a:cubicBezTo>
                    <a:pt x="5700" y="1772"/>
                    <a:pt x="5768" y="1443"/>
                    <a:pt x="5809" y="1116"/>
                  </a:cubicBezTo>
                  <a:lnTo>
                    <a:pt x="5892" y="433"/>
                  </a:lnTo>
                  <a:lnTo>
                    <a:pt x="6676" y="291"/>
                  </a:lnTo>
                  <a:cubicBezTo>
                    <a:pt x="7120" y="212"/>
                    <a:pt x="7534" y="167"/>
                    <a:pt x="7831" y="149"/>
                  </a:cubicBezTo>
                  <a:cubicBezTo>
                    <a:pt x="7935" y="142"/>
                    <a:pt x="8062" y="123"/>
                    <a:pt x="8200" y="103"/>
                  </a:cubicBezTo>
                  <a:cubicBezTo>
                    <a:pt x="8558" y="50"/>
                    <a:pt x="8941" y="0"/>
                    <a:pt x="9277" y="0"/>
                  </a:cubicBezTo>
                  <a:cubicBezTo>
                    <a:pt x="9722" y="0"/>
                    <a:pt x="10085" y="79"/>
                    <a:pt x="10390" y="241"/>
                  </a:cubicBezTo>
                  <a:cubicBezTo>
                    <a:pt x="11528" y="846"/>
                    <a:pt x="11788" y="2845"/>
                    <a:pt x="11790" y="2864"/>
                  </a:cubicBezTo>
                  <a:cubicBezTo>
                    <a:pt x="11819" y="3077"/>
                    <a:pt x="11836" y="3422"/>
                    <a:pt x="11854" y="3806"/>
                  </a:cubicBezTo>
                  <a:cubicBezTo>
                    <a:pt x="11872" y="4149"/>
                    <a:pt x="11905" y="4836"/>
                    <a:pt x="11969" y="5249"/>
                  </a:cubicBezTo>
                  <a:cubicBezTo>
                    <a:pt x="12189" y="5321"/>
                    <a:pt x="12354" y="5428"/>
                    <a:pt x="12533" y="5570"/>
                  </a:cubicBezTo>
                  <a:cubicBezTo>
                    <a:pt x="12556" y="5588"/>
                    <a:pt x="12578" y="5607"/>
                    <a:pt x="12600" y="5625"/>
                  </a:cubicBezTo>
                  <a:cubicBezTo>
                    <a:pt x="12908" y="5356"/>
                    <a:pt x="13012" y="5146"/>
                    <a:pt x="12995" y="5023"/>
                  </a:cubicBezTo>
                  <a:cubicBezTo>
                    <a:pt x="12945" y="4675"/>
                    <a:pt x="12935" y="4229"/>
                    <a:pt x="13301" y="3872"/>
                  </a:cubicBezTo>
                  <a:lnTo>
                    <a:pt x="13607" y="3574"/>
                  </a:lnTo>
                  <a:lnTo>
                    <a:pt x="14247" y="3518"/>
                  </a:lnTo>
                  <a:lnTo>
                    <a:pt x="14624" y="3623"/>
                  </a:lnTo>
                  <a:lnTo>
                    <a:pt x="15022" y="3806"/>
                  </a:lnTo>
                  <a:lnTo>
                    <a:pt x="15092" y="3880"/>
                  </a:lnTo>
                  <a:cubicBezTo>
                    <a:pt x="16651" y="5529"/>
                    <a:pt x="17271" y="7082"/>
                    <a:pt x="16936" y="8496"/>
                  </a:cubicBezTo>
                  <a:cubicBezTo>
                    <a:pt x="16779" y="9158"/>
                    <a:pt x="16433" y="9679"/>
                    <a:pt x="16071" y="10069"/>
                  </a:cubicBezTo>
                  <a:cubicBezTo>
                    <a:pt x="16240" y="10139"/>
                    <a:pt x="16371" y="10186"/>
                    <a:pt x="16460" y="10210"/>
                  </a:cubicBezTo>
                  <a:cubicBezTo>
                    <a:pt x="16741" y="10092"/>
                    <a:pt x="17042" y="10030"/>
                    <a:pt x="17339" y="10030"/>
                  </a:cubicBezTo>
                  <a:cubicBezTo>
                    <a:pt x="18194" y="10030"/>
                    <a:pt x="18893" y="10548"/>
                    <a:pt x="19039" y="11289"/>
                  </a:cubicBezTo>
                  <a:cubicBezTo>
                    <a:pt x="19066" y="11343"/>
                    <a:pt x="19322" y="11731"/>
                    <a:pt x="19715" y="12210"/>
                  </a:cubicBezTo>
                  <a:cubicBezTo>
                    <a:pt x="20700" y="12679"/>
                    <a:pt x="21600" y="13716"/>
                    <a:pt x="21052" y="15200"/>
                  </a:cubicBezTo>
                  <a:cubicBezTo>
                    <a:pt x="20681" y="16198"/>
                    <a:pt x="20481" y="18827"/>
                    <a:pt x="20421" y="20223"/>
                  </a:cubicBezTo>
                  <a:lnTo>
                    <a:pt x="20367" y="21600"/>
                  </a:lnTo>
                  <a:lnTo>
                    <a:pt x="18895" y="2107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69" name="Google Shape;569;p12"/>
            <p:cNvSpPr/>
            <p:nvPr/>
          </p:nvSpPr>
          <p:spPr>
            <a:xfrm>
              <a:off x="10981189" y="5638949"/>
              <a:ext cx="144982" cy="176933"/>
            </a:xfrm>
            <a:custGeom>
              <a:rect b="b" l="l" r="r" t="t"/>
              <a:pathLst>
                <a:path extrusionOk="0" h="21600" w="21483">
                  <a:moveTo>
                    <a:pt x="8283" y="18995"/>
                  </a:moveTo>
                  <a:cubicBezTo>
                    <a:pt x="7910" y="18945"/>
                    <a:pt x="5771" y="18397"/>
                    <a:pt x="3341" y="17081"/>
                  </a:cubicBezTo>
                  <a:cubicBezTo>
                    <a:pt x="2598" y="16687"/>
                    <a:pt x="2352" y="16031"/>
                    <a:pt x="2660" y="15296"/>
                  </a:cubicBezTo>
                  <a:cubicBezTo>
                    <a:pt x="2487" y="14868"/>
                    <a:pt x="2325" y="14404"/>
                    <a:pt x="2168" y="13952"/>
                  </a:cubicBezTo>
                  <a:cubicBezTo>
                    <a:pt x="2050" y="13616"/>
                    <a:pt x="1910" y="13211"/>
                    <a:pt x="1767" y="12964"/>
                  </a:cubicBezTo>
                  <a:lnTo>
                    <a:pt x="828" y="12959"/>
                  </a:lnTo>
                  <a:lnTo>
                    <a:pt x="262" y="12059"/>
                  </a:lnTo>
                  <a:cubicBezTo>
                    <a:pt x="-117" y="10436"/>
                    <a:pt x="26" y="7092"/>
                    <a:pt x="28" y="7059"/>
                  </a:cubicBezTo>
                  <a:lnTo>
                    <a:pt x="54" y="6425"/>
                  </a:lnTo>
                  <a:lnTo>
                    <a:pt x="720" y="6062"/>
                  </a:lnTo>
                  <a:cubicBezTo>
                    <a:pt x="1095" y="5857"/>
                    <a:pt x="2398" y="5105"/>
                    <a:pt x="3408" y="4034"/>
                  </a:cubicBezTo>
                  <a:cubicBezTo>
                    <a:pt x="4503" y="2871"/>
                    <a:pt x="4879" y="1752"/>
                    <a:pt x="4882" y="1742"/>
                  </a:cubicBezTo>
                  <a:lnTo>
                    <a:pt x="5143" y="910"/>
                  </a:lnTo>
                  <a:lnTo>
                    <a:pt x="8046" y="680"/>
                  </a:lnTo>
                  <a:lnTo>
                    <a:pt x="9236" y="0"/>
                  </a:lnTo>
                  <a:lnTo>
                    <a:pt x="14658" y="0"/>
                  </a:lnTo>
                  <a:lnTo>
                    <a:pt x="15107" y="453"/>
                  </a:lnTo>
                  <a:cubicBezTo>
                    <a:pt x="15752" y="1096"/>
                    <a:pt x="16429" y="1796"/>
                    <a:pt x="17003" y="2548"/>
                  </a:cubicBezTo>
                  <a:lnTo>
                    <a:pt x="17249" y="2869"/>
                  </a:lnTo>
                  <a:cubicBezTo>
                    <a:pt x="18145" y="4036"/>
                    <a:pt x="19158" y="5355"/>
                    <a:pt x="19555" y="6764"/>
                  </a:cubicBezTo>
                  <a:cubicBezTo>
                    <a:pt x="19719" y="7354"/>
                    <a:pt x="19819" y="8186"/>
                    <a:pt x="19757" y="8995"/>
                  </a:cubicBezTo>
                  <a:lnTo>
                    <a:pt x="21483" y="8689"/>
                  </a:lnTo>
                  <a:lnTo>
                    <a:pt x="21483" y="10220"/>
                  </a:lnTo>
                  <a:cubicBezTo>
                    <a:pt x="21483" y="10253"/>
                    <a:pt x="21424" y="13412"/>
                    <a:pt x="19383" y="13616"/>
                  </a:cubicBezTo>
                  <a:cubicBezTo>
                    <a:pt x="19377" y="13686"/>
                    <a:pt x="19370" y="13779"/>
                    <a:pt x="19365" y="13900"/>
                  </a:cubicBezTo>
                  <a:cubicBezTo>
                    <a:pt x="19351" y="14225"/>
                    <a:pt x="19335" y="14585"/>
                    <a:pt x="19155" y="14931"/>
                  </a:cubicBezTo>
                  <a:cubicBezTo>
                    <a:pt x="18866" y="15488"/>
                    <a:pt x="18129" y="16030"/>
                    <a:pt x="16739" y="17017"/>
                  </a:cubicBezTo>
                  <a:cubicBezTo>
                    <a:pt x="16225" y="17382"/>
                    <a:pt x="15715" y="17745"/>
                    <a:pt x="15274" y="18087"/>
                  </a:cubicBezTo>
                  <a:cubicBezTo>
                    <a:pt x="14224" y="18902"/>
                    <a:pt x="13581" y="20164"/>
                    <a:pt x="13576" y="20177"/>
                  </a:cubicBezTo>
                  <a:lnTo>
                    <a:pt x="12877" y="21600"/>
                  </a:lnTo>
                  <a:lnTo>
                    <a:pt x="8283" y="18995"/>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70" name="Google Shape;570;p12"/>
            <p:cNvSpPr/>
            <p:nvPr/>
          </p:nvSpPr>
          <p:spPr>
            <a:xfrm>
              <a:off x="10909752" y="5513851"/>
              <a:ext cx="328135" cy="289920"/>
            </a:xfrm>
            <a:custGeom>
              <a:rect b="b" l="l" r="r" t="t"/>
              <a:pathLst>
                <a:path extrusionOk="0" h="21600" w="21438">
                  <a:moveTo>
                    <a:pt x="16049" y="20869"/>
                  </a:moveTo>
                  <a:cubicBezTo>
                    <a:pt x="15972" y="20686"/>
                    <a:pt x="15949" y="20513"/>
                    <a:pt x="15939" y="20382"/>
                  </a:cubicBezTo>
                  <a:cubicBezTo>
                    <a:pt x="15263" y="20171"/>
                    <a:pt x="15229" y="19226"/>
                    <a:pt x="15183" y="17938"/>
                  </a:cubicBezTo>
                  <a:cubicBezTo>
                    <a:pt x="15173" y="17647"/>
                    <a:pt x="15166" y="17431"/>
                    <a:pt x="15151" y="17285"/>
                  </a:cubicBezTo>
                  <a:cubicBezTo>
                    <a:pt x="15123" y="16985"/>
                    <a:pt x="15001" y="16547"/>
                    <a:pt x="14919" y="16350"/>
                  </a:cubicBezTo>
                  <a:cubicBezTo>
                    <a:pt x="14787" y="16355"/>
                    <a:pt x="14674" y="16378"/>
                    <a:pt x="14570" y="16398"/>
                  </a:cubicBezTo>
                  <a:cubicBezTo>
                    <a:pt x="14401" y="16431"/>
                    <a:pt x="14277" y="16453"/>
                    <a:pt x="14178" y="16461"/>
                  </a:cubicBezTo>
                  <a:cubicBezTo>
                    <a:pt x="13550" y="16510"/>
                    <a:pt x="12932" y="16769"/>
                    <a:pt x="12838" y="16912"/>
                  </a:cubicBezTo>
                  <a:lnTo>
                    <a:pt x="12675" y="17242"/>
                  </a:lnTo>
                  <a:lnTo>
                    <a:pt x="12390" y="17050"/>
                  </a:lnTo>
                  <a:lnTo>
                    <a:pt x="11523" y="16493"/>
                  </a:lnTo>
                  <a:lnTo>
                    <a:pt x="11781" y="15978"/>
                  </a:lnTo>
                  <a:cubicBezTo>
                    <a:pt x="11883" y="15779"/>
                    <a:pt x="11974" y="15604"/>
                    <a:pt x="12037" y="15417"/>
                  </a:cubicBezTo>
                  <a:cubicBezTo>
                    <a:pt x="12133" y="15131"/>
                    <a:pt x="12139" y="14486"/>
                    <a:pt x="12049" y="14034"/>
                  </a:cubicBezTo>
                  <a:cubicBezTo>
                    <a:pt x="11925" y="13427"/>
                    <a:pt x="11542" y="12736"/>
                    <a:pt x="11203" y="12127"/>
                  </a:cubicBezTo>
                  <a:lnTo>
                    <a:pt x="11093" y="11928"/>
                  </a:lnTo>
                  <a:cubicBezTo>
                    <a:pt x="10932" y="11638"/>
                    <a:pt x="10743" y="11352"/>
                    <a:pt x="10551" y="11079"/>
                  </a:cubicBezTo>
                  <a:lnTo>
                    <a:pt x="9200" y="11079"/>
                  </a:lnTo>
                  <a:lnTo>
                    <a:pt x="8732" y="11447"/>
                  </a:lnTo>
                  <a:lnTo>
                    <a:pt x="7990" y="11529"/>
                  </a:lnTo>
                  <a:cubicBezTo>
                    <a:pt x="7862" y="11884"/>
                    <a:pt x="7633" y="12411"/>
                    <a:pt x="7263" y="12956"/>
                  </a:cubicBezTo>
                  <a:cubicBezTo>
                    <a:pt x="6854" y="13555"/>
                    <a:pt x="6370" y="14020"/>
                    <a:pt x="6050" y="14294"/>
                  </a:cubicBezTo>
                  <a:lnTo>
                    <a:pt x="6050" y="14659"/>
                  </a:lnTo>
                  <a:lnTo>
                    <a:pt x="4930" y="14659"/>
                  </a:lnTo>
                  <a:lnTo>
                    <a:pt x="4735" y="14065"/>
                  </a:lnTo>
                  <a:cubicBezTo>
                    <a:pt x="4638" y="13769"/>
                    <a:pt x="4535" y="13454"/>
                    <a:pt x="4497" y="13369"/>
                  </a:cubicBezTo>
                  <a:lnTo>
                    <a:pt x="4328" y="13187"/>
                  </a:lnTo>
                  <a:cubicBezTo>
                    <a:pt x="4090" y="12890"/>
                    <a:pt x="3858" y="12599"/>
                    <a:pt x="3653" y="12288"/>
                  </a:cubicBezTo>
                  <a:lnTo>
                    <a:pt x="3613" y="12228"/>
                  </a:lnTo>
                  <a:lnTo>
                    <a:pt x="3557" y="12093"/>
                  </a:lnTo>
                  <a:cubicBezTo>
                    <a:pt x="3445" y="11585"/>
                    <a:pt x="3077" y="10969"/>
                    <a:pt x="2744" y="10823"/>
                  </a:cubicBezTo>
                  <a:cubicBezTo>
                    <a:pt x="2650" y="10781"/>
                    <a:pt x="2561" y="10758"/>
                    <a:pt x="2479" y="10735"/>
                  </a:cubicBezTo>
                  <a:cubicBezTo>
                    <a:pt x="2131" y="10640"/>
                    <a:pt x="1678" y="10517"/>
                    <a:pt x="1354" y="9882"/>
                  </a:cubicBezTo>
                  <a:lnTo>
                    <a:pt x="0" y="6408"/>
                  </a:lnTo>
                  <a:lnTo>
                    <a:pt x="164" y="6078"/>
                  </a:lnTo>
                  <a:cubicBezTo>
                    <a:pt x="1244" y="3903"/>
                    <a:pt x="2033" y="3678"/>
                    <a:pt x="3029" y="3598"/>
                  </a:cubicBezTo>
                  <a:cubicBezTo>
                    <a:pt x="3133" y="3590"/>
                    <a:pt x="3240" y="3582"/>
                    <a:pt x="3351" y="3567"/>
                  </a:cubicBezTo>
                  <a:cubicBezTo>
                    <a:pt x="3447" y="3554"/>
                    <a:pt x="3512" y="3541"/>
                    <a:pt x="3557" y="3529"/>
                  </a:cubicBezTo>
                  <a:cubicBezTo>
                    <a:pt x="3357" y="3422"/>
                    <a:pt x="3136" y="3281"/>
                    <a:pt x="2968" y="3054"/>
                  </a:cubicBezTo>
                  <a:cubicBezTo>
                    <a:pt x="2801" y="2832"/>
                    <a:pt x="2734" y="2547"/>
                    <a:pt x="2784" y="2272"/>
                  </a:cubicBezTo>
                  <a:cubicBezTo>
                    <a:pt x="2876" y="1781"/>
                    <a:pt x="3270" y="1567"/>
                    <a:pt x="3557" y="1412"/>
                  </a:cubicBezTo>
                  <a:cubicBezTo>
                    <a:pt x="3560" y="1410"/>
                    <a:pt x="3563" y="1409"/>
                    <a:pt x="3566" y="1408"/>
                  </a:cubicBezTo>
                  <a:cubicBezTo>
                    <a:pt x="3539" y="1370"/>
                    <a:pt x="3514" y="1337"/>
                    <a:pt x="3494" y="1315"/>
                  </a:cubicBezTo>
                  <a:lnTo>
                    <a:pt x="2355" y="23"/>
                  </a:lnTo>
                  <a:lnTo>
                    <a:pt x="4475" y="23"/>
                  </a:lnTo>
                  <a:cubicBezTo>
                    <a:pt x="4573" y="11"/>
                    <a:pt x="4728" y="0"/>
                    <a:pt x="4877" y="0"/>
                  </a:cubicBezTo>
                  <a:cubicBezTo>
                    <a:pt x="5451" y="0"/>
                    <a:pt x="5912" y="161"/>
                    <a:pt x="6329" y="505"/>
                  </a:cubicBezTo>
                  <a:cubicBezTo>
                    <a:pt x="6384" y="551"/>
                    <a:pt x="6388" y="552"/>
                    <a:pt x="6542" y="570"/>
                  </a:cubicBezTo>
                  <a:cubicBezTo>
                    <a:pt x="6649" y="582"/>
                    <a:pt x="6763" y="597"/>
                    <a:pt x="6900" y="628"/>
                  </a:cubicBezTo>
                  <a:cubicBezTo>
                    <a:pt x="7142" y="685"/>
                    <a:pt x="7347" y="777"/>
                    <a:pt x="7544" y="870"/>
                  </a:cubicBezTo>
                  <a:cubicBezTo>
                    <a:pt x="7732" y="959"/>
                    <a:pt x="7857" y="1017"/>
                    <a:pt x="7985" y="1017"/>
                  </a:cubicBezTo>
                  <a:cubicBezTo>
                    <a:pt x="8450" y="937"/>
                    <a:pt x="8841" y="920"/>
                    <a:pt x="9231" y="904"/>
                  </a:cubicBezTo>
                  <a:cubicBezTo>
                    <a:pt x="9451" y="895"/>
                    <a:pt x="9632" y="887"/>
                    <a:pt x="9811" y="872"/>
                  </a:cubicBezTo>
                  <a:cubicBezTo>
                    <a:pt x="9811" y="872"/>
                    <a:pt x="10142" y="867"/>
                    <a:pt x="10172" y="865"/>
                  </a:cubicBezTo>
                  <a:lnTo>
                    <a:pt x="11133" y="177"/>
                  </a:lnTo>
                  <a:lnTo>
                    <a:pt x="11089" y="1577"/>
                  </a:lnTo>
                  <a:cubicBezTo>
                    <a:pt x="11091" y="1735"/>
                    <a:pt x="11098" y="1867"/>
                    <a:pt x="11107" y="1976"/>
                  </a:cubicBezTo>
                  <a:cubicBezTo>
                    <a:pt x="11282" y="1783"/>
                    <a:pt x="11502" y="1633"/>
                    <a:pt x="11799" y="1633"/>
                  </a:cubicBezTo>
                  <a:lnTo>
                    <a:pt x="12018" y="1663"/>
                  </a:lnTo>
                  <a:cubicBezTo>
                    <a:pt x="12389" y="1776"/>
                    <a:pt x="12586" y="2034"/>
                    <a:pt x="12696" y="2270"/>
                  </a:cubicBezTo>
                  <a:cubicBezTo>
                    <a:pt x="13055" y="1966"/>
                    <a:pt x="13544" y="1778"/>
                    <a:pt x="13975" y="1778"/>
                  </a:cubicBezTo>
                  <a:cubicBezTo>
                    <a:pt x="14198" y="1778"/>
                    <a:pt x="14403" y="1826"/>
                    <a:pt x="14584" y="1919"/>
                  </a:cubicBezTo>
                  <a:cubicBezTo>
                    <a:pt x="14735" y="1994"/>
                    <a:pt x="14859" y="2080"/>
                    <a:pt x="14972" y="2162"/>
                  </a:cubicBezTo>
                  <a:cubicBezTo>
                    <a:pt x="14996" y="2179"/>
                    <a:pt x="15028" y="2202"/>
                    <a:pt x="15056" y="2220"/>
                  </a:cubicBezTo>
                  <a:cubicBezTo>
                    <a:pt x="15208" y="2081"/>
                    <a:pt x="15359" y="1989"/>
                    <a:pt x="15486" y="1911"/>
                  </a:cubicBezTo>
                  <a:cubicBezTo>
                    <a:pt x="15552" y="1870"/>
                    <a:pt x="15607" y="1837"/>
                    <a:pt x="15653" y="1803"/>
                  </a:cubicBezTo>
                  <a:cubicBezTo>
                    <a:pt x="15658" y="1772"/>
                    <a:pt x="15663" y="1738"/>
                    <a:pt x="15668" y="1710"/>
                  </a:cubicBezTo>
                  <a:cubicBezTo>
                    <a:pt x="15786" y="1011"/>
                    <a:pt x="16088" y="659"/>
                    <a:pt x="16567" y="659"/>
                  </a:cubicBezTo>
                  <a:cubicBezTo>
                    <a:pt x="16741" y="659"/>
                    <a:pt x="16920" y="715"/>
                    <a:pt x="17116" y="830"/>
                  </a:cubicBezTo>
                  <a:cubicBezTo>
                    <a:pt x="17880" y="1285"/>
                    <a:pt x="17988" y="2285"/>
                    <a:pt x="18067" y="3016"/>
                  </a:cubicBezTo>
                  <a:cubicBezTo>
                    <a:pt x="18097" y="3300"/>
                    <a:pt x="18135" y="3649"/>
                    <a:pt x="18199" y="3789"/>
                  </a:cubicBezTo>
                  <a:cubicBezTo>
                    <a:pt x="18406" y="4236"/>
                    <a:pt x="18810" y="4619"/>
                    <a:pt x="19166" y="4957"/>
                  </a:cubicBezTo>
                  <a:lnTo>
                    <a:pt x="19469" y="5245"/>
                  </a:lnTo>
                  <a:lnTo>
                    <a:pt x="19392" y="5685"/>
                  </a:lnTo>
                  <a:cubicBezTo>
                    <a:pt x="19352" y="5910"/>
                    <a:pt x="19266" y="6096"/>
                    <a:pt x="19167" y="6255"/>
                  </a:cubicBezTo>
                  <a:cubicBezTo>
                    <a:pt x="19368" y="6391"/>
                    <a:pt x="19522" y="6621"/>
                    <a:pt x="19612" y="6928"/>
                  </a:cubicBezTo>
                  <a:cubicBezTo>
                    <a:pt x="19716" y="7285"/>
                    <a:pt x="19688" y="7610"/>
                    <a:pt x="19668" y="7848"/>
                  </a:cubicBezTo>
                  <a:cubicBezTo>
                    <a:pt x="19659" y="7954"/>
                    <a:pt x="19650" y="8052"/>
                    <a:pt x="19657" y="8114"/>
                  </a:cubicBezTo>
                  <a:cubicBezTo>
                    <a:pt x="19660" y="8117"/>
                    <a:pt x="21100" y="9665"/>
                    <a:pt x="21100" y="9665"/>
                  </a:cubicBezTo>
                  <a:lnTo>
                    <a:pt x="20025" y="10743"/>
                  </a:lnTo>
                  <a:cubicBezTo>
                    <a:pt x="20070" y="11041"/>
                    <a:pt x="20128" y="11446"/>
                    <a:pt x="20168" y="11792"/>
                  </a:cubicBezTo>
                  <a:cubicBezTo>
                    <a:pt x="20365" y="11926"/>
                    <a:pt x="20793" y="12058"/>
                    <a:pt x="20907" y="12750"/>
                  </a:cubicBezTo>
                  <a:lnTo>
                    <a:pt x="20947" y="12940"/>
                  </a:lnTo>
                  <a:cubicBezTo>
                    <a:pt x="21020" y="13269"/>
                    <a:pt x="21133" y="13776"/>
                    <a:pt x="20812" y="14304"/>
                  </a:cubicBezTo>
                  <a:cubicBezTo>
                    <a:pt x="20806" y="14312"/>
                    <a:pt x="20801" y="14320"/>
                    <a:pt x="20797" y="14328"/>
                  </a:cubicBezTo>
                  <a:cubicBezTo>
                    <a:pt x="20950" y="14464"/>
                    <a:pt x="21062" y="14577"/>
                    <a:pt x="21154" y="14750"/>
                  </a:cubicBezTo>
                  <a:cubicBezTo>
                    <a:pt x="21165" y="14772"/>
                    <a:pt x="21600" y="16290"/>
                    <a:pt x="21372" y="16757"/>
                  </a:cubicBezTo>
                  <a:lnTo>
                    <a:pt x="21139" y="17231"/>
                  </a:lnTo>
                  <a:lnTo>
                    <a:pt x="20671" y="17130"/>
                  </a:lnTo>
                  <a:cubicBezTo>
                    <a:pt x="20568" y="17108"/>
                    <a:pt x="20473" y="17075"/>
                    <a:pt x="20383" y="17036"/>
                  </a:cubicBezTo>
                  <a:cubicBezTo>
                    <a:pt x="20384" y="17039"/>
                    <a:pt x="20385" y="17041"/>
                    <a:pt x="20386" y="17044"/>
                  </a:cubicBezTo>
                  <a:cubicBezTo>
                    <a:pt x="20577" y="17643"/>
                    <a:pt x="20319" y="18230"/>
                    <a:pt x="20130" y="18659"/>
                  </a:cubicBezTo>
                  <a:cubicBezTo>
                    <a:pt x="20079" y="18775"/>
                    <a:pt x="20041" y="18860"/>
                    <a:pt x="20017" y="18933"/>
                  </a:cubicBezTo>
                  <a:cubicBezTo>
                    <a:pt x="19898" y="19316"/>
                    <a:pt x="19802" y="19559"/>
                    <a:pt x="19636" y="19734"/>
                  </a:cubicBezTo>
                  <a:cubicBezTo>
                    <a:pt x="19481" y="19895"/>
                    <a:pt x="19286" y="19979"/>
                    <a:pt x="19070" y="19979"/>
                  </a:cubicBezTo>
                  <a:cubicBezTo>
                    <a:pt x="18812" y="19979"/>
                    <a:pt x="18542" y="19853"/>
                    <a:pt x="18329" y="19720"/>
                  </a:cubicBezTo>
                  <a:cubicBezTo>
                    <a:pt x="18038" y="20371"/>
                    <a:pt x="17460" y="20866"/>
                    <a:pt x="16979" y="21188"/>
                  </a:cubicBezTo>
                  <a:lnTo>
                    <a:pt x="16363" y="21600"/>
                  </a:lnTo>
                  <a:lnTo>
                    <a:pt x="16049" y="20869"/>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71" name="Google Shape;571;p12"/>
            <p:cNvSpPr/>
            <p:nvPr/>
          </p:nvSpPr>
          <p:spPr>
            <a:xfrm>
              <a:off x="11570549" y="5531723"/>
              <a:ext cx="153200" cy="320094"/>
            </a:xfrm>
            <a:custGeom>
              <a:rect b="b" l="l" r="r" t="t"/>
              <a:pathLst>
                <a:path extrusionOk="0" h="21600" w="21248">
                  <a:moveTo>
                    <a:pt x="7097" y="21402"/>
                  </a:moveTo>
                  <a:cubicBezTo>
                    <a:pt x="5802" y="20892"/>
                    <a:pt x="3733" y="19538"/>
                    <a:pt x="5188" y="18066"/>
                  </a:cubicBezTo>
                  <a:cubicBezTo>
                    <a:pt x="5891" y="17353"/>
                    <a:pt x="5542" y="14431"/>
                    <a:pt x="4825" y="11842"/>
                  </a:cubicBezTo>
                  <a:cubicBezTo>
                    <a:pt x="4253" y="11696"/>
                    <a:pt x="3579" y="11386"/>
                    <a:pt x="3412" y="10735"/>
                  </a:cubicBezTo>
                  <a:cubicBezTo>
                    <a:pt x="3274" y="10204"/>
                    <a:pt x="3307" y="9603"/>
                    <a:pt x="3354" y="9213"/>
                  </a:cubicBezTo>
                  <a:lnTo>
                    <a:pt x="49" y="7752"/>
                  </a:lnTo>
                  <a:lnTo>
                    <a:pt x="12" y="7475"/>
                  </a:lnTo>
                  <a:cubicBezTo>
                    <a:pt x="3" y="7410"/>
                    <a:pt x="-197" y="5835"/>
                    <a:pt x="1462" y="4989"/>
                  </a:cubicBezTo>
                  <a:lnTo>
                    <a:pt x="4786" y="3294"/>
                  </a:lnTo>
                  <a:lnTo>
                    <a:pt x="7981" y="3294"/>
                  </a:lnTo>
                  <a:cubicBezTo>
                    <a:pt x="9043" y="3294"/>
                    <a:pt x="9554" y="2341"/>
                    <a:pt x="9661" y="1974"/>
                  </a:cubicBezTo>
                  <a:lnTo>
                    <a:pt x="9647" y="719"/>
                  </a:lnTo>
                  <a:lnTo>
                    <a:pt x="14052" y="0"/>
                  </a:lnTo>
                  <a:lnTo>
                    <a:pt x="19392" y="2611"/>
                  </a:lnTo>
                  <a:lnTo>
                    <a:pt x="19055" y="4059"/>
                  </a:lnTo>
                  <a:lnTo>
                    <a:pt x="20339" y="4853"/>
                  </a:lnTo>
                  <a:lnTo>
                    <a:pt x="20356" y="4956"/>
                  </a:lnTo>
                  <a:cubicBezTo>
                    <a:pt x="20425" y="5356"/>
                    <a:pt x="20573" y="5925"/>
                    <a:pt x="20744" y="6174"/>
                  </a:cubicBezTo>
                  <a:cubicBezTo>
                    <a:pt x="20791" y="6243"/>
                    <a:pt x="20851" y="6293"/>
                    <a:pt x="20900" y="6335"/>
                  </a:cubicBezTo>
                  <a:cubicBezTo>
                    <a:pt x="21085" y="6497"/>
                    <a:pt x="21403" y="6775"/>
                    <a:pt x="21160" y="7126"/>
                  </a:cubicBezTo>
                  <a:cubicBezTo>
                    <a:pt x="20895" y="7505"/>
                    <a:pt x="20142" y="7662"/>
                    <a:pt x="19820" y="7730"/>
                  </a:cubicBezTo>
                  <a:cubicBezTo>
                    <a:pt x="19820" y="7750"/>
                    <a:pt x="19784" y="7896"/>
                    <a:pt x="19764" y="8143"/>
                  </a:cubicBezTo>
                  <a:lnTo>
                    <a:pt x="19750" y="8302"/>
                  </a:lnTo>
                  <a:cubicBezTo>
                    <a:pt x="19663" y="9071"/>
                    <a:pt x="19250" y="9315"/>
                    <a:pt x="18329" y="9692"/>
                  </a:cubicBezTo>
                  <a:lnTo>
                    <a:pt x="18105" y="9784"/>
                  </a:lnTo>
                  <a:cubicBezTo>
                    <a:pt x="17258" y="10141"/>
                    <a:pt x="16936" y="11010"/>
                    <a:pt x="16725" y="11586"/>
                  </a:cubicBezTo>
                  <a:cubicBezTo>
                    <a:pt x="16605" y="11906"/>
                    <a:pt x="16119" y="12309"/>
                    <a:pt x="14542" y="12509"/>
                  </a:cubicBezTo>
                  <a:lnTo>
                    <a:pt x="14180" y="21016"/>
                  </a:lnTo>
                  <a:lnTo>
                    <a:pt x="7598" y="21600"/>
                  </a:lnTo>
                  <a:lnTo>
                    <a:pt x="7097" y="21402"/>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72" name="Google Shape;572;p12"/>
            <p:cNvSpPr/>
            <p:nvPr/>
          </p:nvSpPr>
          <p:spPr>
            <a:xfrm>
              <a:off x="11391955" y="5585335"/>
              <a:ext cx="205597" cy="335008"/>
            </a:xfrm>
            <a:custGeom>
              <a:rect b="b" l="l" r="r" t="t"/>
              <a:pathLst>
                <a:path extrusionOk="0" h="21600" w="21400">
                  <a:moveTo>
                    <a:pt x="5736" y="21420"/>
                  </a:moveTo>
                  <a:cubicBezTo>
                    <a:pt x="4724" y="21069"/>
                    <a:pt x="3021" y="20554"/>
                    <a:pt x="2403" y="20503"/>
                  </a:cubicBezTo>
                  <a:lnTo>
                    <a:pt x="56" y="20312"/>
                  </a:lnTo>
                  <a:lnTo>
                    <a:pt x="1857" y="19358"/>
                  </a:lnTo>
                  <a:cubicBezTo>
                    <a:pt x="2067" y="19247"/>
                    <a:pt x="2370" y="18998"/>
                    <a:pt x="2368" y="18836"/>
                  </a:cubicBezTo>
                  <a:cubicBezTo>
                    <a:pt x="2368" y="18808"/>
                    <a:pt x="2368" y="18724"/>
                    <a:pt x="2098" y="18583"/>
                  </a:cubicBezTo>
                  <a:cubicBezTo>
                    <a:pt x="375" y="17687"/>
                    <a:pt x="196" y="16137"/>
                    <a:pt x="100" y="15305"/>
                  </a:cubicBezTo>
                  <a:cubicBezTo>
                    <a:pt x="80" y="15136"/>
                    <a:pt x="68" y="15026"/>
                    <a:pt x="47" y="14950"/>
                  </a:cubicBezTo>
                  <a:cubicBezTo>
                    <a:pt x="-200" y="14048"/>
                    <a:pt x="585" y="13471"/>
                    <a:pt x="1159" y="13049"/>
                  </a:cubicBezTo>
                  <a:cubicBezTo>
                    <a:pt x="1426" y="12853"/>
                    <a:pt x="1699" y="12653"/>
                    <a:pt x="1698" y="12530"/>
                  </a:cubicBezTo>
                  <a:cubicBezTo>
                    <a:pt x="1695" y="11811"/>
                    <a:pt x="1620" y="11523"/>
                    <a:pt x="1620" y="11519"/>
                  </a:cubicBezTo>
                  <a:lnTo>
                    <a:pt x="1521" y="11176"/>
                  </a:lnTo>
                  <a:lnTo>
                    <a:pt x="1935" y="10932"/>
                  </a:lnTo>
                  <a:cubicBezTo>
                    <a:pt x="2625" y="10530"/>
                    <a:pt x="3128" y="10072"/>
                    <a:pt x="3159" y="9944"/>
                  </a:cubicBezTo>
                  <a:cubicBezTo>
                    <a:pt x="3168" y="8519"/>
                    <a:pt x="2251" y="7417"/>
                    <a:pt x="2242" y="7406"/>
                  </a:cubicBezTo>
                  <a:lnTo>
                    <a:pt x="2173" y="7324"/>
                  </a:lnTo>
                  <a:lnTo>
                    <a:pt x="2111" y="7147"/>
                  </a:lnTo>
                  <a:lnTo>
                    <a:pt x="2215" y="6245"/>
                  </a:lnTo>
                  <a:cubicBezTo>
                    <a:pt x="2409" y="5294"/>
                    <a:pt x="2425" y="4065"/>
                    <a:pt x="2118" y="3706"/>
                  </a:cubicBezTo>
                  <a:cubicBezTo>
                    <a:pt x="884" y="2255"/>
                    <a:pt x="2356" y="999"/>
                    <a:pt x="2420" y="946"/>
                  </a:cubicBezTo>
                  <a:lnTo>
                    <a:pt x="2734" y="681"/>
                  </a:lnTo>
                  <a:lnTo>
                    <a:pt x="12748" y="681"/>
                  </a:lnTo>
                  <a:lnTo>
                    <a:pt x="12875" y="767"/>
                  </a:lnTo>
                  <a:lnTo>
                    <a:pt x="14286" y="0"/>
                  </a:lnTo>
                  <a:lnTo>
                    <a:pt x="17144" y="541"/>
                  </a:lnTo>
                  <a:lnTo>
                    <a:pt x="16172" y="2045"/>
                  </a:lnTo>
                  <a:lnTo>
                    <a:pt x="18151" y="3020"/>
                  </a:lnTo>
                  <a:lnTo>
                    <a:pt x="18230" y="3335"/>
                  </a:lnTo>
                  <a:lnTo>
                    <a:pt x="18239" y="3550"/>
                  </a:lnTo>
                  <a:cubicBezTo>
                    <a:pt x="18146" y="3837"/>
                    <a:pt x="18039" y="4064"/>
                    <a:pt x="17926" y="4302"/>
                  </a:cubicBezTo>
                  <a:cubicBezTo>
                    <a:pt x="17738" y="4699"/>
                    <a:pt x="17532" y="5136"/>
                    <a:pt x="17463" y="5507"/>
                  </a:cubicBezTo>
                  <a:cubicBezTo>
                    <a:pt x="17521" y="5508"/>
                    <a:pt x="18383" y="5536"/>
                    <a:pt x="18383" y="5536"/>
                  </a:cubicBezTo>
                  <a:lnTo>
                    <a:pt x="18592" y="5982"/>
                  </a:lnTo>
                  <a:cubicBezTo>
                    <a:pt x="18875" y="6587"/>
                    <a:pt x="18722" y="7098"/>
                    <a:pt x="18587" y="7550"/>
                  </a:cubicBezTo>
                  <a:lnTo>
                    <a:pt x="18490" y="7828"/>
                  </a:lnTo>
                  <a:cubicBezTo>
                    <a:pt x="18349" y="8209"/>
                    <a:pt x="18320" y="8358"/>
                    <a:pt x="18319" y="8418"/>
                  </a:cubicBezTo>
                  <a:cubicBezTo>
                    <a:pt x="18322" y="8412"/>
                    <a:pt x="18328" y="8411"/>
                    <a:pt x="18338" y="8411"/>
                  </a:cubicBezTo>
                  <a:cubicBezTo>
                    <a:pt x="18378" y="8411"/>
                    <a:pt x="18465" y="8451"/>
                    <a:pt x="18521" y="8476"/>
                  </a:cubicBezTo>
                  <a:cubicBezTo>
                    <a:pt x="18850" y="8629"/>
                    <a:pt x="19302" y="8837"/>
                    <a:pt x="19520" y="9202"/>
                  </a:cubicBezTo>
                  <a:cubicBezTo>
                    <a:pt x="19917" y="9875"/>
                    <a:pt x="19317" y="10297"/>
                    <a:pt x="19060" y="10477"/>
                  </a:cubicBezTo>
                  <a:cubicBezTo>
                    <a:pt x="19024" y="10503"/>
                    <a:pt x="18947" y="10558"/>
                    <a:pt x="18930" y="10576"/>
                  </a:cubicBezTo>
                  <a:cubicBezTo>
                    <a:pt x="18925" y="10692"/>
                    <a:pt x="18975" y="10900"/>
                    <a:pt x="19027" y="11121"/>
                  </a:cubicBezTo>
                  <a:cubicBezTo>
                    <a:pt x="19094" y="11392"/>
                    <a:pt x="19153" y="11660"/>
                    <a:pt x="19144" y="11905"/>
                  </a:cubicBezTo>
                  <a:cubicBezTo>
                    <a:pt x="19140" y="12055"/>
                    <a:pt x="19070" y="12180"/>
                    <a:pt x="18974" y="12282"/>
                  </a:cubicBezTo>
                  <a:cubicBezTo>
                    <a:pt x="19159" y="12373"/>
                    <a:pt x="19324" y="12497"/>
                    <a:pt x="19418" y="12672"/>
                  </a:cubicBezTo>
                  <a:cubicBezTo>
                    <a:pt x="19669" y="13143"/>
                    <a:pt x="19238" y="13541"/>
                    <a:pt x="18952" y="13805"/>
                  </a:cubicBezTo>
                  <a:cubicBezTo>
                    <a:pt x="18885" y="13868"/>
                    <a:pt x="18794" y="13946"/>
                    <a:pt x="18759" y="13997"/>
                  </a:cubicBezTo>
                  <a:cubicBezTo>
                    <a:pt x="18768" y="14276"/>
                    <a:pt x="20238" y="15819"/>
                    <a:pt x="20985" y="16178"/>
                  </a:cubicBezTo>
                  <a:lnTo>
                    <a:pt x="21321" y="16339"/>
                  </a:lnTo>
                  <a:lnTo>
                    <a:pt x="21395" y="16655"/>
                  </a:lnTo>
                  <a:lnTo>
                    <a:pt x="21400" y="16828"/>
                  </a:lnTo>
                  <a:cubicBezTo>
                    <a:pt x="21278" y="17241"/>
                    <a:pt x="20799" y="18385"/>
                    <a:pt x="19329" y="18385"/>
                  </a:cubicBezTo>
                  <a:cubicBezTo>
                    <a:pt x="16672" y="18385"/>
                    <a:pt x="14663" y="18757"/>
                    <a:pt x="13009" y="19555"/>
                  </a:cubicBezTo>
                  <a:cubicBezTo>
                    <a:pt x="12208" y="19942"/>
                    <a:pt x="11636" y="20013"/>
                    <a:pt x="11084" y="20081"/>
                  </a:cubicBezTo>
                  <a:lnTo>
                    <a:pt x="10627" y="20141"/>
                  </a:lnTo>
                  <a:cubicBezTo>
                    <a:pt x="10359" y="20182"/>
                    <a:pt x="9926" y="20304"/>
                    <a:pt x="9663" y="20398"/>
                  </a:cubicBezTo>
                  <a:lnTo>
                    <a:pt x="6254" y="21600"/>
                  </a:lnTo>
                  <a:lnTo>
                    <a:pt x="5736" y="2142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73" name="Google Shape;573;p12"/>
            <p:cNvSpPr/>
            <p:nvPr/>
          </p:nvSpPr>
          <p:spPr>
            <a:xfrm>
              <a:off x="11534829" y="5585335"/>
              <a:ext cx="120135" cy="267686"/>
            </a:xfrm>
            <a:custGeom>
              <a:rect b="b" l="l" r="r" t="t"/>
              <a:pathLst>
                <a:path extrusionOk="0" h="21600" w="21600">
                  <a:moveTo>
                    <a:pt x="11989" y="21600"/>
                  </a:moveTo>
                  <a:cubicBezTo>
                    <a:pt x="11104" y="21600"/>
                    <a:pt x="10328" y="21367"/>
                    <a:pt x="9221" y="20768"/>
                  </a:cubicBezTo>
                  <a:cubicBezTo>
                    <a:pt x="8056" y="20138"/>
                    <a:pt x="4840" y="18090"/>
                    <a:pt x="5304" y="16975"/>
                  </a:cubicBezTo>
                  <a:cubicBezTo>
                    <a:pt x="5419" y="16701"/>
                    <a:pt x="5721" y="16470"/>
                    <a:pt x="6022" y="16265"/>
                  </a:cubicBezTo>
                  <a:cubicBezTo>
                    <a:pt x="5634" y="16154"/>
                    <a:pt x="5242" y="15983"/>
                    <a:pt x="5025" y="15714"/>
                  </a:cubicBezTo>
                  <a:cubicBezTo>
                    <a:pt x="4743" y="15373"/>
                    <a:pt x="4676" y="14877"/>
                    <a:pt x="5841" y="14402"/>
                  </a:cubicBezTo>
                  <a:cubicBezTo>
                    <a:pt x="5833" y="14286"/>
                    <a:pt x="5776" y="14120"/>
                    <a:pt x="5732" y="13990"/>
                  </a:cubicBezTo>
                  <a:cubicBezTo>
                    <a:pt x="5605" y="13609"/>
                    <a:pt x="5483" y="13241"/>
                    <a:pt x="5546" y="12875"/>
                  </a:cubicBezTo>
                  <a:cubicBezTo>
                    <a:pt x="5638" y="12357"/>
                    <a:pt x="6250" y="12036"/>
                    <a:pt x="6628" y="11843"/>
                  </a:cubicBezTo>
                  <a:cubicBezTo>
                    <a:pt x="6518" y="11802"/>
                    <a:pt x="6375" y="11754"/>
                    <a:pt x="6275" y="11720"/>
                  </a:cubicBezTo>
                  <a:cubicBezTo>
                    <a:pt x="5786" y="11558"/>
                    <a:pt x="5116" y="11334"/>
                    <a:pt x="4740" y="10970"/>
                  </a:cubicBezTo>
                  <a:cubicBezTo>
                    <a:pt x="4254" y="10496"/>
                    <a:pt x="4489" y="9925"/>
                    <a:pt x="4847" y="9230"/>
                  </a:cubicBezTo>
                  <a:lnTo>
                    <a:pt x="4988" y="8940"/>
                  </a:lnTo>
                  <a:cubicBezTo>
                    <a:pt x="5077" y="8721"/>
                    <a:pt x="5162" y="8516"/>
                    <a:pt x="5193" y="8319"/>
                  </a:cubicBezTo>
                  <a:cubicBezTo>
                    <a:pt x="5033" y="8319"/>
                    <a:pt x="3432" y="8288"/>
                    <a:pt x="3432" y="8288"/>
                  </a:cubicBezTo>
                  <a:lnTo>
                    <a:pt x="3111" y="7690"/>
                  </a:lnTo>
                  <a:cubicBezTo>
                    <a:pt x="2606" y="6743"/>
                    <a:pt x="3310" y="5667"/>
                    <a:pt x="3931" y="4717"/>
                  </a:cubicBezTo>
                  <a:cubicBezTo>
                    <a:pt x="4009" y="4597"/>
                    <a:pt x="4086" y="4480"/>
                    <a:pt x="4158" y="4366"/>
                  </a:cubicBezTo>
                  <a:lnTo>
                    <a:pt x="0" y="2883"/>
                  </a:lnTo>
                  <a:lnTo>
                    <a:pt x="2573" y="0"/>
                  </a:lnTo>
                  <a:lnTo>
                    <a:pt x="7625" y="689"/>
                  </a:lnTo>
                  <a:lnTo>
                    <a:pt x="10347" y="653"/>
                  </a:lnTo>
                  <a:lnTo>
                    <a:pt x="14616" y="653"/>
                  </a:lnTo>
                  <a:lnTo>
                    <a:pt x="11676" y="2036"/>
                  </a:lnTo>
                  <a:cubicBezTo>
                    <a:pt x="11104" y="2305"/>
                    <a:pt x="10827" y="2917"/>
                    <a:pt x="10787" y="3462"/>
                  </a:cubicBezTo>
                  <a:lnTo>
                    <a:pt x="15276" y="5291"/>
                  </a:lnTo>
                  <a:lnTo>
                    <a:pt x="15189" y="5700"/>
                  </a:lnTo>
                  <a:cubicBezTo>
                    <a:pt x="15186" y="5714"/>
                    <a:pt x="14960" y="6785"/>
                    <a:pt x="15182" y="7573"/>
                  </a:cubicBezTo>
                  <a:cubicBezTo>
                    <a:pt x="15189" y="7594"/>
                    <a:pt x="15193" y="7612"/>
                    <a:pt x="15201" y="7629"/>
                  </a:cubicBezTo>
                  <a:lnTo>
                    <a:pt x="16590" y="7513"/>
                  </a:lnTo>
                  <a:lnTo>
                    <a:pt x="16843" y="8355"/>
                  </a:lnTo>
                  <a:cubicBezTo>
                    <a:pt x="17227" y="9524"/>
                    <a:pt x="19054" y="15477"/>
                    <a:pt x="17152" y="17253"/>
                  </a:cubicBezTo>
                  <a:cubicBezTo>
                    <a:pt x="16049" y="18282"/>
                    <a:pt x="18543" y="19227"/>
                    <a:pt x="18649" y="19266"/>
                  </a:cubicBezTo>
                  <a:lnTo>
                    <a:pt x="21600" y="20350"/>
                  </a:lnTo>
                  <a:lnTo>
                    <a:pt x="17864" y="20698"/>
                  </a:lnTo>
                  <a:cubicBezTo>
                    <a:pt x="15466" y="20921"/>
                    <a:pt x="13749" y="21196"/>
                    <a:pt x="13462" y="21287"/>
                  </a:cubicBezTo>
                  <a:lnTo>
                    <a:pt x="13395" y="21389"/>
                  </a:lnTo>
                  <a:lnTo>
                    <a:pt x="13138" y="21592"/>
                  </a:lnTo>
                  <a:lnTo>
                    <a:pt x="11995" y="21600"/>
                  </a:lnTo>
                  <a:lnTo>
                    <a:pt x="11989"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74" name="Google Shape;574;p12"/>
            <p:cNvSpPr/>
            <p:nvPr/>
          </p:nvSpPr>
          <p:spPr>
            <a:xfrm>
              <a:off x="11302657" y="5406624"/>
              <a:ext cx="356563" cy="325601"/>
            </a:xfrm>
            <a:custGeom>
              <a:rect b="b" l="l" r="r" t="t"/>
              <a:pathLst>
                <a:path extrusionOk="0" h="21600" w="21588">
                  <a:moveTo>
                    <a:pt x="7119" y="19233"/>
                  </a:moveTo>
                  <a:cubicBezTo>
                    <a:pt x="7115" y="19223"/>
                    <a:pt x="6643" y="18013"/>
                    <a:pt x="5792" y="17962"/>
                  </a:cubicBezTo>
                  <a:lnTo>
                    <a:pt x="5621" y="17956"/>
                  </a:lnTo>
                  <a:cubicBezTo>
                    <a:pt x="4868" y="17956"/>
                    <a:pt x="4380" y="18268"/>
                    <a:pt x="4241" y="18409"/>
                  </a:cubicBezTo>
                  <a:cubicBezTo>
                    <a:pt x="4237" y="18557"/>
                    <a:pt x="4186" y="18706"/>
                    <a:pt x="4096" y="18827"/>
                  </a:cubicBezTo>
                  <a:lnTo>
                    <a:pt x="3923" y="19058"/>
                  </a:lnTo>
                  <a:cubicBezTo>
                    <a:pt x="3923" y="19058"/>
                    <a:pt x="3567" y="19093"/>
                    <a:pt x="3567" y="19093"/>
                  </a:cubicBezTo>
                  <a:cubicBezTo>
                    <a:pt x="3006" y="19093"/>
                    <a:pt x="1396" y="18467"/>
                    <a:pt x="1243" y="17273"/>
                  </a:cubicBezTo>
                  <a:cubicBezTo>
                    <a:pt x="1167" y="16675"/>
                    <a:pt x="587" y="16572"/>
                    <a:pt x="562" y="16568"/>
                  </a:cubicBezTo>
                  <a:lnTo>
                    <a:pt x="38" y="16492"/>
                  </a:lnTo>
                  <a:lnTo>
                    <a:pt x="32" y="15909"/>
                  </a:lnTo>
                  <a:cubicBezTo>
                    <a:pt x="31" y="15723"/>
                    <a:pt x="24" y="15538"/>
                    <a:pt x="17" y="15354"/>
                  </a:cubicBezTo>
                  <a:cubicBezTo>
                    <a:pt x="2" y="14943"/>
                    <a:pt x="-12" y="14532"/>
                    <a:pt x="19" y="14121"/>
                  </a:cubicBezTo>
                  <a:cubicBezTo>
                    <a:pt x="42" y="13750"/>
                    <a:pt x="63" y="13405"/>
                    <a:pt x="265" y="13093"/>
                  </a:cubicBezTo>
                  <a:cubicBezTo>
                    <a:pt x="368" y="12938"/>
                    <a:pt x="483" y="12845"/>
                    <a:pt x="559" y="12784"/>
                  </a:cubicBezTo>
                  <a:cubicBezTo>
                    <a:pt x="643" y="12686"/>
                    <a:pt x="687" y="12507"/>
                    <a:pt x="651" y="12256"/>
                  </a:cubicBezTo>
                  <a:cubicBezTo>
                    <a:pt x="651" y="12256"/>
                    <a:pt x="651" y="12256"/>
                    <a:pt x="650" y="12256"/>
                  </a:cubicBezTo>
                  <a:cubicBezTo>
                    <a:pt x="640" y="12256"/>
                    <a:pt x="553" y="12097"/>
                    <a:pt x="498" y="11993"/>
                  </a:cubicBezTo>
                  <a:cubicBezTo>
                    <a:pt x="312" y="11645"/>
                    <a:pt x="217" y="11468"/>
                    <a:pt x="273" y="11190"/>
                  </a:cubicBezTo>
                  <a:cubicBezTo>
                    <a:pt x="436" y="10388"/>
                    <a:pt x="1410" y="10044"/>
                    <a:pt x="1704" y="9958"/>
                  </a:cubicBezTo>
                  <a:cubicBezTo>
                    <a:pt x="1814" y="9926"/>
                    <a:pt x="1919" y="9905"/>
                    <a:pt x="2023" y="9883"/>
                  </a:cubicBezTo>
                  <a:cubicBezTo>
                    <a:pt x="2132" y="9862"/>
                    <a:pt x="2224" y="9845"/>
                    <a:pt x="2319" y="9808"/>
                  </a:cubicBezTo>
                  <a:cubicBezTo>
                    <a:pt x="2512" y="9733"/>
                    <a:pt x="2590" y="9654"/>
                    <a:pt x="2667" y="9451"/>
                  </a:cubicBezTo>
                  <a:cubicBezTo>
                    <a:pt x="2687" y="9400"/>
                    <a:pt x="2685" y="9346"/>
                    <a:pt x="2654" y="9146"/>
                  </a:cubicBezTo>
                  <a:cubicBezTo>
                    <a:pt x="2619" y="8914"/>
                    <a:pt x="2576" y="8626"/>
                    <a:pt x="2661" y="8283"/>
                  </a:cubicBezTo>
                  <a:cubicBezTo>
                    <a:pt x="2761" y="7877"/>
                    <a:pt x="3024" y="7717"/>
                    <a:pt x="3235" y="7648"/>
                  </a:cubicBezTo>
                  <a:cubicBezTo>
                    <a:pt x="3204" y="7560"/>
                    <a:pt x="3182" y="7451"/>
                    <a:pt x="3177" y="7328"/>
                  </a:cubicBezTo>
                  <a:cubicBezTo>
                    <a:pt x="3158" y="6864"/>
                    <a:pt x="3401" y="6470"/>
                    <a:pt x="3578" y="6183"/>
                  </a:cubicBezTo>
                  <a:cubicBezTo>
                    <a:pt x="3625" y="6107"/>
                    <a:pt x="3665" y="6043"/>
                    <a:pt x="3696" y="5983"/>
                  </a:cubicBezTo>
                  <a:cubicBezTo>
                    <a:pt x="3928" y="5525"/>
                    <a:pt x="4087" y="5238"/>
                    <a:pt x="4403" y="5157"/>
                  </a:cubicBezTo>
                  <a:lnTo>
                    <a:pt x="4581" y="5135"/>
                  </a:lnTo>
                  <a:cubicBezTo>
                    <a:pt x="5025" y="5135"/>
                    <a:pt x="5340" y="5519"/>
                    <a:pt x="5572" y="5799"/>
                  </a:cubicBezTo>
                  <a:cubicBezTo>
                    <a:pt x="5634" y="5875"/>
                    <a:pt x="5657" y="5907"/>
                    <a:pt x="5679" y="5927"/>
                  </a:cubicBezTo>
                  <a:cubicBezTo>
                    <a:pt x="5682" y="5930"/>
                    <a:pt x="5684" y="5931"/>
                    <a:pt x="5686" y="5934"/>
                  </a:cubicBezTo>
                  <a:cubicBezTo>
                    <a:pt x="5648" y="5700"/>
                    <a:pt x="5608" y="5448"/>
                    <a:pt x="5621" y="5169"/>
                  </a:cubicBezTo>
                  <a:lnTo>
                    <a:pt x="5647" y="4625"/>
                  </a:lnTo>
                  <a:lnTo>
                    <a:pt x="6138" y="4541"/>
                  </a:lnTo>
                  <a:cubicBezTo>
                    <a:pt x="6214" y="4528"/>
                    <a:pt x="6289" y="4521"/>
                    <a:pt x="6363" y="4521"/>
                  </a:cubicBezTo>
                  <a:cubicBezTo>
                    <a:pt x="6468" y="4521"/>
                    <a:pt x="6567" y="4534"/>
                    <a:pt x="6660" y="4554"/>
                  </a:cubicBezTo>
                  <a:cubicBezTo>
                    <a:pt x="6674" y="4445"/>
                    <a:pt x="6694" y="4335"/>
                    <a:pt x="6723" y="4228"/>
                  </a:cubicBezTo>
                  <a:cubicBezTo>
                    <a:pt x="6839" y="3796"/>
                    <a:pt x="7140" y="3549"/>
                    <a:pt x="7359" y="3369"/>
                  </a:cubicBezTo>
                  <a:cubicBezTo>
                    <a:pt x="7411" y="3326"/>
                    <a:pt x="7461" y="3286"/>
                    <a:pt x="7505" y="3243"/>
                  </a:cubicBezTo>
                  <a:cubicBezTo>
                    <a:pt x="7795" y="2967"/>
                    <a:pt x="8130" y="2827"/>
                    <a:pt x="8501" y="2827"/>
                  </a:cubicBezTo>
                  <a:cubicBezTo>
                    <a:pt x="8671" y="2827"/>
                    <a:pt x="8842" y="2858"/>
                    <a:pt x="9018" y="2894"/>
                  </a:cubicBezTo>
                  <a:cubicBezTo>
                    <a:pt x="9170" y="2394"/>
                    <a:pt x="9522" y="2158"/>
                    <a:pt x="9929" y="1931"/>
                  </a:cubicBezTo>
                  <a:cubicBezTo>
                    <a:pt x="10036" y="1873"/>
                    <a:pt x="10132" y="1800"/>
                    <a:pt x="10229" y="1728"/>
                  </a:cubicBezTo>
                  <a:cubicBezTo>
                    <a:pt x="10394" y="1607"/>
                    <a:pt x="10579" y="1470"/>
                    <a:pt x="10802" y="1370"/>
                  </a:cubicBezTo>
                  <a:cubicBezTo>
                    <a:pt x="10977" y="1292"/>
                    <a:pt x="11153" y="1239"/>
                    <a:pt x="11330" y="1188"/>
                  </a:cubicBezTo>
                  <a:cubicBezTo>
                    <a:pt x="11517" y="1135"/>
                    <a:pt x="11676" y="1089"/>
                    <a:pt x="11811" y="1009"/>
                  </a:cubicBezTo>
                  <a:cubicBezTo>
                    <a:pt x="11899" y="957"/>
                    <a:pt x="12035" y="814"/>
                    <a:pt x="12144" y="699"/>
                  </a:cubicBezTo>
                  <a:cubicBezTo>
                    <a:pt x="12441" y="387"/>
                    <a:pt x="12809" y="0"/>
                    <a:pt x="13329" y="0"/>
                  </a:cubicBezTo>
                  <a:cubicBezTo>
                    <a:pt x="13517" y="0"/>
                    <a:pt x="13699" y="53"/>
                    <a:pt x="13872" y="156"/>
                  </a:cubicBezTo>
                  <a:cubicBezTo>
                    <a:pt x="13935" y="149"/>
                    <a:pt x="14002" y="145"/>
                    <a:pt x="14076" y="145"/>
                  </a:cubicBezTo>
                  <a:cubicBezTo>
                    <a:pt x="14216" y="145"/>
                    <a:pt x="14363" y="159"/>
                    <a:pt x="14476" y="170"/>
                  </a:cubicBezTo>
                  <a:cubicBezTo>
                    <a:pt x="14750" y="196"/>
                    <a:pt x="14960" y="241"/>
                    <a:pt x="15161" y="285"/>
                  </a:cubicBezTo>
                  <a:cubicBezTo>
                    <a:pt x="15353" y="328"/>
                    <a:pt x="15494" y="362"/>
                    <a:pt x="15609" y="362"/>
                  </a:cubicBezTo>
                  <a:lnTo>
                    <a:pt x="15745" y="361"/>
                  </a:lnTo>
                  <a:cubicBezTo>
                    <a:pt x="15878" y="361"/>
                    <a:pt x="16006" y="366"/>
                    <a:pt x="16136" y="372"/>
                  </a:cubicBezTo>
                  <a:cubicBezTo>
                    <a:pt x="16270" y="378"/>
                    <a:pt x="16373" y="383"/>
                    <a:pt x="16475" y="383"/>
                  </a:cubicBezTo>
                  <a:lnTo>
                    <a:pt x="16987" y="379"/>
                  </a:lnTo>
                  <a:lnTo>
                    <a:pt x="17029" y="1709"/>
                  </a:lnTo>
                  <a:lnTo>
                    <a:pt x="16726" y="1725"/>
                  </a:lnTo>
                  <a:cubicBezTo>
                    <a:pt x="16579" y="1731"/>
                    <a:pt x="16426" y="1734"/>
                    <a:pt x="16276" y="1734"/>
                  </a:cubicBezTo>
                  <a:cubicBezTo>
                    <a:pt x="16182" y="1734"/>
                    <a:pt x="16058" y="1732"/>
                    <a:pt x="15948" y="1730"/>
                  </a:cubicBezTo>
                  <a:cubicBezTo>
                    <a:pt x="15945" y="1763"/>
                    <a:pt x="15943" y="1799"/>
                    <a:pt x="15940" y="1839"/>
                  </a:cubicBezTo>
                  <a:cubicBezTo>
                    <a:pt x="15932" y="1963"/>
                    <a:pt x="15925" y="2082"/>
                    <a:pt x="15907" y="2214"/>
                  </a:cubicBezTo>
                  <a:cubicBezTo>
                    <a:pt x="15899" y="2270"/>
                    <a:pt x="15897" y="2284"/>
                    <a:pt x="16054" y="2487"/>
                  </a:cubicBezTo>
                  <a:cubicBezTo>
                    <a:pt x="16116" y="2568"/>
                    <a:pt x="16179" y="2651"/>
                    <a:pt x="16237" y="2740"/>
                  </a:cubicBezTo>
                  <a:cubicBezTo>
                    <a:pt x="16488" y="3122"/>
                    <a:pt x="16505" y="3518"/>
                    <a:pt x="16517" y="3808"/>
                  </a:cubicBezTo>
                  <a:cubicBezTo>
                    <a:pt x="16523" y="3946"/>
                    <a:pt x="16528" y="4074"/>
                    <a:pt x="16555" y="4133"/>
                  </a:cubicBezTo>
                  <a:cubicBezTo>
                    <a:pt x="16595" y="4204"/>
                    <a:pt x="16776" y="4347"/>
                    <a:pt x="17093" y="4556"/>
                  </a:cubicBezTo>
                  <a:lnTo>
                    <a:pt x="17216" y="4637"/>
                  </a:lnTo>
                  <a:cubicBezTo>
                    <a:pt x="17580" y="4884"/>
                    <a:pt x="17987" y="5161"/>
                    <a:pt x="18277" y="5541"/>
                  </a:cubicBezTo>
                  <a:cubicBezTo>
                    <a:pt x="18441" y="5754"/>
                    <a:pt x="18689" y="6078"/>
                    <a:pt x="18511" y="6503"/>
                  </a:cubicBezTo>
                  <a:lnTo>
                    <a:pt x="18354" y="6877"/>
                  </a:lnTo>
                  <a:lnTo>
                    <a:pt x="18101" y="6896"/>
                  </a:lnTo>
                  <a:cubicBezTo>
                    <a:pt x="18317" y="7166"/>
                    <a:pt x="18715" y="7559"/>
                    <a:pt x="19106" y="7806"/>
                  </a:cubicBezTo>
                  <a:cubicBezTo>
                    <a:pt x="19194" y="7863"/>
                    <a:pt x="19241" y="7877"/>
                    <a:pt x="19255" y="7877"/>
                  </a:cubicBezTo>
                  <a:lnTo>
                    <a:pt x="19391" y="7854"/>
                  </a:lnTo>
                  <a:cubicBezTo>
                    <a:pt x="19524" y="7825"/>
                    <a:pt x="19675" y="7794"/>
                    <a:pt x="19871" y="7791"/>
                  </a:cubicBezTo>
                  <a:cubicBezTo>
                    <a:pt x="20308" y="7791"/>
                    <a:pt x="20622" y="7923"/>
                    <a:pt x="20835" y="8193"/>
                  </a:cubicBezTo>
                  <a:cubicBezTo>
                    <a:pt x="21126" y="8565"/>
                    <a:pt x="21108" y="9032"/>
                    <a:pt x="21052" y="9440"/>
                  </a:cubicBezTo>
                  <a:cubicBezTo>
                    <a:pt x="21026" y="9628"/>
                    <a:pt x="21026" y="9628"/>
                    <a:pt x="21267" y="9922"/>
                  </a:cubicBezTo>
                  <a:lnTo>
                    <a:pt x="21588" y="10320"/>
                  </a:lnTo>
                  <a:lnTo>
                    <a:pt x="21555" y="10618"/>
                  </a:lnTo>
                  <a:cubicBezTo>
                    <a:pt x="21544" y="10718"/>
                    <a:pt x="21272" y="13094"/>
                    <a:pt x="19605" y="13094"/>
                  </a:cubicBezTo>
                  <a:lnTo>
                    <a:pt x="18734" y="13094"/>
                  </a:lnTo>
                  <a:lnTo>
                    <a:pt x="17465" y="14551"/>
                  </a:lnTo>
                  <a:lnTo>
                    <a:pt x="16104" y="14551"/>
                  </a:lnTo>
                  <a:lnTo>
                    <a:pt x="14395" y="14007"/>
                  </a:lnTo>
                  <a:lnTo>
                    <a:pt x="13180" y="15175"/>
                  </a:lnTo>
                  <a:lnTo>
                    <a:pt x="12661" y="14551"/>
                  </a:lnTo>
                  <a:lnTo>
                    <a:pt x="8053" y="14551"/>
                  </a:lnTo>
                  <a:cubicBezTo>
                    <a:pt x="7954" y="14828"/>
                    <a:pt x="7887" y="15243"/>
                    <a:pt x="8103" y="15690"/>
                  </a:cubicBezTo>
                  <a:cubicBezTo>
                    <a:pt x="8552" y="16620"/>
                    <a:pt x="8341" y="18665"/>
                    <a:pt x="8295" y="19066"/>
                  </a:cubicBezTo>
                  <a:lnTo>
                    <a:pt x="7999" y="21600"/>
                  </a:lnTo>
                  <a:lnTo>
                    <a:pt x="7119" y="19233"/>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75" name="Google Shape;575;p12"/>
            <p:cNvSpPr/>
            <p:nvPr/>
          </p:nvSpPr>
          <p:spPr>
            <a:xfrm>
              <a:off x="11999174" y="5960631"/>
              <a:ext cx="346281" cy="444949"/>
            </a:xfrm>
            <a:custGeom>
              <a:rect b="b" l="l" r="r" t="t"/>
              <a:pathLst>
                <a:path extrusionOk="0" h="21600" w="21600">
                  <a:moveTo>
                    <a:pt x="2802" y="21336"/>
                  </a:moveTo>
                  <a:cubicBezTo>
                    <a:pt x="2771" y="21316"/>
                    <a:pt x="2063" y="20859"/>
                    <a:pt x="1920" y="20160"/>
                  </a:cubicBezTo>
                  <a:lnTo>
                    <a:pt x="0" y="18373"/>
                  </a:lnTo>
                  <a:lnTo>
                    <a:pt x="253" y="18069"/>
                  </a:lnTo>
                  <a:cubicBezTo>
                    <a:pt x="290" y="18023"/>
                    <a:pt x="325" y="17948"/>
                    <a:pt x="362" y="17870"/>
                  </a:cubicBezTo>
                  <a:cubicBezTo>
                    <a:pt x="441" y="17700"/>
                    <a:pt x="537" y="17498"/>
                    <a:pt x="753" y="17312"/>
                  </a:cubicBezTo>
                  <a:cubicBezTo>
                    <a:pt x="1071" y="17039"/>
                    <a:pt x="1396" y="16983"/>
                    <a:pt x="1613" y="16983"/>
                  </a:cubicBezTo>
                  <a:cubicBezTo>
                    <a:pt x="1851" y="16983"/>
                    <a:pt x="2050" y="17045"/>
                    <a:pt x="2218" y="17128"/>
                  </a:cubicBezTo>
                  <a:cubicBezTo>
                    <a:pt x="2165" y="17055"/>
                    <a:pt x="2113" y="16995"/>
                    <a:pt x="2074" y="16970"/>
                  </a:cubicBezTo>
                  <a:lnTo>
                    <a:pt x="1604" y="16684"/>
                  </a:lnTo>
                  <a:lnTo>
                    <a:pt x="1914" y="16338"/>
                  </a:lnTo>
                  <a:cubicBezTo>
                    <a:pt x="1644" y="16180"/>
                    <a:pt x="1363" y="15924"/>
                    <a:pt x="1457" y="15478"/>
                  </a:cubicBezTo>
                  <a:cubicBezTo>
                    <a:pt x="1510" y="15228"/>
                    <a:pt x="1498" y="15021"/>
                    <a:pt x="1481" y="14736"/>
                  </a:cubicBezTo>
                  <a:lnTo>
                    <a:pt x="1454" y="14266"/>
                  </a:lnTo>
                  <a:lnTo>
                    <a:pt x="2040" y="14144"/>
                  </a:lnTo>
                  <a:cubicBezTo>
                    <a:pt x="2504" y="14149"/>
                    <a:pt x="2885" y="14161"/>
                    <a:pt x="3252" y="14212"/>
                  </a:cubicBezTo>
                  <a:cubicBezTo>
                    <a:pt x="3332" y="14224"/>
                    <a:pt x="3418" y="14242"/>
                    <a:pt x="3505" y="14260"/>
                  </a:cubicBezTo>
                  <a:cubicBezTo>
                    <a:pt x="3541" y="14268"/>
                    <a:pt x="3586" y="14277"/>
                    <a:pt x="3627" y="14285"/>
                  </a:cubicBezTo>
                  <a:cubicBezTo>
                    <a:pt x="3659" y="14220"/>
                    <a:pt x="3690" y="14069"/>
                    <a:pt x="3671" y="13718"/>
                  </a:cubicBezTo>
                  <a:lnTo>
                    <a:pt x="3650" y="13131"/>
                  </a:lnTo>
                  <a:lnTo>
                    <a:pt x="4239" y="13089"/>
                  </a:lnTo>
                  <a:cubicBezTo>
                    <a:pt x="4307" y="13084"/>
                    <a:pt x="4373" y="13082"/>
                    <a:pt x="4436" y="13082"/>
                  </a:cubicBezTo>
                  <a:cubicBezTo>
                    <a:pt x="5367" y="13082"/>
                    <a:pt x="5820" y="13571"/>
                    <a:pt x="6183" y="13964"/>
                  </a:cubicBezTo>
                  <a:lnTo>
                    <a:pt x="6307" y="14104"/>
                  </a:lnTo>
                  <a:cubicBezTo>
                    <a:pt x="6386" y="14194"/>
                    <a:pt x="6529" y="14357"/>
                    <a:pt x="6597" y="14383"/>
                  </a:cubicBezTo>
                  <a:cubicBezTo>
                    <a:pt x="6662" y="14336"/>
                    <a:pt x="7275" y="14008"/>
                    <a:pt x="7364" y="13939"/>
                  </a:cubicBezTo>
                  <a:lnTo>
                    <a:pt x="7577" y="13776"/>
                  </a:lnTo>
                  <a:lnTo>
                    <a:pt x="7850" y="13955"/>
                  </a:lnTo>
                  <a:lnTo>
                    <a:pt x="8374" y="13893"/>
                  </a:lnTo>
                  <a:cubicBezTo>
                    <a:pt x="8374" y="13893"/>
                    <a:pt x="8474" y="14138"/>
                    <a:pt x="8484" y="14161"/>
                  </a:cubicBezTo>
                  <a:cubicBezTo>
                    <a:pt x="8491" y="14133"/>
                    <a:pt x="8499" y="14107"/>
                    <a:pt x="8507" y="14085"/>
                  </a:cubicBezTo>
                  <a:cubicBezTo>
                    <a:pt x="8606" y="13828"/>
                    <a:pt x="8802" y="13649"/>
                    <a:pt x="8960" y="13505"/>
                  </a:cubicBezTo>
                  <a:cubicBezTo>
                    <a:pt x="9052" y="13421"/>
                    <a:pt x="9147" y="13334"/>
                    <a:pt x="9161" y="13282"/>
                  </a:cubicBezTo>
                  <a:cubicBezTo>
                    <a:pt x="9187" y="13184"/>
                    <a:pt x="9169" y="13046"/>
                    <a:pt x="9149" y="12900"/>
                  </a:cubicBezTo>
                  <a:cubicBezTo>
                    <a:pt x="9134" y="12787"/>
                    <a:pt x="9121" y="12674"/>
                    <a:pt x="9119" y="12564"/>
                  </a:cubicBezTo>
                  <a:lnTo>
                    <a:pt x="9121" y="12356"/>
                  </a:lnTo>
                  <a:cubicBezTo>
                    <a:pt x="9124" y="12173"/>
                    <a:pt x="9128" y="12023"/>
                    <a:pt x="9085" y="11889"/>
                  </a:cubicBezTo>
                  <a:cubicBezTo>
                    <a:pt x="8995" y="11607"/>
                    <a:pt x="8931" y="11404"/>
                    <a:pt x="9039" y="11048"/>
                  </a:cubicBezTo>
                  <a:lnTo>
                    <a:pt x="9084" y="10920"/>
                  </a:lnTo>
                  <a:cubicBezTo>
                    <a:pt x="9103" y="10868"/>
                    <a:pt x="9136" y="10778"/>
                    <a:pt x="9135" y="10748"/>
                  </a:cubicBezTo>
                  <a:cubicBezTo>
                    <a:pt x="9085" y="10667"/>
                    <a:pt x="8846" y="10350"/>
                    <a:pt x="8546" y="10340"/>
                  </a:cubicBezTo>
                  <a:cubicBezTo>
                    <a:pt x="8163" y="10327"/>
                    <a:pt x="7875" y="10226"/>
                    <a:pt x="7692" y="10039"/>
                  </a:cubicBezTo>
                  <a:cubicBezTo>
                    <a:pt x="7415" y="9757"/>
                    <a:pt x="7507" y="9440"/>
                    <a:pt x="7574" y="9208"/>
                  </a:cubicBezTo>
                  <a:cubicBezTo>
                    <a:pt x="7594" y="9138"/>
                    <a:pt x="7626" y="9029"/>
                    <a:pt x="7620" y="8993"/>
                  </a:cubicBezTo>
                  <a:cubicBezTo>
                    <a:pt x="7525" y="8431"/>
                    <a:pt x="8049" y="7570"/>
                    <a:pt x="8955" y="7234"/>
                  </a:cubicBezTo>
                  <a:cubicBezTo>
                    <a:pt x="9045" y="7201"/>
                    <a:pt x="9090" y="7131"/>
                    <a:pt x="9057" y="7074"/>
                  </a:cubicBezTo>
                  <a:lnTo>
                    <a:pt x="8976" y="6924"/>
                  </a:lnTo>
                  <a:cubicBezTo>
                    <a:pt x="8760" y="6517"/>
                    <a:pt x="8661" y="6391"/>
                    <a:pt x="8617" y="6356"/>
                  </a:cubicBezTo>
                  <a:cubicBezTo>
                    <a:pt x="8610" y="6356"/>
                    <a:pt x="8603" y="6356"/>
                    <a:pt x="8597" y="6356"/>
                  </a:cubicBezTo>
                  <a:cubicBezTo>
                    <a:pt x="8526" y="6356"/>
                    <a:pt x="8461" y="6364"/>
                    <a:pt x="8373" y="6380"/>
                  </a:cubicBezTo>
                  <a:cubicBezTo>
                    <a:pt x="8274" y="6400"/>
                    <a:pt x="8152" y="6444"/>
                    <a:pt x="8018" y="6491"/>
                  </a:cubicBezTo>
                  <a:cubicBezTo>
                    <a:pt x="7620" y="6628"/>
                    <a:pt x="7184" y="6779"/>
                    <a:pt x="6747" y="6779"/>
                  </a:cubicBezTo>
                  <a:cubicBezTo>
                    <a:pt x="6562" y="6779"/>
                    <a:pt x="6390" y="6752"/>
                    <a:pt x="6234" y="6701"/>
                  </a:cubicBezTo>
                  <a:cubicBezTo>
                    <a:pt x="5471" y="6452"/>
                    <a:pt x="5423" y="5493"/>
                    <a:pt x="6096" y="3853"/>
                  </a:cubicBezTo>
                  <a:lnTo>
                    <a:pt x="6236" y="3511"/>
                  </a:lnTo>
                  <a:lnTo>
                    <a:pt x="10142" y="3511"/>
                  </a:lnTo>
                  <a:cubicBezTo>
                    <a:pt x="10468" y="3511"/>
                    <a:pt x="10697" y="3654"/>
                    <a:pt x="10882" y="3769"/>
                  </a:cubicBezTo>
                  <a:cubicBezTo>
                    <a:pt x="11014" y="3851"/>
                    <a:pt x="11149" y="3936"/>
                    <a:pt x="11324" y="3980"/>
                  </a:cubicBezTo>
                  <a:cubicBezTo>
                    <a:pt x="11603" y="4051"/>
                    <a:pt x="12017" y="4077"/>
                    <a:pt x="12349" y="4099"/>
                  </a:cubicBezTo>
                  <a:cubicBezTo>
                    <a:pt x="12681" y="4120"/>
                    <a:pt x="12935" y="4137"/>
                    <a:pt x="13128" y="4190"/>
                  </a:cubicBezTo>
                  <a:cubicBezTo>
                    <a:pt x="13210" y="4212"/>
                    <a:pt x="13294" y="4239"/>
                    <a:pt x="13378" y="4273"/>
                  </a:cubicBezTo>
                  <a:cubicBezTo>
                    <a:pt x="13403" y="4101"/>
                    <a:pt x="13450" y="3961"/>
                    <a:pt x="13480" y="3885"/>
                  </a:cubicBezTo>
                  <a:cubicBezTo>
                    <a:pt x="13493" y="3754"/>
                    <a:pt x="13617" y="3618"/>
                    <a:pt x="13809" y="3419"/>
                  </a:cubicBezTo>
                  <a:lnTo>
                    <a:pt x="13871" y="3352"/>
                  </a:lnTo>
                  <a:cubicBezTo>
                    <a:pt x="13948" y="3252"/>
                    <a:pt x="14057" y="3136"/>
                    <a:pt x="14172" y="3021"/>
                  </a:cubicBezTo>
                  <a:cubicBezTo>
                    <a:pt x="14311" y="2877"/>
                    <a:pt x="14442" y="2743"/>
                    <a:pt x="14493" y="2626"/>
                  </a:cubicBezTo>
                  <a:cubicBezTo>
                    <a:pt x="14589" y="2403"/>
                    <a:pt x="14556" y="2063"/>
                    <a:pt x="14517" y="1793"/>
                  </a:cubicBezTo>
                  <a:cubicBezTo>
                    <a:pt x="14482" y="1562"/>
                    <a:pt x="14389" y="948"/>
                    <a:pt x="15114" y="588"/>
                  </a:cubicBezTo>
                  <a:cubicBezTo>
                    <a:pt x="15439" y="426"/>
                    <a:pt x="15783" y="408"/>
                    <a:pt x="16012" y="408"/>
                  </a:cubicBezTo>
                  <a:cubicBezTo>
                    <a:pt x="16131" y="408"/>
                    <a:pt x="16253" y="414"/>
                    <a:pt x="16373" y="420"/>
                  </a:cubicBezTo>
                  <a:cubicBezTo>
                    <a:pt x="16478" y="426"/>
                    <a:pt x="16562" y="430"/>
                    <a:pt x="16642" y="430"/>
                  </a:cubicBezTo>
                  <a:cubicBezTo>
                    <a:pt x="16712" y="430"/>
                    <a:pt x="16756" y="426"/>
                    <a:pt x="16783" y="422"/>
                  </a:cubicBezTo>
                  <a:cubicBezTo>
                    <a:pt x="16869" y="305"/>
                    <a:pt x="16962" y="198"/>
                    <a:pt x="17130" y="116"/>
                  </a:cubicBezTo>
                  <a:cubicBezTo>
                    <a:pt x="17284" y="39"/>
                    <a:pt x="17462" y="0"/>
                    <a:pt x="17654" y="0"/>
                  </a:cubicBezTo>
                  <a:cubicBezTo>
                    <a:pt x="17992" y="0"/>
                    <a:pt x="18301" y="125"/>
                    <a:pt x="18528" y="217"/>
                  </a:cubicBezTo>
                  <a:cubicBezTo>
                    <a:pt x="18606" y="249"/>
                    <a:pt x="18652" y="269"/>
                    <a:pt x="18692" y="280"/>
                  </a:cubicBezTo>
                  <a:cubicBezTo>
                    <a:pt x="18906" y="345"/>
                    <a:pt x="19138" y="376"/>
                    <a:pt x="19404" y="376"/>
                  </a:cubicBezTo>
                  <a:cubicBezTo>
                    <a:pt x="19578" y="366"/>
                    <a:pt x="20751" y="215"/>
                    <a:pt x="20751" y="215"/>
                  </a:cubicBezTo>
                  <a:lnTo>
                    <a:pt x="21600" y="107"/>
                  </a:lnTo>
                  <a:lnTo>
                    <a:pt x="21478" y="770"/>
                  </a:lnTo>
                  <a:cubicBezTo>
                    <a:pt x="20986" y="3463"/>
                    <a:pt x="20587" y="3584"/>
                    <a:pt x="20296" y="3673"/>
                  </a:cubicBezTo>
                  <a:cubicBezTo>
                    <a:pt x="20135" y="3753"/>
                    <a:pt x="19681" y="4291"/>
                    <a:pt x="19786" y="4510"/>
                  </a:cubicBezTo>
                  <a:cubicBezTo>
                    <a:pt x="20074" y="5112"/>
                    <a:pt x="19826" y="5820"/>
                    <a:pt x="19625" y="6389"/>
                  </a:cubicBezTo>
                  <a:lnTo>
                    <a:pt x="19542" y="6631"/>
                  </a:lnTo>
                  <a:cubicBezTo>
                    <a:pt x="19518" y="6705"/>
                    <a:pt x="19485" y="6783"/>
                    <a:pt x="19449" y="6863"/>
                  </a:cubicBezTo>
                  <a:cubicBezTo>
                    <a:pt x="19406" y="6963"/>
                    <a:pt x="19374" y="7036"/>
                    <a:pt x="19365" y="7090"/>
                  </a:cubicBezTo>
                  <a:cubicBezTo>
                    <a:pt x="19338" y="7257"/>
                    <a:pt x="19385" y="7457"/>
                    <a:pt x="19434" y="7668"/>
                  </a:cubicBezTo>
                  <a:cubicBezTo>
                    <a:pt x="19499" y="7950"/>
                    <a:pt x="19569" y="8249"/>
                    <a:pt x="19517" y="8570"/>
                  </a:cubicBezTo>
                  <a:cubicBezTo>
                    <a:pt x="19483" y="8787"/>
                    <a:pt x="19395" y="8980"/>
                    <a:pt x="19318" y="9150"/>
                  </a:cubicBezTo>
                  <a:cubicBezTo>
                    <a:pt x="19250" y="9299"/>
                    <a:pt x="19190" y="9432"/>
                    <a:pt x="19176" y="9547"/>
                  </a:cubicBezTo>
                  <a:cubicBezTo>
                    <a:pt x="19165" y="9636"/>
                    <a:pt x="19159" y="9730"/>
                    <a:pt x="19152" y="9824"/>
                  </a:cubicBezTo>
                  <a:cubicBezTo>
                    <a:pt x="19120" y="10262"/>
                    <a:pt x="19079" y="10803"/>
                    <a:pt x="18666" y="11236"/>
                  </a:cubicBezTo>
                  <a:cubicBezTo>
                    <a:pt x="18411" y="11503"/>
                    <a:pt x="17713" y="12041"/>
                    <a:pt x="17108" y="12212"/>
                  </a:cubicBezTo>
                  <a:cubicBezTo>
                    <a:pt x="17014" y="12315"/>
                    <a:pt x="16759" y="12636"/>
                    <a:pt x="16614" y="12818"/>
                  </a:cubicBezTo>
                  <a:cubicBezTo>
                    <a:pt x="16313" y="13196"/>
                    <a:pt x="16041" y="13540"/>
                    <a:pt x="15781" y="13791"/>
                  </a:cubicBezTo>
                  <a:cubicBezTo>
                    <a:pt x="15485" y="14077"/>
                    <a:pt x="15203" y="14294"/>
                    <a:pt x="14940" y="14438"/>
                  </a:cubicBezTo>
                  <a:lnTo>
                    <a:pt x="14940" y="17005"/>
                  </a:lnTo>
                  <a:cubicBezTo>
                    <a:pt x="14745" y="17651"/>
                    <a:pt x="14198" y="19028"/>
                    <a:pt x="13116" y="19128"/>
                  </a:cubicBezTo>
                  <a:cubicBezTo>
                    <a:pt x="12912" y="19184"/>
                    <a:pt x="11999" y="19884"/>
                    <a:pt x="10934" y="20998"/>
                  </a:cubicBezTo>
                  <a:lnTo>
                    <a:pt x="10757" y="21187"/>
                  </a:lnTo>
                  <a:lnTo>
                    <a:pt x="9972" y="21215"/>
                  </a:lnTo>
                  <a:lnTo>
                    <a:pt x="9910" y="21196"/>
                  </a:lnTo>
                  <a:cubicBezTo>
                    <a:pt x="9657" y="21119"/>
                    <a:pt x="9516" y="21059"/>
                    <a:pt x="9426" y="20998"/>
                  </a:cubicBezTo>
                  <a:cubicBezTo>
                    <a:pt x="9125" y="20786"/>
                    <a:pt x="9067" y="20517"/>
                    <a:pt x="9033" y="20356"/>
                  </a:cubicBezTo>
                  <a:cubicBezTo>
                    <a:pt x="8998" y="20211"/>
                    <a:pt x="8986" y="20137"/>
                    <a:pt x="8975" y="20061"/>
                  </a:cubicBezTo>
                  <a:cubicBezTo>
                    <a:pt x="8967" y="20006"/>
                    <a:pt x="8960" y="19967"/>
                    <a:pt x="8954" y="19939"/>
                  </a:cubicBezTo>
                  <a:cubicBezTo>
                    <a:pt x="8714" y="19957"/>
                    <a:pt x="8432" y="20043"/>
                    <a:pt x="8348" y="20091"/>
                  </a:cubicBezTo>
                  <a:cubicBezTo>
                    <a:pt x="8331" y="20101"/>
                    <a:pt x="8314" y="20128"/>
                    <a:pt x="8270" y="20223"/>
                  </a:cubicBezTo>
                  <a:cubicBezTo>
                    <a:pt x="8215" y="20338"/>
                    <a:pt x="8150" y="20476"/>
                    <a:pt x="8011" y="20619"/>
                  </a:cubicBezTo>
                  <a:cubicBezTo>
                    <a:pt x="7738" y="20906"/>
                    <a:pt x="7416" y="21053"/>
                    <a:pt x="7055" y="21053"/>
                  </a:cubicBezTo>
                  <a:cubicBezTo>
                    <a:pt x="6612" y="21053"/>
                    <a:pt x="6301" y="20826"/>
                    <a:pt x="6094" y="20676"/>
                  </a:cubicBezTo>
                  <a:cubicBezTo>
                    <a:pt x="5980" y="20592"/>
                    <a:pt x="5934" y="20564"/>
                    <a:pt x="5916" y="20555"/>
                  </a:cubicBezTo>
                  <a:lnTo>
                    <a:pt x="5807" y="20544"/>
                  </a:lnTo>
                  <a:lnTo>
                    <a:pt x="5701" y="20490"/>
                  </a:lnTo>
                  <a:lnTo>
                    <a:pt x="5302" y="20171"/>
                  </a:lnTo>
                  <a:lnTo>
                    <a:pt x="3218" y="21600"/>
                  </a:lnTo>
                  <a:lnTo>
                    <a:pt x="2802" y="21336"/>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76" name="Google Shape;576;p12"/>
            <p:cNvSpPr/>
            <p:nvPr/>
          </p:nvSpPr>
          <p:spPr>
            <a:xfrm>
              <a:off x="12142049" y="5603207"/>
              <a:ext cx="579284" cy="442871"/>
            </a:xfrm>
            <a:custGeom>
              <a:rect b="b" l="l" r="r" t="t"/>
              <a:pathLst>
                <a:path extrusionOk="0" h="21600" w="21557">
                  <a:moveTo>
                    <a:pt x="3272" y="21571"/>
                  </a:moveTo>
                  <a:lnTo>
                    <a:pt x="2732" y="21500"/>
                  </a:lnTo>
                  <a:lnTo>
                    <a:pt x="2732" y="19824"/>
                  </a:lnTo>
                  <a:lnTo>
                    <a:pt x="2051" y="19034"/>
                  </a:lnTo>
                  <a:lnTo>
                    <a:pt x="1033" y="17345"/>
                  </a:lnTo>
                  <a:lnTo>
                    <a:pt x="1067" y="17122"/>
                  </a:lnTo>
                  <a:cubicBezTo>
                    <a:pt x="1068" y="17118"/>
                    <a:pt x="1123" y="16738"/>
                    <a:pt x="1075" y="16451"/>
                  </a:cubicBezTo>
                  <a:cubicBezTo>
                    <a:pt x="1058" y="16371"/>
                    <a:pt x="873" y="16127"/>
                    <a:pt x="653" y="15954"/>
                  </a:cubicBezTo>
                  <a:lnTo>
                    <a:pt x="453" y="15797"/>
                  </a:lnTo>
                  <a:lnTo>
                    <a:pt x="471" y="15492"/>
                  </a:lnTo>
                  <a:cubicBezTo>
                    <a:pt x="471" y="15487"/>
                    <a:pt x="496" y="15064"/>
                    <a:pt x="468" y="14559"/>
                  </a:cubicBezTo>
                  <a:lnTo>
                    <a:pt x="466" y="14557"/>
                  </a:lnTo>
                  <a:cubicBezTo>
                    <a:pt x="393" y="14462"/>
                    <a:pt x="295" y="14335"/>
                    <a:pt x="258" y="14138"/>
                  </a:cubicBezTo>
                  <a:cubicBezTo>
                    <a:pt x="209" y="13891"/>
                    <a:pt x="276" y="13684"/>
                    <a:pt x="317" y="13561"/>
                  </a:cubicBezTo>
                  <a:cubicBezTo>
                    <a:pt x="319" y="13315"/>
                    <a:pt x="328" y="12842"/>
                    <a:pt x="328" y="12842"/>
                  </a:cubicBezTo>
                  <a:cubicBezTo>
                    <a:pt x="185" y="12680"/>
                    <a:pt x="-43" y="12366"/>
                    <a:pt x="7" y="11964"/>
                  </a:cubicBezTo>
                  <a:cubicBezTo>
                    <a:pt x="44" y="11663"/>
                    <a:pt x="267" y="11402"/>
                    <a:pt x="706" y="11145"/>
                  </a:cubicBezTo>
                  <a:lnTo>
                    <a:pt x="2464" y="6773"/>
                  </a:lnTo>
                  <a:lnTo>
                    <a:pt x="2569" y="8287"/>
                  </a:lnTo>
                  <a:cubicBezTo>
                    <a:pt x="2582" y="8289"/>
                    <a:pt x="2594" y="8289"/>
                    <a:pt x="2606" y="8289"/>
                  </a:cubicBezTo>
                  <a:cubicBezTo>
                    <a:pt x="2752" y="8240"/>
                    <a:pt x="3263" y="7831"/>
                    <a:pt x="3337" y="7714"/>
                  </a:cubicBezTo>
                  <a:lnTo>
                    <a:pt x="3440" y="7506"/>
                  </a:lnTo>
                  <a:lnTo>
                    <a:pt x="3604" y="7657"/>
                  </a:lnTo>
                  <a:lnTo>
                    <a:pt x="3856" y="7418"/>
                  </a:lnTo>
                  <a:lnTo>
                    <a:pt x="4008" y="7698"/>
                  </a:lnTo>
                  <a:cubicBezTo>
                    <a:pt x="4062" y="7797"/>
                    <a:pt x="4141" y="7942"/>
                    <a:pt x="4189" y="7999"/>
                  </a:cubicBezTo>
                  <a:cubicBezTo>
                    <a:pt x="4197" y="7992"/>
                    <a:pt x="4350" y="7859"/>
                    <a:pt x="4417" y="7797"/>
                  </a:cubicBezTo>
                  <a:cubicBezTo>
                    <a:pt x="4686" y="7552"/>
                    <a:pt x="4976" y="7287"/>
                    <a:pt x="5287" y="7175"/>
                  </a:cubicBezTo>
                  <a:cubicBezTo>
                    <a:pt x="5626" y="7053"/>
                    <a:pt x="6101" y="6995"/>
                    <a:pt x="6355" y="6970"/>
                  </a:cubicBezTo>
                  <a:lnTo>
                    <a:pt x="6476" y="6959"/>
                  </a:lnTo>
                  <a:cubicBezTo>
                    <a:pt x="6789" y="6932"/>
                    <a:pt x="6796" y="6931"/>
                    <a:pt x="6943" y="6681"/>
                  </a:cubicBezTo>
                  <a:cubicBezTo>
                    <a:pt x="6943" y="6681"/>
                    <a:pt x="7185" y="6276"/>
                    <a:pt x="7244" y="6175"/>
                  </a:cubicBezTo>
                  <a:cubicBezTo>
                    <a:pt x="7077" y="5996"/>
                    <a:pt x="6991" y="5806"/>
                    <a:pt x="6987" y="5607"/>
                  </a:cubicBezTo>
                  <a:cubicBezTo>
                    <a:pt x="6983" y="5393"/>
                    <a:pt x="7043" y="5190"/>
                    <a:pt x="7156" y="5036"/>
                  </a:cubicBezTo>
                  <a:cubicBezTo>
                    <a:pt x="7399" y="4709"/>
                    <a:pt x="7831" y="4664"/>
                    <a:pt x="8262" y="4664"/>
                  </a:cubicBezTo>
                  <a:cubicBezTo>
                    <a:pt x="8262" y="4664"/>
                    <a:pt x="8524" y="4665"/>
                    <a:pt x="8539" y="4662"/>
                  </a:cubicBezTo>
                  <a:cubicBezTo>
                    <a:pt x="8642" y="4644"/>
                    <a:pt x="8738" y="4598"/>
                    <a:pt x="8835" y="4553"/>
                  </a:cubicBezTo>
                  <a:cubicBezTo>
                    <a:pt x="9001" y="4478"/>
                    <a:pt x="9169" y="4402"/>
                    <a:pt x="9368" y="4377"/>
                  </a:cubicBezTo>
                  <a:lnTo>
                    <a:pt x="9452" y="4372"/>
                  </a:lnTo>
                  <a:cubicBezTo>
                    <a:pt x="9452" y="4372"/>
                    <a:pt x="9733" y="4386"/>
                    <a:pt x="9733" y="4386"/>
                  </a:cubicBezTo>
                  <a:cubicBezTo>
                    <a:pt x="9761" y="4386"/>
                    <a:pt x="9808" y="4282"/>
                    <a:pt x="9835" y="4223"/>
                  </a:cubicBezTo>
                  <a:cubicBezTo>
                    <a:pt x="9888" y="4111"/>
                    <a:pt x="9939" y="4007"/>
                    <a:pt x="9983" y="3940"/>
                  </a:cubicBezTo>
                  <a:cubicBezTo>
                    <a:pt x="10053" y="3834"/>
                    <a:pt x="10124" y="3736"/>
                    <a:pt x="10194" y="3638"/>
                  </a:cubicBezTo>
                  <a:lnTo>
                    <a:pt x="10572" y="3097"/>
                  </a:lnTo>
                  <a:cubicBezTo>
                    <a:pt x="10797" y="2771"/>
                    <a:pt x="11023" y="2443"/>
                    <a:pt x="11256" y="2125"/>
                  </a:cubicBezTo>
                  <a:cubicBezTo>
                    <a:pt x="11289" y="2079"/>
                    <a:pt x="11330" y="2031"/>
                    <a:pt x="11373" y="1980"/>
                  </a:cubicBezTo>
                  <a:cubicBezTo>
                    <a:pt x="11410" y="1938"/>
                    <a:pt x="11478" y="1859"/>
                    <a:pt x="11492" y="1827"/>
                  </a:cubicBezTo>
                  <a:cubicBezTo>
                    <a:pt x="11490" y="1826"/>
                    <a:pt x="11487" y="1771"/>
                    <a:pt x="11485" y="1735"/>
                  </a:cubicBezTo>
                  <a:cubicBezTo>
                    <a:pt x="11476" y="1555"/>
                    <a:pt x="11460" y="1256"/>
                    <a:pt x="11649" y="964"/>
                  </a:cubicBezTo>
                  <a:cubicBezTo>
                    <a:pt x="11825" y="692"/>
                    <a:pt x="12099" y="530"/>
                    <a:pt x="12341" y="387"/>
                  </a:cubicBezTo>
                  <a:cubicBezTo>
                    <a:pt x="12439" y="329"/>
                    <a:pt x="12519" y="282"/>
                    <a:pt x="12585" y="232"/>
                  </a:cubicBezTo>
                  <a:cubicBezTo>
                    <a:pt x="12837" y="40"/>
                    <a:pt x="13302" y="0"/>
                    <a:pt x="13648" y="0"/>
                  </a:cubicBezTo>
                  <a:lnTo>
                    <a:pt x="13806" y="0"/>
                  </a:lnTo>
                  <a:lnTo>
                    <a:pt x="13944" y="149"/>
                  </a:lnTo>
                  <a:cubicBezTo>
                    <a:pt x="15351" y="2439"/>
                    <a:pt x="15381" y="2808"/>
                    <a:pt x="15390" y="2929"/>
                  </a:cubicBezTo>
                  <a:cubicBezTo>
                    <a:pt x="15411" y="3077"/>
                    <a:pt x="15420" y="3145"/>
                    <a:pt x="15424" y="3215"/>
                  </a:cubicBezTo>
                  <a:cubicBezTo>
                    <a:pt x="15429" y="3306"/>
                    <a:pt x="15429" y="3395"/>
                    <a:pt x="15430" y="3484"/>
                  </a:cubicBezTo>
                  <a:lnTo>
                    <a:pt x="15431" y="3601"/>
                  </a:lnTo>
                  <a:cubicBezTo>
                    <a:pt x="15433" y="3654"/>
                    <a:pt x="15439" y="3716"/>
                    <a:pt x="15445" y="3780"/>
                  </a:cubicBezTo>
                  <a:cubicBezTo>
                    <a:pt x="15459" y="3923"/>
                    <a:pt x="15475" y="4079"/>
                    <a:pt x="15463" y="4249"/>
                  </a:cubicBezTo>
                  <a:cubicBezTo>
                    <a:pt x="15446" y="4500"/>
                    <a:pt x="15350" y="4681"/>
                    <a:pt x="15287" y="4801"/>
                  </a:cubicBezTo>
                  <a:cubicBezTo>
                    <a:pt x="15268" y="4838"/>
                    <a:pt x="15254" y="4863"/>
                    <a:pt x="15243" y="4891"/>
                  </a:cubicBezTo>
                  <a:cubicBezTo>
                    <a:pt x="15287" y="5009"/>
                    <a:pt x="15307" y="5130"/>
                    <a:pt x="15307" y="5251"/>
                  </a:cubicBezTo>
                  <a:cubicBezTo>
                    <a:pt x="15412" y="5266"/>
                    <a:pt x="15513" y="5283"/>
                    <a:pt x="15612" y="5300"/>
                  </a:cubicBezTo>
                  <a:cubicBezTo>
                    <a:pt x="15749" y="5323"/>
                    <a:pt x="15885" y="5347"/>
                    <a:pt x="16021" y="5363"/>
                  </a:cubicBezTo>
                  <a:lnTo>
                    <a:pt x="16347" y="5400"/>
                  </a:lnTo>
                  <a:lnTo>
                    <a:pt x="16364" y="5829"/>
                  </a:lnTo>
                  <a:cubicBezTo>
                    <a:pt x="16365" y="5874"/>
                    <a:pt x="16371" y="5915"/>
                    <a:pt x="16376" y="5958"/>
                  </a:cubicBezTo>
                  <a:cubicBezTo>
                    <a:pt x="16391" y="6081"/>
                    <a:pt x="16409" y="6229"/>
                    <a:pt x="16393" y="6398"/>
                  </a:cubicBezTo>
                  <a:cubicBezTo>
                    <a:pt x="16392" y="6406"/>
                    <a:pt x="16391" y="6414"/>
                    <a:pt x="16390" y="6422"/>
                  </a:cubicBezTo>
                  <a:lnTo>
                    <a:pt x="16408" y="6426"/>
                  </a:lnTo>
                  <a:cubicBezTo>
                    <a:pt x="16724" y="6486"/>
                    <a:pt x="17299" y="6596"/>
                    <a:pt x="17493" y="7302"/>
                  </a:cubicBezTo>
                  <a:cubicBezTo>
                    <a:pt x="17830" y="7381"/>
                    <a:pt x="18052" y="7751"/>
                    <a:pt x="18070" y="8069"/>
                  </a:cubicBezTo>
                  <a:cubicBezTo>
                    <a:pt x="18083" y="8252"/>
                    <a:pt x="18043" y="8409"/>
                    <a:pt x="17994" y="8532"/>
                  </a:cubicBezTo>
                  <a:cubicBezTo>
                    <a:pt x="18196" y="8714"/>
                    <a:pt x="18501" y="8961"/>
                    <a:pt x="18662" y="9079"/>
                  </a:cubicBezTo>
                  <a:cubicBezTo>
                    <a:pt x="18878" y="9240"/>
                    <a:pt x="19171" y="9457"/>
                    <a:pt x="19241" y="9999"/>
                  </a:cubicBezTo>
                  <a:cubicBezTo>
                    <a:pt x="19249" y="10003"/>
                    <a:pt x="19259" y="10008"/>
                    <a:pt x="19267" y="10012"/>
                  </a:cubicBezTo>
                  <a:cubicBezTo>
                    <a:pt x="19574" y="10172"/>
                    <a:pt x="19747" y="10526"/>
                    <a:pt x="19709" y="10914"/>
                  </a:cubicBezTo>
                  <a:cubicBezTo>
                    <a:pt x="19707" y="10934"/>
                    <a:pt x="19688" y="11026"/>
                    <a:pt x="19669" y="11120"/>
                  </a:cubicBezTo>
                  <a:cubicBezTo>
                    <a:pt x="19823" y="11272"/>
                    <a:pt x="19903" y="11469"/>
                    <a:pt x="19959" y="11609"/>
                  </a:cubicBezTo>
                  <a:cubicBezTo>
                    <a:pt x="20004" y="11721"/>
                    <a:pt x="20029" y="11781"/>
                    <a:pt x="20066" y="11813"/>
                  </a:cubicBezTo>
                  <a:cubicBezTo>
                    <a:pt x="20142" y="11878"/>
                    <a:pt x="20226" y="11919"/>
                    <a:pt x="20307" y="11961"/>
                  </a:cubicBezTo>
                  <a:cubicBezTo>
                    <a:pt x="20556" y="12090"/>
                    <a:pt x="20842" y="12239"/>
                    <a:pt x="21033" y="12654"/>
                  </a:cubicBezTo>
                  <a:cubicBezTo>
                    <a:pt x="21186" y="12987"/>
                    <a:pt x="21249" y="13350"/>
                    <a:pt x="21295" y="13665"/>
                  </a:cubicBezTo>
                  <a:cubicBezTo>
                    <a:pt x="21330" y="13899"/>
                    <a:pt x="21388" y="14094"/>
                    <a:pt x="21471" y="14261"/>
                  </a:cubicBezTo>
                  <a:lnTo>
                    <a:pt x="21557" y="14432"/>
                  </a:lnTo>
                  <a:lnTo>
                    <a:pt x="21064" y="15053"/>
                  </a:lnTo>
                  <a:lnTo>
                    <a:pt x="20937" y="14933"/>
                  </a:lnTo>
                  <a:cubicBezTo>
                    <a:pt x="20851" y="14853"/>
                    <a:pt x="20775" y="14814"/>
                    <a:pt x="20704" y="14814"/>
                  </a:cubicBezTo>
                  <a:lnTo>
                    <a:pt x="20650" y="14819"/>
                  </a:lnTo>
                  <a:cubicBezTo>
                    <a:pt x="20599" y="14830"/>
                    <a:pt x="20533" y="14861"/>
                    <a:pt x="20465" y="14891"/>
                  </a:cubicBezTo>
                  <a:cubicBezTo>
                    <a:pt x="20295" y="14967"/>
                    <a:pt x="20104" y="15051"/>
                    <a:pt x="19890" y="15051"/>
                  </a:cubicBezTo>
                  <a:cubicBezTo>
                    <a:pt x="19645" y="15051"/>
                    <a:pt x="19422" y="14947"/>
                    <a:pt x="19226" y="14856"/>
                  </a:cubicBezTo>
                  <a:cubicBezTo>
                    <a:pt x="19145" y="14819"/>
                    <a:pt x="19087" y="14792"/>
                    <a:pt x="19030" y="14770"/>
                  </a:cubicBezTo>
                  <a:cubicBezTo>
                    <a:pt x="19030" y="14770"/>
                    <a:pt x="18786" y="14771"/>
                    <a:pt x="18785" y="14771"/>
                  </a:cubicBezTo>
                  <a:cubicBezTo>
                    <a:pt x="18717" y="14771"/>
                    <a:pt x="18656" y="14766"/>
                    <a:pt x="18599" y="14753"/>
                  </a:cubicBezTo>
                  <a:cubicBezTo>
                    <a:pt x="18444" y="14718"/>
                    <a:pt x="18293" y="14640"/>
                    <a:pt x="18150" y="14519"/>
                  </a:cubicBezTo>
                  <a:cubicBezTo>
                    <a:pt x="18077" y="15122"/>
                    <a:pt x="17746" y="15271"/>
                    <a:pt x="17556" y="15356"/>
                  </a:cubicBezTo>
                  <a:cubicBezTo>
                    <a:pt x="17433" y="15413"/>
                    <a:pt x="17275" y="15442"/>
                    <a:pt x="17086" y="15442"/>
                  </a:cubicBezTo>
                  <a:cubicBezTo>
                    <a:pt x="16988" y="15442"/>
                    <a:pt x="16892" y="15433"/>
                    <a:pt x="16814" y="15422"/>
                  </a:cubicBezTo>
                  <a:cubicBezTo>
                    <a:pt x="16669" y="15398"/>
                    <a:pt x="16542" y="15338"/>
                    <a:pt x="16411" y="15233"/>
                  </a:cubicBezTo>
                  <a:cubicBezTo>
                    <a:pt x="16374" y="15204"/>
                    <a:pt x="16327" y="15156"/>
                    <a:pt x="16278" y="15102"/>
                  </a:cubicBezTo>
                  <a:lnTo>
                    <a:pt x="16131" y="15199"/>
                  </a:lnTo>
                  <a:cubicBezTo>
                    <a:pt x="16029" y="15262"/>
                    <a:pt x="15934" y="15330"/>
                    <a:pt x="15838" y="15399"/>
                  </a:cubicBezTo>
                  <a:lnTo>
                    <a:pt x="15684" y="15507"/>
                  </a:lnTo>
                  <a:cubicBezTo>
                    <a:pt x="15367" y="15726"/>
                    <a:pt x="15044" y="15919"/>
                    <a:pt x="14718" y="16103"/>
                  </a:cubicBezTo>
                  <a:lnTo>
                    <a:pt x="14684" y="16123"/>
                  </a:lnTo>
                  <a:cubicBezTo>
                    <a:pt x="14684" y="16123"/>
                    <a:pt x="14610" y="16143"/>
                    <a:pt x="14609" y="16143"/>
                  </a:cubicBezTo>
                  <a:cubicBezTo>
                    <a:pt x="14366" y="16143"/>
                    <a:pt x="14248" y="15970"/>
                    <a:pt x="14086" y="15731"/>
                  </a:cubicBezTo>
                  <a:cubicBezTo>
                    <a:pt x="14064" y="15703"/>
                    <a:pt x="14043" y="15680"/>
                    <a:pt x="14024" y="15661"/>
                  </a:cubicBezTo>
                  <a:lnTo>
                    <a:pt x="14020" y="15670"/>
                  </a:lnTo>
                  <a:cubicBezTo>
                    <a:pt x="13961" y="15806"/>
                    <a:pt x="13916" y="15927"/>
                    <a:pt x="13871" y="16047"/>
                  </a:cubicBezTo>
                  <a:cubicBezTo>
                    <a:pt x="13813" y="16202"/>
                    <a:pt x="13761" y="16340"/>
                    <a:pt x="13704" y="16475"/>
                  </a:cubicBezTo>
                  <a:cubicBezTo>
                    <a:pt x="13521" y="16896"/>
                    <a:pt x="13342" y="17130"/>
                    <a:pt x="13140" y="17211"/>
                  </a:cubicBezTo>
                  <a:lnTo>
                    <a:pt x="13073" y="17232"/>
                  </a:lnTo>
                  <a:cubicBezTo>
                    <a:pt x="13073" y="17232"/>
                    <a:pt x="12994" y="17241"/>
                    <a:pt x="12992" y="17241"/>
                  </a:cubicBezTo>
                  <a:cubicBezTo>
                    <a:pt x="12836" y="17241"/>
                    <a:pt x="12692" y="17177"/>
                    <a:pt x="12596" y="17134"/>
                  </a:cubicBezTo>
                  <a:cubicBezTo>
                    <a:pt x="12488" y="17086"/>
                    <a:pt x="12420" y="17050"/>
                    <a:pt x="12356" y="17016"/>
                  </a:cubicBezTo>
                  <a:cubicBezTo>
                    <a:pt x="12280" y="16976"/>
                    <a:pt x="12220" y="16944"/>
                    <a:pt x="12158" y="16917"/>
                  </a:cubicBezTo>
                  <a:cubicBezTo>
                    <a:pt x="12016" y="16856"/>
                    <a:pt x="11886" y="16829"/>
                    <a:pt x="11738" y="16829"/>
                  </a:cubicBezTo>
                  <a:lnTo>
                    <a:pt x="11605" y="16830"/>
                  </a:lnTo>
                  <a:cubicBezTo>
                    <a:pt x="11395" y="16830"/>
                    <a:pt x="11151" y="16807"/>
                    <a:pt x="10921" y="16634"/>
                  </a:cubicBezTo>
                  <a:cubicBezTo>
                    <a:pt x="10884" y="16606"/>
                    <a:pt x="10786" y="16578"/>
                    <a:pt x="10714" y="16558"/>
                  </a:cubicBezTo>
                  <a:cubicBezTo>
                    <a:pt x="10652" y="16540"/>
                    <a:pt x="10595" y="16524"/>
                    <a:pt x="10543" y="16506"/>
                  </a:cubicBezTo>
                  <a:lnTo>
                    <a:pt x="10499" y="16520"/>
                  </a:lnTo>
                  <a:cubicBezTo>
                    <a:pt x="10439" y="16542"/>
                    <a:pt x="10346" y="16576"/>
                    <a:pt x="10241" y="16576"/>
                  </a:cubicBezTo>
                  <a:cubicBezTo>
                    <a:pt x="10088" y="16576"/>
                    <a:pt x="9946" y="16501"/>
                    <a:pt x="9840" y="16364"/>
                  </a:cubicBezTo>
                  <a:cubicBezTo>
                    <a:pt x="9687" y="16164"/>
                    <a:pt x="9675" y="15916"/>
                    <a:pt x="9667" y="15753"/>
                  </a:cubicBezTo>
                  <a:lnTo>
                    <a:pt x="9665" y="15731"/>
                  </a:lnTo>
                  <a:lnTo>
                    <a:pt x="9579" y="15642"/>
                  </a:lnTo>
                  <a:cubicBezTo>
                    <a:pt x="9371" y="15412"/>
                    <a:pt x="8830" y="14816"/>
                    <a:pt x="8585" y="14816"/>
                  </a:cubicBezTo>
                  <a:cubicBezTo>
                    <a:pt x="7999" y="15459"/>
                    <a:pt x="7655" y="16124"/>
                    <a:pt x="7605" y="16369"/>
                  </a:cubicBezTo>
                  <a:cubicBezTo>
                    <a:pt x="7449" y="17138"/>
                    <a:pt x="7511" y="17869"/>
                    <a:pt x="7514" y="17900"/>
                  </a:cubicBezTo>
                  <a:lnTo>
                    <a:pt x="7558" y="18370"/>
                  </a:lnTo>
                  <a:lnTo>
                    <a:pt x="7201" y="18447"/>
                  </a:lnTo>
                  <a:cubicBezTo>
                    <a:pt x="6407" y="18618"/>
                    <a:pt x="6379" y="18619"/>
                    <a:pt x="6351" y="18620"/>
                  </a:cubicBezTo>
                  <a:lnTo>
                    <a:pt x="6278" y="18622"/>
                  </a:lnTo>
                  <a:cubicBezTo>
                    <a:pt x="6025" y="18622"/>
                    <a:pt x="5791" y="18568"/>
                    <a:pt x="5581" y="18460"/>
                  </a:cubicBezTo>
                  <a:cubicBezTo>
                    <a:pt x="5532" y="18436"/>
                    <a:pt x="5471" y="18396"/>
                    <a:pt x="5406" y="18351"/>
                  </a:cubicBezTo>
                  <a:cubicBezTo>
                    <a:pt x="5382" y="18336"/>
                    <a:pt x="5346" y="18311"/>
                    <a:pt x="5310" y="18288"/>
                  </a:cubicBezTo>
                  <a:cubicBezTo>
                    <a:pt x="5273" y="18358"/>
                    <a:pt x="5234" y="18414"/>
                    <a:pt x="5182" y="18465"/>
                  </a:cubicBezTo>
                  <a:cubicBezTo>
                    <a:pt x="4988" y="18654"/>
                    <a:pt x="4772" y="18676"/>
                    <a:pt x="4627" y="18676"/>
                  </a:cubicBezTo>
                  <a:cubicBezTo>
                    <a:pt x="4559" y="18676"/>
                    <a:pt x="4487" y="18670"/>
                    <a:pt x="4416" y="18664"/>
                  </a:cubicBezTo>
                  <a:cubicBezTo>
                    <a:pt x="4361" y="18659"/>
                    <a:pt x="4306" y="18654"/>
                    <a:pt x="4252" y="18654"/>
                  </a:cubicBezTo>
                  <a:cubicBezTo>
                    <a:pt x="4165" y="18654"/>
                    <a:pt x="4132" y="18669"/>
                    <a:pt x="4121" y="18679"/>
                  </a:cubicBezTo>
                  <a:cubicBezTo>
                    <a:pt x="4105" y="18697"/>
                    <a:pt x="4089" y="18737"/>
                    <a:pt x="4107" y="18945"/>
                  </a:cubicBezTo>
                  <a:cubicBezTo>
                    <a:pt x="4141" y="19315"/>
                    <a:pt x="4165" y="19794"/>
                    <a:pt x="4059" y="20209"/>
                  </a:cubicBezTo>
                  <a:cubicBezTo>
                    <a:pt x="3988" y="20486"/>
                    <a:pt x="3862" y="20700"/>
                    <a:pt x="3752" y="20890"/>
                  </a:cubicBezTo>
                  <a:cubicBezTo>
                    <a:pt x="3691" y="20996"/>
                    <a:pt x="3647" y="21070"/>
                    <a:pt x="3612" y="21148"/>
                  </a:cubicBezTo>
                  <a:cubicBezTo>
                    <a:pt x="3599" y="21177"/>
                    <a:pt x="3574" y="21224"/>
                    <a:pt x="3544" y="21277"/>
                  </a:cubicBezTo>
                  <a:cubicBezTo>
                    <a:pt x="3520" y="21318"/>
                    <a:pt x="3477" y="21392"/>
                    <a:pt x="3462" y="21429"/>
                  </a:cubicBezTo>
                  <a:lnTo>
                    <a:pt x="3409" y="21600"/>
                  </a:lnTo>
                  <a:lnTo>
                    <a:pt x="3272" y="21571"/>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77" name="Google Shape;577;p12"/>
            <p:cNvSpPr/>
            <p:nvPr/>
          </p:nvSpPr>
          <p:spPr>
            <a:xfrm>
              <a:off x="11909877" y="6014244"/>
              <a:ext cx="266132" cy="321054"/>
            </a:xfrm>
            <a:custGeom>
              <a:rect b="b" l="l" r="r" t="t"/>
              <a:pathLst>
                <a:path extrusionOk="0" h="21600" w="21489">
                  <a:moveTo>
                    <a:pt x="8930" y="21319"/>
                  </a:moveTo>
                  <a:lnTo>
                    <a:pt x="8396" y="21456"/>
                  </a:lnTo>
                  <a:lnTo>
                    <a:pt x="8243" y="21194"/>
                  </a:lnTo>
                  <a:cubicBezTo>
                    <a:pt x="8212" y="21146"/>
                    <a:pt x="7937" y="20785"/>
                    <a:pt x="5770" y="18703"/>
                  </a:cubicBezTo>
                  <a:lnTo>
                    <a:pt x="5641" y="18579"/>
                  </a:lnTo>
                  <a:cubicBezTo>
                    <a:pt x="5385" y="18332"/>
                    <a:pt x="5061" y="18099"/>
                    <a:pt x="4719" y="17850"/>
                  </a:cubicBezTo>
                  <a:cubicBezTo>
                    <a:pt x="3895" y="17252"/>
                    <a:pt x="3051" y="16638"/>
                    <a:pt x="2744" y="15713"/>
                  </a:cubicBezTo>
                  <a:cubicBezTo>
                    <a:pt x="2671" y="15494"/>
                    <a:pt x="2499" y="15308"/>
                    <a:pt x="2280" y="15070"/>
                  </a:cubicBezTo>
                  <a:cubicBezTo>
                    <a:pt x="2076" y="14851"/>
                    <a:pt x="1846" y="14601"/>
                    <a:pt x="1670" y="14283"/>
                  </a:cubicBezTo>
                  <a:cubicBezTo>
                    <a:pt x="1440" y="13868"/>
                    <a:pt x="1282" y="13435"/>
                    <a:pt x="1143" y="13052"/>
                  </a:cubicBezTo>
                  <a:cubicBezTo>
                    <a:pt x="1048" y="12796"/>
                    <a:pt x="906" y="12544"/>
                    <a:pt x="763" y="12289"/>
                  </a:cubicBezTo>
                  <a:cubicBezTo>
                    <a:pt x="486" y="11796"/>
                    <a:pt x="217" y="11315"/>
                    <a:pt x="123" y="10781"/>
                  </a:cubicBezTo>
                  <a:lnTo>
                    <a:pt x="0" y="10065"/>
                  </a:lnTo>
                  <a:lnTo>
                    <a:pt x="864" y="10004"/>
                  </a:lnTo>
                  <a:cubicBezTo>
                    <a:pt x="1234" y="9977"/>
                    <a:pt x="1421" y="9886"/>
                    <a:pt x="1603" y="9646"/>
                  </a:cubicBezTo>
                  <a:cubicBezTo>
                    <a:pt x="2169" y="8904"/>
                    <a:pt x="2391" y="7993"/>
                    <a:pt x="2586" y="7046"/>
                  </a:cubicBezTo>
                  <a:lnTo>
                    <a:pt x="2676" y="6565"/>
                  </a:lnTo>
                  <a:cubicBezTo>
                    <a:pt x="2740" y="6210"/>
                    <a:pt x="2807" y="5852"/>
                    <a:pt x="2902" y="5502"/>
                  </a:cubicBezTo>
                  <a:lnTo>
                    <a:pt x="2935" y="5348"/>
                  </a:lnTo>
                  <a:cubicBezTo>
                    <a:pt x="3036" y="4820"/>
                    <a:pt x="3109" y="4496"/>
                    <a:pt x="3310" y="4268"/>
                  </a:cubicBezTo>
                  <a:lnTo>
                    <a:pt x="3749" y="3777"/>
                  </a:lnTo>
                  <a:lnTo>
                    <a:pt x="4382" y="4087"/>
                  </a:lnTo>
                  <a:cubicBezTo>
                    <a:pt x="4505" y="4147"/>
                    <a:pt x="4632" y="4222"/>
                    <a:pt x="4754" y="4301"/>
                  </a:cubicBezTo>
                  <a:lnTo>
                    <a:pt x="4791" y="4270"/>
                  </a:lnTo>
                  <a:lnTo>
                    <a:pt x="8951" y="4270"/>
                  </a:lnTo>
                  <a:lnTo>
                    <a:pt x="8951" y="1010"/>
                  </a:lnTo>
                  <a:lnTo>
                    <a:pt x="9784" y="26"/>
                  </a:lnTo>
                  <a:lnTo>
                    <a:pt x="10236" y="47"/>
                  </a:lnTo>
                  <a:cubicBezTo>
                    <a:pt x="10516" y="60"/>
                    <a:pt x="12994" y="169"/>
                    <a:pt x="14680" y="169"/>
                  </a:cubicBezTo>
                  <a:cubicBezTo>
                    <a:pt x="15732" y="169"/>
                    <a:pt x="15962" y="124"/>
                    <a:pt x="15972" y="122"/>
                  </a:cubicBezTo>
                  <a:lnTo>
                    <a:pt x="16395" y="0"/>
                  </a:lnTo>
                  <a:lnTo>
                    <a:pt x="16773" y="248"/>
                  </a:lnTo>
                  <a:lnTo>
                    <a:pt x="17584" y="881"/>
                  </a:lnTo>
                  <a:lnTo>
                    <a:pt x="17427" y="1289"/>
                  </a:lnTo>
                  <a:cubicBezTo>
                    <a:pt x="17044" y="2292"/>
                    <a:pt x="16891" y="3151"/>
                    <a:pt x="16884" y="3537"/>
                  </a:cubicBezTo>
                  <a:cubicBezTo>
                    <a:pt x="17140" y="3491"/>
                    <a:pt x="17416" y="3387"/>
                    <a:pt x="17633" y="3308"/>
                  </a:cubicBezTo>
                  <a:cubicBezTo>
                    <a:pt x="17926" y="3200"/>
                    <a:pt x="18200" y="3103"/>
                    <a:pt x="18427" y="3055"/>
                  </a:cubicBezTo>
                  <a:cubicBezTo>
                    <a:pt x="18692" y="3001"/>
                    <a:pt x="18896" y="2979"/>
                    <a:pt x="19094" y="2979"/>
                  </a:cubicBezTo>
                  <a:cubicBezTo>
                    <a:pt x="19531" y="2979"/>
                    <a:pt x="19928" y="3106"/>
                    <a:pt x="20243" y="3345"/>
                  </a:cubicBezTo>
                  <a:cubicBezTo>
                    <a:pt x="20599" y="3622"/>
                    <a:pt x="20845" y="4080"/>
                    <a:pt x="21108" y="4605"/>
                  </a:cubicBezTo>
                  <a:lnTo>
                    <a:pt x="21205" y="4800"/>
                  </a:lnTo>
                  <a:cubicBezTo>
                    <a:pt x="21600" y="5555"/>
                    <a:pt x="21191" y="6432"/>
                    <a:pt x="20271" y="6794"/>
                  </a:cubicBezTo>
                  <a:cubicBezTo>
                    <a:pt x="19745" y="7003"/>
                    <a:pt x="19433" y="7623"/>
                    <a:pt x="19464" y="7821"/>
                  </a:cubicBezTo>
                  <a:cubicBezTo>
                    <a:pt x="19506" y="8083"/>
                    <a:pt x="19450" y="8333"/>
                    <a:pt x="19397" y="8529"/>
                  </a:cubicBezTo>
                  <a:cubicBezTo>
                    <a:pt x="20625" y="8712"/>
                    <a:pt x="21260" y="9749"/>
                    <a:pt x="21356" y="10018"/>
                  </a:cubicBezTo>
                  <a:cubicBezTo>
                    <a:pt x="21538" y="10375"/>
                    <a:pt x="21403" y="10773"/>
                    <a:pt x="21313" y="11036"/>
                  </a:cubicBezTo>
                  <a:lnTo>
                    <a:pt x="21268" y="11175"/>
                  </a:lnTo>
                  <a:cubicBezTo>
                    <a:pt x="21223" y="11333"/>
                    <a:pt x="21227" y="11348"/>
                    <a:pt x="21299" y="11593"/>
                  </a:cubicBezTo>
                  <a:cubicBezTo>
                    <a:pt x="21434" y="12047"/>
                    <a:pt x="21427" y="12383"/>
                    <a:pt x="21420" y="12680"/>
                  </a:cubicBezTo>
                  <a:lnTo>
                    <a:pt x="21418" y="12938"/>
                  </a:lnTo>
                  <a:cubicBezTo>
                    <a:pt x="21419" y="13037"/>
                    <a:pt x="21433" y="13144"/>
                    <a:pt x="21447" y="13249"/>
                  </a:cubicBezTo>
                  <a:cubicBezTo>
                    <a:pt x="21482" y="13541"/>
                    <a:pt x="21525" y="13876"/>
                    <a:pt x="21437" y="14226"/>
                  </a:cubicBezTo>
                  <a:cubicBezTo>
                    <a:pt x="21332" y="14636"/>
                    <a:pt x="21051" y="14911"/>
                    <a:pt x="20827" y="15132"/>
                  </a:cubicBezTo>
                  <a:cubicBezTo>
                    <a:pt x="20700" y="15256"/>
                    <a:pt x="20587" y="15366"/>
                    <a:pt x="20559" y="15444"/>
                  </a:cubicBezTo>
                  <a:cubicBezTo>
                    <a:pt x="20547" y="15478"/>
                    <a:pt x="20542" y="15532"/>
                    <a:pt x="20533" y="15594"/>
                  </a:cubicBezTo>
                  <a:cubicBezTo>
                    <a:pt x="20454" y="16110"/>
                    <a:pt x="20290" y="17190"/>
                    <a:pt x="19119" y="17190"/>
                  </a:cubicBezTo>
                  <a:cubicBezTo>
                    <a:pt x="18619" y="17190"/>
                    <a:pt x="18181" y="16915"/>
                    <a:pt x="17815" y="16373"/>
                  </a:cubicBezTo>
                  <a:cubicBezTo>
                    <a:pt x="17470" y="16560"/>
                    <a:pt x="17167" y="16697"/>
                    <a:pt x="17139" y="16707"/>
                  </a:cubicBezTo>
                  <a:cubicBezTo>
                    <a:pt x="16901" y="16788"/>
                    <a:pt x="16682" y="16826"/>
                    <a:pt x="16470" y="16826"/>
                  </a:cubicBezTo>
                  <a:cubicBezTo>
                    <a:pt x="15592" y="16826"/>
                    <a:pt x="15113" y="16241"/>
                    <a:pt x="14796" y="15854"/>
                  </a:cubicBezTo>
                  <a:lnTo>
                    <a:pt x="14654" y="15683"/>
                  </a:lnTo>
                  <a:cubicBezTo>
                    <a:pt x="14536" y="15546"/>
                    <a:pt x="14437" y="15434"/>
                    <a:pt x="14349" y="15344"/>
                  </a:cubicBezTo>
                  <a:cubicBezTo>
                    <a:pt x="14275" y="15849"/>
                    <a:pt x="14028" y="16442"/>
                    <a:pt x="13250" y="16657"/>
                  </a:cubicBezTo>
                  <a:cubicBezTo>
                    <a:pt x="13107" y="16697"/>
                    <a:pt x="12955" y="16715"/>
                    <a:pt x="12798" y="16715"/>
                  </a:cubicBezTo>
                  <a:cubicBezTo>
                    <a:pt x="12535" y="16715"/>
                    <a:pt x="12296" y="16661"/>
                    <a:pt x="12103" y="16619"/>
                  </a:cubicBezTo>
                  <a:lnTo>
                    <a:pt x="11896" y="16576"/>
                  </a:lnTo>
                  <a:cubicBezTo>
                    <a:pt x="11781" y="16558"/>
                    <a:pt x="11665" y="16544"/>
                    <a:pt x="11548" y="16533"/>
                  </a:cubicBezTo>
                  <a:cubicBezTo>
                    <a:pt x="11545" y="16728"/>
                    <a:pt x="11530" y="16920"/>
                    <a:pt x="11495" y="17123"/>
                  </a:cubicBezTo>
                  <a:cubicBezTo>
                    <a:pt x="11531" y="17143"/>
                    <a:pt x="12072" y="17422"/>
                    <a:pt x="12072" y="17422"/>
                  </a:cubicBezTo>
                  <a:lnTo>
                    <a:pt x="12157" y="17674"/>
                  </a:lnTo>
                  <a:cubicBezTo>
                    <a:pt x="12247" y="17941"/>
                    <a:pt x="12243" y="18193"/>
                    <a:pt x="12146" y="18437"/>
                  </a:cubicBezTo>
                  <a:cubicBezTo>
                    <a:pt x="12497" y="18869"/>
                    <a:pt x="12918" y="19595"/>
                    <a:pt x="12776" y="20211"/>
                  </a:cubicBezTo>
                  <a:cubicBezTo>
                    <a:pt x="12680" y="20629"/>
                    <a:pt x="12346" y="20937"/>
                    <a:pt x="11860" y="21055"/>
                  </a:cubicBezTo>
                  <a:cubicBezTo>
                    <a:pt x="11860" y="21055"/>
                    <a:pt x="11527" y="21099"/>
                    <a:pt x="11525" y="21099"/>
                  </a:cubicBezTo>
                  <a:cubicBezTo>
                    <a:pt x="10919" y="21099"/>
                    <a:pt x="10523" y="20809"/>
                    <a:pt x="10234" y="20597"/>
                  </a:cubicBezTo>
                  <a:cubicBezTo>
                    <a:pt x="10206" y="20577"/>
                    <a:pt x="10162" y="20544"/>
                    <a:pt x="10116" y="20513"/>
                  </a:cubicBezTo>
                  <a:cubicBezTo>
                    <a:pt x="10062" y="20589"/>
                    <a:pt x="10025" y="20674"/>
                    <a:pt x="9985" y="20766"/>
                  </a:cubicBezTo>
                  <a:cubicBezTo>
                    <a:pt x="9916" y="20926"/>
                    <a:pt x="9829" y="21124"/>
                    <a:pt x="9680" y="21317"/>
                  </a:cubicBezTo>
                  <a:lnTo>
                    <a:pt x="9460" y="21600"/>
                  </a:lnTo>
                  <a:lnTo>
                    <a:pt x="8930" y="21319"/>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78" name="Google Shape;578;p12"/>
            <p:cNvSpPr/>
            <p:nvPr/>
          </p:nvSpPr>
          <p:spPr>
            <a:xfrm>
              <a:off x="11856299" y="4334353"/>
              <a:ext cx="187898" cy="363419"/>
            </a:xfrm>
            <a:custGeom>
              <a:rect b="b" l="l" r="r" t="t"/>
              <a:pathLst>
                <a:path extrusionOk="0" h="21600" w="20759">
                  <a:moveTo>
                    <a:pt x="10064" y="21318"/>
                  </a:moveTo>
                  <a:cubicBezTo>
                    <a:pt x="9253" y="20945"/>
                    <a:pt x="9035" y="20356"/>
                    <a:pt x="8891" y="19966"/>
                  </a:cubicBezTo>
                  <a:cubicBezTo>
                    <a:pt x="8492" y="18881"/>
                    <a:pt x="8063" y="17812"/>
                    <a:pt x="7598" y="16734"/>
                  </a:cubicBezTo>
                  <a:cubicBezTo>
                    <a:pt x="7574" y="16678"/>
                    <a:pt x="7545" y="16569"/>
                    <a:pt x="7518" y="16442"/>
                  </a:cubicBezTo>
                  <a:cubicBezTo>
                    <a:pt x="7480" y="16266"/>
                    <a:pt x="7453" y="16174"/>
                    <a:pt x="7436" y="16126"/>
                  </a:cubicBezTo>
                  <a:cubicBezTo>
                    <a:pt x="6887" y="15839"/>
                    <a:pt x="6166" y="15467"/>
                    <a:pt x="5402" y="15178"/>
                  </a:cubicBezTo>
                  <a:lnTo>
                    <a:pt x="5113" y="15079"/>
                  </a:lnTo>
                  <a:cubicBezTo>
                    <a:pt x="4676" y="14934"/>
                    <a:pt x="4081" y="14738"/>
                    <a:pt x="3833" y="14199"/>
                  </a:cubicBezTo>
                  <a:cubicBezTo>
                    <a:pt x="3766" y="14055"/>
                    <a:pt x="3734" y="13914"/>
                    <a:pt x="3705" y="13776"/>
                  </a:cubicBezTo>
                  <a:cubicBezTo>
                    <a:pt x="3648" y="13501"/>
                    <a:pt x="3619" y="13480"/>
                    <a:pt x="3491" y="13424"/>
                  </a:cubicBezTo>
                  <a:cubicBezTo>
                    <a:pt x="3299" y="13342"/>
                    <a:pt x="3112" y="13288"/>
                    <a:pt x="2939" y="13236"/>
                  </a:cubicBezTo>
                  <a:cubicBezTo>
                    <a:pt x="2381" y="13071"/>
                    <a:pt x="1719" y="12875"/>
                    <a:pt x="1272" y="12306"/>
                  </a:cubicBezTo>
                  <a:cubicBezTo>
                    <a:pt x="1149" y="12151"/>
                    <a:pt x="1012" y="12000"/>
                    <a:pt x="879" y="11853"/>
                  </a:cubicBezTo>
                  <a:cubicBezTo>
                    <a:pt x="184" y="11089"/>
                    <a:pt x="-740" y="10073"/>
                    <a:pt x="984" y="8989"/>
                  </a:cubicBezTo>
                  <a:cubicBezTo>
                    <a:pt x="1404" y="8725"/>
                    <a:pt x="1939" y="8561"/>
                    <a:pt x="2411" y="8417"/>
                  </a:cubicBezTo>
                  <a:cubicBezTo>
                    <a:pt x="2766" y="8309"/>
                    <a:pt x="3131" y="8197"/>
                    <a:pt x="3256" y="8092"/>
                  </a:cubicBezTo>
                  <a:cubicBezTo>
                    <a:pt x="3540" y="7852"/>
                    <a:pt x="3954" y="7112"/>
                    <a:pt x="3994" y="6772"/>
                  </a:cubicBezTo>
                  <a:cubicBezTo>
                    <a:pt x="3993" y="6775"/>
                    <a:pt x="3991" y="6776"/>
                    <a:pt x="3988" y="6776"/>
                  </a:cubicBezTo>
                  <a:cubicBezTo>
                    <a:pt x="3970" y="6776"/>
                    <a:pt x="3913" y="6726"/>
                    <a:pt x="3881" y="6697"/>
                  </a:cubicBezTo>
                  <a:cubicBezTo>
                    <a:pt x="3674" y="6515"/>
                    <a:pt x="3330" y="6212"/>
                    <a:pt x="3488" y="5794"/>
                  </a:cubicBezTo>
                  <a:cubicBezTo>
                    <a:pt x="3573" y="5560"/>
                    <a:pt x="3803" y="5401"/>
                    <a:pt x="3963" y="5298"/>
                  </a:cubicBezTo>
                  <a:cubicBezTo>
                    <a:pt x="3795" y="5109"/>
                    <a:pt x="3630" y="4885"/>
                    <a:pt x="3702" y="4578"/>
                  </a:cubicBezTo>
                  <a:cubicBezTo>
                    <a:pt x="3716" y="4521"/>
                    <a:pt x="3768" y="4390"/>
                    <a:pt x="3836" y="4223"/>
                  </a:cubicBezTo>
                  <a:cubicBezTo>
                    <a:pt x="3999" y="3836"/>
                    <a:pt x="4080" y="3606"/>
                    <a:pt x="4118" y="3468"/>
                  </a:cubicBezTo>
                  <a:lnTo>
                    <a:pt x="2620" y="2864"/>
                  </a:lnTo>
                  <a:lnTo>
                    <a:pt x="4976" y="1463"/>
                  </a:lnTo>
                  <a:cubicBezTo>
                    <a:pt x="5545" y="1130"/>
                    <a:pt x="6223" y="948"/>
                    <a:pt x="6821" y="786"/>
                  </a:cubicBezTo>
                  <a:cubicBezTo>
                    <a:pt x="7096" y="713"/>
                    <a:pt x="7361" y="642"/>
                    <a:pt x="7621" y="555"/>
                  </a:cubicBezTo>
                  <a:cubicBezTo>
                    <a:pt x="8622" y="218"/>
                    <a:pt x="10037" y="0"/>
                    <a:pt x="11226" y="0"/>
                  </a:cubicBezTo>
                  <a:cubicBezTo>
                    <a:pt x="12702" y="0"/>
                    <a:pt x="13705" y="242"/>
                    <a:pt x="14208" y="719"/>
                  </a:cubicBezTo>
                  <a:cubicBezTo>
                    <a:pt x="14414" y="912"/>
                    <a:pt x="14514" y="1138"/>
                    <a:pt x="14603" y="1338"/>
                  </a:cubicBezTo>
                  <a:cubicBezTo>
                    <a:pt x="14608" y="1352"/>
                    <a:pt x="14614" y="1365"/>
                    <a:pt x="14620" y="1378"/>
                  </a:cubicBezTo>
                  <a:cubicBezTo>
                    <a:pt x="15423" y="1119"/>
                    <a:pt x="16149" y="912"/>
                    <a:pt x="16797" y="912"/>
                  </a:cubicBezTo>
                  <a:cubicBezTo>
                    <a:pt x="17289" y="912"/>
                    <a:pt x="17716" y="1031"/>
                    <a:pt x="17972" y="1238"/>
                  </a:cubicBezTo>
                  <a:cubicBezTo>
                    <a:pt x="18434" y="1614"/>
                    <a:pt x="18090" y="2055"/>
                    <a:pt x="17960" y="2221"/>
                  </a:cubicBezTo>
                  <a:cubicBezTo>
                    <a:pt x="17605" y="2683"/>
                    <a:pt x="17016" y="3149"/>
                    <a:pt x="16347" y="3498"/>
                  </a:cubicBezTo>
                  <a:cubicBezTo>
                    <a:pt x="16234" y="3558"/>
                    <a:pt x="16110" y="3617"/>
                    <a:pt x="15987" y="3675"/>
                  </a:cubicBezTo>
                  <a:cubicBezTo>
                    <a:pt x="15552" y="3880"/>
                    <a:pt x="15524" y="3918"/>
                    <a:pt x="15530" y="3954"/>
                  </a:cubicBezTo>
                  <a:cubicBezTo>
                    <a:pt x="15558" y="4104"/>
                    <a:pt x="16144" y="4389"/>
                    <a:pt x="16458" y="4542"/>
                  </a:cubicBezTo>
                  <a:lnTo>
                    <a:pt x="16785" y="4705"/>
                  </a:lnTo>
                  <a:cubicBezTo>
                    <a:pt x="16816" y="4720"/>
                    <a:pt x="16905" y="4744"/>
                    <a:pt x="16969" y="4762"/>
                  </a:cubicBezTo>
                  <a:cubicBezTo>
                    <a:pt x="17274" y="4847"/>
                    <a:pt x="17775" y="4987"/>
                    <a:pt x="18058" y="5319"/>
                  </a:cubicBezTo>
                  <a:cubicBezTo>
                    <a:pt x="18753" y="6133"/>
                    <a:pt x="18027" y="7440"/>
                    <a:pt x="17235" y="8072"/>
                  </a:cubicBezTo>
                  <a:cubicBezTo>
                    <a:pt x="16450" y="8701"/>
                    <a:pt x="15345" y="9211"/>
                    <a:pt x="13952" y="9587"/>
                  </a:cubicBezTo>
                  <a:cubicBezTo>
                    <a:pt x="13619" y="9677"/>
                    <a:pt x="13573" y="9740"/>
                    <a:pt x="13573" y="9741"/>
                  </a:cubicBezTo>
                  <a:cubicBezTo>
                    <a:pt x="13559" y="9770"/>
                    <a:pt x="13603" y="9911"/>
                    <a:pt x="13956" y="10169"/>
                  </a:cubicBezTo>
                  <a:cubicBezTo>
                    <a:pt x="14261" y="10391"/>
                    <a:pt x="14261" y="10391"/>
                    <a:pt x="14928" y="10440"/>
                  </a:cubicBezTo>
                  <a:lnTo>
                    <a:pt x="16411" y="10569"/>
                  </a:lnTo>
                  <a:lnTo>
                    <a:pt x="16412" y="10603"/>
                  </a:lnTo>
                  <a:lnTo>
                    <a:pt x="16929" y="10657"/>
                  </a:lnTo>
                  <a:cubicBezTo>
                    <a:pt x="18268" y="10798"/>
                    <a:pt x="18360" y="11466"/>
                    <a:pt x="18394" y="11717"/>
                  </a:cubicBezTo>
                  <a:cubicBezTo>
                    <a:pt x="18396" y="11729"/>
                    <a:pt x="18397" y="11741"/>
                    <a:pt x="18398" y="11754"/>
                  </a:cubicBezTo>
                  <a:cubicBezTo>
                    <a:pt x="18433" y="11756"/>
                    <a:pt x="18472" y="11758"/>
                    <a:pt x="18515" y="11760"/>
                  </a:cubicBezTo>
                  <a:cubicBezTo>
                    <a:pt x="18924" y="11782"/>
                    <a:pt x="19609" y="11817"/>
                    <a:pt x="20157" y="12116"/>
                  </a:cubicBezTo>
                  <a:lnTo>
                    <a:pt x="20515" y="12311"/>
                  </a:lnTo>
                  <a:lnTo>
                    <a:pt x="20477" y="12584"/>
                  </a:lnTo>
                  <a:cubicBezTo>
                    <a:pt x="20469" y="12635"/>
                    <a:pt x="20438" y="12753"/>
                    <a:pt x="20395" y="12908"/>
                  </a:cubicBezTo>
                  <a:cubicBezTo>
                    <a:pt x="20273" y="13342"/>
                    <a:pt x="20200" y="13661"/>
                    <a:pt x="20177" y="13862"/>
                  </a:cubicBezTo>
                  <a:cubicBezTo>
                    <a:pt x="20620" y="14029"/>
                    <a:pt x="20729" y="14252"/>
                    <a:pt x="20752" y="14385"/>
                  </a:cubicBezTo>
                  <a:cubicBezTo>
                    <a:pt x="20860" y="15011"/>
                    <a:pt x="19586" y="15362"/>
                    <a:pt x="17776" y="15791"/>
                  </a:cubicBezTo>
                  <a:lnTo>
                    <a:pt x="17533" y="15849"/>
                  </a:lnTo>
                  <a:cubicBezTo>
                    <a:pt x="17136" y="15976"/>
                    <a:pt x="17091" y="16022"/>
                    <a:pt x="16837" y="16283"/>
                  </a:cubicBezTo>
                  <a:lnTo>
                    <a:pt x="16689" y="16432"/>
                  </a:lnTo>
                  <a:cubicBezTo>
                    <a:pt x="16168" y="16953"/>
                    <a:pt x="15517" y="17051"/>
                    <a:pt x="15086" y="17117"/>
                  </a:cubicBezTo>
                  <a:cubicBezTo>
                    <a:pt x="14914" y="17143"/>
                    <a:pt x="14810" y="17158"/>
                    <a:pt x="14675" y="17206"/>
                  </a:cubicBezTo>
                  <a:cubicBezTo>
                    <a:pt x="14606" y="17229"/>
                    <a:pt x="14459" y="17325"/>
                    <a:pt x="14312" y="17532"/>
                  </a:cubicBezTo>
                  <a:cubicBezTo>
                    <a:pt x="14995" y="17998"/>
                    <a:pt x="15282" y="18491"/>
                    <a:pt x="15167" y="19001"/>
                  </a:cubicBezTo>
                  <a:cubicBezTo>
                    <a:pt x="14980" y="19833"/>
                    <a:pt x="13774" y="20588"/>
                    <a:pt x="11369" y="21374"/>
                  </a:cubicBezTo>
                  <a:lnTo>
                    <a:pt x="10680" y="21600"/>
                  </a:lnTo>
                  <a:lnTo>
                    <a:pt x="10064" y="21318"/>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79" name="Google Shape;579;p12"/>
            <p:cNvSpPr/>
            <p:nvPr/>
          </p:nvSpPr>
          <p:spPr>
            <a:xfrm>
              <a:off x="10999047" y="4387966"/>
              <a:ext cx="540189" cy="423325"/>
            </a:xfrm>
            <a:custGeom>
              <a:rect b="b" l="l" r="r" t="t"/>
              <a:pathLst>
                <a:path extrusionOk="0" h="21600" w="21584">
                  <a:moveTo>
                    <a:pt x="0" y="21600"/>
                  </a:moveTo>
                  <a:lnTo>
                    <a:pt x="1092" y="19960"/>
                  </a:lnTo>
                  <a:lnTo>
                    <a:pt x="1241" y="19930"/>
                  </a:lnTo>
                  <a:cubicBezTo>
                    <a:pt x="1256" y="19928"/>
                    <a:pt x="2633" y="19652"/>
                    <a:pt x="3739" y="18786"/>
                  </a:cubicBezTo>
                  <a:lnTo>
                    <a:pt x="3779" y="18682"/>
                  </a:lnTo>
                  <a:cubicBezTo>
                    <a:pt x="3821" y="18573"/>
                    <a:pt x="3860" y="18472"/>
                    <a:pt x="3915" y="18385"/>
                  </a:cubicBezTo>
                  <a:cubicBezTo>
                    <a:pt x="4058" y="18163"/>
                    <a:pt x="4217" y="18009"/>
                    <a:pt x="4340" y="17900"/>
                  </a:cubicBezTo>
                  <a:cubicBezTo>
                    <a:pt x="4451" y="17799"/>
                    <a:pt x="4573" y="17711"/>
                    <a:pt x="4696" y="17623"/>
                  </a:cubicBezTo>
                  <a:cubicBezTo>
                    <a:pt x="4834" y="17524"/>
                    <a:pt x="4964" y="17432"/>
                    <a:pt x="5071" y="17316"/>
                  </a:cubicBezTo>
                  <a:cubicBezTo>
                    <a:pt x="5265" y="17104"/>
                    <a:pt x="5423" y="16836"/>
                    <a:pt x="5590" y="16553"/>
                  </a:cubicBezTo>
                  <a:lnTo>
                    <a:pt x="5693" y="16379"/>
                  </a:lnTo>
                  <a:cubicBezTo>
                    <a:pt x="5783" y="16228"/>
                    <a:pt x="5885" y="16079"/>
                    <a:pt x="5988" y="15929"/>
                  </a:cubicBezTo>
                  <a:cubicBezTo>
                    <a:pt x="6177" y="15654"/>
                    <a:pt x="6373" y="15370"/>
                    <a:pt x="6459" y="15082"/>
                  </a:cubicBezTo>
                  <a:cubicBezTo>
                    <a:pt x="6590" y="14644"/>
                    <a:pt x="6516" y="14155"/>
                    <a:pt x="6429" y="13588"/>
                  </a:cubicBezTo>
                  <a:cubicBezTo>
                    <a:pt x="6386" y="13301"/>
                    <a:pt x="6336" y="12975"/>
                    <a:pt x="6321" y="12654"/>
                  </a:cubicBezTo>
                  <a:cubicBezTo>
                    <a:pt x="6294" y="12028"/>
                    <a:pt x="6431" y="11406"/>
                    <a:pt x="6708" y="10900"/>
                  </a:cubicBezTo>
                  <a:cubicBezTo>
                    <a:pt x="6785" y="10761"/>
                    <a:pt x="6881" y="10620"/>
                    <a:pt x="6981" y="10475"/>
                  </a:cubicBezTo>
                  <a:cubicBezTo>
                    <a:pt x="7134" y="10253"/>
                    <a:pt x="7291" y="10025"/>
                    <a:pt x="7336" y="9838"/>
                  </a:cubicBezTo>
                  <a:cubicBezTo>
                    <a:pt x="7420" y="9483"/>
                    <a:pt x="7510" y="8844"/>
                    <a:pt x="7520" y="8773"/>
                  </a:cubicBezTo>
                  <a:lnTo>
                    <a:pt x="7531" y="8695"/>
                  </a:lnTo>
                  <a:lnTo>
                    <a:pt x="7585" y="8558"/>
                  </a:lnTo>
                  <a:lnTo>
                    <a:pt x="8866" y="6859"/>
                  </a:lnTo>
                  <a:lnTo>
                    <a:pt x="11666" y="5020"/>
                  </a:lnTo>
                  <a:lnTo>
                    <a:pt x="13282" y="722"/>
                  </a:lnTo>
                  <a:lnTo>
                    <a:pt x="13683" y="500"/>
                  </a:lnTo>
                  <a:cubicBezTo>
                    <a:pt x="13915" y="366"/>
                    <a:pt x="14152" y="228"/>
                    <a:pt x="14412" y="147"/>
                  </a:cubicBezTo>
                  <a:lnTo>
                    <a:pt x="14880" y="0"/>
                  </a:lnTo>
                  <a:lnTo>
                    <a:pt x="14912" y="614"/>
                  </a:lnTo>
                  <a:cubicBezTo>
                    <a:pt x="14923" y="813"/>
                    <a:pt x="14906" y="1021"/>
                    <a:pt x="14886" y="1232"/>
                  </a:cubicBezTo>
                  <a:cubicBezTo>
                    <a:pt x="14880" y="1296"/>
                    <a:pt x="14875" y="1354"/>
                    <a:pt x="14871" y="1409"/>
                  </a:cubicBezTo>
                  <a:cubicBezTo>
                    <a:pt x="15052" y="1564"/>
                    <a:pt x="15236" y="1754"/>
                    <a:pt x="15250" y="1768"/>
                  </a:cubicBezTo>
                  <a:cubicBezTo>
                    <a:pt x="15403" y="1929"/>
                    <a:pt x="15585" y="1994"/>
                    <a:pt x="15882" y="1994"/>
                  </a:cubicBezTo>
                  <a:cubicBezTo>
                    <a:pt x="15997" y="1994"/>
                    <a:pt x="16115" y="1985"/>
                    <a:pt x="16235" y="1976"/>
                  </a:cubicBezTo>
                  <a:lnTo>
                    <a:pt x="16360" y="1967"/>
                  </a:lnTo>
                  <a:cubicBezTo>
                    <a:pt x="16405" y="1964"/>
                    <a:pt x="16461" y="1950"/>
                    <a:pt x="16522" y="1937"/>
                  </a:cubicBezTo>
                  <a:cubicBezTo>
                    <a:pt x="16687" y="1900"/>
                    <a:pt x="16846" y="1867"/>
                    <a:pt x="16988" y="1867"/>
                  </a:cubicBezTo>
                  <a:cubicBezTo>
                    <a:pt x="17179" y="1867"/>
                    <a:pt x="17339" y="1923"/>
                    <a:pt x="17465" y="2034"/>
                  </a:cubicBezTo>
                  <a:cubicBezTo>
                    <a:pt x="17512" y="2042"/>
                    <a:pt x="17562" y="2045"/>
                    <a:pt x="17618" y="2046"/>
                  </a:cubicBezTo>
                  <a:cubicBezTo>
                    <a:pt x="17769" y="1867"/>
                    <a:pt x="17933" y="1702"/>
                    <a:pt x="18118" y="1625"/>
                  </a:cubicBezTo>
                  <a:lnTo>
                    <a:pt x="18310" y="1545"/>
                  </a:lnTo>
                  <a:lnTo>
                    <a:pt x="18380" y="1821"/>
                  </a:lnTo>
                  <a:lnTo>
                    <a:pt x="18557" y="1773"/>
                  </a:lnTo>
                  <a:lnTo>
                    <a:pt x="18619" y="1976"/>
                  </a:lnTo>
                  <a:cubicBezTo>
                    <a:pt x="18634" y="2013"/>
                    <a:pt x="18704" y="2138"/>
                    <a:pt x="18753" y="2217"/>
                  </a:cubicBezTo>
                  <a:cubicBezTo>
                    <a:pt x="18840" y="2178"/>
                    <a:pt x="18923" y="2154"/>
                    <a:pt x="19024" y="2152"/>
                  </a:cubicBezTo>
                  <a:cubicBezTo>
                    <a:pt x="19545" y="2152"/>
                    <a:pt x="19891" y="2592"/>
                    <a:pt x="20170" y="2945"/>
                  </a:cubicBezTo>
                  <a:cubicBezTo>
                    <a:pt x="20247" y="3043"/>
                    <a:pt x="20309" y="3122"/>
                    <a:pt x="20372" y="3192"/>
                  </a:cubicBezTo>
                  <a:lnTo>
                    <a:pt x="20720" y="3577"/>
                  </a:lnTo>
                  <a:lnTo>
                    <a:pt x="20428" y="3910"/>
                  </a:lnTo>
                  <a:cubicBezTo>
                    <a:pt x="20431" y="3983"/>
                    <a:pt x="20442" y="4196"/>
                    <a:pt x="20503" y="4715"/>
                  </a:cubicBezTo>
                  <a:cubicBezTo>
                    <a:pt x="20521" y="4871"/>
                    <a:pt x="20536" y="5002"/>
                    <a:pt x="20539" y="5084"/>
                  </a:cubicBezTo>
                  <a:cubicBezTo>
                    <a:pt x="20570" y="5688"/>
                    <a:pt x="20593" y="6292"/>
                    <a:pt x="20607" y="6897"/>
                  </a:cubicBezTo>
                  <a:cubicBezTo>
                    <a:pt x="20615" y="7302"/>
                    <a:pt x="20685" y="7623"/>
                    <a:pt x="20824" y="7905"/>
                  </a:cubicBezTo>
                  <a:cubicBezTo>
                    <a:pt x="21008" y="8272"/>
                    <a:pt x="21199" y="8457"/>
                    <a:pt x="21306" y="8502"/>
                  </a:cubicBezTo>
                  <a:lnTo>
                    <a:pt x="21561" y="8610"/>
                  </a:lnTo>
                  <a:lnTo>
                    <a:pt x="21584" y="8958"/>
                  </a:lnTo>
                  <a:cubicBezTo>
                    <a:pt x="21600" y="9237"/>
                    <a:pt x="21120" y="10406"/>
                    <a:pt x="20890" y="10565"/>
                  </a:cubicBezTo>
                  <a:cubicBezTo>
                    <a:pt x="20770" y="10647"/>
                    <a:pt x="20632" y="10687"/>
                    <a:pt x="20468" y="10687"/>
                  </a:cubicBezTo>
                  <a:cubicBezTo>
                    <a:pt x="20334" y="10687"/>
                    <a:pt x="20188" y="10658"/>
                    <a:pt x="20053" y="10629"/>
                  </a:cubicBezTo>
                  <a:cubicBezTo>
                    <a:pt x="19975" y="10612"/>
                    <a:pt x="19924" y="10601"/>
                    <a:pt x="19879" y="10597"/>
                  </a:cubicBezTo>
                  <a:cubicBezTo>
                    <a:pt x="19646" y="10575"/>
                    <a:pt x="19396" y="10560"/>
                    <a:pt x="19149" y="10560"/>
                  </a:cubicBezTo>
                  <a:cubicBezTo>
                    <a:pt x="18944" y="10560"/>
                    <a:pt x="18740" y="10570"/>
                    <a:pt x="18549" y="10596"/>
                  </a:cubicBezTo>
                  <a:cubicBezTo>
                    <a:pt x="18505" y="10601"/>
                    <a:pt x="18390" y="10664"/>
                    <a:pt x="18249" y="11130"/>
                  </a:cubicBezTo>
                  <a:lnTo>
                    <a:pt x="18155" y="11442"/>
                  </a:lnTo>
                  <a:lnTo>
                    <a:pt x="17895" y="11460"/>
                  </a:lnTo>
                  <a:cubicBezTo>
                    <a:pt x="17563" y="11484"/>
                    <a:pt x="17256" y="11532"/>
                    <a:pt x="16981" y="11602"/>
                  </a:cubicBezTo>
                  <a:cubicBezTo>
                    <a:pt x="16987" y="11623"/>
                    <a:pt x="17012" y="11742"/>
                    <a:pt x="17057" y="11914"/>
                  </a:cubicBezTo>
                  <a:lnTo>
                    <a:pt x="17096" y="12043"/>
                  </a:lnTo>
                  <a:cubicBezTo>
                    <a:pt x="17173" y="12285"/>
                    <a:pt x="17291" y="12657"/>
                    <a:pt x="17169" y="13035"/>
                  </a:cubicBezTo>
                  <a:cubicBezTo>
                    <a:pt x="17064" y="13365"/>
                    <a:pt x="16841" y="13555"/>
                    <a:pt x="16557" y="13555"/>
                  </a:cubicBezTo>
                  <a:cubicBezTo>
                    <a:pt x="16496" y="13555"/>
                    <a:pt x="16432" y="13545"/>
                    <a:pt x="16368" y="13535"/>
                  </a:cubicBezTo>
                  <a:cubicBezTo>
                    <a:pt x="16347" y="13532"/>
                    <a:pt x="16314" y="13528"/>
                    <a:pt x="16314" y="13528"/>
                  </a:cubicBezTo>
                  <a:cubicBezTo>
                    <a:pt x="16293" y="13565"/>
                    <a:pt x="16269" y="13604"/>
                    <a:pt x="16239" y="13646"/>
                  </a:cubicBezTo>
                  <a:cubicBezTo>
                    <a:pt x="15993" y="13995"/>
                    <a:pt x="15677" y="14253"/>
                    <a:pt x="15370" y="14355"/>
                  </a:cubicBezTo>
                  <a:cubicBezTo>
                    <a:pt x="15300" y="14378"/>
                    <a:pt x="15232" y="14395"/>
                    <a:pt x="15166" y="14410"/>
                  </a:cubicBezTo>
                  <a:cubicBezTo>
                    <a:pt x="15034" y="14440"/>
                    <a:pt x="14989" y="14453"/>
                    <a:pt x="14942" y="14508"/>
                  </a:cubicBezTo>
                  <a:cubicBezTo>
                    <a:pt x="14862" y="14602"/>
                    <a:pt x="14788" y="14756"/>
                    <a:pt x="14709" y="14918"/>
                  </a:cubicBezTo>
                  <a:cubicBezTo>
                    <a:pt x="14618" y="15107"/>
                    <a:pt x="14515" y="15320"/>
                    <a:pt x="14371" y="15508"/>
                  </a:cubicBezTo>
                  <a:cubicBezTo>
                    <a:pt x="14356" y="15528"/>
                    <a:pt x="14340" y="15554"/>
                    <a:pt x="14324" y="15582"/>
                  </a:cubicBezTo>
                  <a:cubicBezTo>
                    <a:pt x="14237" y="15724"/>
                    <a:pt x="14152" y="15864"/>
                    <a:pt x="14034" y="15953"/>
                  </a:cubicBezTo>
                  <a:cubicBezTo>
                    <a:pt x="13782" y="16146"/>
                    <a:pt x="13490" y="16159"/>
                    <a:pt x="13255" y="16168"/>
                  </a:cubicBezTo>
                  <a:cubicBezTo>
                    <a:pt x="13186" y="16171"/>
                    <a:pt x="13122" y="16173"/>
                    <a:pt x="13063" y="16181"/>
                  </a:cubicBezTo>
                  <a:lnTo>
                    <a:pt x="12976" y="16191"/>
                  </a:lnTo>
                  <a:cubicBezTo>
                    <a:pt x="12765" y="16215"/>
                    <a:pt x="12476" y="16247"/>
                    <a:pt x="12326" y="16344"/>
                  </a:cubicBezTo>
                  <a:cubicBezTo>
                    <a:pt x="12307" y="16441"/>
                    <a:pt x="12201" y="16692"/>
                    <a:pt x="11937" y="16787"/>
                  </a:cubicBezTo>
                  <a:cubicBezTo>
                    <a:pt x="11850" y="16819"/>
                    <a:pt x="11760" y="16835"/>
                    <a:pt x="11663" y="16835"/>
                  </a:cubicBezTo>
                  <a:cubicBezTo>
                    <a:pt x="11539" y="16835"/>
                    <a:pt x="11416" y="16807"/>
                    <a:pt x="11292" y="16775"/>
                  </a:cubicBezTo>
                  <a:cubicBezTo>
                    <a:pt x="11206" y="16753"/>
                    <a:pt x="11142" y="16736"/>
                    <a:pt x="11078" y="16736"/>
                  </a:cubicBezTo>
                  <a:cubicBezTo>
                    <a:pt x="11036" y="16759"/>
                    <a:pt x="11005" y="16827"/>
                    <a:pt x="10992" y="16856"/>
                  </a:cubicBezTo>
                  <a:cubicBezTo>
                    <a:pt x="10919" y="17020"/>
                    <a:pt x="10808" y="17266"/>
                    <a:pt x="10570" y="17391"/>
                  </a:cubicBezTo>
                  <a:cubicBezTo>
                    <a:pt x="10490" y="17432"/>
                    <a:pt x="10409" y="17452"/>
                    <a:pt x="10320" y="17452"/>
                  </a:cubicBezTo>
                  <a:lnTo>
                    <a:pt x="10223" y="17445"/>
                  </a:lnTo>
                  <a:lnTo>
                    <a:pt x="10182" y="17451"/>
                  </a:lnTo>
                  <a:cubicBezTo>
                    <a:pt x="10111" y="17510"/>
                    <a:pt x="10043" y="17584"/>
                    <a:pt x="9975" y="17656"/>
                  </a:cubicBezTo>
                  <a:cubicBezTo>
                    <a:pt x="9884" y="17753"/>
                    <a:pt x="9808" y="17835"/>
                    <a:pt x="9730" y="17905"/>
                  </a:cubicBezTo>
                  <a:cubicBezTo>
                    <a:pt x="9421" y="18192"/>
                    <a:pt x="9112" y="18482"/>
                    <a:pt x="8802" y="18774"/>
                  </a:cubicBezTo>
                  <a:lnTo>
                    <a:pt x="8741" y="21478"/>
                  </a:lnTo>
                  <a:lnTo>
                    <a:pt x="8408" y="21591"/>
                  </a:lnTo>
                  <a:lnTo>
                    <a:pt x="8339" y="21600"/>
                  </a:lnTo>
                  <a:lnTo>
                    <a:pt x="0"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80" name="Google Shape;580;p12"/>
            <p:cNvSpPr/>
            <p:nvPr/>
          </p:nvSpPr>
          <p:spPr>
            <a:xfrm>
              <a:off x="10838314" y="5335139"/>
              <a:ext cx="213355" cy="114254"/>
            </a:xfrm>
            <a:custGeom>
              <a:rect b="b" l="l" r="r" t="t"/>
              <a:pathLst>
                <a:path extrusionOk="0" h="21600" w="21600">
                  <a:moveTo>
                    <a:pt x="0" y="6939"/>
                  </a:moveTo>
                  <a:lnTo>
                    <a:pt x="1375" y="4839"/>
                  </a:lnTo>
                  <a:cubicBezTo>
                    <a:pt x="1684" y="4053"/>
                    <a:pt x="2232" y="2762"/>
                    <a:pt x="2647" y="2089"/>
                  </a:cubicBezTo>
                  <a:cubicBezTo>
                    <a:pt x="3141" y="1297"/>
                    <a:pt x="3713" y="914"/>
                    <a:pt x="4399" y="914"/>
                  </a:cubicBezTo>
                  <a:cubicBezTo>
                    <a:pt x="4684" y="914"/>
                    <a:pt x="4975" y="983"/>
                    <a:pt x="5270" y="1059"/>
                  </a:cubicBezTo>
                  <a:cubicBezTo>
                    <a:pt x="5486" y="1115"/>
                    <a:pt x="5693" y="1173"/>
                    <a:pt x="5902" y="1173"/>
                  </a:cubicBezTo>
                  <a:cubicBezTo>
                    <a:pt x="5972" y="1173"/>
                    <a:pt x="6041" y="1166"/>
                    <a:pt x="6112" y="1145"/>
                  </a:cubicBezTo>
                  <a:lnTo>
                    <a:pt x="6417" y="1056"/>
                  </a:lnTo>
                  <a:cubicBezTo>
                    <a:pt x="7565" y="711"/>
                    <a:pt x="9943" y="0"/>
                    <a:pt x="11010" y="0"/>
                  </a:cubicBezTo>
                  <a:lnTo>
                    <a:pt x="11228" y="13"/>
                  </a:lnTo>
                  <a:cubicBezTo>
                    <a:pt x="12388" y="144"/>
                    <a:pt x="12869" y="1328"/>
                    <a:pt x="13255" y="2282"/>
                  </a:cubicBezTo>
                  <a:lnTo>
                    <a:pt x="13678" y="3288"/>
                  </a:lnTo>
                  <a:cubicBezTo>
                    <a:pt x="13934" y="3900"/>
                    <a:pt x="14103" y="4301"/>
                    <a:pt x="14373" y="4557"/>
                  </a:cubicBezTo>
                  <a:cubicBezTo>
                    <a:pt x="14549" y="4438"/>
                    <a:pt x="14696" y="4400"/>
                    <a:pt x="14843" y="4400"/>
                  </a:cubicBezTo>
                  <a:cubicBezTo>
                    <a:pt x="15254" y="4400"/>
                    <a:pt x="15629" y="4657"/>
                    <a:pt x="15959" y="5164"/>
                  </a:cubicBezTo>
                  <a:cubicBezTo>
                    <a:pt x="16562" y="6086"/>
                    <a:pt x="16858" y="7579"/>
                    <a:pt x="17119" y="8899"/>
                  </a:cubicBezTo>
                  <a:cubicBezTo>
                    <a:pt x="17184" y="9227"/>
                    <a:pt x="17244" y="9532"/>
                    <a:pt x="17305" y="9786"/>
                  </a:cubicBezTo>
                  <a:cubicBezTo>
                    <a:pt x="17877" y="12190"/>
                    <a:pt x="18652" y="14076"/>
                    <a:pt x="19896" y="16092"/>
                  </a:cubicBezTo>
                  <a:cubicBezTo>
                    <a:pt x="20303" y="16758"/>
                    <a:pt x="20739" y="17345"/>
                    <a:pt x="21194" y="17844"/>
                  </a:cubicBezTo>
                  <a:lnTo>
                    <a:pt x="21600" y="18289"/>
                  </a:lnTo>
                  <a:lnTo>
                    <a:pt x="20753" y="21600"/>
                  </a:lnTo>
                  <a:lnTo>
                    <a:pt x="0" y="6939"/>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81" name="Google Shape;581;p12"/>
            <p:cNvSpPr/>
            <p:nvPr/>
          </p:nvSpPr>
          <p:spPr>
            <a:xfrm>
              <a:off x="10838314" y="4799004"/>
              <a:ext cx="553363" cy="643661"/>
            </a:xfrm>
            <a:custGeom>
              <a:rect b="b" l="l" r="r" t="t"/>
              <a:pathLst>
                <a:path extrusionOk="0" h="21600" w="21588">
                  <a:moveTo>
                    <a:pt x="7686" y="21548"/>
                  </a:moveTo>
                  <a:cubicBezTo>
                    <a:pt x="7393" y="21406"/>
                    <a:pt x="7192" y="21281"/>
                    <a:pt x="7011" y="21144"/>
                  </a:cubicBezTo>
                  <a:cubicBezTo>
                    <a:pt x="6433" y="20711"/>
                    <a:pt x="6074" y="20306"/>
                    <a:pt x="5810" y="19790"/>
                  </a:cubicBezTo>
                  <a:cubicBezTo>
                    <a:pt x="5780" y="19735"/>
                    <a:pt x="5749" y="19663"/>
                    <a:pt x="5716" y="19587"/>
                  </a:cubicBezTo>
                  <a:cubicBezTo>
                    <a:pt x="5674" y="19491"/>
                    <a:pt x="5577" y="19266"/>
                    <a:pt x="5515" y="19224"/>
                  </a:cubicBezTo>
                  <a:cubicBezTo>
                    <a:pt x="5489" y="19251"/>
                    <a:pt x="5432" y="19258"/>
                    <a:pt x="5373" y="19258"/>
                  </a:cubicBezTo>
                  <a:cubicBezTo>
                    <a:pt x="5253" y="19258"/>
                    <a:pt x="5144" y="19234"/>
                    <a:pt x="5038" y="19185"/>
                  </a:cubicBezTo>
                  <a:cubicBezTo>
                    <a:pt x="4787" y="19081"/>
                    <a:pt x="4641" y="18920"/>
                    <a:pt x="4513" y="18779"/>
                  </a:cubicBezTo>
                  <a:lnTo>
                    <a:pt x="4350" y="18599"/>
                  </a:lnTo>
                  <a:cubicBezTo>
                    <a:pt x="4227" y="18462"/>
                    <a:pt x="4227" y="18462"/>
                    <a:pt x="4145" y="18457"/>
                  </a:cubicBezTo>
                  <a:cubicBezTo>
                    <a:pt x="3758" y="18457"/>
                    <a:pt x="2822" y="18586"/>
                    <a:pt x="2469" y="18634"/>
                  </a:cubicBezTo>
                  <a:lnTo>
                    <a:pt x="2345" y="18651"/>
                  </a:lnTo>
                  <a:cubicBezTo>
                    <a:pt x="2276" y="18661"/>
                    <a:pt x="2209" y="18665"/>
                    <a:pt x="2143" y="18665"/>
                  </a:cubicBezTo>
                  <a:cubicBezTo>
                    <a:pt x="2023" y="18665"/>
                    <a:pt x="1905" y="18651"/>
                    <a:pt x="1789" y="18637"/>
                  </a:cubicBezTo>
                  <a:cubicBezTo>
                    <a:pt x="1700" y="18627"/>
                    <a:pt x="1630" y="18618"/>
                    <a:pt x="1561" y="18618"/>
                  </a:cubicBezTo>
                  <a:cubicBezTo>
                    <a:pt x="1476" y="18618"/>
                    <a:pt x="1437" y="18634"/>
                    <a:pt x="1398" y="18663"/>
                  </a:cubicBezTo>
                  <a:cubicBezTo>
                    <a:pt x="1392" y="18673"/>
                    <a:pt x="1354" y="18753"/>
                    <a:pt x="1337" y="18787"/>
                  </a:cubicBezTo>
                  <a:cubicBezTo>
                    <a:pt x="1239" y="18989"/>
                    <a:pt x="1074" y="19326"/>
                    <a:pt x="622" y="19350"/>
                  </a:cubicBezTo>
                  <a:lnTo>
                    <a:pt x="38" y="19383"/>
                  </a:lnTo>
                  <a:lnTo>
                    <a:pt x="1323" y="16026"/>
                  </a:lnTo>
                  <a:cubicBezTo>
                    <a:pt x="1678" y="15089"/>
                    <a:pt x="661" y="13902"/>
                    <a:pt x="651" y="13890"/>
                  </a:cubicBezTo>
                  <a:lnTo>
                    <a:pt x="347" y="13542"/>
                  </a:lnTo>
                  <a:lnTo>
                    <a:pt x="812" y="13373"/>
                  </a:lnTo>
                  <a:cubicBezTo>
                    <a:pt x="806" y="13373"/>
                    <a:pt x="1073" y="13197"/>
                    <a:pt x="1011" y="12512"/>
                  </a:cubicBezTo>
                  <a:cubicBezTo>
                    <a:pt x="989" y="12269"/>
                    <a:pt x="977" y="12204"/>
                    <a:pt x="896" y="12034"/>
                  </a:cubicBezTo>
                  <a:cubicBezTo>
                    <a:pt x="882" y="12035"/>
                    <a:pt x="666" y="12036"/>
                    <a:pt x="666" y="12036"/>
                  </a:cubicBezTo>
                  <a:lnTo>
                    <a:pt x="521" y="11897"/>
                  </a:lnTo>
                  <a:cubicBezTo>
                    <a:pt x="387" y="11738"/>
                    <a:pt x="335" y="11540"/>
                    <a:pt x="280" y="11296"/>
                  </a:cubicBezTo>
                  <a:cubicBezTo>
                    <a:pt x="263" y="11220"/>
                    <a:pt x="257" y="11190"/>
                    <a:pt x="250" y="11171"/>
                  </a:cubicBezTo>
                  <a:cubicBezTo>
                    <a:pt x="-12" y="10778"/>
                    <a:pt x="-6" y="10535"/>
                    <a:pt x="2" y="10471"/>
                  </a:cubicBezTo>
                  <a:lnTo>
                    <a:pt x="40" y="10167"/>
                  </a:lnTo>
                  <a:lnTo>
                    <a:pt x="6375" y="10167"/>
                  </a:lnTo>
                  <a:lnTo>
                    <a:pt x="6375" y="7701"/>
                  </a:lnTo>
                  <a:lnTo>
                    <a:pt x="8262" y="6714"/>
                  </a:lnTo>
                  <a:lnTo>
                    <a:pt x="8393" y="2544"/>
                  </a:lnTo>
                  <a:lnTo>
                    <a:pt x="13834" y="2544"/>
                  </a:lnTo>
                  <a:lnTo>
                    <a:pt x="13969" y="0"/>
                  </a:lnTo>
                  <a:lnTo>
                    <a:pt x="21588" y="4862"/>
                  </a:lnTo>
                  <a:lnTo>
                    <a:pt x="17944" y="4862"/>
                  </a:lnTo>
                  <a:lnTo>
                    <a:pt x="19013" y="18096"/>
                  </a:lnTo>
                  <a:lnTo>
                    <a:pt x="19492" y="18546"/>
                  </a:lnTo>
                  <a:lnTo>
                    <a:pt x="19216" y="20233"/>
                  </a:lnTo>
                  <a:lnTo>
                    <a:pt x="12667" y="20233"/>
                  </a:lnTo>
                  <a:lnTo>
                    <a:pt x="12522" y="20184"/>
                  </a:lnTo>
                  <a:cubicBezTo>
                    <a:pt x="12347" y="20456"/>
                    <a:pt x="11535" y="20542"/>
                    <a:pt x="11527" y="20543"/>
                  </a:cubicBezTo>
                  <a:cubicBezTo>
                    <a:pt x="11499" y="20547"/>
                    <a:pt x="11449" y="20550"/>
                    <a:pt x="11401" y="20550"/>
                  </a:cubicBezTo>
                  <a:cubicBezTo>
                    <a:pt x="11184" y="20550"/>
                    <a:pt x="10997" y="20492"/>
                    <a:pt x="10832" y="20441"/>
                  </a:cubicBezTo>
                  <a:cubicBezTo>
                    <a:pt x="10715" y="20404"/>
                    <a:pt x="10606" y="20371"/>
                    <a:pt x="10525" y="20371"/>
                  </a:cubicBezTo>
                  <a:cubicBezTo>
                    <a:pt x="10488" y="20372"/>
                    <a:pt x="10430" y="20394"/>
                    <a:pt x="10387" y="20426"/>
                  </a:cubicBezTo>
                  <a:cubicBezTo>
                    <a:pt x="10388" y="20425"/>
                    <a:pt x="10388" y="20425"/>
                    <a:pt x="10388" y="20425"/>
                  </a:cubicBezTo>
                  <a:cubicBezTo>
                    <a:pt x="10393" y="20425"/>
                    <a:pt x="10379" y="20456"/>
                    <a:pt x="10373" y="20470"/>
                  </a:cubicBezTo>
                  <a:cubicBezTo>
                    <a:pt x="10325" y="20576"/>
                    <a:pt x="10198" y="20857"/>
                    <a:pt x="9821" y="20857"/>
                  </a:cubicBezTo>
                  <a:cubicBezTo>
                    <a:pt x="9753" y="20857"/>
                    <a:pt x="9686" y="20847"/>
                    <a:pt x="9616" y="20828"/>
                  </a:cubicBezTo>
                  <a:cubicBezTo>
                    <a:pt x="9325" y="20746"/>
                    <a:pt x="9169" y="20530"/>
                    <a:pt x="9031" y="20339"/>
                  </a:cubicBezTo>
                  <a:cubicBezTo>
                    <a:pt x="8983" y="20272"/>
                    <a:pt x="8893" y="20148"/>
                    <a:pt x="8851" y="20126"/>
                  </a:cubicBezTo>
                  <a:lnTo>
                    <a:pt x="8809" y="20190"/>
                  </a:lnTo>
                  <a:cubicBezTo>
                    <a:pt x="8810" y="20189"/>
                    <a:pt x="8810" y="20188"/>
                    <a:pt x="8811" y="20188"/>
                  </a:cubicBezTo>
                  <a:cubicBezTo>
                    <a:pt x="8813" y="20188"/>
                    <a:pt x="8795" y="20215"/>
                    <a:pt x="8786" y="20280"/>
                  </a:cubicBezTo>
                  <a:cubicBezTo>
                    <a:pt x="8789" y="20281"/>
                    <a:pt x="8788" y="20329"/>
                    <a:pt x="8775" y="20390"/>
                  </a:cubicBezTo>
                  <a:lnTo>
                    <a:pt x="8782" y="20562"/>
                  </a:lnTo>
                  <a:cubicBezTo>
                    <a:pt x="8782" y="20648"/>
                    <a:pt x="8772" y="20734"/>
                    <a:pt x="8751" y="20812"/>
                  </a:cubicBezTo>
                  <a:cubicBezTo>
                    <a:pt x="8684" y="21134"/>
                    <a:pt x="8418" y="21290"/>
                    <a:pt x="8223" y="21403"/>
                  </a:cubicBezTo>
                  <a:lnTo>
                    <a:pt x="8127" y="21460"/>
                  </a:lnTo>
                  <a:lnTo>
                    <a:pt x="7969" y="21600"/>
                  </a:lnTo>
                  <a:lnTo>
                    <a:pt x="7686" y="21548"/>
                  </a:lnTo>
                  <a:close/>
                </a:path>
              </a:pathLst>
            </a:cu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82" name="Google Shape;582;p12"/>
            <p:cNvSpPr/>
            <p:nvPr/>
          </p:nvSpPr>
          <p:spPr>
            <a:xfrm>
              <a:off x="11195501" y="4334353"/>
              <a:ext cx="880248" cy="894469"/>
            </a:xfrm>
            <a:custGeom>
              <a:rect b="b" l="l" r="r" t="t"/>
              <a:pathLst>
                <a:path extrusionOk="0" h="21600" w="21600">
                  <a:moveTo>
                    <a:pt x="12388" y="21600"/>
                  </a:moveTo>
                  <a:cubicBezTo>
                    <a:pt x="11882" y="21600"/>
                    <a:pt x="11821" y="21286"/>
                    <a:pt x="11815" y="21190"/>
                  </a:cubicBezTo>
                  <a:cubicBezTo>
                    <a:pt x="11805" y="21039"/>
                    <a:pt x="11885" y="20935"/>
                    <a:pt x="11932" y="20873"/>
                  </a:cubicBezTo>
                  <a:cubicBezTo>
                    <a:pt x="11943" y="20859"/>
                    <a:pt x="11955" y="20846"/>
                    <a:pt x="11961" y="20834"/>
                  </a:cubicBezTo>
                  <a:cubicBezTo>
                    <a:pt x="11963" y="20671"/>
                    <a:pt x="11876" y="20457"/>
                    <a:pt x="11808" y="20440"/>
                  </a:cubicBezTo>
                  <a:cubicBezTo>
                    <a:pt x="11771" y="20431"/>
                    <a:pt x="11735" y="20430"/>
                    <a:pt x="11700" y="20428"/>
                  </a:cubicBezTo>
                  <a:cubicBezTo>
                    <a:pt x="11607" y="20423"/>
                    <a:pt x="11502" y="20417"/>
                    <a:pt x="11389" y="20370"/>
                  </a:cubicBezTo>
                  <a:cubicBezTo>
                    <a:pt x="11258" y="20316"/>
                    <a:pt x="11178" y="20238"/>
                    <a:pt x="11113" y="20175"/>
                  </a:cubicBezTo>
                  <a:cubicBezTo>
                    <a:pt x="11101" y="20163"/>
                    <a:pt x="11090" y="20152"/>
                    <a:pt x="11079" y="20142"/>
                  </a:cubicBezTo>
                  <a:cubicBezTo>
                    <a:pt x="11043" y="20157"/>
                    <a:pt x="10995" y="20173"/>
                    <a:pt x="10936" y="20183"/>
                  </a:cubicBezTo>
                  <a:cubicBezTo>
                    <a:pt x="10904" y="20188"/>
                    <a:pt x="10875" y="20190"/>
                    <a:pt x="10847" y="20190"/>
                  </a:cubicBezTo>
                  <a:cubicBezTo>
                    <a:pt x="10558" y="20190"/>
                    <a:pt x="10429" y="19958"/>
                    <a:pt x="10374" y="19858"/>
                  </a:cubicBezTo>
                  <a:cubicBezTo>
                    <a:pt x="10349" y="19813"/>
                    <a:pt x="10328" y="19763"/>
                    <a:pt x="10308" y="19711"/>
                  </a:cubicBezTo>
                  <a:cubicBezTo>
                    <a:pt x="10291" y="19670"/>
                    <a:pt x="10264" y="19601"/>
                    <a:pt x="10247" y="19585"/>
                  </a:cubicBezTo>
                  <a:cubicBezTo>
                    <a:pt x="10247" y="19585"/>
                    <a:pt x="10206" y="19574"/>
                    <a:pt x="10187" y="19569"/>
                  </a:cubicBezTo>
                  <a:cubicBezTo>
                    <a:pt x="10088" y="19540"/>
                    <a:pt x="9922" y="19492"/>
                    <a:pt x="9841" y="19317"/>
                  </a:cubicBezTo>
                  <a:cubicBezTo>
                    <a:pt x="9787" y="19206"/>
                    <a:pt x="9797" y="19076"/>
                    <a:pt x="9810" y="18965"/>
                  </a:cubicBezTo>
                  <a:lnTo>
                    <a:pt x="0" y="11735"/>
                  </a:lnTo>
                  <a:lnTo>
                    <a:pt x="0" y="11613"/>
                  </a:lnTo>
                  <a:cubicBezTo>
                    <a:pt x="0" y="11474"/>
                    <a:pt x="47" y="9964"/>
                    <a:pt x="47" y="9964"/>
                  </a:cubicBezTo>
                  <a:lnTo>
                    <a:pt x="51" y="9845"/>
                  </a:lnTo>
                  <a:cubicBezTo>
                    <a:pt x="51" y="9845"/>
                    <a:pt x="595" y="9450"/>
                    <a:pt x="820" y="9290"/>
                  </a:cubicBezTo>
                  <a:cubicBezTo>
                    <a:pt x="855" y="9265"/>
                    <a:pt x="888" y="9237"/>
                    <a:pt x="922" y="9209"/>
                  </a:cubicBezTo>
                  <a:cubicBezTo>
                    <a:pt x="1006" y="9141"/>
                    <a:pt x="1079" y="9082"/>
                    <a:pt x="1156" y="9038"/>
                  </a:cubicBezTo>
                  <a:cubicBezTo>
                    <a:pt x="1223" y="8998"/>
                    <a:pt x="1299" y="8977"/>
                    <a:pt x="1383" y="8977"/>
                  </a:cubicBezTo>
                  <a:lnTo>
                    <a:pt x="1436" y="8980"/>
                  </a:lnTo>
                  <a:cubicBezTo>
                    <a:pt x="1441" y="8970"/>
                    <a:pt x="1449" y="8956"/>
                    <a:pt x="1454" y="8946"/>
                  </a:cubicBezTo>
                  <a:cubicBezTo>
                    <a:pt x="1508" y="8854"/>
                    <a:pt x="1609" y="8682"/>
                    <a:pt x="1851" y="8649"/>
                  </a:cubicBezTo>
                  <a:cubicBezTo>
                    <a:pt x="1880" y="8645"/>
                    <a:pt x="1908" y="8643"/>
                    <a:pt x="1937" y="8643"/>
                  </a:cubicBezTo>
                  <a:cubicBezTo>
                    <a:pt x="2013" y="8643"/>
                    <a:pt x="2090" y="8657"/>
                    <a:pt x="2166" y="8672"/>
                  </a:cubicBezTo>
                  <a:cubicBezTo>
                    <a:pt x="2219" y="8682"/>
                    <a:pt x="2258" y="8691"/>
                    <a:pt x="2297" y="8691"/>
                  </a:cubicBezTo>
                  <a:cubicBezTo>
                    <a:pt x="2311" y="8660"/>
                    <a:pt x="2362" y="8569"/>
                    <a:pt x="2482" y="8510"/>
                  </a:cubicBezTo>
                  <a:cubicBezTo>
                    <a:pt x="2657" y="8423"/>
                    <a:pt x="2880" y="8403"/>
                    <a:pt x="3059" y="8388"/>
                  </a:cubicBezTo>
                  <a:lnTo>
                    <a:pt x="3110" y="8383"/>
                  </a:lnTo>
                  <a:cubicBezTo>
                    <a:pt x="3155" y="8379"/>
                    <a:pt x="3206" y="8377"/>
                    <a:pt x="3259" y="8375"/>
                  </a:cubicBezTo>
                  <a:cubicBezTo>
                    <a:pt x="3346" y="8372"/>
                    <a:pt x="3453" y="8369"/>
                    <a:pt x="3498" y="8343"/>
                  </a:cubicBezTo>
                  <a:cubicBezTo>
                    <a:pt x="3498" y="8339"/>
                    <a:pt x="3518" y="8314"/>
                    <a:pt x="3531" y="8297"/>
                  </a:cubicBezTo>
                  <a:cubicBezTo>
                    <a:pt x="3559" y="8262"/>
                    <a:pt x="3585" y="8229"/>
                    <a:pt x="3608" y="8207"/>
                  </a:cubicBezTo>
                  <a:cubicBezTo>
                    <a:pt x="3655" y="8160"/>
                    <a:pt x="3698" y="8090"/>
                    <a:pt x="3744" y="8017"/>
                  </a:cubicBezTo>
                  <a:cubicBezTo>
                    <a:pt x="3807" y="7917"/>
                    <a:pt x="3876" y="7808"/>
                    <a:pt x="3975" y="7718"/>
                  </a:cubicBezTo>
                  <a:cubicBezTo>
                    <a:pt x="4112" y="7594"/>
                    <a:pt x="4256" y="7569"/>
                    <a:pt x="4361" y="7550"/>
                  </a:cubicBezTo>
                  <a:cubicBezTo>
                    <a:pt x="4393" y="7545"/>
                    <a:pt x="4421" y="7540"/>
                    <a:pt x="4449" y="7533"/>
                  </a:cubicBezTo>
                  <a:cubicBezTo>
                    <a:pt x="4543" y="7508"/>
                    <a:pt x="4654" y="7436"/>
                    <a:pt x="4738" y="7343"/>
                  </a:cubicBezTo>
                  <a:cubicBezTo>
                    <a:pt x="4799" y="7259"/>
                    <a:pt x="4867" y="7160"/>
                    <a:pt x="5042" y="7130"/>
                  </a:cubicBezTo>
                  <a:cubicBezTo>
                    <a:pt x="5069" y="7126"/>
                    <a:pt x="5098" y="7123"/>
                    <a:pt x="5128" y="7123"/>
                  </a:cubicBezTo>
                  <a:cubicBezTo>
                    <a:pt x="5147" y="7123"/>
                    <a:pt x="5166" y="7124"/>
                    <a:pt x="5186" y="7126"/>
                  </a:cubicBezTo>
                  <a:cubicBezTo>
                    <a:pt x="5181" y="7114"/>
                    <a:pt x="5148" y="7034"/>
                    <a:pt x="5139" y="7007"/>
                  </a:cubicBezTo>
                  <a:cubicBezTo>
                    <a:pt x="5088" y="6858"/>
                    <a:pt x="5012" y="6635"/>
                    <a:pt x="5125" y="6443"/>
                  </a:cubicBezTo>
                  <a:cubicBezTo>
                    <a:pt x="5191" y="6329"/>
                    <a:pt x="5306" y="6255"/>
                    <a:pt x="5465" y="6224"/>
                  </a:cubicBezTo>
                  <a:cubicBezTo>
                    <a:pt x="5611" y="6195"/>
                    <a:pt x="5771" y="6173"/>
                    <a:pt x="5942" y="6159"/>
                  </a:cubicBezTo>
                  <a:cubicBezTo>
                    <a:pt x="6104" y="5842"/>
                    <a:pt x="6319" y="5755"/>
                    <a:pt x="6476" y="5740"/>
                  </a:cubicBezTo>
                  <a:cubicBezTo>
                    <a:pt x="6609" y="5727"/>
                    <a:pt x="6752" y="5721"/>
                    <a:pt x="6895" y="5721"/>
                  </a:cubicBezTo>
                  <a:cubicBezTo>
                    <a:pt x="7059" y="5721"/>
                    <a:pt x="7224" y="5729"/>
                    <a:pt x="7378" y="5739"/>
                  </a:cubicBezTo>
                  <a:cubicBezTo>
                    <a:pt x="7421" y="5742"/>
                    <a:pt x="7475" y="5751"/>
                    <a:pt x="7531" y="5760"/>
                  </a:cubicBezTo>
                  <a:cubicBezTo>
                    <a:pt x="7596" y="5771"/>
                    <a:pt x="7653" y="5781"/>
                    <a:pt x="7705" y="5781"/>
                  </a:cubicBezTo>
                  <a:cubicBezTo>
                    <a:pt x="7705" y="5781"/>
                    <a:pt x="7705" y="5781"/>
                    <a:pt x="7705" y="5781"/>
                  </a:cubicBezTo>
                  <a:cubicBezTo>
                    <a:pt x="7710" y="5781"/>
                    <a:pt x="7770" y="5677"/>
                    <a:pt x="7824" y="5573"/>
                  </a:cubicBezTo>
                  <a:cubicBezTo>
                    <a:pt x="7683" y="5466"/>
                    <a:pt x="7574" y="5325"/>
                    <a:pt x="7504" y="5217"/>
                  </a:cubicBezTo>
                  <a:cubicBezTo>
                    <a:pt x="7367" y="5003"/>
                    <a:pt x="7301" y="4773"/>
                    <a:pt x="7293" y="4491"/>
                  </a:cubicBezTo>
                  <a:cubicBezTo>
                    <a:pt x="7284" y="4211"/>
                    <a:pt x="7271" y="3931"/>
                    <a:pt x="7252" y="3650"/>
                  </a:cubicBezTo>
                  <a:cubicBezTo>
                    <a:pt x="7250" y="3624"/>
                    <a:pt x="7244" y="3583"/>
                    <a:pt x="7237" y="3535"/>
                  </a:cubicBezTo>
                  <a:cubicBezTo>
                    <a:pt x="7204" y="3318"/>
                    <a:pt x="7180" y="3134"/>
                    <a:pt x="7196" y="2989"/>
                  </a:cubicBezTo>
                  <a:cubicBezTo>
                    <a:pt x="7113" y="2920"/>
                    <a:pt x="7025" y="2841"/>
                    <a:pt x="6952" y="2750"/>
                  </a:cubicBezTo>
                  <a:lnTo>
                    <a:pt x="6878" y="2656"/>
                  </a:lnTo>
                  <a:lnTo>
                    <a:pt x="6905" y="2534"/>
                  </a:lnTo>
                  <a:cubicBezTo>
                    <a:pt x="6946" y="2385"/>
                    <a:pt x="7060" y="2340"/>
                    <a:pt x="7311" y="2242"/>
                  </a:cubicBezTo>
                  <a:cubicBezTo>
                    <a:pt x="7423" y="2198"/>
                    <a:pt x="7574" y="2138"/>
                    <a:pt x="7649" y="2093"/>
                  </a:cubicBezTo>
                  <a:cubicBezTo>
                    <a:pt x="7720" y="2050"/>
                    <a:pt x="7746" y="2014"/>
                    <a:pt x="7803" y="1934"/>
                  </a:cubicBezTo>
                  <a:lnTo>
                    <a:pt x="7855" y="1862"/>
                  </a:lnTo>
                  <a:cubicBezTo>
                    <a:pt x="7895" y="1809"/>
                    <a:pt x="8031" y="1640"/>
                    <a:pt x="8182" y="1565"/>
                  </a:cubicBezTo>
                  <a:cubicBezTo>
                    <a:pt x="8280" y="1517"/>
                    <a:pt x="8381" y="1507"/>
                    <a:pt x="8463" y="1499"/>
                  </a:cubicBezTo>
                  <a:cubicBezTo>
                    <a:pt x="8492" y="1496"/>
                    <a:pt x="8523" y="1493"/>
                    <a:pt x="8547" y="1488"/>
                  </a:cubicBezTo>
                  <a:cubicBezTo>
                    <a:pt x="8597" y="1415"/>
                    <a:pt x="8677" y="1317"/>
                    <a:pt x="8823" y="1300"/>
                  </a:cubicBezTo>
                  <a:cubicBezTo>
                    <a:pt x="8824" y="1300"/>
                    <a:pt x="8825" y="1300"/>
                    <a:pt x="8825" y="1300"/>
                  </a:cubicBezTo>
                  <a:cubicBezTo>
                    <a:pt x="8954" y="1300"/>
                    <a:pt x="9035" y="1348"/>
                    <a:pt x="9085" y="1389"/>
                  </a:cubicBezTo>
                  <a:cubicBezTo>
                    <a:pt x="9171" y="1150"/>
                    <a:pt x="9311" y="1061"/>
                    <a:pt x="9515" y="987"/>
                  </a:cubicBezTo>
                  <a:cubicBezTo>
                    <a:pt x="9630" y="945"/>
                    <a:pt x="9736" y="893"/>
                    <a:pt x="9841" y="842"/>
                  </a:cubicBezTo>
                  <a:cubicBezTo>
                    <a:pt x="10094" y="718"/>
                    <a:pt x="10371" y="582"/>
                    <a:pt x="10722" y="582"/>
                  </a:cubicBezTo>
                  <a:lnTo>
                    <a:pt x="10799" y="582"/>
                  </a:lnTo>
                  <a:cubicBezTo>
                    <a:pt x="11085" y="582"/>
                    <a:pt x="11389" y="578"/>
                    <a:pt x="11676" y="518"/>
                  </a:cubicBezTo>
                  <a:cubicBezTo>
                    <a:pt x="11733" y="507"/>
                    <a:pt x="11792" y="482"/>
                    <a:pt x="11855" y="455"/>
                  </a:cubicBezTo>
                  <a:cubicBezTo>
                    <a:pt x="11917" y="428"/>
                    <a:pt x="11980" y="402"/>
                    <a:pt x="12046" y="382"/>
                  </a:cubicBezTo>
                  <a:cubicBezTo>
                    <a:pt x="12158" y="348"/>
                    <a:pt x="12265" y="346"/>
                    <a:pt x="12352" y="345"/>
                  </a:cubicBezTo>
                  <a:cubicBezTo>
                    <a:pt x="12410" y="344"/>
                    <a:pt x="12465" y="343"/>
                    <a:pt x="12509" y="332"/>
                  </a:cubicBezTo>
                  <a:cubicBezTo>
                    <a:pt x="12553" y="322"/>
                    <a:pt x="12591" y="304"/>
                    <a:pt x="12630" y="287"/>
                  </a:cubicBezTo>
                  <a:cubicBezTo>
                    <a:pt x="12723" y="244"/>
                    <a:pt x="12836" y="193"/>
                    <a:pt x="12977" y="184"/>
                  </a:cubicBezTo>
                  <a:cubicBezTo>
                    <a:pt x="13027" y="181"/>
                    <a:pt x="13077" y="180"/>
                    <a:pt x="13127" y="180"/>
                  </a:cubicBezTo>
                  <a:lnTo>
                    <a:pt x="13455" y="185"/>
                  </a:lnTo>
                  <a:lnTo>
                    <a:pt x="13525" y="185"/>
                  </a:lnTo>
                  <a:cubicBezTo>
                    <a:pt x="13768" y="184"/>
                    <a:pt x="13972" y="220"/>
                    <a:pt x="14133" y="288"/>
                  </a:cubicBezTo>
                  <a:cubicBezTo>
                    <a:pt x="14231" y="331"/>
                    <a:pt x="14301" y="396"/>
                    <a:pt x="14357" y="449"/>
                  </a:cubicBezTo>
                  <a:cubicBezTo>
                    <a:pt x="14380" y="470"/>
                    <a:pt x="14412" y="500"/>
                    <a:pt x="14430" y="510"/>
                  </a:cubicBezTo>
                  <a:cubicBezTo>
                    <a:pt x="14427" y="507"/>
                    <a:pt x="14438" y="499"/>
                    <a:pt x="14474" y="467"/>
                  </a:cubicBezTo>
                  <a:cubicBezTo>
                    <a:pt x="14517" y="427"/>
                    <a:pt x="14577" y="373"/>
                    <a:pt x="14657" y="334"/>
                  </a:cubicBezTo>
                  <a:cubicBezTo>
                    <a:pt x="14772" y="278"/>
                    <a:pt x="14893" y="271"/>
                    <a:pt x="14974" y="271"/>
                  </a:cubicBezTo>
                  <a:cubicBezTo>
                    <a:pt x="14995" y="271"/>
                    <a:pt x="15037" y="273"/>
                    <a:pt x="15076" y="274"/>
                  </a:cubicBezTo>
                  <a:cubicBezTo>
                    <a:pt x="15192" y="92"/>
                    <a:pt x="15342" y="0"/>
                    <a:pt x="15522" y="0"/>
                  </a:cubicBezTo>
                  <a:cubicBezTo>
                    <a:pt x="15597" y="0"/>
                    <a:pt x="15675" y="17"/>
                    <a:pt x="15755" y="51"/>
                  </a:cubicBezTo>
                  <a:cubicBezTo>
                    <a:pt x="15795" y="68"/>
                    <a:pt x="15835" y="88"/>
                    <a:pt x="15875" y="108"/>
                  </a:cubicBezTo>
                  <a:cubicBezTo>
                    <a:pt x="15962" y="151"/>
                    <a:pt x="16060" y="199"/>
                    <a:pt x="16120" y="199"/>
                  </a:cubicBezTo>
                  <a:cubicBezTo>
                    <a:pt x="16160" y="184"/>
                    <a:pt x="16174" y="172"/>
                    <a:pt x="16188" y="160"/>
                  </a:cubicBezTo>
                  <a:cubicBezTo>
                    <a:pt x="16256" y="107"/>
                    <a:pt x="16354" y="30"/>
                    <a:pt x="16516" y="30"/>
                  </a:cubicBezTo>
                  <a:cubicBezTo>
                    <a:pt x="16691" y="46"/>
                    <a:pt x="16777" y="105"/>
                    <a:pt x="16835" y="144"/>
                  </a:cubicBezTo>
                  <a:cubicBezTo>
                    <a:pt x="16853" y="156"/>
                    <a:pt x="16877" y="173"/>
                    <a:pt x="16887" y="176"/>
                  </a:cubicBezTo>
                  <a:lnTo>
                    <a:pt x="17052" y="213"/>
                  </a:lnTo>
                  <a:cubicBezTo>
                    <a:pt x="17101" y="188"/>
                    <a:pt x="17148" y="171"/>
                    <a:pt x="17201" y="167"/>
                  </a:cubicBezTo>
                  <a:cubicBezTo>
                    <a:pt x="17237" y="164"/>
                    <a:pt x="17272" y="163"/>
                    <a:pt x="17307" y="163"/>
                  </a:cubicBezTo>
                  <a:cubicBezTo>
                    <a:pt x="17432" y="163"/>
                    <a:pt x="17552" y="179"/>
                    <a:pt x="17665" y="211"/>
                  </a:cubicBezTo>
                  <a:lnTo>
                    <a:pt x="18120" y="340"/>
                  </a:lnTo>
                  <a:lnTo>
                    <a:pt x="17754" y="635"/>
                  </a:lnTo>
                  <a:cubicBezTo>
                    <a:pt x="17742" y="645"/>
                    <a:pt x="17731" y="656"/>
                    <a:pt x="17719" y="668"/>
                  </a:cubicBezTo>
                  <a:lnTo>
                    <a:pt x="17566" y="836"/>
                  </a:lnTo>
                  <a:cubicBezTo>
                    <a:pt x="17716" y="963"/>
                    <a:pt x="17678" y="1163"/>
                    <a:pt x="17586" y="1564"/>
                  </a:cubicBezTo>
                  <a:cubicBezTo>
                    <a:pt x="17573" y="1624"/>
                    <a:pt x="17567" y="1651"/>
                    <a:pt x="17565" y="1664"/>
                  </a:cubicBezTo>
                  <a:cubicBezTo>
                    <a:pt x="17598" y="1726"/>
                    <a:pt x="17628" y="1788"/>
                    <a:pt x="17637" y="1870"/>
                  </a:cubicBezTo>
                  <a:cubicBezTo>
                    <a:pt x="17653" y="2033"/>
                    <a:pt x="17571" y="2137"/>
                    <a:pt x="17525" y="2191"/>
                  </a:cubicBezTo>
                  <a:cubicBezTo>
                    <a:pt x="17528" y="2195"/>
                    <a:pt x="17531" y="2201"/>
                    <a:pt x="17536" y="2207"/>
                  </a:cubicBezTo>
                  <a:cubicBezTo>
                    <a:pt x="17575" y="2272"/>
                    <a:pt x="17642" y="2379"/>
                    <a:pt x="17632" y="2525"/>
                  </a:cubicBezTo>
                  <a:cubicBezTo>
                    <a:pt x="17620" y="2723"/>
                    <a:pt x="17509" y="3110"/>
                    <a:pt x="17392" y="3293"/>
                  </a:cubicBezTo>
                  <a:cubicBezTo>
                    <a:pt x="17296" y="3438"/>
                    <a:pt x="17155" y="3517"/>
                    <a:pt x="17030" y="3587"/>
                  </a:cubicBezTo>
                  <a:cubicBezTo>
                    <a:pt x="16954" y="3630"/>
                    <a:pt x="16882" y="3670"/>
                    <a:pt x="16846" y="3712"/>
                  </a:cubicBezTo>
                  <a:cubicBezTo>
                    <a:pt x="16692" y="3888"/>
                    <a:pt x="16718" y="3994"/>
                    <a:pt x="16887" y="4333"/>
                  </a:cubicBezTo>
                  <a:cubicBezTo>
                    <a:pt x="16922" y="4403"/>
                    <a:pt x="16957" y="4476"/>
                    <a:pt x="16990" y="4550"/>
                  </a:cubicBezTo>
                  <a:cubicBezTo>
                    <a:pt x="17022" y="4625"/>
                    <a:pt x="17044" y="4637"/>
                    <a:pt x="17135" y="4687"/>
                  </a:cubicBezTo>
                  <a:cubicBezTo>
                    <a:pt x="17198" y="4721"/>
                    <a:pt x="17264" y="4757"/>
                    <a:pt x="17335" y="4813"/>
                  </a:cubicBezTo>
                  <a:cubicBezTo>
                    <a:pt x="17530" y="4967"/>
                    <a:pt x="17552" y="5158"/>
                    <a:pt x="17566" y="5284"/>
                  </a:cubicBezTo>
                  <a:cubicBezTo>
                    <a:pt x="17571" y="5326"/>
                    <a:pt x="17575" y="5359"/>
                    <a:pt x="17583" y="5393"/>
                  </a:cubicBezTo>
                  <a:cubicBezTo>
                    <a:pt x="17595" y="5421"/>
                    <a:pt x="17621" y="5436"/>
                    <a:pt x="17644" y="5450"/>
                  </a:cubicBezTo>
                  <a:cubicBezTo>
                    <a:pt x="17671" y="5466"/>
                    <a:pt x="17701" y="5484"/>
                    <a:pt x="17733" y="5506"/>
                  </a:cubicBezTo>
                  <a:cubicBezTo>
                    <a:pt x="17932" y="5644"/>
                    <a:pt x="18115" y="5815"/>
                    <a:pt x="18283" y="5980"/>
                  </a:cubicBezTo>
                  <a:cubicBezTo>
                    <a:pt x="18372" y="6066"/>
                    <a:pt x="18392" y="6189"/>
                    <a:pt x="18413" y="6365"/>
                  </a:cubicBezTo>
                  <a:cubicBezTo>
                    <a:pt x="18417" y="6401"/>
                    <a:pt x="18419" y="6417"/>
                    <a:pt x="18421" y="6427"/>
                  </a:cubicBezTo>
                  <a:cubicBezTo>
                    <a:pt x="18526" y="6873"/>
                    <a:pt x="18622" y="7312"/>
                    <a:pt x="18711" y="7758"/>
                  </a:cubicBezTo>
                  <a:cubicBezTo>
                    <a:pt x="18728" y="7839"/>
                    <a:pt x="18758" y="7989"/>
                    <a:pt x="18807" y="8030"/>
                  </a:cubicBezTo>
                  <a:lnTo>
                    <a:pt x="19068" y="8250"/>
                  </a:lnTo>
                  <a:cubicBezTo>
                    <a:pt x="19068" y="8250"/>
                    <a:pt x="18755" y="8437"/>
                    <a:pt x="18746" y="8443"/>
                  </a:cubicBezTo>
                  <a:cubicBezTo>
                    <a:pt x="18857" y="8572"/>
                    <a:pt x="18931" y="8729"/>
                    <a:pt x="18983" y="8940"/>
                  </a:cubicBezTo>
                  <a:cubicBezTo>
                    <a:pt x="19003" y="9018"/>
                    <a:pt x="19026" y="9098"/>
                    <a:pt x="19050" y="9178"/>
                  </a:cubicBezTo>
                  <a:cubicBezTo>
                    <a:pt x="19119" y="9411"/>
                    <a:pt x="19191" y="9650"/>
                    <a:pt x="19186" y="9905"/>
                  </a:cubicBezTo>
                  <a:cubicBezTo>
                    <a:pt x="19184" y="10005"/>
                    <a:pt x="19177" y="10095"/>
                    <a:pt x="19170" y="10182"/>
                  </a:cubicBezTo>
                  <a:cubicBezTo>
                    <a:pt x="19154" y="10362"/>
                    <a:pt x="19142" y="10504"/>
                    <a:pt x="19188" y="10681"/>
                  </a:cubicBezTo>
                  <a:cubicBezTo>
                    <a:pt x="19265" y="10974"/>
                    <a:pt x="19200" y="11170"/>
                    <a:pt x="19143" y="11343"/>
                  </a:cubicBezTo>
                  <a:cubicBezTo>
                    <a:pt x="19117" y="11421"/>
                    <a:pt x="19092" y="11495"/>
                    <a:pt x="19077" y="11585"/>
                  </a:cubicBezTo>
                  <a:cubicBezTo>
                    <a:pt x="19059" y="11695"/>
                    <a:pt x="19097" y="11811"/>
                    <a:pt x="19140" y="11946"/>
                  </a:cubicBezTo>
                  <a:cubicBezTo>
                    <a:pt x="19174" y="12052"/>
                    <a:pt x="19206" y="12157"/>
                    <a:pt x="19221" y="12266"/>
                  </a:cubicBezTo>
                  <a:cubicBezTo>
                    <a:pt x="19272" y="12629"/>
                    <a:pt x="19058" y="12748"/>
                    <a:pt x="18943" y="12811"/>
                  </a:cubicBezTo>
                  <a:cubicBezTo>
                    <a:pt x="18888" y="12842"/>
                    <a:pt x="18860" y="12858"/>
                    <a:pt x="18837" y="12892"/>
                  </a:cubicBezTo>
                  <a:cubicBezTo>
                    <a:pt x="18798" y="12950"/>
                    <a:pt x="18904" y="13098"/>
                    <a:pt x="19016" y="13245"/>
                  </a:cubicBezTo>
                  <a:cubicBezTo>
                    <a:pt x="19058" y="13301"/>
                    <a:pt x="19099" y="13355"/>
                    <a:pt x="19131" y="13405"/>
                  </a:cubicBezTo>
                  <a:cubicBezTo>
                    <a:pt x="19152" y="13436"/>
                    <a:pt x="19175" y="13467"/>
                    <a:pt x="19199" y="13497"/>
                  </a:cubicBezTo>
                  <a:cubicBezTo>
                    <a:pt x="19292" y="13616"/>
                    <a:pt x="19400" y="13755"/>
                    <a:pt x="19422" y="13948"/>
                  </a:cubicBezTo>
                  <a:cubicBezTo>
                    <a:pt x="19432" y="14041"/>
                    <a:pt x="19421" y="14128"/>
                    <a:pt x="19412" y="14199"/>
                  </a:cubicBezTo>
                  <a:cubicBezTo>
                    <a:pt x="19403" y="14267"/>
                    <a:pt x="19395" y="14321"/>
                    <a:pt x="19405" y="14354"/>
                  </a:cubicBezTo>
                  <a:cubicBezTo>
                    <a:pt x="19494" y="14655"/>
                    <a:pt x="19597" y="14714"/>
                    <a:pt x="19695" y="14732"/>
                  </a:cubicBezTo>
                  <a:cubicBezTo>
                    <a:pt x="19745" y="14741"/>
                    <a:pt x="19796" y="14743"/>
                    <a:pt x="19848" y="14745"/>
                  </a:cubicBezTo>
                  <a:cubicBezTo>
                    <a:pt x="19939" y="14749"/>
                    <a:pt x="20027" y="14754"/>
                    <a:pt x="20113" y="14773"/>
                  </a:cubicBezTo>
                  <a:cubicBezTo>
                    <a:pt x="20604" y="14882"/>
                    <a:pt x="20951" y="15141"/>
                    <a:pt x="21145" y="15545"/>
                  </a:cubicBezTo>
                  <a:cubicBezTo>
                    <a:pt x="21193" y="15644"/>
                    <a:pt x="21249" y="15727"/>
                    <a:pt x="21318" y="15797"/>
                  </a:cubicBezTo>
                  <a:cubicBezTo>
                    <a:pt x="21349" y="15834"/>
                    <a:pt x="21361" y="15845"/>
                    <a:pt x="21373" y="15857"/>
                  </a:cubicBezTo>
                  <a:lnTo>
                    <a:pt x="21600" y="16064"/>
                  </a:lnTo>
                  <a:lnTo>
                    <a:pt x="16794" y="19308"/>
                  </a:lnTo>
                  <a:lnTo>
                    <a:pt x="14953" y="21047"/>
                  </a:lnTo>
                  <a:cubicBezTo>
                    <a:pt x="14953" y="21047"/>
                    <a:pt x="13319" y="21439"/>
                    <a:pt x="13273" y="21451"/>
                  </a:cubicBezTo>
                  <a:cubicBezTo>
                    <a:pt x="13226" y="21460"/>
                    <a:pt x="13182" y="21470"/>
                    <a:pt x="13128" y="21483"/>
                  </a:cubicBezTo>
                  <a:cubicBezTo>
                    <a:pt x="12927" y="21531"/>
                    <a:pt x="12634" y="21600"/>
                    <a:pt x="12388"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83" name="Google Shape;583;p12"/>
            <p:cNvSpPr/>
            <p:nvPr/>
          </p:nvSpPr>
          <p:spPr>
            <a:xfrm>
              <a:off x="11659843" y="5460237"/>
              <a:ext cx="526981" cy="484016"/>
            </a:xfrm>
            <a:custGeom>
              <a:rect b="b" l="l" r="r" t="t"/>
              <a:pathLst>
                <a:path extrusionOk="0" h="21600" w="21589">
                  <a:moveTo>
                    <a:pt x="6572" y="21600"/>
                  </a:moveTo>
                  <a:cubicBezTo>
                    <a:pt x="6241" y="21600"/>
                    <a:pt x="5621" y="21503"/>
                    <a:pt x="5178" y="20853"/>
                  </a:cubicBezTo>
                  <a:cubicBezTo>
                    <a:pt x="4980" y="20563"/>
                    <a:pt x="4797" y="20045"/>
                    <a:pt x="4586" y="19444"/>
                  </a:cubicBezTo>
                  <a:cubicBezTo>
                    <a:pt x="4327" y="18709"/>
                    <a:pt x="3847" y="17344"/>
                    <a:pt x="3489" y="17259"/>
                  </a:cubicBezTo>
                  <a:cubicBezTo>
                    <a:pt x="2666" y="17061"/>
                    <a:pt x="1703" y="17020"/>
                    <a:pt x="1041" y="17020"/>
                  </a:cubicBezTo>
                  <a:cubicBezTo>
                    <a:pt x="696" y="17020"/>
                    <a:pt x="467" y="17031"/>
                    <a:pt x="448" y="17032"/>
                  </a:cubicBezTo>
                  <a:lnTo>
                    <a:pt x="0" y="17058"/>
                  </a:lnTo>
                  <a:lnTo>
                    <a:pt x="125" y="10528"/>
                  </a:lnTo>
                  <a:lnTo>
                    <a:pt x="501" y="10498"/>
                  </a:lnTo>
                  <a:cubicBezTo>
                    <a:pt x="616" y="10489"/>
                    <a:pt x="726" y="10460"/>
                    <a:pt x="791" y="10437"/>
                  </a:cubicBezTo>
                  <a:cubicBezTo>
                    <a:pt x="871" y="9945"/>
                    <a:pt x="1005" y="9265"/>
                    <a:pt x="1452" y="8845"/>
                  </a:cubicBezTo>
                  <a:lnTo>
                    <a:pt x="1524" y="8778"/>
                  </a:lnTo>
                  <a:cubicBezTo>
                    <a:pt x="1574" y="8732"/>
                    <a:pt x="1625" y="8685"/>
                    <a:pt x="1634" y="8669"/>
                  </a:cubicBezTo>
                  <a:cubicBezTo>
                    <a:pt x="1641" y="8651"/>
                    <a:pt x="1645" y="8565"/>
                    <a:pt x="1648" y="8503"/>
                  </a:cubicBezTo>
                  <a:lnTo>
                    <a:pt x="1652" y="8411"/>
                  </a:lnTo>
                  <a:cubicBezTo>
                    <a:pt x="1661" y="8159"/>
                    <a:pt x="1677" y="7720"/>
                    <a:pt x="1991" y="7456"/>
                  </a:cubicBezTo>
                  <a:cubicBezTo>
                    <a:pt x="1988" y="7447"/>
                    <a:pt x="1985" y="7438"/>
                    <a:pt x="1983" y="7430"/>
                  </a:cubicBezTo>
                  <a:cubicBezTo>
                    <a:pt x="1912" y="7197"/>
                    <a:pt x="1869" y="6844"/>
                    <a:pt x="1847" y="6619"/>
                  </a:cubicBezTo>
                  <a:lnTo>
                    <a:pt x="1408" y="6013"/>
                  </a:lnTo>
                  <a:lnTo>
                    <a:pt x="1624" y="3966"/>
                  </a:lnTo>
                  <a:lnTo>
                    <a:pt x="1722" y="4074"/>
                  </a:lnTo>
                  <a:cubicBezTo>
                    <a:pt x="1728" y="3978"/>
                    <a:pt x="1733" y="3902"/>
                    <a:pt x="1733" y="3885"/>
                  </a:cubicBezTo>
                  <a:cubicBezTo>
                    <a:pt x="1732" y="3089"/>
                    <a:pt x="1989" y="2691"/>
                    <a:pt x="2439" y="2317"/>
                  </a:cubicBezTo>
                  <a:cubicBezTo>
                    <a:pt x="2426" y="1744"/>
                    <a:pt x="2508" y="996"/>
                    <a:pt x="3140" y="582"/>
                  </a:cubicBezTo>
                  <a:cubicBezTo>
                    <a:pt x="3479" y="359"/>
                    <a:pt x="3864" y="329"/>
                    <a:pt x="4204" y="303"/>
                  </a:cubicBezTo>
                  <a:cubicBezTo>
                    <a:pt x="4381" y="289"/>
                    <a:pt x="4548" y="276"/>
                    <a:pt x="4696" y="235"/>
                  </a:cubicBezTo>
                  <a:lnTo>
                    <a:pt x="4773" y="213"/>
                  </a:lnTo>
                  <a:cubicBezTo>
                    <a:pt x="5012" y="143"/>
                    <a:pt x="5201" y="88"/>
                    <a:pt x="5406" y="88"/>
                  </a:cubicBezTo>
                  <a:cubicBezTo>
                    <a:pt x="5624" y="88"/>
                    <a:pt x="5830" y="146"/>
                    <a:pt x="6117" y="290"/>
                  </a:cubicBezTo>
                  <a:cubicBezTo>
                    <a:pt x="6222" y="343"/>
                    <a:pt x="6377" y="375"/>
                    <a:pt x="6540" y="409"/>
                  </a:cubicBezTo>
                  <a:cubicBezTo>
                    <a:pt x="6853" y="474"/>
                    <a:pt x="7206" y="548"/>
                    <a:pt x="7472" y="815"/>
                  </a:cubicBezTo>
                  <a:cubicBezTo>
                    <a:pt x="7683" y="1025"/>
                    <a:pt x="7772" y="1301"/>
                    <a:pt x="7844" y="1523"/>
                  </a:cubicBezTo>
                  <a:cubicBezTo>
                    <a:pt x="7884" y="1646"/>
                    <a:pt x="7935" y="1799"/>
                    <a:pt x="7982" y="1840"/>
                  </a:cubicBezTo>
                  <a:cubicBezTo>
                    <a:pt x="7986" y="1840"/>
                    <a:pt x="7990" y="1841"/>
                    <a:pt x="7995" y="1841"/>
                  </a:cubicBezTo>
                  <a:cubicBezTo>
                    <a:pt x="8084" y="1841"/>
                    <a:pt x="8212" y="1784"/>
                    <a:pt x="8326" y="1733"/>
                  </a:cubicBezTo>
                  <a:lnTo>
                    <a:pt x="8498" y="1659"/>
                  </a:lnTo>
                  <a:cubicBezTo>
                    <a:pt x="8548" y="1638"/>
                    <a:pt x="8597" y="1591"/>
                    <a:pt x="8658" y="1532"/>
                  </a:cubicBezTo>
                  <a:cubicBezTo>
                    <a:pt x="8779" y="1414"/>
                    <a:pt x="8959" y="1238"/>
                    <a:pt x="9250" y="1191"/>
                  </a:cubicBezTo>
                  <a:cubicBezTo>
                    <a:pt x="9314" y="1182"/>
                    <a:pt x="9369" y="1176"/>
                    <a:pt x="9422" y="1176"/>
                  </a:cubicBezTo>
                  <a:lnTo>
                    <a:pt x="9507" y="1181"/>
                  </a:lnTo>
                  <a:cubicBezTo>
                    <a:pt x="9734" y="1199"/>
                    <a:pt x="9954" y="1293"/>
                    <a:pt x="10167" y="1461"/>
                  </a:cubicBezTo>
                  <a:lnTo>
                    <a:pt x="10298" y="1571"/>
                  </a:lnTo>
                  <a:cubicBezTo>
                    <a:pt x="10378" y="1643"/>
                    <a:pt x="10453" y="1718"/>
                    <a:pt x="10527" y="1793"/>
                  </a:cubicBezTo>
                  <a:cubicBezTo>
                    <a:pt x="10672" y="1942"/>
                    <a:pt x="10822" y="2095"/>
                    <a:pt x="10949" y="2139"/>
                  </a:cubicBezTo>
                  <a:cubicBezTo>
                    <a:pt x="11266" y="2291"/>
                    <a:pt x="11549" y="2366"/>
                    <a:pt x="11789" y="2366"/>
                  </a:cubicBezTo>
                  <a:cubicBezTo>
                    <a:pt x="11927" y="2366"/>
                    <a:pt x="12046" y="2343"/>
                    <a:pt x="12141" y="2296"/>
                  </a:cubicBezTo>
                  <a:cubicBezTo>
                    <a:pt x="12220" y="2257"/>
                    <a:pt x="12346" y="2103"/>
                    <a:pt x="12447" y="1980"/>
                  </a:cubicBezTo>
                  <a:cubicBezTo>
                    <a:pt x="12582" y="1815"/>
                    <a:pt x="12718" y="1648"/>
                    <a:pt x="12890" y="1525"/>
                  </a:cubicBezTo>
                  <a:cubicBezTo>
                    <a:pt x="13410" y="1150"/>
                    <a:pt x="14035" y="952"/>
                    <a:pt x="14695" y="952"/>
                  </a:cubicBezTo>
                  <a:cubicBezTo>
                    <a:pt x="15059" y="952"/>
                    <a:pt x="15427" y="1012"/>
                    <a:pt x="15789" y="1130"/>
                  </a:cubicBezTo>
                  <a:cubicBezTo>
                    <a:pt x="16009" y="1201"/>
                    <a:pt x="16212" y="1307"/>
                    <a:pt x="16391" y="1400"/>
                  </a:cubicBezTo>
                  <a:cubicBezTo>
                    <a:pt x="16616" y="1516"/>
                    <a:pt x="16827" y="1625"/>
                    <a:pt x="16994" y="1625"/>
                  </a:cubicBezTo>
                  <a:cubicBezTo>
                    <a:pt x="17073" y="1625"/>
                    <a:pt x="17185" y="1604"/>
                    <a:pt x="17349" y="1439"/>
                  </a:cubicBezTo>
                  <a:cubicBezTo>
                    <a:pt x="17383" y="1405"/>
                    <a:pt x="17412" y="1366"/>
                    <a:pt x="17440" y="1329"/>
                  </a:cubicBezTo>
                  <a:cubicBezTo>
                    <a:pt x="17547" y="1190"/>
                    <a:pt x="17668" y="1032"/>
                    <a:pt x="17880" y="928"/>
                  </a:cubicBezTo>
                  <a:cubicBezTo>
                    <a:pt x="18033" y="853"/>
                    <a:pt x="18175" y="848"/>
                    <a:pt x="18289" y="843"/>
                  </a:cubicBezTo>
                  <a:cubicBezTo>
                    <a:pt x="18322" y="842"/>
                    <a:pt x="18381" y="840"/>
                    <a:pt x="18398" y="836"/>
                  </a:cubicBezTo>
                  <a:cubicBezTo>
                    <a:pt x="18413" y="810"/>
                    <a:pt x="18464" y="726"/>
                    <a:pt x="18517" y="637"/>
                  </a:cubicBezTo>
                  <a:cubicBezTo>
                    <a:pt x="18581" y="530"/>
                    <a:pt x="18659" y="401"/>
                    <a:pt x="18764" y="285"/>
                  </a:cubicBezTo>
                  <a:cubicBezTo>
                    <a:pt x="18826" y="218"/>
                    <a:pt x="18890" y="162"/>
                    <a:pt x="18953" y="120"/>
                  </a:cubicBezTo>
                  <a:lnTo>
                    <a:pt x="19065" y="56"/>
                  </a:lnTo>
                  <a:lnTo>
                    <a:pt x="19087" y="100"/>
                  </a:lnTo>
                  <a:lnTo>
                    <a:pt x="19663" y="0"/>
                  </a:lnTo>
                  <a:lnTo>
                    <a:pt x="19720" y="180"/>
                  </a:lnTo>
                  <a:cubicBezTo>
                    <a:pt x="19807" y="455"/>
                    <a:pt x="19927" y="706"/>
                    <a:pt x="20149" y="1074"/>
                  </a:cubicBezTo>
                  <a:cubicBezTo>
                    <a:pt x="20226" y="1201"/>
                    <a:pt x="20276" y="1350"/>
                    <a:pt x="20321" y="1482"/>
                  </a:cubicBezTo>
                  <a:cubicBezTo>
                    <a:pt x="20346" y="1555"/>
                    <a:pt x="20399" y="1708"/>
                    <a:pt x="20428" y="1747"/>
                  </a:cubicBezTo>
                  <a:lnTo>
                    <a:pt x="20478" y="1790"/>
                  </a:lnTo>
                  <a:lnTo>
                    <a:pt x="20536" y="1888"/>
                  </a:lnTo>
                  <a:cubicBezTo>
                    <a:pt x="20706" y="2470"/>
                    <a:pt x="20730" y="2891"/>
                    <a:pt x="20747" y="3199"/>
                  </a:cubicBezTo>
                  <a:cubicBezTo>
                    <a:pt x="20749" y="3237"/>
                    <a:pt x="20751" y="3270"/>
                    <a:pt x="20753" y="3301"/>
                  </a:cubicBezTo>
                  <a:cubicBezTo>
                    <a:pt x="20769" y="3299"/>
                    <a:pt x="20790" y="3298"/>
                    <a:pt x="20812" y="3298"/>
                  </a:cubicBezTo>
                  <a:cubicBezTo>
                    <a:pt x="21312" y="3298"/>
                    <a:pt x="21537" y="4114"/>
                    <a:pt x="21539" y="4122"/>
                  </a:cubicBezTo>
                  <a:cubicBezTo>
                    <a:pt x="21600" y="4362"/>
                    <a:pt x="21591" y="4616"/>
                    <a:pt x="21584" y="4821"/>
                  </a:cubicBezTo>
                  <a:lnTo>
                    <a:pt x="21581" y="4920"/>
                  </a:lnTo>
                  <a:cubicBezTo>
                    <a:pt x="21572" y="5317"/>
                    <a:pt x="21519" y="5821"/>
                    <a:pt x="21178" y="6159"/>
                  </a:cubicBezTo>
                  <a:cubicBezTo>
                    <a:pt x="20933" y="6406"/>
                    <a:pt x="20648" y="6430"/>
                    <a:pt x="20440" y="6448"/>
                  </a:cubicBezTo>
                  <a:cubicBezTo>
                    <a:pt x="20348" y="6455"/>
                    <a:pt x="20256" y="6463"/>
                    <a:pt x="20217" y="6487"/>
                  </a:cubicBezTo>
                  <a:cubicBezTo>
                    <a:pt x="20183" y="6510"/>
                    <a:pt x="20115" y="6638"/>
                    <a:pt x="20078" y="6706"/>
                  </a:cubicBezTo>
                  <a:cubicBezTo>
                    <a:pt x="20030" y="6795"/>
                    <a:pt x="19982" y="6881"/>
                    <a:pt x="19930" y="6955"/>
                  </a:cubicBezTo>
                  <a:cubicBezTo>
                    <a:pt x="19774" y="7179"/>
                    <a:pt x="19646" y="7586"/>
                    <a:pt x="19612" y="7969"/>
                  </a:cubicBezTo>
                  <a:lnTo>
                    <a:pt x="19604" y="8076"/>
                  </a:lnTo>
                  <a:cubicBezTo>
                    <a:pt x="19592" y="8304"/>
                    <a:pt x="19574" y="8654"/>
                    <a:pt x="19292" y="8918"/>
                  </a:cubicBezTo>
                  <a:cubicBezTo>
                    <a:pt x="19289" y="8920"/>
                    <a:pt x="19259" y="8946"/>
                    <a:pt x="19228" y="8975"/>
                  </a:cubicBezTo>
                  <a:cubicBezTo>
                    <a:pt x="19232" y="9011"/>
                    <a:pt x="19236" y="9034"/>
                    <a:pt x="19240" y="9058"/>
                  </a:cubicBezTo>
                  <a:cubicBezTo>
                    <a:pt x="19275" y="9250"/>
                    <a:pt x="19318" y="9491"/>
                    <a:pt x="19235" y="9749"/>
                  </a:cubicBezTo>
                  <a:cubicBezTo>
                    <a:pt x="19106" y="10149"/>
                    <a:pt x="18782" y="10244"/>
                    <a:pt x="18627" y="10290"/>
                  </a:cubicBezTo>
                  <a:cubicBezTo>
                    <a:pt x="18598" y="10299"/>
                    <a:pt x="18546" y="10314"/>
                    <a:pt x="18531" y="10323"/>
                  </a:cubicBezTo>
                  <a:cubicBezTo>
                    <a:pt x="18497" y="10372"/>
                    <a:pt x="18499" y="10669"/>
                    <a:pt x="18501" y="10781"/>
                  </a:cubicBezTo>
                  <a:lnTo>
                    <a:pt x="18502" y="10888"/>
                  </a:lnTo>
                  <a:cubicBezTo>
                    <a:pt x="18491" y="11918"/>
                    <a:pt x="17962" y="12207"/>
                    <a:pt x="17497" y="12262"/>
                  </a:cubicBezTo>
                  <a:cubicBezTo>
                    <a:pt x="17472" y="12398"/>
                    <a:pt x="17451" y="12490"/>
                    <a:pt x="17431" y="12582"/>
                  </a:cubicBezTo>
                  <a:cubicBezTo>
                    <a:pt x="17402" y="12709"/>
                    <a:pt x="17377" y="12814"/>
                    <a:pt x="17365" y="12923"/>
                  </a:cubicBezTo>
                  <a:cubicBezTo>
                    <a:pt x="17305" y="13433"/>
                    <a:pt x="17214" y="14016"/>
                    <a:pt x="16879" y="14488"/>
                  </a:cubicBezTo>
                  <a:lnTo>
                    <a:pt x="16810" y="14580"/>
                  </a:lnTo>
                  <a:cubicBezTo>
                    <a:pt x="16756" y="14649"/>
                    <a:pt x="16712" y="14706"/>
                    <a:pt x="16702" y="14746"/>
                  </a:cubicBezTo>
                  <a:cubicBezTo>
                    <a:pt x="16698" y="14765"/>
                    <a:pt x="16697" y="14825"/>
                    <a:pt x="16697" y="14865"/>
                  </a:cubicBezTo>
                  <a:cubicBezTo>
                    <a:pt x="16696" y="14967"/>
                    <a:pt x="16696" y="15106"/>
                    <a:pt x="16652" y="15255"/>
                  </a:cubicBezTo>
                  <a:cubicBezTo>
                    <a:pt x="16579" y="15499"/>
                    <a:pt x="16431" y="15652"/>
                    <a:pt x="16333" y="15752"/>
                  </a:cubicBezTo>
                  <a:lnTo>
                    <a:pt x="16257" y="15833"/>
                  </a:lnTo>
                  <a:cubicBezTo>
                    <a:pt x="16235" y="15860"/>
                    <a:pt x="16226" y="15877"/>
                    <a:pt x="16205" y="16023"/>
                  </a:cubicBezTo>
                  <a:cubicBezTo>
                    <a:pt x="16141" y="16513"/>
                    <a:pt x="15775" y="17022"/>
                    <a:pt x="15273" y="17022"/>
                  </a:cubicBezTo>
                  <a:cubicBezTo>
                    <a:pt x="15125" y="17022"/>
                    <a:pt x="14904" y="16973"/>
                    <a:pt x="14690" y="16744"/>
                  </a:cubicBezTo>
                  <a:cubicBezTo>
                    <a:pt x="14489" y="16529"/>
                    <a:pt x="14469" y="16283"/>
                    <a:pt x="14458" y="16136"/>
                  </a:cubicBezTo>
                  <a:lnTo>
                    <a:pt x="14449" y="16045"/>
                  </a:lnTo>
                  <a:cubicBezTo>
                    <a:pt x="14436" y="15952"/>
                    <a:pt x="14386" y="15838"/>
                    <a:pt x="14309" y="15730"/>
                  </a:cubicBezTo>
                  <a:cubicBezTo>
                    <a:pt x="14207" y="15872"/>
                    <a:pt x="14071" y="16003"/>
                    <a:pt x="13862" y="16039"/>
                  </a:cubicBezTo>
                  <a:cubicBezTo>
                    <a:pt x="13858" y="16039"/>
                    <a:pt x="13854" y="16039"/>
                    <a:pt x="13851" y="16039"/>
                  </a:cubicBezTo>
                  <a:cubicBezTo>
                    <a:pt x="13599" y="16039"/>
                    <a:pt x="13468" y="15962"/>
                    <a:pt x="13391" y="15907"/>
                  </a:cubicBezTo>
                  <a:cubicBezTo>
                    <a:pt x="13385" y="15915"/>
                    <a:pt x="13376" y="15927"/>
                    <a:pt x="13366" y="15940"/>
                  </a:cubicBezTo>
                  <a:cubicBezTo>
                    <a:pt x="13323" y="15996"/>
                    <a:pt x="13274" y="16058"/>
                    <a:pt x="13211" y="16123"/>
                  </a:cubicBezTo>
                  <a:cubicBezTo>
                    <a:pt x="12803" y="16550"/>
                    <a:pt x="12413" y="17042"/>
                    <a:pt x="12035" y="17517"/>
                  </a:cubicBezTo>
                  <a:cubicBezTo>
                    <a:pt x="11863" y="17734"/>
                    <a:pt x="11704" y="17934"/>
                    <a:pt x="11545" y="18129"/>
                  </a:cubicBezTo>
                  <a:lnTo>
                    <a:pt x="11541" y="18191"/>
                  </a:lnTo>
                  <a:cubicBezTo>
                    <a:pt x="11532" y="18337"/>
                    <a:pt x="11523" y="18483"/>
                    <a:pt x="11511" y="18627"/>
                  </a:cubicBezTo>
                  <a:cubicBezTo>
                    <a:pt x="11504" y="18696"/>
                    <a:pt x="11504" y="18773"/>
                    <a:pt x="11503" y="18851"/>
                  </a:cubicBezTo>
                  <a:cubicBezTo>
                    <a:pt x="11501" y="19007"/>
                    <a:pt x="11499" y="19183"/>
                    <a:pt x="11464" y="19353"/>
                  </a:cubicBezTo>
                  <a:cubicBezTo>
                    <a:pt x="11412" y="19614"/>
                    <a:pt x="11262" y="19840"/>
                    <a:pt x="11141" y="20021"/>
                  </a:cubicBezTo>
                  <a:cubicBezTo>
                    <a:pt x="11077" y="20116"/>
                    <a:pt x="11028" y="20188"/>
                    <a:pt x="10995" y="20260"/>
                  </a:cubicBezTo>
                  <a:cubicBezTo>
                    <a:pt x="10980" y="20291"/>
                    <a:pt x="10959" y="20339"/>
                    <a:pt x="10941" y="20397"/>
                  </a:cubicBezTo>
                  <a:lnTo>
                    <a:pt x="10837" y="20721"/>
                  </a:lnTo>
                  <a:lnTo>
                    <a:pt x="10525" y="20699"/>
                  </a:lnTo>
                  <a:cubicBezTo>
                    <a:pt x="10510" y="20728"/>
                    <a:pt x="10493" y="20755"/>
                    <a:pt x="10476" y="20781"/>
                  </a:cubicBezTo>
                  <a:cubicBezTo>
                    <a:pt x="10378" y="20920"/>
                    <a:pt x="10237" y="21006"/>
                    <a:pt x="10078" y="21022"/>
                  </a:cubicBezTo>
                  <a:cubicBezTo>
                    <a:pt x="9916" y="21038"/>
                    <a:pt x="7982" y="21374"/>
                    <a:pt x="6801" y="21582"/>
                  </a:cubicBezTo>
                  <a:lnTo>
                    <a:pt x="6801" y="21582"/>
                  </a:lnTo>
                  <a:cubicBezTo>
                    <a:pt x="6801" y="21582"/>
                    <a:pt x="6712" y="21600"/>
                    <a:pt x="6572"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84" name="Google Shape;584;p12"/>
            <p:cNvSpPr/>
            <p:nvPr/>
          </p:nvSpPr>
          <p:spPr>
            <a:xfrm>
              <a:off x="11892017" y="5478109"/>
              <a:ext cx="346960" cy="594794"/>
            </a:xfrm>
            <a:custGeom>
              <a:rect b="b" l="l" r="r" t="t"/>
              <a:pathLst>
                <a:path extrusionOk="0" h="21600" w="21452">
                  <a:moveTo>
                    <a:pt x="20167" y="21417"/>
                  </a:moveTo>
                  <a:cubicBezTo>
                    <a:pt x="19989" y="21294"/>
                    <a:pt x="19616" y="21090"/>
                    <a:pt x="19378" y="21042"/>
                  </a:cubicBezTo>
                  <a:cubicBezTo>
                    <a:pt x="19297" y="21028"/>
                    <a:pt x="19101" y="21021"/>
                    <a:pt x="18927" y="21012"/>
                  </a:cubicBezTo>
                  <a:cubicBezTo>
                    <a:pt x="18511" y="20992"/>
                    <a:pt x="18025" y="20967"/>
                    <a:pt x="17613" y="20889"/>
                  </a:cubicBezTo>
                  <a:cubicBezTo>
                    <a:pt x="17223" y="20815"/>
                    <a:pt x="16955" y="20689"/>
                    <a:pt x="16778" y="20605"/>
                  </a:cubicBezTo>
                  <a:cubicBezTo>
                    <a:pt x="16753" y="20594"/>
                    <a:pt x="16728" y="20582"/>
                    <a:pt x="16706" y="20571"/>
                  </a:cubicBezTo>
                  <a:lnTo>
                    <a:pt x="13165" y="20573"/>
                  </a:lnTo>
                  <a:lnTo>
                    <a:pt x="12902" y="20429"/>
                  </a:lnTo>
                  <a:cubicBezTo>
                    <a:pt x="12674" y="20441"/>
                    <a:pt x="12352" y="20448"/>
                    <a:pt x="11906" y="20448"/>
                  </a:cubicBezTo>
                  <a:cubicBezTo>
                    <a:pt x="10844" y="20448"/>
                    <a:pt x="9402" y="20410"/>
                    <a:pt x="8780" y="20392"/>
                  </a:cubicBezTo>
                  <a:lnTo>
                    <a:pt x="8469" y="20651"/>
                  </a:lnTo>
                  <a:lnTo>
                    <a:pt x="4701" y="20651"/>
                  </a:lnTo>
                  <a:cubicBezTo>
                    <a:pt x="4464" y="20623"/>
                    <a:pt x="3623" y="20490"/>
                    <a:pt x="3519" y="20066"/>
                  </a:cubicBezTo>
                  <a:cubicBezTo>
                    <a:pt x="3480" y="19910"/>
                    <a:pt x="3583" y="19429"/>
                    <a:pt x="3825" y="18639"/>
                  </a:cubicBezTo>
                  <a:cubicBezTo>
                    <a:pt x="3840" y="18589"/>
                    <a:pt x="3831" y="18514"/>
                    <a:pt x="3815" y="18492"/>
                  </a:cubicBezTo>
                  <a:cubicBezTo>
                    <a:pt x="3604" y="18345"/>
                    <a:pt x="3057" y="17864"/>
                    <a:pt x="3057" y="17864"/>
                  </a:cubicBezTo>
                  <a:cubicBezTo>
                    <a:pt x="2974" y="17748"/>
                    <a:pt x="2949" y="17633"/>
                    <a:pt x="2978" y="17517"/>
                  </a:cubicBezTo>
                  <a:cubicBezTo>
                    <a:pt x="2959" y="17517"/>
                    <a:pt x="2939" y="17518"/>
                    <a:pt x="2918" y="17518"/>
                  </a:cubicBezTo>
                  <a:cubicBezTo>
                    <a:pt x="2784" y="17518"/>
                    <a:pt x="2647" y="17500"/>
                    <a:pt x="2500" y="17464"/>
                  </a:cubicBezTo>
                  <a:lnTo>
                    <a:pt x="2389" y="17436"/>
                  </a:lnTo>
                  <a:cubicBezTo>
                    <a:pt x="1911" y="17319"/>
                    <a:pt x="1460" y="17209"/>
                    <a:pt x="1182" y="16767"/>
                  </a:cubicBezTo>
                  <a:cubicBezTo>
                    <a:pt x="1142" y="16703"/>
                    <a:pt x="1095" y="16618"/>
                    <a:pt x="1059" y="16526"/>
                  </a:cubicBezTo>
                  <a:cubicBezTo>
                    <a:pt x="1006" y="16533"/>
                    <a:pt x="948" y="16537"/>
                    <a:pt x="888" y="16538"/>
                  </a:cubicBezTo>
                  <a:cubicBezTo>
                    <a:pt x="558" y="16538"/>
                    <a:pt x="284" y="16454"/>
                    <a:pt x="131" y="16308"/>
                  </a:cubicBezTo>
                  <a:cubicBezTo>
                    <a:pt x="-83" y="16103"/>
                    <a:pt x="-35" y="15817"/>
                    <a:pt x="274" y="15456"/>
                  </a:cubicBezTo>
                  <a:cubicBezTo>
                    <a:pt x="356" y="15361"/>
                    <a:pt x="475" y="15262"/>
                    <a:pt x="599" y="15162"/>
                  </a:cubicBezTo>
                  <a:cubicBezTo>
                    <a:pt x="706" y="15076"/>
                    <a:pt x="852" y="14957"/>
                    <a:pt x="875" y="14895"/>
                  </a:cubicBezTo>
                  <a:cubicBezTo>
                    <a:pt x="900" y="14827"/>
                    <a:pt x="903" y="14723"/>
                    <a:pt x="906" y="14632"/>
                  </a:cubicBezTo>
                  <a:cubicBezTo>
                    <a:pt x="909" y="14547"/>
                    <a:pt x="912" y="14465"/>
                    <a:pt x="924" y="14391"/>
                  </a:cubicBezTo>
                  <a:cubicBezTo>
                    <a:pt x="940" y="14289"/>
                    <a:pt x="1004" y="13750"/>
                    <a:pt x="1004" y="13750"/>
                  </a:cubicBezTo>
                  <a:lnTo>
                    <a:pt x="1076" y="13703"/>
                  </a:lnTo>
                  <a:cubicBezTo>
                    <a:pt x="1431" y="13472"/>
                    <a:pt x="1710" y="13282"/>
                    <a:pt x="1990" y="13092"/>
                  </a:cubicBezTo>
                  <a:cubicBezTo>
                    <a:pt x="2596" y="12680"/>
                    <a:pt x="3208" y="12265"/>
                    <a:pt x="3872" y="11890"/>
                  </a:cubicBezTo>
                  <a:cubicBezTo>
                    <a:pt x="3928" y="11859"/>
                    <a:pt x="3969" y="11829"/>
                    <a:pt x="4007" y="11803"/>
                  </a:cubicBezTo>
                  <a:cubicBezTo>
                    <a:pt x="4179" y="11681"/>
                    <a:pt x="4437" y="11499"/>
                    <a:pt x="5035" y="11499"/>
                  </a:cubicBezTo>
                  <a:cubicBezTo>
                    <a:pt x="5247" y="11505"/>
                    <a:pt x="5396" y="11532"/>
                    <a:pt x="5505" y="11563"/>
                  </a:cubicBezTo>
                  <a:cubicBezTo>
                    <a:pt x="5748" y="11358"/>
                    <a:pt x="6023" y="11262"/>
                    <a:pt x="6341" y="11262"/>
                  </a:cubicBezTo>
                  <a:cubicBezTo>
                    <a:pt x="6763" y="11262"/>
                    <a:pt x="7068" y="11447"/>
                    <a:pt x="7168" y="11508"/>
                  </a:cubicBezTo>
                  <a:cubicBezTo>
                    <a:pt x="7381" y="11635"/>
                    <a:pt x="7754" y="11903"/>
                    <a:pt x="7844" y="12258"/>
                  </a:cubicBezTo>
                  <a:cubicBezTo>
                    <a:pt x="7844" y="12258"/>
                    <a:pt x="7871" y="12420"/>
                    <a:pt x="7877" y="12435"/>
                  </a:cubicBezTo>
                  <a:cubicBezTo>
                    <a:pt x="7873" y="12409"/>
                    <a:pt x="7993" y="12327"/>
                    <a:pt x="8016" y="12233"/>
                  </a:cubicBezTo>
                  <a:cubicBezTo>
                    <a:pt x="8061" y="12055"/>
                    <a:pt x="8130" y="11866"/>
                    <a:pt x="8429" y="11679"/>
                  </a:cubicBezTo>
                  <a:cubicBezTo>
                    <a:pt x="8476" y="11649"/>
                    <a:pt x="8527" y="11620"/>
                    <a:pt x="8577" y="11592"/>
                  </a:cubicBezTo>
                  <a:cubicBezTo>
                    <a:pt x="8641" y="11556"/>
                    <a:pt x="8727" y="11508"/>
                    <a:pt x="8736" y="11492"/>
                  </a:cubicBezTo>
                  <a:cubicBezTo>
                    <a:pt x="8744" y="11477"/>
                    <a:pt x="8744" y="11426"/>
                    <a:pt x="8745" y="11393"/>
                  </a:cubicBezTo>
                  <a:cubicBezTo>
                    <a:pt x="8747" y="11315"/>
                    <a:pt x="8748" y="11218"/>
                    <a:pt x="8796" y="11112"/>
                  </a:cubicBezTo>
                  <a:cubicBezTo>
                    <a:pt x="8880" y="10924"/>
                    <a:pt x="9065" y="10794"/>
                    <a:pt x="9200" y="10700"/>
                  </a:cubicBezTo>
                  <a:lnTo>
                    <a:pt x="9287" y="10637"/>
                  </a:lnTo>
                  <a:cubicBezTo>
                    <a:pt x="9592" y="10405"/>
                    <a:pt x="9692" y="10045"/>
                    <a:pt x="9762" y="9726"/>
                  </a:cubicBezTo>
                  <a:cubicBezTo>
                    <a:pt x="9789" y="9600"/>
                    <a:pt x="9839" y="9478"/>
                    <a:pt x="9891" y="9357"/>
                  </a:cubicBezTo>
                  <a:cubicBezTo>
                    <a:pt x="9925" y="9276"/>
                    <a:pt x="9954" y="9208"/>
                    <a:pt x="9975" y="9139"/>
                  </a:cubicBezTo>
                  <a:cubicBezTo>
                    <a:pt x="10018" y="9003"/>
                    <a:pt x="10147" y="8589"/>
                    <a:pt x="11025" y="8551"/>
                  </a:cubicBezTo>
                  <a:cubicBezTo>
                    <a:pt x="11297" y="8540"/>
                    <a:pt x="11462" y="8533"/>
                    <a:pt x="11467" y="8160"/>
                  </a:cubicBezTo>
                  <a:lnTo>
                    <a:pt x="11467" y="8079"/>
                  </a:lnTo>
                  <a:cubicBezTo>
                    <a:pt x="11463" y="7816"/>
                    <a:pt x="11458" y="7418"/>
                    <a:pt x="11929" y="7156"/>
                  </a:cubicBezTo>
                  <a:cubicBezTo>
                    <a:pt x="12149" y="7034"/>
                    <a:pt x="12410" y="6993"/>
                    <a:pt x="12582" y="6965"/>
                  </a:cubicBezTo>
                  <a:cubicBezTo>
                    <a:pt x="12607" y="6961"/>
                    <a:pt x="12628" y="6958"/>
                    <a:pt x="12646" y="6955"/>
                  </a:cubicBezTo>
                  <a:cubicBezTo>
                    <a:pt x="12641" y="6918"/>
                    <a:pt x="12624" y="6867"/>
                    <a:pt x="12611" y="6829"/>
                  </a:cubicBezTo>
                  <a:cubicBezTo>
                    <a:pt x="12592" y="6774"/>
                    <a:pt x="12574" y="6719"/>
                    <a:pt x="12563" y="6665"/>
                  </a:cubicBezTo>
                  <a:cubicBezTo>
                    <a:pt x="12493" y="6312"/>
                    <a:pt x="12739" y="6168"/>
                    <a:pt x="12996" y="6050"/>
                  </a:cubicBezTo>
                  <a:lnTo>
                    <a:pt x="13104" y="5998"/>
                  </a:lnTo>
                  <a:cubicBezTo>
                    <a:pt x="13120" y="5982"/>
                    <a:pt x="13130" y="5879"/>
                    <a:pt x="13135" y="5829"/>
                  </a:cubicBezTo>
                  <a:lnTo>
                    <a:pt x="13148" y="5720"/>
                  </a:lnTo>
                  <a:cubicBezTo>
                    <a:pt x="13208" y="5362"/>
                    <a:pt x="13432" y="4861"/>
                    <a:pt x="13882" y="4515"/>
                  </a:cubicBezTo>
                  <a:cubicBezTo>
                    <a:pt x="13925" y="4481"/>
                    <a:pt x="13965" y="4441"/>
                    <a:pt x="14007" y="4399"/>
                  </a:cubicBezTo>
                  <a:cubicBezTo>
                    <a:pt x="14170" y="4237"/>
                    <a:pt x="14358" y="4048"/>
                    <a:pt x="14709" y="3936"/>
                  </a:cubicBezTo>
                  <a:cubicBezTo>
                    <a:pt x="15005" y="3840"/>
                    <a:pt x="15306" y="3826"/>
                    <a:pt x="15548" y="3815"/>
                  </a:cubicBezTo>
                  <a:cubicBezTo>
                    <a:pt x="15770" y="3806"/>
                    <a:pt x="15870" y="3797"/>
                    <a:pt x="15918" y="3772"/>
                  </a:cubicBezTo>
                  <a:cubicBezTo>
                    <a:pt x="16038" y="3706"/>
                    <a:pt x="16105" y="3542"/>
                    <a:pt x="16116" y="3285"/>
                  </a:cubicBezTo>
                  <a:lnTo>
                    <a:pt x="16121" y="3194"/>
                  </a:lnTo>
                  <a:cubicBezTo>
                    <a:pt x="16129" y="3067"/>
                    <a:pt x="16138" y="2936"/>
                    <a:pt x="16094" y="2843"/>
                  </a:cubicBezTo>
                  <a:cubicBezTo>
                    <a:pt x="16083" y="2821"/>
                    <a:pt x="16039" y="2770"/>
                    <a:pt x="15997" y="2727"/>
                  </a:cubicBezTo>
                  <a:cubicBezTo>
                    <a:pt x="15997" y="2727"/>
                    <a:pt x="15881" y="2730"/>
                    <a:pt x="15880" y="2730"/>
                  </a:cubicBezTo>
                  <a:cubicBezTo>
                    <a:pt x="15337" y="2730"/>
                    <a:pt x="14985" y="2549"/>
                    <a:pt x="14902" y="2233"/>
                  </a:cubicBezTo>
                  <a:cubicBezTo>
                    <a:pt x="14881" y="2153"/>
                    <a:pt x="14870" y="2057"/>
                    <a:pt x="14859" y="1947"/>
                  </a:cubicBezTo>
                  <a:cubicBezTo>
                    <a:pt x="14835" y="1721"/>
                    <a:pt x="14806" y="1444"/>
                    <a:pt x="14628" y="1115"/>
                  </a:cubicBezTo>
                  <a:lnTo>
                    <a:pt x="14027" y="0"/>
                  </a:lnTo>
                  <a:lnTo>
                    <a:pt x="15546" y="684"/>
                  </a:lnTo>
                  <a:lnTo>
                    <a:pt x="15593" y="689"/>
                  </a:lnTo>
                  <a:cubicBezTo>
                    <a:pt x="15590" y="686"/>
                    <a:pt x="15646" y="682"/>
                    <a:pt x="15703" y="679"/>
                  </a:cubicBezTo>
                  <a:cubicBezTo>
                    <a:pt x="15842" y="670"/>
                    <a:pt x="15958" y="663"/>
                    <a:pt x="16069" y="663"/>
                  </a:cubicBezTo>
                  <a:cubicBezTo>
                    <a:pt x="16464" y="663"/>
                    <a:pt x="16775" y="745"/>
                    <a:pt x="16995" y="906"/>
                  </a:cubicBezTo>
                  <a:cubicBezTo>
                    <a:pt x="17201" y="1058"/>
                    <a:pt x="17233" y="1240"/>
                    <a:pt x="17259" y="1386"/>
                  </a:cubicBezTo>
                  <a:cubicBezTo>
                    <a:pt x="17262" y="1402"/>
                    <a:pt x="17265" y="1416"/>
                    <a:pt x="17267" y="1428"/>
                  </a:cubicBezTo>
                  <a:lnTo>
                    <a:pt x="17479" y="1473"/>
                  </a:lnTo>
                  <a:cubicBezTo>
                    <a:pt x="18082" y="1705"/>
                    <a:pt x="18178" y="2127"/>
                    <a:pt x="18255" y="2465"/>
                  </a:cubicBezTo>
                  <a:cubicBezTo>
                    <a:pt x="18280" y="2578"/>
                    <a:pt x="18297" y="2659"/>
                    <a:pt x="18326" y="2721"/>
                  </a:cubicBezTo>
                  <a:cubicBezTo>
                    <a:pt x="18525" y="3125"/>
                    <a:pt x="18564" y="3461"/>
                    <a:pt x="18566" y="3904"/>
                  </a:cubicBezTo>
                  <a:lnTo>
                    <a:pt x="18563" y="4137"/>
                  </a:lnTo>
                  <a:cubicBezTo>
                    <a:pt x="18557" y="4635"/>
                    <a:pt x="18548" y="5198"/>
                    <a:pt x="18901" y="5589"/>
                  </a:cubicBezTo>
                  <a:cubicBezTo>
                    <a:pt x="18939" y="5621"/>
                    <a:pt x="19148" y="5719"/>
                    <a:pt x="19247" y="5766"/>
                  </a:cubicBezTo>
                  <a:cubicBezTo>
                    <a:pt x="19698" y="5976"/>
                    <a:pt x="20298" y="6256"/>
                    <a:pt x="20141" y="6661"/>
                  </a:cubicBezTo>
                  <a:lnTo>
                    <a:pt x="20035" y="6937"/>
                  </a:lnTo>
                  <a:lnTo>
                    <a:pt x="19793" y="6942"/>
                  </a:lnTo>
                  <a:cubicBezTo>
                    <a:pt x="19793" y="6942"/>
                    <a:pt x="19202" y="6952"/>
                    <a:pt x="19028" y="6952"/>
                  </a:cubicBezTo>
                  <a:cubicBezTo>
                    <a:pt x="18553" y="6952"/>
                    <a:pt x="18081" y="6939"/>
                    <a:pt x="17606" y="6914"/>
                  </a:cubicBezTo>
                  <a:cubicBezTo>
                    <a:pt x="17466" y="6906"/>
                    <a:pt x="17304" y="6890"/>
                    <a:pt x="17132" y="6872"/>
                  </a:cubicBezTo>
                  <a:cubicBezTo>
                    <a:pt x="16900" y="6848"/>
                    <a:pt x="16675" y="6824"/>
                    <a:pt x="16471" y="6824"/>
                  </a:cubicBezTo>
                  <a:cubicBezTo>
                    <a:pt x="16345" y="6824"/>
                    <a:pt x="16299" y="6834"/>
                    <a:pt x="16295" y="6835"/>
                  </a:cubicBezTo>
                  <a:cubicBezTo>
                    <a:pt x="16183" y="6871"/>
                    <a:pt x="15869" y="7096"/>
                    <a:pt x="15819" y="7177"/>
                  </a:cubicBezTo>
                  <a:cubicBezTo>
                    <a:pt x="15820" y="7176"/>
                    <a:pt x="15821" y="7176"/>
                    <a:pt x="15823" y="7176"/>
                  </a:cubicBezTo>
                  <a:cubicBezTo>
                    <a:pt x="15842" y="7176"/>
                    <a:pt x="15910" y="7241"/>
                    <a:pt x="16159" y="7379"/>
                  </a:cubicBezTo>
                  <a:cubicBezTo>
                    <a:pt x="16592" y="7623"/>
                    <a:pt x="16962" y="7869"/>
                    <a:pt x="17351" y="8128"/>
                  </a:cubicBezTo>
                  <a:lnTo>
                    <a:pt x="17456" y="8197"/>
                  </a:lnTo>
                  <a:cubicBezTo>
                    <a:pt x="17627" y="8311"/>
                    <a:pt x="17826" y="8417"/>
                    <a:pt x="18026" y="8523"/>
                  </a:cubicBezTo>
                  <a:cubicBezTo>
                    <a:pt x="18334" y="8689"/>
                    <a:pt x="18643" y="8854"/>
                    <a:pt x="18894" y="9053"/>
                  </a:cubicBezTo>
                  <a:cubicBezTo>
                    <a:pt x="19130" y="9240"/>
                    <a:pt x="19216" y="9442"/>
                    <a:pt x="19292" y="9621"/>
                  </a:cubicBezTo>
                  <a:cubicBezTo>
                    <a:pt x="19355" y="9762"/>
                    <a:pt x="19407" y="9883"/>
                    <a:pt x="19513" y="9965"/>
                  </a:cubicBezTo>
                  <a:cubicBezTo>
                    <a:pt x="19701" y="10111"/>
                    <a:pt x="19820" y="10339"/>
                    <a:pt x="19867" y="10643"/>
                  </a:cubicBezTo>
                  <a:lnTo>
                    <a:pt x="19876" y="10697"/>
                  </a:lnTo>
                  <a:lnTo>
                    <a:pt x="19841" y="10800"/>
                  </a:lnTo>
                  <a:lnTo>
                    <a:pt x="17652" y="13239"/>
                  </a:lnTo>
                  <a:lnTo>
                    <a:pt x="17442" y="13290"/>
                  </a:lnTo>
                  <a:cubicBezTo>
                    <a:pt x="17285" y="13327"/>
                    <a:pt x="17140" y="13369"/>
                    <a:pt x="17022" y="13406"/>
                  </a:cubicBezTo>
                  <a:cubicBezTo>
                    <a:pt x="17047" y="13417"/>
                    <a:pt x="17074" y="13430"/>
                    <a:pt x="17104" y="13443"/>
                  </a:cubicBezTo>
                  <a:cubicBezTo>
                    <a:pt x="17397" y="13574"/>
                    <a:pt x="17388" y="13745"/>
                    <a:pt x="17377" y="13982"/>
                  </a:cubicBezTo>
                  <a:cubicBezTo>
                    <a:pt x="17371" y="14103"/>
                    <a:pt x="17363" y="14256"/>
                    <a:pt x="17382" y="14424"/>
                  </a:cubicBezTo>
                  <a:cubicBezTo>
                    <a:pt x="17393" y="14541"/>
                    <a:pt x="17338" y="14638"/>
                    <a:pt x="17289" y="14709"/>
                  </a:cubicBezTo>
                  <a:cubicBezTo>
                    <a:pt x="17416" y="14786"/>
                    <a:pt x="17570" y="14894"/>
                    <a:pt x="17596" y="15053"/>
                  </a:cubicBezTo>
                  <a:cubicBezTo>
                    <a:pt x="17637" y="15326"/>
                    <a:pt x="17638" y="15573"/>
                    <a:pt x="17631" y="15737"/>
                  </a:cubicBezTo>
                  <a:cubicBezTo>
                    <a:pt x="18036" y="15910"/>
                    <a:pt x="18483" y="16160"/>
                    <a:pt x="18593" y="16456"/>
                  </a:cubicBezTo>
                  <a:cubicBezTo>
                    <a:pt x="18676" y="16683"/>
                    <a:pt x="18656" y="16923"/>
                    <a:pt x="18627" y="17081"/>
                  </a:cubicBezTo>
                  <a:lnTo>
                    <a:pt x="19896" y="18033"/>
                  </a:lnTo>
                  <a:lnTo>
                    <a:pt x="21371" y="18792"/>
                  </a:lnTo>
                  <a:lnTo>
                    <a:pt x="21371" y="20206"/>
                  </a:lnTo>
                  <a:cubicBezTo>
                    <a:pt x="21231" y="20537"/>
                    <a:pt x="21271" y="20649"/>
                    <a:pt x="21307" y="20691"/>
                  </a:cubicBezTo>
                  <a:cubicBezTo>
                    <a:pt x="21517" y="20938"/>
                    <a:pt x="21461" y="21126"/>
                    <a:pt x="21376" y="21241"/>
                  </a:cubicBezTo>
                  <a:cubicBezTo>
                    <a:pt x="21215" y="21457"/>
                    <a:pt x="20883" y="21521"/>
                    <a:pt x="20818" y="21532"/>
                  </a:cubicBezTo>
                  <a:lnTo>
                    <a:pt x="20431" y="21600"/>
                  </a:lnTo>
                  <a:lnTo>
                    <a:pt x="20167" y="21417"/>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85" name="Google Shape;585;p12"/>
            <p:cNvSpPr/>
            <p:nvPr/>
          </p:nvSpPr>
          <p:spPr>
            <a:xfrm>
              <a:off x="11552690" y="4995586"/>
              <a:ext cx="688828" cy="599357"/>
            </a:xfrm>
            <a:custGeom>
              <a:rect b="b" l="l" r="r" t="t"/>
              <a:pathLst>
                <a:path extrusionOk="0" h="21600" w="21562">
                  <a:moveTo>
                    <a:pt x="3746" y="20329"/>
                  </a:moveTo>
                  <a:lnTo>
                    <a:pt x="3558" y="20401"/>
                  </a:lnTo>
                  <a:lnTo>
                    <a:pt x="3558" y="21565"/>
                  </a:lnTo>
                  <a:lnTo>
                    <a:pt x="2935" y="20747"/>
                  </a:lnTo>
                  <a:cubicBezTo>
                    <a:pt x="2776" y="20545"/>
                    <a:pt x="2610" y="20333"/>
                    <a:pt x="2668" y="19888"/>
                  </a:cubicBezTo>
                  <a:cubicBezTo>
                    <a:pt x="2671" y="19868"/>
                    <a:pt x="2673" y="19851"/>
                    <a:pt x="2674" y="19836"/>
                  </a:cubicBezTo>
                  <a:cubicBezTo>
                    <a:pt x="2621" y="19838"/>
                    <a:pt x="2591" y="19845"/>
                    <a:pt x="2564" y="19851"/>
                  </a:cubicBezTo>
                  <a:cubicBezTo>
                    <a:pt x="2492" y="19868"/>
                    <a:pt x="2431" y="19879"/>
                    <a:pt x="2366" y="19879"/>
                  </a:cubicBezTo>
                  <a:cubicBezTo>
                    <a:pt x="2236" y="19879"/>
                    <a:pt x="2110" y="19835"/>
                    <a:pt x="1970" y="19741"/>
                  </a:cubicBezTo>
                  <a:cubicBezTo>
                    <a:pt x="1960" y="19735"/>
                    <a:pt x="1147" y="19167"/>
                    <a:pt x="1064" y="18598"/>
                  </a:cubicBezTo>
                  <a:cubicBezTo>
                    <a:pt x="1039" y="18431"/>
                    <a:pt x="1074" y="18271"/>
                    <a:pt x="1162" y="18144"/>
                  </a:cubicBezTo>
                  <a:cubicBezTo>
                    <a:pt x="1106" y="18100"/>
                    <a:pt x="1049" y="18060"/>
                    <a:pt x="997" y="18023"/>
                  </a:cubicBezTo>
                  <a:lnTo>
                    <a:pt x="920" y="17968"/>
                  </a:lnTo>
                  <a:cubicBezTo>
                    <a:pt x="748" y="17849"/>
                    <a:pt x="513" y="17686"/>
                    <a:pt x="406" y="17445"/>
                  </a:cubicBezTo>
                  <a:cubicBezTo>
                    <a:pt x="329" y="17271"/>
                    <a:pt x="323" y="17098"/>
                    <a:pt x="318" y="16972"/>
                  </a:cubicBezTo>
                  <a:cubicBezTo>
                    <a:pt x="314" y="16866"/>
                    <a:pt x="309" y="16812"/>
                    <a:pt x="291" y="16783"/>
                  </a:cubicBezTo>
                  <a:cubicBezTo>
                    <a:pt x="273" y="16755"/>
                    <a:pt x="254" y="16728"/>
                    <a:pt x="236" y="16703"/>
                  </a:cubicBezTo>
                  <a:cubicBezTo>
                    <a:pt x="122" y="16547"/>
                    <a:pt x="-38" y="16329"/>
                    <a:pt x="8" y="15965"/>
                  </a:cubicBezTo>
                  <a:cubicBezTo>
                    <a:pt x="14" y="15917"/>
                    <a:pt x="17" y="15874"/>
                    <a:pt x="19" y="15832"/>
                  </a:cubicBezTo>
                  <a:cubicBezTo>
                    <a:pt x="29" y="15670"/>
                    <a:pt x="39" y="15501"/>
                    <a:pt x="136" y="15276"/>
                  </a:cubicBezTo>
                  <a:lnTo>
                    <a:pt x="225" y="15071"/>
                  </a:lnTo>
                  <a:cubicBezTo>
                    <a:pt x="225" y="15071"/>
                    <a:pt x="717" y="15080"/>
                    <a:pt x="823" y="15080"/>
                  </a:cubicBezTo>
                  <a:cubicBezTo>
                    <a:pt x="912" y="15080"/>
                    <a:pt x="1004" y="15079"/>
                    <a:pt x="1087" y="15073"/>
                  </a:cubicBezTo>
                  <a:cubicBezTo>
                    <a:pt x="1124" y="15071"/>
                    <a:pt x="1152" y="15068"/>
                    <a:pt x="1179" y="15064"/>
                  </a:cubicBezTo>
                  <a:cubicBezTo>
                    <a:pt x="1194" y="15062"/>
                    <a:pt x="1206" y="15059"/>
                    <a:pt x="1216" y="15058"/>
                  </a:cubicBezTo>
                  <a:cubicBezTo>
                    <a:pt x="1231" y="15036"/>
                    <a:pt x="1248" y="15011"/>
                    <a:pt x="1266" y="14987"/>
                  </a:cubicBezTo>
                  <a:cubicBezTo>
                    <a:pt x="1408" y="14786"/>
                    <a:pt x="1601" y="14512"/>
                    <a:pt x="1886" y="14455"/>
                  </a:cubicBezTo>
                  <a:cubicBezTo>
                    <a:pt x="1971" y="14438"/>
                    <a:pt x="2138" y="14430"/>
                    <a:pt x="2442" y="14430"/>
                  </a:cubicBezTo>
                  <a:lnTo>
                    <a:pt x="3374" y="14434"/>
                  </a:lnTo>
                  <a:cubicBezTo>
                    <a:pt x="3497" y="14433"/>
                    <a:pt x="3613" y="14431"/>
                    <a:pt x="3711" y="14397"/>
                  </a:cubicBezTo>
                  <a:cubicBezTo>
                    <a:pt x="3750" y="14384"/>
                    <a:pt x="3787" y="14363"/>
                    <a:pt x="3824" y="14343"/>
                  </a:cubicBezTo>
                  <a:cubicBezTo>
                    <a:pt x="3942" y="14279"/>
                    <a:pt x="4079" y="14204"/>
                    <a:pt x="4255" y="14204"/>
                  </a:cubicBezTo>
                  <a:cubicBezTo>
                    <a:pt x="4418" y="14218"/>
                    <a:pt x="4503" y="14252"/>
                    <a:pt x="4565" y="14276"/>
                  </a:cubicBezTo>
                  <a:cubicBezTo>
                    <a:pt x="4595" y="14288"/>
                    <a:pt x="4627" y="14301"/>
                    <a:pt x="4637" y="14302"/>
                  </a:cubicBezTo>
                  <a:cubicBezTo>
                    <a:pt x="4697" y="14277"/>
                    <a:pt x="4793" y="14166"/>
                    <a:pt x="4856" y="14093"/>
                  </a:cubicBezTo>
                  <a:cubicBezTo>
                    <a:pt x="4898" y="14045"/>
                    <a:pt x="4937" y="13999"/>
                    <a:pt x="4975" y="13960"/>
                  </a:cubicBezTo>
                  <a:cubicBezTo>
                    <a:pt x="5002" y="13932"/>
                    <a:pt x="5015" y="13822"/>
                    <a:pt x="5026" y="13725"/>
                  </a:cubicBezTo>
                  <a:lnTo>
                    <a:pt x="5036" y="13638"/>
                  </a:lnTo>
                  <a:cubicBezTo>
                    <a:pt x="5091" y="13227"/>
                    <a:pt x="5184" y="13053"/>
                    <a:pt x="5338" y="12764"/>
                  </a:cubicBezTo>
                  <a:lnTo>
                    <a:pt x="5385" y="12677"/>
                  </a:lnTo>
                  <a:lnTo>
                    <a:pt x="5387" y="12636"/>
                  </a:lnTo>
                  <a:cubicBezTo>
                    <a:pt x="5418" y="12469"/>
                    <a:pt x="5412" y="12251"/>
                    <a:pt x="5406" y="12039"/>
                  </a:cubicBezTo>
                  <a:cubicBezTo>
                    <a:pt x="5402" y="11898"/>
                    <a:pt x="5398" y="11762"/>
                    <a:pt x="5403" y="11632"/>
                  </a:cubicBezTo>
                  <a:cubicBezTo>
                    <a:pt x="5418" y="11104"/>
                    <a:pt x="5421" y="10624"/>
                    <a:pt x="5424" y="10148"/>
                  </a:cubicBezTo>
                  <a:lnTo>
                    <a:pt x="5422" y="9958"/>
                  </a:lnTo>
                  <a:cubicBezTo>
                    <a:pt x="5391" y="8072"/>
                    <a:pt x="5396" y="7926"/>
                    <a:pt x="5694" y="7844"/>
                  </a:cubicBezTo>
                  <a:cubicBezTo>
                    <a:pt x="5740" y="7830"/>
                    <a:pt x="7296" y="7392"/>
                    <a:pt x="7676" y="7286"/>
                  </a:cubicBezTo>
                  <a:lnTo>
                    <a:pt x="9942" y="4788"/>
                  </a:lnTo>
                  <a:lnTo>
                    <a:pt x="15916" y="65"/>
                  </a:lnTo>
                  <a:lnTo>
                    <a:pt x="15928" y="84"/>
                  </a:lnTo>
                  <a:lnTo>
                    <a:pt x="16015" y="0"/>
                  </a:lnTo>
                  <a:lnTo>
                    <a:pt x="16118" y="121"/>
                  </a:lnTo>
                  <a:cubicBezTo>
                    <a:pt x="16299" y="334"/>
                    <a:pt x="16553" y="477"/>
                    <a:pt x="16919" y="571"/>
                  </a:cubicBezTo>
                  <a:cubicBezTo>
                    <a:pt x="17225" y="651"/>
                    <a:pt x="17849" y="783"/>
                    <a:pt x="17867" y="787"/>
                  </a:cubicBezTo>
                  <a:lnTo>
                    <a:pt x="17911" y="796"/>
                  </a:lnTo>
                  <a:lnTo>
                    <a:pt x="17987" y="838"/>
                  </a:lnTo>
                  <a:lnTo>
                    <a:pt x="18835" y="1694"/>
                  </a:lnTo>
                  <a:lnTo>
                    <a:pt x="19966" y="925"/>
                  </a:lnTo>
                  <a:lnTo>
                    <a:pt x="20096" y="1339"/>
                  </a:lnTo>
                  <a:cubicBezTo>
                    <a:pt x="20212" y="1710"/>
                    <a:pt x="20244" y="2091"/>
                    <a:pt x="20277" y="2494"/>
                  </a:cubicBezTo>
                  <a:cubicBezTo>
                    <a:pt x="20309" y="2867"/>
                    <a:pt x="20353" y="3208"/>
                    <a:pt x="20398" y="3549"/>
                  </a:cubicBezTo>
                  <a:cubicBezTo>
                    <a:pt x="20419" y="3711"/>
                    <a:pt x="20440" y="3873"/>
                    <a:pt x="20460" y="4035"/>
                  </a:cubicBezTo>
                  <a:lnTo>
                    <a:pt x="20930" y="4927"/>
                  </a:lnTo>
                  <a:lnTo>
                    <a:pt x="20930" y="5301"/>
                  </a:lnTo>
                  <a:lnTo>
                    <a:pt x="21562" y="6282"/>
                  </a:lnTo>
                  <a:lnTo>
                    <a:pt x="21187" y="6885"/>
                  </a:lnTo>
                  <a:lnTo>
                    <a:pt x="20911" y="12096"/>
                  </a:lnTo>
                  <a:lnTo>
                    <a:pt x="18785" y="15342"/>
                  </a:lnTo>
                  <a:cubicBezTo>
                    <a:pt x="18770" y="15387"/>
                    <a:pt x="18732" y="15501"/>
                    <a:pt x="18721" y="15616"/>
                  </a:cubicBezTo>
                  <a:cubicBezTo>
                    <a:pt x="18682" y="16003"/>
                    <a:pt x="18520" y="16302"/>
                    <a:pt x="18251" y="16488"/>
                  </a:cubicBezTo>
                  <a:cubicBezTo>
                    <a:pt x="18259" y="16536"/>
                    <a:pt x="18278" y="16618"/>
                    <a:pt x="18320" y="16759"/>
                  </a:cubicBezTo>
                  <a:cubicBezTo>
                    <a:pt x="18364" y="16909"/>
                    <a:pt x="18402" y="17036"/>
                    <a:pt x="18400" y="17164"/>
                  </a:cubicBezTo>
                  <a:cubicBezTo>
                    <a:pt x="18398" y="17349"/>
                    <a:pt x="18396" y="17602"/>
                    <a:pt x="18141" y="17730"/>
                  </a:cubicBezTo>
                  <a:cubicBezTo>
                    <a:pt x="18064" y="17805"/>
                    <a:pt x="18029" y="17866"/>
                    <a:pt x="17992" y="17931"/>
                  </a:cubicBezTo>
                  <a:cubicBezTo>
                    <a:pt x="17932" y="18037"/>
                    <a:pt x="17865" y="18154"/>
                    <a:pt x="17766" y="18256"/>
                  </a:cubicBezTo>
                  <a:cubicBezTo>
                    <a:pt x="17609" y="18420"/>
                    <a:pt x="17421" y="18427"/>
                    <a:pt x="17309" y="18431"/>
                  </a:cubicBezTo>
                  <a:cubicBezTo>
                    <a:pt x="17283" y="18432"/>
                    <a:pt x="17240" y="18434"/>
                    <a:pt x="17226" y="18438"/>
                  </a:cubicBezTo>
                  <a:cubicBezTo>
                    <a:pt x="17204" y="18450"/>
                    <a:pt x="17173" y="18493"/>
                    <a:pt x="17131" y="18551"/>
                  </a:cubicBezTo>
                  <a:cubicBezTo>
                    <a:pt x="17089" y="18609"/>
                    <a:pt x="17047" y="18665"/>
                    <a:pt x="16998" y="18718"/>
                  </a:cubicBezTo>
                  <a:cubicBezTo>
                    <a:pt x="16780" y="18951"/>
                    <a:pt x="16550" y="19063"/>
                    <a:pt x="16295" y="19063"/>
                  </a:cubicBezTo>
                  <a:cubicBezTo>
                    <a:pt x="16026" y="19063"/>
                    <a:pt x="15781" y="18929"/>
                    <a:pt x="15564" y="18811"/>
                  </a:cubicBezTo>
                  <a:cubicBezTo>
                    <a:pt x="15437" y="18741"/>
                    <a:pt x="15319" y="18676"/>
                    <a:pt x="15193" y="18632"/>
                  </a:cubicBezTo>
                  <a:cubicBezTo>
                    <a:pt x="14976" y="18557"/>
                    <a:pt x="14756" y="18519"/>
                    <a:pt x="14539" y="18519"/>
                  </a:cubicBezTo>
                  <a:cubicBezTo>
                    <a:pt x="14159" y="18519"/>
                    <a:pt x="13803" y="18638"/>
                    <a:pt x="13509" y="18862"/>
                  </a:cubicBezTo>
                  <a:cubicBezTo>
                    <a:pt x="13447" y="18909"/>
                    <a:pt x="13370" y="19007"/>
                    <a:pt x="13297" y="19103"/>
                  </a:cubicBezTo>
                  <a:cubicBezTo>
                    <a:pt x="13171" y="19265"/>
                    <a:pt x="13031" y="19446"/>
                    <a:pt x="12847" y="19540"/>
                  </a:cubicBezTo>
                  <a:cubicBezTo>
                    <a:pt x="12692" y="19621"/>
                    <a:pt x="12514" y="19662"/>
                    <a:pt x="12318" y="19662"/>
                  </a:cubicBezTo>
                  <a:cubicBezTo>
                    <a:pt x="11984" y="19662"/>
                    <a:pt x="11599" y="19537"/>
                    <a:pt x="11291" y="19329"/>
                  </a:cubicBezTo>
                  <a:cubicBezTo>
                    <a:pt x="11160" y="19241"/>
                    <a:pt x="11048" y="19125"/>
                    <a:pt x="10939" y="19013"/>
                  </a:cubicBezTo>
                  <a:cubicBezTo>
                    <a:pt x="10781" y="18851"/>
                    <a:pt x="10636" y="18701"/>
                    <a:pt x="10505" y="18701"/>
                  </a:cubicBezTo>
                  <a:cubicBezTo>
                    <a:pt x="10443" y="18709"/>
                    <a:pt x="10422" y="18726"/>
                    <a:pt x="10350" y="18800"/>
                  </a:cubicBezTo>
                  <a:cubicBezTo>
                    <a:pt x="10272" y="18880"/>
                    <a:pt x="10176" y="18979"/>
                    <a:pt x="10028" y="19043"/>
                  </a:cubicBezTo>
                  <a:lnTo>
                    <a:pt x="9912" y="19096"/>
                  </a:lnTo>
                  <a:cubicBezTo>
                    <a:pt x="9768" y="19164"/>
                    <a:pt x="9602" y="19242"/>
                    <a:pt x="9423" y="19242"/>
                  </a:cubicBezTo>
                  <a:cubicBezTo>
                    <a:pt x="9270" y="19242"/>
                    <a:pt x="9132" y="19186"/>
                    <a:pt x="9013" y="19076"/>
                  </a:cubicBezTo>
                  <a:cubicBezTo>
                    <a:pt x="8837" y="18914"/>
                    <a:pt x="8765" y="18682"/>
                    <a:pt x="8708" y="18495"/>
                  </a:cubicBezTo>
                  <a:cubicBezTo>
                    <a:pt x="8672" y="18381"/>
                    <a:pt x="8636" y="18264"/>
                    <a:pt x="8591" y="18216"/>
                  </a:cubicBezTo>
                  <a:cubicBezTo>
                    <a:pt x="8520" y="18140"/>
                    <a:pt x="8345" y="18102"/>
                    <a:pt x="8190" y="18068"/>
                  </a:cubicBezTo>
                  <a:cubicBezTo>
                    <a:pt x="8029" y="18032"/>
                    <a:pt x="7869" y="17997"/>
                    <a:pt x="7720" y="17918"/>
                  </a:cubicBezTo>
                  <a:cubicBezTo>
                    <a:pt x="7569" y="17838"/>
                    <a:pt x="7499" y="17822"/>
                    <a:pt x="7442" y="17822"/>
                  </a:cubicBezTo>
                  <a:cubicBezTo>
                    <a:pt x="7368" y="17822"/>
                    <a:pt x="7270" y="17851"/>
                    <a:pt x="7121" y="17897"/>
                  </a:cubicBezTo>
                  <a:lnTo>
                    <a:pt x="7060" y="17916"/>
                  </a:lnTo>
                  <a:cubicBezTo>
                    <a:pt x="6896" y="17965"/>
                    <a:pt x="6731" y="17979"/>
                    <a:pt x="6571" y="17993"/>
                  </a:cubicBezTo>
                  <a:cubicBezTo>
                    <a:pt x="6361" y="18010"/>
                    <a:pt x="6165" y="18027"/>
                    <a:pt x="6036" y="18116"/>
                  </a:cubicBezTo>
                  <a:cubicBezTo>
                    <a:pt x="5848" y="18246"/>
                    <a:pt x="5784" y="18516"/>
                    <a:pt x="5815" y="19047"/>
                  </a:cubicBezTo>
                  <a:lnTo>
                    <a:pt x="5827" y="19255"/>
                  </a:lnTo>
                  <a:lnTo>
                    <a:pt x="5679" y="19373"/>
                  </a:lnTo>
                  <a:cubicBezTo>
                    <a:pt x="5329" y="19649"/>
                    <a:pt x="5268" y="19767"/>
                    <a:pt x="5269" y="20162"/>
                  </a:cubicBezTo>
                  <a:cubicBezTo>
                    <a:pt x="5269" y="20199"/>
                    <a:pt x="5264" y="20283"/>
                    <a:pt x="5256" y="20391"/>
                  </a:cubicBezTo>
                  <a:cubicBezTo>
                    <a:pt x="5221" y="20890"/>
                    <a:pt x="5226" y="21023"/>
                    <a:pt x="5233" y="21058"/>
                  </a:cubicBezTo>
                  <a:lnTo>
                    <a:pt x="5267" y="21181"/>
                  </a:lnTo>
                  <a:lnTo>
                    <a:pt x="5176" y="21254"/>
                  </a:lnTo>
                  <a:lnTo>
                    <a:pt x="4988" y="21418"/>
                  </a:lnTo>
                  <a:lnTo>
                    <a:pt x="4958" y="21460"/>
                  </a:lnTo>
                  <a:lnTo>
                    <a:pt x="4846" y="21600"/>
                  </a:lnTo>
                  <a:lnTo>
                    <a:pt x="3746" y="20329"/>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86" name="Google Shape;586;p12"/>
            <p:cNvSpPr/>
            <p:nvPr/>
          </p:nvSpPr>
          <p:spPr>
            <a:xfrm>
              <a:off x="12552813" y="4602420"/>
              <a:ext cx="505052" cy="498841"/>
            </a:xfrm>
            <a:custGeom>
              <a:rect b="b" l="l" r="r" t="t"/>
              <a:pathLst>
                <a:path extrusionOk="0" h="21600" w="21600">
                  <a:moveTo>
                    <a:pt x="17285" y="21600"/>
                  </a:moveTo>
                  <a:cubicBezTo>
                    <a:pt x="16840" y="21600"/>
                    <a:pt x="16382" y="21320"/>
                    <a:pt x="16159" y="21162"/>
                  </a:cubicBezTo>
                  <a:cubicBezTo>
                    <a:pt x="15598" y="21147"/>
                    <a:pt x="13809" y="21099"/>
                    <a:pt x="13279" y="21099"/>
                  </a:cubicBezTo>
                  <a:lnTo>
                    <a:pt x="12947" y="21099"/>
                  </a:lnTo>
                  <a:lnTo>
                    <a:pt x="12928" y="21027"/>
                  </a:lnTo>
                  <a:lnTo>
                    <a:pt x="12853" y="21099"/>
                  </a:lnTo>
                  <a:lnTo>
                    <a:pt x="12681" y="21099"/>
                  </a:lnTo>
                  <a:cubicBezTo>
                    <a:pt x="12231" y="21099"/>
                    <a:pt x="1605" y="21028"/>
                    <a:pt x="1605" y="21028"/>
                  </a:cubicBezTo>
                  <a:lnTo>
                    <a:pt x="1273" y="21025"/>
                  </a:lnTo>
                  <a:lnTo>
                    <a:pt x="1133" y="20478"/>
                  </a:lnTo>
                  <a:lnTo>
                    <a:pt x="699" y="7266"/>
                  </a:lnTo>
                  <a:lnTo>
                    <a:pt x="588" y="5728"/>
                  </a:lnTo>
                  <a:lnTo>
                    <a:pt x="0" y="3081"/>
                  </a:lnTo>
                  <a:lnTo>
                    <a:pt x="280" y="2921"/>
                  </a:lnTo>
                  <a:cubicBezTo>
                    <a:pt x="615" y="2731"/>
                    <a:pt x="494" y="2205"/>
                    <a:pt x="383" y="1981"/>
                  </a:cubicBezTo>
                  <a:cubicBezTo>
                    <a:pt x="303" y="1817"/>
                    <a:pt x="60" y="1319"/>
                    <a:pt x="377" y="761"/>
                  </a:cubicBezTo>
                  <a:lnTo>
                    <a:pt x="422" y="681"/>
                  </a:lnTo>
                  <a:cubicBezTo>
                    <a:pt x="456" y="622"/>
                    <a:pt x="490" y="562"/>
                    <a:pt x="521" y="499"/>
                  </a:cubicBezTo>
                  <a:lnTo>
                    <a:pt x="685" y="173"/>
                  </a:lnTo>
                  <a:lnTo>
                    <a:pt x="1031" y="276"/>
                  </a:lnTo>
                  <a:cubicBezTo>
                    <a:pt x="1107" y="299"/>
                    <a:pt x="1193" y="322"/>
                    <a:pt x="1260" y="322"/>
                  </a:cubicBezTo>
                  <a:cubicBezTo>
                    <a:pt x="1354" y="315"/>
                    <a:pt x="1437" y="272"/>
                    <a:pt x="1551" y="214"/>
                  </a:cubicBezTo>
                  <a:cubicBezTo>
                    <a:pt x="1686" y="144"/>
                    <a:pt x="1871" y="48"/>
                    <a:pt x="2092" y="17"/>
                  </a:cubicBezTo>
                  <a:cubicBezTo>
                    <a:pt x="2175" y="5"/>
                    <a:pt x="2257" y="0"/>
                    <a:pt x="2339" y="0"/>
                  </a:cubicBezTo>
                  <a:cubicBezTo>
                    <a:pt x="2673" y="0"/>
                    <a:pt x="2996" y="86"/>
                    <a:pt x="3281" y="162"/>
                  </a:cubicBezTo>
                  <a:cubicBezTo>
                    <a:pt x="3480" y="215"/>
                    <a:pt x="3665" y="265"/>
                    <a:pt x="3844" y="285"/>
                  </a:cubicBezTo>
                  <a:cubicBezTo>
                    <a:pt x="3910" y="292"/>
                    <a:pt x="3979" y="294"/>
                    <a:pt x="4048" y="295"/>
                  </a:cubicBezTo>
                  <a:cubicBezTo>
                    <a:pt x="4283" y="299"/>
                    <a:pt x="4561" y="305"/>
                    <a:pt x="4810" y="440"/>
                  </a:cubicBezTo>
                  <a:cubicBezTo>
                    <a:pt x="4992" y="540"/>
                    <a:pt x="5101" y="681"/>
                    <a:pt x="5180" y="784"/>
                  </a:cubicBezTo>
                  <a:cubicBezTo>
                    <a:pt x="5199" y="808"/>
                    <a:pt x="5245" y="869"/>
                    <a:pt x="5262" y="881"/>
                  </a:cubicBezTo>
                  <a:cubicBezTo>
                    <a:pt x="5302" y="883"/>
                    <a:pt x="5535" y="883"/>
                    <a:pt x="5535" y="883"/>
                  </a:cubicBezTo>
                  <a:cubicBezTo>
                    <a:pt x="5721" y="882"/>
                    <a:pt x="5927" y="906"/>
                    <a:pt x="6187" y="1073"/>
                  </a:cubicBezTo>
                  <a:cubicBezTo>
                    <a:pt x="6278" y="1131"/>
                    <a:pt x="6353" y="1135"/>
                    <a:pt x="6527" y="1136"/>
                  </a:cubicBezTo>
                  <a:cubicBezTo>
                    <a:pt x="6645" y="1137"/>
                    <a:pt x="6768" y="1140"/>
                    <a:pt x="6902" y="1160"/>
                  </a:cubicBezTo>
                  <a:cubicBezTo>
                    <a:pt x="7191" y="1206"/>
                    <a:pt x="7382" y="1351"/>
                    <a:pt x="7522" y="1456"/>
                  </a:cubicBezTo>
                  <a:cubicBezTo>
                    <a:pt x="7593" y="1509"/>
                    <a:pt x="7650" y="1553"/>
                    <a:pt x="7708" y="1579"/>
                  </a:cubicBezTo>
                  <a:cubicBezTo>
                    <a:pt x="7798" y="1619"/>
                    <a:pt x="7933" y="1643"/>
                    <a:pt x="8068" y="1643"/>
                  </a:cubicBezTo>
                  <a:cubicBezTo>
                    <a:pt x="8321" y="1643"/>
                    <a:pt x="8483" y="1570"/>
                    <a:pt x="8546" y="1508"/>
                  </a:cubicBezTo>
                  <a:cubicBezTo>
                    <a:pt x="8580" y="1472"/>
                    <a:pt x="8614" y="1428"/>
                    <a:pt x="8650" y="1384"/>
                  </a:cubicBezTo>
                  <a:cubicBezTo>
                    <a:pt x="8780" y="1217"/>
                    <a:pt x="8939" y="1015"/>
                    <a:pt x="9207" y="920"/>
                  </a:cubicBezTo>
                  <a:cubicBezTo>
                    <a:pt x="9354" y="870"/>
                    <a:pt x="9492" y="870"/>
                    <a:pt x="9583" y="870"/>
                  </a:cubicBezTo>
                  <a:cubicBezTo>
                    <a:pt x="9613" y="870"/>
                    <a:pt x="9677" y="870"/>
                    <a:pt x="9703" y="866"/>
                  </a:cubicBezTo>
                  <a:lnTo>
                    <a:pt x="9703" y="866"/>
                  </a:lnTo>
                  <a:cubicBezTo>
                    <a:pt x="9676" y="866"/>
                    <a:pt x="9694" y="782"/>
                    <a:pt x="9704" y="735"/>
                  </a:cubicBezTo>
                  <a:cubicBezTo>
                    <a:pt x="9720" y="659"/>
                    <a:pt x="9735" y="592"/>
                    <a:pt x="9753" y="532"/>
                  </a:cubicBezTo>
                  <a:lnTo>
                    <a:pt x="9904" y="49"/>
                  </a:lnTo>
                  <a:lnTo>
                    <a:pt x="10353" y="267"/>
                  </a:lnTo>
                  <a:cubicBezTo>
                    <a:pt x="10411" y="295"/>
                    <a:pt x="10433" y="299"/>
                    <a:pt x="10434" y="299"/>
                  </a:cubicBezTo>
                  <a:cubicBezTo>
                    <a:pt x="10420" y="294"/>
                    <a:pt x="10446" y="278"/>
                    <a:pt x="10488" y="256"/>
                  </a:cubicBezTo>
                  <a:lnTo>
                    <a:pt x="10628" y="184"/>
                  </a:lnTo>
                  <a:cubicBezTo>
                    <a:pt x="10831" y="88"/>
                    <a:pt x="11051" y="39"/>
                    <a:pt x="11272" y="39"/>
                  </a:cubicBezTo>
                  <a:cubicBezTo>
                    <a:pt x="11450" y="39"/>
                    <a:pt x="11625" y="70"/>
                    <a:pt x="11793" y="129"/>
                  </a:cubicBezTo>
                  <a:lnTo>
                    <a:pt x="11992" y="202"/>
                  </a:lnTo>
                  <a:cubicBezTo>
                    <a:pt x="12197" y="279"/>
                    <a:pt x="12344" y="334"/>
                    <a:pt x="12542" y="343"/>
                  </a:cubicBezTo>
                  <a:cubicBezTo>
                    <a:pt x="12795" y="353"/>
                    <a:pt x="13043" y="379"/>
                    <a:pt x="13303" y="568"/>
                  </a:cubicBezTo>
                  <a:cubicBezTo>
                    <a:pt x="13386" y="628"/>
                    <a:pt x="13477" y="704"/>
                    <a:pt x="13573" y="784"/>
                  </a:cubicBezTo>
                  <a:cubicBezTo>
                    <a:pt x="13763" y="945"/>
                    <a:pt x="14050" y="1187"/>
                    <a:pt x="14226" y="1187"/>
                  </a:cubicBezTo>
                  <a:lnTo>
                    <a:pt x="14404" y="1122"/>
                  </a:lnTo>
                  <a:cubicBezTo>
                    <a:pt x="14583" y="1038"/>
                    <a:pt x="14787" y="943"/>
                    <a:pt x="15048" y="943"/>
                  </a:cubicBezTo>
                  <a:cubicBezTo>
                    <a:pt x="15275" y="957"/>
                    <a:pt x="15401" y="996"/>
                    <a:pt x="15501" y="1027"/>
                  </a:cubicBezTo>
                  <a:cubicBezTo>
                    <a:pt x="15581" y="1052"/>
                    <a:pt x="15648" y="1073"/>
                    <a:pt x="15702" y="1073"/>
                  </a:cubicBezTo>
                  <a:cubicBezTo>
                    <a:pt x="15962" y="1067"/>
                    <a:pt x="16181" y="1020"/>
                    <a:pt x="16368" y="929"/>
                  </a:cubicBezTo>
                  <a:lnTo>
                    <a:pt x="16457" y="885"/>
                  </a:lnTo>
                  <a:cubicBezTo>
                    <a:pt x="16732" y="750"/>
                    <a:pt x="16798" y="718"/>
                    <a:pt x="16915" y="718"/>
                  </a:cubicBezTo>
                  <a:lnTo>
                    <a:pt x="17205" y="718"/>
                  </a:lnTo>
                  <a:lnTo>
                    <a:pt x="17433" y="1278"/>
                  </a:lnTo>
                  <a:lnTo>
                    <a:pt x="18927" y="4823"/>
                  </a:lnTo>
                  <a:lnTo>
                    <a:pt x="18858" y="4993"/>
                  </a:lnTo>
                  <a:cubicBezTo>
                    <a:pt x="18819" y="5086"/>
                    <a:pt x="18767" y="5181"/>
                    <a:pt x="18716" y="5272"/>
                  </a:cubicBezTo>
                  <a:cubicBezTo>
                    <a:pt x="18686" y="5323"/>
                    <a:pt x="18651" y="5381"/>
                    <a:pt x="18639" y="5416"/>
                  </a:cubicBezTo>
                  <a:cubicBezTo>
                    <a:pt x="18583" y="5651"/>
                    <a:pt x="18531" y="5905"/>
                    <a:pt x="18481" y="6155"/>
                  </a:cubicBezTo>
                  <a:lnTo>
                    <a:pt x="18422" y="6445"/>
                  </a:lnTo>
                  <a:cubicBezTo>
                    <a:pt x="18405" y="6526"/>
                    <a:pt x="18402" y="6600"/>
                    <a:pt x="18398" y="6675"/>
                  </a:cubicBezTo>
                  <a:cubicBezTo>
                    <a:pt x="18392" y="6771"/>
                    <a:pt x="18386" y="6864"/>
                    <a:pt x="18371" y="6961"/>
                  </a:cubicBezTo>
                  <a:cubicBezTo>
                    <a:pt x="18357" y="7057"/>
                    <a:pt x="18329" y="7149"/>
                    <a:pt x="18300" y="7240"/>
                  </a:cubicBezTo>
                  <a:cubicBezTo>
                    <a:pt x="18281" y="7300"/>
                    <a:pt x="18263" y="7357"/>
                    <a:pt x="18262" y="7395"/>
                  </a:cubicBezTo>
                  <a:cubicBezTo>
                    <a:pt x="18261" y="7453"/>
                    <a:pt x="18267" y="7514"/>
                    <a:pt x="18273" y="7574"/>
                  </a:cubicBezTo>
                  <a:cubicBezTo>
                    <a:pt x="18287" y="7742"/>
                    <a:pt x="18305" y="7950"/>
                    <a:pt x="18236" y="8182"/>
                  </a:cubicBezTo>
                  <a:cubicBezTo>
                    <a:pt x="18161" y="8440"/>
                    <a:pt x="18000" y="8776"/>
                    <a:pt x="17855" y="8980"/>
                  </a:cubicBezTo>
                  <a:lnTo>
                    <a:pt x="17703" y="9192"/>
                  </a:lnTo>
                  <a:lnTo>
                    <a:pt x="17447" y="9157"/>
                  </a:lnTo>
                  <a:cubicBezTo>
                    <a:pt x="17196" y="9123"/>
                    <a:pt x="16996" y="9027"/>
                    <a:pt x="16831" y="8907"/>
                  </a:cubicBezTo>
                  <a:cubicBezTo>
                    <a:pt x="16844" y="8940"/>
                    <a:pt x="16861" y="8972"/>
                    <a:pt x="16882" y="9006"/>
                  </a:cubicBezTo>
                  <a:cubicBezTo>
                    <a:pt x="16923" y="9071"/>
                    <a:pt x="16969" y="9132"/>
                    <a:pt x="17016" y="9194"/>
                  </a:cubicBezTo>
                  <a:cubicBezTo>
                    <a:pt x="17129" y="9345"/>
                    <a:pt x="17248" y="9503"/>
                    <a:pt x="17335" y="9702"/>
                  </a:cubicBezTo>
                  <a:cubicBezTo>
                    <a:pt x="17460" y="9988"/>
                    <a:pt x="17471" y="10255"/>
                    <a:pt x="17480" y="10469"/>
                  </a:cubicBezTo>
                  <a:cubicBezTo>
                    <a:pt x="17485" y="10593"/>
                    <a:pt x="17489" y="10694"/>
                    <a:pt x="17511" y="10800"/>
                  </a:cubicBezTo>
                  <a:cubicBezTo>
                    <a:pt x="17554" y="11007"/>
                    <a:pt x="17674" y="11235"/>
                    <a:pt x="17789" y="11454"/>
                  </a:cubicBezTo>
                  <a:lnTo>
                    <a:pt x="17908" y="11684"/>
                  </a:lnTo>
                  <a:cubicBezTo>
                    <a:pt x="18055" y="11986"/>
                    <a:pt x="18227" y="12280"/>
                    <a:pt x="18451" y="12611"/>
                  </a:cubicBezTo>
                  <a:cubicBezTo>
                    <a:pt x="18578" y="12801"/>
                    <a:pt x="18677" y="13000"/>
                    <a:pt x="18776" y="13199"/>
                  </a:cubicBezTo>
                  <a:cubicBezTo>
                    <a:pt x="18861" y="13371"/>
                    <a:pt x="18940" y="13532"/>
                    <a:pt x="19039" y="13684"/>
                  </a:cubicBezTo>
                  <a:lnTo>
                    <a:pt x="19203" y="13934"/>
                  </a:lnTo>
                  <a:cubicBezTo>
                    <a:pt x="19379" y="14198"/>
                    <a:pt x="19560" y="14469"/>
                    <a:pt x="19711" y="14775"/>
                  </a:cubicBezTo>
                  <a:lnTo>
                    <a:pt x="19797" y="14953"/>
                  </a:lnTo>
                  <a:cubicBezTo>
                    <a:pt x="19928" y="15226"/>
                    <a:pt x="20073" y="15531"/>
                    <a:pt x="20248" y="15673"/>
                  </a:cubicBezTo>
                  <a:lnTo>
                    <a:pt x="20379" y="15779"/>
                  </a:lnTo>
                  <a:lnTo>
                    <a:pt x="20403" y="15928"/>
                  </a:lnTo>
                  <a:cubicBezTo>
                    <a:pt x="20403" y="15927"/>
                    <a:pt x="20404" y="15927"/>
                    <a:pt x="20404" y="15927"/>
                  </a:cubicBezTo>
                  <a:cubicBezTo>
                    <a:pt x="20415" y="15927"/>
                    <a:pt x="20469" y="15987"/>
                    <a:pt x="20607" y="16107"/>
                  </a:cubicBezTo>
                  <a:cubicBezTo>
                    <a:pt x="20629" y="16122"/>
                    <a:pt x="20671" y="16140"/>
                    <a:pt x="20706" y="16157"/>
                  </a:cubicBezTo>
                  <a:cubicBezTo>
                    <a:pt x="20794" y="16197"/>
                    <a:pt x="20879" y="16240"/>
                    <a:pt x="20947" y="16289"/>
                  </a:cubicBezTo>
                  <a:cubicBezTo>
                    <a:pt x="20998" y="16322"/>
                    <a:pt x="21054" y="16374"/>
                    <a:pt x="21099" y="16433"/>
                  </a:cubicBezTo>
                  <a:lnTo>
                    <a:pt x="21600" y="17083"/>
                  </a:lnTo>
                  <a:cubicBezTo>
                    <a:pt x="21600" y="17083"/>
                    <a:pt x="20665" y="17150"/>
                    <a:pt x="20619" y="17155"/>
                  </a:cubicBezTo>
                  <a:cubicBezTo>
                    <a:pt x="20620" y="17176"/>
                    <a:pt x="20621" y="17199"/>
                    <a:pt x="20621" y="17221"/>
                  </a:cubicBezTo>
                  <a:cubicBezTo>
                    <a:pt x="20625" y="17318"/>
                    <a:pt x="20658" y="17431"/>
                    <a:pt x="20690" y="17541"/>
                  </a:cubicBezTo>
                  <a:cubicBezTo>
                    <a:pt x="20734" y="17694"/>
                    <a:pt x="20780" y="17856"/>
                    <a:pt x="20791" y="18038"/>
                  </a:cubicBezTo>
                  <a:cubicBezTo>
                    <a:pt x="20820" y="18516"/>
                    <a:pt x="20587" y="18821"/>
                    <a:pt x="20417" y="19044"/>
                  </a:cubicBezTo>
                  <a:cubicBezTo>
                    <a:pt x="20358" y="19121"/>
                    <a:pt x="20304" y="19192"/>
                    <a:pt x="20257" y="19272"/>
                  </a:cubicBezTo>
                  <a:cubicBezTo>
                    <a:pt x="20226" y="19326"/>
                    <a:pt x="20096" y="19517"/>
                    <a:pt x="19811" y="19517"/>
                  </a:cubicBezTo>
                  <a:cubicBezTo>
                    <a:pt x="19714" y="19517"/>
                    <a:pt x="19622" y="19495"/>
                    <a:pt x="19532" y="19469"/>
                  </a:cubicBezTo>
                  <a:cubicBezTo>
                    <a:pt x="19529" y="19503"/>
                    <a:pt x="19524" y="19541"/>
                    <a:pt x="19519" y="19584"/>
                  </a:cubicBezTo>
                  <a:cubicBezTo>
                    <a:pt x="19492" y="19811"/>
                    <a:pt x="19462" y="20062"/>
                    <a:pt x="19321" y="20261"/>
                  </a:cubicBezTo>
                  <a:cubicBezTo>
                    <a:pt x="19069" y="20617"/>
                    <a:pt x="18738" y="20658"/>
                    <a:pt x="18510" y="20658"/>
                  </a:cubicBezTo>
                  <a:lnTo>
                    <a:pt x="18261" y="20650"/>
                  </a:lnTo>
                  <a:cubicBezTo>
                    <a:pt x="18227" y="20650"/>
                    <a:pt x="18208" y="20653"/>
                    <a:pt x="18197" y="20655"/>
                  </a:cubicBezTo>
                  <a:cubicBezTo>
                    <a:pt x="18215" y="20658"/>
                    <a:pt x="18201" y="20723"/>
                    <a:pt x="18190" y="20768"/>
                  </a:cubicBezTo>
                  <a:cubicBezTo>
                    <a:pt x="18142" y="20976"/>
                    <a:pt x="18063" y="21320"/>
                    <a:pt x="17719" y="21498"/>
                  </a:cubicBezTo>
                  <a:cubicBezTo>
                    <a:pt x="17590" y="21566"/>
                    <a:pt x="17444" y="21600"/>
                    <a:pt x="17285"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87" name="Google Shape;587;p12"/>
            <p:cNvSpPr/>
            <p:nvPr/>
          </p:nvSpPr>
          <p:spPr>
            <a:xfrm>
              <a:off x="12106331" y="4995586"/>
              <a:ext cx="465729" cy="796945"/>
            </a:xfrm>
            <a:custGeom>
              <a:rect b="b" l="l" r="r" t="t"/>
              <a:pathLst>
                <a:path extrusionOk="0" h="21600" w="21379">
                  <a:moveTo>
                    <a:pt x="5094" y="21600"/>
                  </a:moveTo>
                  <a:cubicBezTo>
                    <a:pt x="4722" y="21600"/>
                    <a:pt x="4433" y="21508"/>
                    <a:pt x="4378" y="21490"/>
                  </a:cubicBezTo>
                  <a:lnTo>
                    <a:pt x="4152" y="21413"/>
                  </a:lnTo>
                  <a:lnTo>
                    <a:pt x="4145" y="21259"/>
                  </a:lnTo>
                  <a:cubicBezTo>
                    <a:pt x="4144" y="21253"/>
                    <a:pt x="4142" y="21225"/>
                    <a:pt x="4135" y="21186"/>
                  </a:cubicBezTo>
                  <a:cubicBezTo>
                    <a:pt x="4129" y="21142"/>
                    <a:pt x="4120" y="21096"/>
                    <a:pt x="4103" y="21049"/>
                  </a:cubicBezTo>
                  <a:lnTo>
                    <a:pt x="4087" y="21008"/>
                  </a:lnTo>
                  <a:lnTo>
                    <a:pt x="4051" y="20947"/>
                  </a:lnTo>
                  <a:cubicBezTo>
                    <a:pt x="3866" y="20807"/>
                    <a:pt x="3794" y="20640"/>
                    <a:pt x="3736" y="20507"/>
                  </a:cubicBezTo>
                  <a:cubicBezTo>
                    <a:pt x="3694" y="20411"/>
                    <a:pt x="3657" y="20323"/>
                    <a:pt x="3592" y="20272"/>
                  </a:cubicBezTo>
                  <a:cubicBezTo>
                    <a:pt x="3458" y="20165"/>
                    <a:pt x="3269" y="20064"/>
                    <a:pt x="3070" y="19956"/>
                  </a:cubicBezTo>
                  <a:cubicBezTo>
                    <a:pt x="2894" y="19862"/>
                    <a:pt x="2722" y="19768"/>
                    <a:pt x="2574" y="19669"/>
                  </a:cubicBezTo>
                  <a:lnTo>
                    <a:pt x="2490" y="19613"/>
                  </a:lnTo>
                  <a:cubicBezTo>
                    <a:pt x="2210" y="19426"/>
                    <a:pt x="1958" y="19258"/>
                    <a:pt x="1666" y="19093"/>
                  </a:cubicBezTo>
                  <a:cubicBezTo>
                    <a:pt x="1464" y="18979"/>
                    <a:pt x="1044" y="18743"/>
                    <a:pt x="1141" y="18440"/>
                  </a:cubicBezTo>
                  <a:cubicBezTo>
                    <a:pt x="1220" y="18204"/>
                    <a:pt x="1709" y="17873"/>
                    <a:pt x="2031" y="17787"/>
                  </a:cubicBezTo>
                  <a:cubicBezTo>
                    <a:pt x="2176" y="17749"/>
                    <a:pt x="2343" y="17730"/>
                    <a:pt x="2539" y="17730"/>
                  </a:cubicBezTo>
                  <a:cubicBezTo>
                    <a:pt x="2760" y="17730"/>
                    <a:pt x="2999" y="17755"/>
                    <a:pt x="3191" y="17775"/>
                  </a:cubicBezTo>
                  <a:cubicBezTo>
                    <a:pt x="3292" y="17786"/>
                    <a:pt x="3386" y="17796"/>
                    <a:pt x="3467" y="17800"/>
                  </a:cubicBezTo>
                  <a:cubicBezTo>
                    <a:pt x="3580" y="17806"/>
                    <a:pt x="3693" y="17811"/>
                    <a:pt x="3806" y="17815"/>
                  </a:cubicBezTo>
                  <a:cubicBezTo>
                    <a:pt x="3688" y="17754"/>
                    <a:pt x="3587" y="17690"/>
                    <a:pt x="3521" y="17614"/>
                  </a:cubicBezTo>
                  <a:cubicBezTo>
                    <a:pt x="3150" y="17200"/>
                    <a:pt x="3158" y="16704"/>
                    <a:pt x="3164" y="16266"/>
                  </a:cubicBezTo>
                  <a:lnTo>
                    <a:pt x="3166" y="16101"/>
                  </a:lnTo>
                  <a:cubicBezTo>
                    <a:pt x="3166" y="15821"/>
                    <a:pt x="3143" y="15611"/>
                    <a:pt x="3024" y="15369"/>
                  </a:cubicBezTo>
                  <a:cubicBezTo>
                    <a:pt x="2990" y="15298"/>
                    <a:pt x="2965" y="15202"/>
                    <a:pt x="2943" y="15099"/>
                  </a:cubicBezTo>
                  <a:cubicBezTo>
                    <a:pt x="2925" y="15022"/>
                    <a:pt x="2893" y="14883"/>
                    <a:pt x="2847" y="14802"/>
                  </a:cubicBezTo>
                  <a:cubicBezTo>
                    <a:pt x="2282" y="14749"/>
                    <a:pt x="2222" y="14400"/>
                    <a:pt x="2201" y="14279"/>
                  </a:cubicBezTo>
                  <a:cubicBezTo>
                    <a:pt x="2200" y="14269"/>
                    <a:pt x="2197" y="14251"/>
                    <a:pt x="2193" y="14233"/>
                  </a:cubicBezTo>
                  <a:cubicBezTo>
                    <a:pt x="2160" y="14234"/>
                    <a:pt x="2134" y="14236"/>
                    <a:pt x="2107" y="14238"/>
                  </a:cubicBezTo>
                  <a:cubicBezTo>
                    <a:pt x="2007" y="14244"/>
                    <a:pt x="1925" y="14249"/>
                    <a:pt x="1847" y="14249"/>
                  </a:cubicBezTo>
                  <a:cubicBezTo>
                    <a:pt x="1711" y="14249"/>
                    <a:pt x="1594" y="14236"/>
                    <a:pt x="1489" y="14208"/>
                  </a:cubicBezTo>
                  <a:lnTo>
                    <a:pt x="1347" y="14160"/>
                  </a:lnTo>
                  <a:cubicBezTo>
                    <a:pt x="1107" y="14050"/>
                    <a:pt x="1009" y="13895"/>
                    <a:pt x="923" y="13758"/>
                  </a:cubicBezTo>
                  <a:cubicBezTo>
                    <a:pt x="890" y="13706"/>
                    <a:pt x="851" y="13645"/>
                    <a:pt x="824" y="13620"/>
                  </a:cubicBezTo>
                  <a:cubicBezTo>
                    <a:pt x="533" y="13359"/>
                    <a:pt x="363" y="13166"/>
                    <a:pt x="241" y="12954"/>
                  </a:cubicBezTo>
                  <a:lnTo>
                    <a:pt x="221" y="12919"/>
                  </a:lnTo>
                  <a:lnTo>
                    <a:pt x="212" y="12849"/>
                  </a:lnTo>
                  <a:lnTo>
                    <a:pt x="223" y="12763"/>
                  </a:lnTo>
                  <a:cubicBezTo>
                    <a:pt x="217" y="12753"/>
                    <a:pt x="183" y="12696"/>
                    <a:pt x="158" y="12654"/>
                  </a:cubicBezTo>
                  <a:cubicBezTo>
                    <a:pt x="33" y="12437"/>
                    <a:pt x="-221" y="11998"/>
                    <a:pt x="407" y="11811"/>
                  </a:cubicBezTo>
                  <a:cubicBezTo>
                    <a:pt x="588" y="11758"/>
                    <a:pt x="673" y="11681"/>
                    <a:pt x="699" y="11549"/>
                  </a:cubicBezTo>
                  <a:cubicBezTo>
                    <a:pt x="738" y="11337"/>
                    <a:pt x="888" y="11155"/>
                    <a:pt x="905" y="11136"/>
                  </a:cubicBezTo>
                  <a:lnTo>
                    <a:pt x="3925" y="8764"/>
                  </a:lnTo>
                  <a:lnTo>
                    <a:pt x="4327" y="4853"/>
                  </a:lnTo>
                  <a:lnTo>
                    <a:pt x="4639" y="4596"/>
                  </a:lnTo>
                  <a:lnTo>
                    <a:pt x="3934" y="4035"/>
                  </a:lnTo>
                  <a:lnTo>
                    <a:pt x="3934" y="3726"/>
                  </a:lnTo>
                  <a:lnTo>
                    <a:pt x="3276" y="3088"/>
                  </a:lnTo>
                  <a:lnTo>
                    <a:pt x="3270" y="3059"/>
                  </a:lnTo>
                  <a:cubicBezTo>
                    <a:pt x="3233" y="2893"/>
                    <a:pt x="3198" y="2755"/>
                    <a:pt x="3162" y="2617"/>
                  </a:cubicBezTo>
                  <a:cubicBezTo>
                    <a:pt x="3091" y="2337"/>
                    <a:pt x="3026" y="2078"/>
                    <a:pt x="2983" y="1818"/>
                  </a:cubicBezTo>
                  <a:cubicBezTo>
                    <a:pt x="2935" y="1524"/>
                    <a:pt x="2894" y="1272"/>
                    <a:pt x="2766" y="1061"/>
                  </a:cubicBezTo>
                  <a:lnTo>
                    <a:pt x="2636" y="846"/>
                  </a:lnTo>
                  <a:lnTo>
                    <a:pt x="2969" y="732"/>
                  </a:lnTo>
                  <a:cubicBezTo>
                    <a:pt x="4133" y="329"/>
                    <a:pt x="4774" y="111"/>
                    <a:pt x="4927" y="66"/>
                  </a:cubicBezTo>
                  <a:lnTo>
                    <a:pt x="5151" y="0"/>
                  </a:lnTo>
                  <a:lnTo>
                    <a:pt x="21006" y="5369"/>
                  </a:lnTo>
                  <a:lnTo>
                    <a:pt x="21116" y="5368"/>
                  </a:lnTo>
                  <a:cubicBezTo>
                    <a:pt x="21116" y="5368"/>
                    <a:pt x="21379" y="10378"/>
                    <a:pt x="21379" y="10383"/>
                  </a:cubicBezTo>
                  <a:lnTo>
                    <a:pt x="21379" y="10484"/>
                  </a:lnTo>
                  <a:lnTo>
                    <a:pt x="21245" y="10594"/>
                  </a:lnTo>
                  <a:cubicBezTo>
                    <a:pt x="21020" y="10732"/>
                    <a:pt x="20684" y="10756"/>
                    <a:pt x="20208" y="10756"/>
                  </a:cubicBezTo>
                  <a:cubicBezTo>
                    <a:pt x="20071" y="10756"/>
                    <a:pt x="19620" y="10749"/>
                    <a:pt x="19620" y="10749"/>
                  </a:cubicBezTo>
                  <a:cubicBezTo>
                    <a:pt x="19308" y="10776"/>
                    <a:pt x="19293" y="10816"/>
                    <a:pt x="19283" y="10846"/>
                  </a:cubicBezTo>
                  <a:cubicBezTo>
                    <a:pt x="19273" y="10875"/>
                    <a:pt x="19282" y="10935"/>
                    <a:pt x="19290" y="10988"/>
                  </a:cubicBezTo>
                  <a:cubicBezTo>
                    <a:pt x="19314" y="11131"/>
                    <a:pt x="19346" y="11320"/>
                    <a:pt x="19160" y="11496"/>
                  </a:cubicBezTo>
                  <a:cubicBezTo>
                    <a:pt x="19094" y="11557"/>
                    <a:pt x="19026" y="11604"/>
                    <a:pt x="18959" y="11649"/>
                  </a:cubicBezTo>
                  <a:cubicBezTo>
                    <a:pt x="18891" y="11695"/>
                    <a:pt x="18856" y="11718"/>
                    <a:pt x="18835" y="11752"/>
                  </a:cubicBezTo>
                  <a:cubicBezTo>
                    <a:pt x="18766" y="11862"/>
                    <a:pt x="18653" y="11954"/>
                    <a:pt x="18554" y="12035"/>
                  </a:cubicBezTo>
                  <a:cubicBezTo>
                    <a:pt x="18472" y="12102"/>
                    <a:pt x="18388" y="12171"/>
                    <a:pt x="18375" y="12214"/>
                  </a:cubicBezTo>
                  <a:cubicBezTo>
                    <a:pt x="18376" y="12214"/>
                    <a:pt x="18376" y="12213"/>
                    <a:pt x="18377" y="12213"/>
                  </a:cubicBezTo>
                  <a:cubicBezTo>
                    <a:pt x="18384" y="12213"/>
                    <a:pt x="18404" y="12242"/>
                    <a:pt x="18414" y="12257"/>
                  </a:cubicBezTo>
                  <a:cubicBezTo>
                    <a:pt x="18468" y="12334"/>
                    <a:pt x="18549" y="12450"/>
                    <a:pt x="18509" y="12592"/>
                  </a:cubicBezTo>
                  <a:cubicBezTo>
                    <a:pt x="18434" y="12855"/>
                    <a:pt x="18089" y="12958"/>
                    <a:pt x="17884" y="13020"/>
                  </a:cubicBezTo>
                  <a:cubicBezTo>
                    <a:pt x="17856" y="13028"/>
                    <a:pt x="17818" y="13039"/>
                    <a:pt x="17787" y="13049"/>
                  </a:cubicBezTo>
                  <a:cubicBezTo>
                    <a:pt x="17807" y="13080"/>
                    <a:pt x="17844" y="13123"/>
                    <a:pt x="17861" y="13144"/>
                  </a:cubicBezTo>
                  <a:cubicBezTo>
                    <a:pt x="17937" y="13236"/>
                    <a:pt x="18024" y="13339"/>
                    <a:pt x="18038" y="13462"/>
                  </a:cubicBezTo>
                  <a:cubicBezTo>
                    <a:pt x="18077" y="13792"/>
                    <a:pt x="17715" y="13973"/>
                    <a:pt x="17474" y="14092"/>
                  </a:cubicBezTo>
                  <a:cubicBezTo>
                    <a:pt x="17369" y="14145"/>
                    <a:pt x="17262" y="14199"/>
                    <a:pt x="17236" y="14241"/>
                  </a:cubicBezTo>
                  <a:cubicBezTo>
                    <a:pt x="17229" y="14279"/>
                    <a:pt x="17322" y="14310"/>
                    <a:pt x="17491" y="14310"/>
                  </a:cubicBezTo>
                  <a:cubicBezTo>
                    <a:pt x="18265" y="14310"/>
                    <a:pt x="18414" y="14499"/>
                    <a:pt x="18425" y="14869"/>
                  </a:cubicBezTo>
                  <a:cubicBezTo>
                    <a:pt x="18429" y="14972"/>
                    <a:pt x="18460" y="15008"/>
                    <a:pt x="18542" y="15108"/>
                  </a:cubicBezTo>
                  <a:cubicBezTo>
                    <a:pt x="18575" y="15147"/>
                    <a:pt x="18609" y="15187"/>
                    <a:pt x="18643" y="15233"/>
                  </a:cubicBezTo>
                  <a:cubicBezTo>
                    <a:pt x="18767" y="15399"/>
                    <a:pt x="18759" y="15545"/>
                    <a:pt x="18752" y="15651"/>
                  </a:cubicBezTo>
                  <a:cubicBezTo>
                    <a:pt x="18751" y="15682"/>
                    <a:pt x="18747" y="15742"/>
                    <a:pt x="18755" y="15755"/>
                  </a:cubicBezTo>
                  <a:lnTo>
                    <a:pt x="18912" y="15830"/>
                  </a:lnTo>
                  <a:cubicBezTo>
                    <a:pt x="19172" y="15946"/>
                    <a:pt x="19594" y="16135"/>
                    <a:pt x="19567" y="16469"/>
                  </a:cubicBezTo>
                  <a:cubicBezTo>
                    <a:pt x="19547" y="16785"/>
                    <a:pt x="19016" y="16948"/>
                    <a:pt x="18956" y="16965"/>
                  </a:cubicBezTo>
                  <a:lnTo>
                    <a:pt x="18907" y="16980"/>
                  </a:lnTo>
                  <a:cubicBezTo>
                    <a:pt x="18907" y="16980"/>
                    <a:pt x="18793" y="16994"/>
                    <a:pt x="18790" y="16994"/>
                  </a:cubicBezTo>
                  <a:cubicBezTo>
                    <a:pt x="18213" y="16994"/>
                    <a:pt x="17921" y="17032"/>
                    <a:pt x="17868" y="17049"/>
                  </a:cubicBezTo>
                  <a:cubicBezTo>
                    <a:pt x="17759" y="17086"/>
                    <a:pt x="17626" y="17122"/>
                    <a:pt x="17485" y="17160"/>
                  </a:cubicBezTo>
                  <a:cubicBezTo>
                    <a:pt x="17297" y="17210"/>
                    <a:pt x="17040" y="17278"/>
                    <a:pt x="16959" y="17335"/>
                  </a:cubicBezTo>
                  <a:cubicBezTo>
                    <a:pt x="16960" y="17334"/>
                    <a:pt x="16961" y="17334"/>
                    <a:pt x="16963" y="17334"/>
                  </a:cubicBezTo>
                  <a:cubicBezTo>
                    <a:pt x="16970" y="17334"/>
                    <a:pt x="16972" y="17349"/>
                    <a:pt x="16975" y="17370"/>
                  </a:cubicBezTo>
                  <a:cubicBezTo>
                    <a:pt x="16983" y="17439"/>
                    <a:pt x="16996" y="17544"/>
                    <a:pt x="16920" y="17661"/>
                  </a:cubicBezTo>
                  <a:cubicBezTo>
                    <a:pt x="16832" y="17794"/>
                    <a:pt x="16667" y="17881"/>
                    <a:pt x="16534" y="17952"/>
                  </a:cubicBezTo>
                  <a:cubicBezTo>
                    <a:pt x="16496" y="17971"/>
                    <a:pt x="16462" y="17988"/>
                    <a:pt x="16435" y="18005"/>
                  </a:cubicBezTo>
                  <a:cubicBezTo>
                    <a:pt x="16166" y="18170"/>
                    <a:pt x="15905" y="18341"/>
                    <a:pt x="15645" y="18511"/>
                  </a:cubicBezTo>
                  <a:lnTo>
                    <a:pt x="15127" y="18845"/>
                  </a:lnTo>
                  <a:cubicBezTo>
                    <a:pt x="15041" y="18898"/>
                    <a:pt x="14969" y="18944"/>
                    <a:pt x="14900" y="18991"/>
                  </a:cubicBezTo>
                  <a:cubicBezTo>
                    <a:pt x="14876" y="19007"/>
                    <a:pt x="14851" y="19033"/>
                    <a:pt x="14823" y="19061"/>
                  </a:cubicBezTo>
                  <a:cubicBezTo>
                    <a:pt x="14700" y="19180"/>
                    <a:pt x="14580" y="19295"/>
                    <a:pt x="14405" y="19358"/>
                  </a:cubicBezTo>
                  <a:cubicBezTo>
                    <a:pt x="14226" y="19423"/>
                    <a:pt x="14024" y="19431"/>
                    <a:pt x="13887" y="19431"/>
                  </a:cubicBezTo>
                  <a:cubicBezTo>
                    <a:pt x="13849" y="19431"/>
                    <a:pt x="13546" y="19423"/>
                    <a:pt x="13546" y="19423"/>
                  </a:cubicBezTo>
                  <a:cubicBezTo>
                    <a:pt x="13389" y="19431"/>
                    <a:pt x="13258" y="19457"/>
                    <a:pt x="13106" y="19488"/>
                  </a:cubicBezTo>
                  <a:cubicBezTo>
                    <a:pt x="12937" y="19523"/>
                    <a:pt x="12749" y="19562"/>
                    <a:pt x="12533" y="19579"/>
                  </a:cubicBezTo>
                  <a:cubicBezTo>
                    <a:pt x="12482" y="19583"/>
                    <a:pt x="12388" y="19585"/>
                    <a:pt x="12273" y="19585"/>
                  </a:cubicBezTo>
                  <a:cubicBezTo>
                    <a:pt x="12273" y="19585"/>
                    <a:pt x="11948" y="19585"/>
                    <a:pt x="11887" y="19587"/>
                  </a:cubicBezTo>
                  <a:lnTo>
                    <a:pt x="12196" y="19650"/>
                  </a:lnTo>
                  <a:lnTo>
                    <a:pt x="11873" y="19945"/>
                  </a:lnTo>
                  <a:cubicBezTo>
                    <a:pt x="11696" y="20103"/>
                    <a:pt x="11502" y="20250"/>
                    <a:pt x="11307" y="20396"/>
                  </a:cubicBezTo>
                  <a:lnTo>
                    <a:pt x="11178" y="20494"/>
                  </a:lnTo>
                  <a:cubicBezTo>
                    <a:pt x="10740" y="20829"/>
                    <a:pt x="10381" y="20842"/>
                    <a:pt x="9926" y="20859"/>
                  </a:cubicBezTo>
                  <a:lnTo>
                    <a:pt x="9784" y="20865"/>
                  </a:lnTo>
                  <a:cubicBezTo>
                    <a:pt x="9440" y="20881"/>
                    <a:pt x="8962" y="20910"/>
                    <a:pt x="8649" y="20960"/>
                  </a:cubicBezTo>
                  <a:cubicBezTo>
                    <a:pt x="8417" y="20998"/>
                    <a:pt x="8126" y="21118"/>
                    <a:pt x="7869" y="21224"/>
                  </a:cubicBezTo>
                  <a:cubicBezTo>
                    <a:pt x="7771" y="21265"/>
                    <a:pt x="7682" y="21301"/>
                    <a:pt x="7598" y="21334"/>
                  </a:cubicBezTo>
                  <a:cubicBezTo>
                    <a:pt x="7404" y="21408"/>
                    <a:pt x="7218" y="21445"/>
                    <a:pt x="7031" y="21445"/>
                  </a:cubicBezTo>
                  <a:cubicBezTo>
                    <a:pt x="6738" y="21445"/>
                    <a:pt x="6523" y="21358"/>
                    <a:pt x="6359" y="21258"/>
                  </a:cubicBezTo>
                  <a:cubicBezTo>
                    <a:pt x="5999" y="21411"/>
                    <a:pt x="5501" y="21567"/>
                    <a:pt x="5354" y="21584"/>
                  </a:cubicBezTo>
                  <a:cubicBezTo>
                    <a:pt x="5273" y="21595"/>
                    <a:pt x="5184" y="21600"/>
                    <a:pt x="5094"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88" name="Google Shape;588;p12"/>
            <p:cNvSpPr/>
            <p:nvPr/>
          </p:nvSpPr>
          <p:spPr>
            <a:xfrm>
              <a:off x="11909877" y="4530936"/>
              <a:ext cx="693614" cy="690398"/>
            </a:xfrm>
            <a:custGeom>
              <a:rect b="b" l="l" r="r" t="t"/>
              <a:pathLst>
                <a:path extrusionOk="0" h="21600" w="21600">
                  <a:moveTo>
                    <a:pt x="9433" y="15347"/>
                  </a:moveTo>
                  <a:cubicBezTo>
                    <a:pt x="9047" y="15565"/>
                    <a:pt x="7971" y="16201"/>
                    <a:pt x="7293" y="16605"/>
                  </a:cubicBezTo>
                  <a:lnTo>
                    <a:pt x="7096" y="16722"/>
                  </a:lnTo>
                  <a:lnTo>
                    <a:pt x="6007" y="15762"/>
                  </a:lnTo>
                  <a:cubicBezTo>
                    <a:pt x="5820" y="15727"/>
                    <a:pt x="5372" y="15642"/>
                    <a:pt x="5126" y="15586"/>
                  </a:cubicBezTo>
                  <a:cubicBezTo>
                    <a:pt x="4390" y="15420"/>
                    <a:pt x="3941" y="15090"/>
                    <a:pt x="3669" y="14514"/>
                  </a:cubicBezTo>
                  <a:cubicBezTo>
                    <a:pt x="3511" y="14177"/>
                    <a:pt x="3216" y="13958"/>
                    <a:pt x="2793" y="13862"/>
                  </a:cubicBezTo>
                  <a:cubicBezTo>
                    <a:pt x="2723" y="13847"/>
                    <a:pt x="2652" y="13844"/>
                    <a:pt x="2581" y="13841"/>
                  </a:cubicBezTo>
                  <a:cubicBezTo>
                    <a:pt x="2474" y="13836"/>
                    <a:pt x="2377" y="13831"/>
                    <a:pt x="2281" y="13813"/>
                  </a:cubicBezTo>
                  <a:cubicBezTo>
                    <a:pt x="1662" y="13695"/>
                    <a:pt x="1484" y="13079"/>
                    <a:pt x="1426" y="12877"/>
                  </a:cubicBezTo>
                  <a:cubicBezTo>
                    <a:pt x="1377" y="12708"/>
                    <a:pt x="1397" y="12551"/>
                    <a:pt x="1413" y="12424"/>
                  </a:cubicBezTo>
                  <a:cubicBezTo>
                    <a:pt x="1422" y="12356"/>
                    <a:pt x="1431" y="12290"/>
                    <a:pt x="1426" y="12242"/>
                  </a:cubicBezTo>
                  <a:cubicBezTo>
                    <a:pt x="1418" y="12169"/>
                    <a:pt x="1349" y="12079"/>
                    <a:pt x="1276" y="11984"/>
                  </a:cubicBezTo>
                  <a:cubicBezTo>
                    <a:pt x="1233" y="11927"/>
                    <a:pt x="1190" y="11870"/>
                    <a:pt x="1153" y="11813"/>
                  </a:cubicBezTo>
                  <a:cubicBezTo>
                    <a:pt x="1119" y="11759"/>
                    <a:pt x="1078" y="11704"/>
                    <a:pt x="1034" y="11645"/>
                  </a:cubicBezTo>
                  <a:cubicBezTo>
                    <a:pt x="829" y="11369"/>
                    <a:pt x="487" y="10909"/>
                    <a:pt x="785" y="10456"/>
                  </a:cubicBezTo>
                  <a:cubicBezTo>
                    <a:pt x="899" y="10283"/>
                    <a:pt x="1042" y="10202"/>
                    <a:pt x="1136" y="10149"/>
                  </a:cubicBezTo>
                  <a:cubicBezTo>
                    <a:pt x="1154" y="10139"/>
                    <a:pt x="1169" y="10131"/>
                    <a:pt x="1180" y="10124"/>
                  </a:cubicBezTo>
                  <a:cubicBezTo>
                    <a:pt x="1178" y="10117"/>
                    <a:pt x="1176" y="10103"/>
                    <a:pt x="1173" y="10081"/>
                  </a:cubicBezTo>
                  <a:cubicBezTo>
                    <a:pt x="1160" y="9979"/>
                    <a:pt x="1128" y="9881"/>
                    <a:pt x="1097" y="9783"/>
                  </a:cubicBezTo>
                  <a:cubicBezTo>
                    <a:pt x="1025" y="9552"/>
                    <a:pt x="946" y="9303"/>
                    <a:pt x="993" y="9013"/>
                  </a:cubicBezTo>
                  <a:cubicBezTo>
                    <a:pt x="1018" y="8855"/>
                    <a:pt x="1059" y="8726"/>
                    <a:pt x="1098" y="8604"/>
                  </a:cubicBezTo>
                  <a:cubicBezTo>
                    <a:pt x="1162" y="8408"/>
                    <a:pt x="1197" y="8300"/>
                    <a:pt x="1146" y="8099"/>
                  </a:cubicBezTo>
                  <a:cubicBezTo>
                    <a:pt x="1062" y="7769"/>
                    <a:pt x="1083" y="7503"/>
                    <a:pt x="1104" y="7247"/>
                  </a:cubicBezTo>
                  <a:cubicBezTo>
                    <a:pt x="1112" y="7139"/>
                    <a:pt x="1121" y="7037"/>
                    <a:pt x="1123" y="6925"/>
                  </a:cubicBezTo>
                  <a:cubicBezTo>
                    <a:pt x="1127" y="6691"/>
                    <a:pt x="1050" y="6429"/>
                    <a:pt x="976" y="6175"/>
                  </a:cubicBezTo>
                  <a:cubicBezTo>
                    <a:pt x="943" y="6061"/>
                    <a:pt x="910" y="5948"/>
                    <a:pt x="883" y="5837"/>
                  </a:cubicBezTo>
                  <a:cubicBezTo>
                    <a:pt x="811" y="5537"/>
                    <a:pt x="720" y="5408"/>
                    <a:pt x="478" y="5264"/>
                  </a:cubicBezTo>
                  <a:lnTo>
                    <a:pt x="0" y="4978"/>
                  </a:lnTo>
                  <a:lnTo>
                    <a:pt x="489" y="4712"/>
                  </a:lnTo>
                  <a:cubicBezTo>
                    <a:pt x="855" y="4514"/>
                    <a:pt x="1617" y="4100"/>
                    <a:pt x="1676" y="3702"/>
                  </a:cubicBezTo>
                  <a:cubicBezTo>
                    <a:pt x="1693" y="3578"/>
                    <a:pt x="1631" y="3446"/>
                    <a:pt x="1485" y="3298"/>
                  </a:cubicBezTo>
                  <a:lnTo>
                    <a:pt x="1360" y="3172"/>
                  </a:lnTo>
                  <a:lnTo>
                    <a:pt x="1402" y="3000"/>
                  </a:lnTo>
                  <a:cubicBezTo>
                    <a:pt x="1459" y="2765"/>
                    <a:pt x="1577" y="2452"/>
                    <a:pt x="1820" y="2293"/>
                  </a:cubicBezTo>
                  <a:cubicBezTo>
                    <a:pt x="1938" y="2216"/>
                    <a:pt x="2041" y="2187"/>
                    <a:pt x="2109" y="2168"/>
                  </a:cubicBezTo>
                  <a:lnTo>
                    <a:pt x="2315" y="2192"/>
                  </a:lnTo>
                  <a:lnTo>
                    <a:pt x="2176" y="2118"/>
                  </a:lnTo>
                  <a:lnTo>
                    <a:pt x="2215" y="2044"/>
                  </a:lnTo>
                  <a:cubicBezTo>
                    <a:pt x="2305" y="1871"/>
                    <a:pt x="2383" y="1722"/>
                    <a:pt x="2658" y="1560"/>
                  </a:cubicBezTo>
                  <a:cubicBezTo>
                    <a:pt x="2675" y="1550"/>
                    <a:pt x="2721" y="1528"/>
                    <a:pt x="2785" y="1500"/>
                  </a:cubicBezTo>
                  <a:cubicBezTo>
                    <a:pt x="2935" y="1434"/>
                    <a:pt x="3041" y="1382"/>
                    <a:pt x="3116" y="1343"/>
                  </a:cubicBezTo>
                  <a:cubicBezTo>
                    <a:pt x="3055" y="1153"/>
                    <a:pt x="3091" y="873"/>
                    <a:pt x="3152" y="470"/>
                  </a:cubicBezTo>
                  <a:cubicBezTo>
                    <a:pt x="3162" y="402"/>
                    <a:pt x="3168" y="363"/>
                    <a:pt x="3169" y="345"/>
                  </a:cubicBezTo>
                  <a:lnTo>
                    <a:pt x="3194" y="0"/>
                  </a:lnTo>
                  <a:lnTo>
                    <a:pt x="3534" y="56"/>
                  </a:lnTo>
                  <a:cubicBezTo>
                    <a:pt x="3821" y="102"/>
                    <a:pt x="4072" y="221"/>
                    <a:pt x="4315" y="336"/>
                  </a:cubicBezTo>
                  <a:cubicBezTo>
                    <a:pt x="4579" y="461"/>
                    <a:pt x="4828" y="578"/>
                    <a:pt x="5081" y="578"/>
                  </a:cubicBezTo>
                  <a:cubicBezTo>
                    <a:pt x="5186" y="575"/>
                    <a:pt x="5266" y="570"/>
                    <a:pt x="5342" y="566"/>
                  </a:cubicBezTo>
                  <a:cubicBezTo>
                    <a:pt x="5514" y="555"/>
                    <a:pt x="5656" y="546"/>
                    <a:pt x="5797" y="546"/>
                  </a:cubicBezTo>
                  <a:cubicBezTo>
                    <a:pt x="6058" y="546"/>
                    <a:pt x="6275" y="576"/>
                    <a:pt x="6482" y="640"/>
                  </a:cubicBezTo>
                  <a:cubicBezTo>
                    <a:pt x="6651" y="692"/>
                    <a:pt x="6817" y="760"/>
                    <a:pt x="6982" y="829"/>
                  </a:cubicBezTo>
                  <a:cubicBezTo>
                    <a:pt x="7130" y="891"/>
                    <a:pt x="7260" y="944"/>
                    <a:pt x="7393" y="987"/>
                  </a:cubicBezTo>
                  <a:cubicBezTo>
                    <a:pt x="7460" y="1009"/>
                    <a:pt x="7532" y="1028"/>
                    <a:pt x="7604" y="1047"/>
                  </a:cubicBezTo>
                  <a:cubicBezTo>
                    <a:pt x="7796" y="1098"/>
                    <a:pt x="8013" y="1155"/>
                    <a:pt x="8204" y="1270"/>
                  </a:cubicBezTo>
                  <a:cubicBezTo>
                    <a:pt x="8559" y="1482"/>
                    <a:pt x="8609" y="1811"/>
                    <a:pt x="8643" y="2028"/>
                  </a:cubicBezTo>
                  <a:cubicBezTo>
                    <a:pt x="8660" y="2140"/>
                    <a:pt x="8675" y="2237"/>
                    <a:pt x="8720" y="2311"/>
                  </a:cubicBezTo>
                  <a:cubicBezTo>
                    <a:pt x="8973" y="2731"/>
                    <a:pt x="9048" y="2834"/>
                    <a:pt x="9442" y="2938"/>
                  </a:cubicBezTo>
                  <a:cubicBezTo>
                    <a:pt x="9806" y="3035"/>
                    <a:pt x="10197" y="3093"/>
                    <a:pt x="10576" y="3150"/>
                  </a:cubicBezTo>
                  <a:lnTo>
                    <a:pt x="10917" y="3202"/>
                  </a:lnTo>
                  <a:cubicBezTo>
                    <a:pt x="11510" y="3296"/>
                    <a:pt x="11903" y="3606"/>
                    <a:pt x="12249" y="3881"/>
                  </a:cubicBezTo>
                  <a:cubicBezTo>
                    <a:pt x="12456" y="4044"/>
                    <a:pt x="12667" y="4211"/>
                    <a:pt x="12912" y="4330"/>
                  </a:cubicBezTo>
                  <a:cubicBezTo>
                    <a:pt x="13021" y="4383"/>
                    <a:pt x="13146" y="4411"/>
                    <a:pt x="13276" y="4411"/>
                  </a:cubicBezTo>
                  <a:cubicBezTo>
                    <a:pt x="13515" y="4411"/>
                    <a:pt x="13741" y="4317"/>
                    <a:pt x="13880" y="4159"/>
                  </a:cubicBezTo>
                  <a:cubicBezTo>
                    <a:pt x="13971" y="4057"/>
                    <a:pt x="14134" y="3677"/>
                    <a:pt x="14113" y="3445"/>
                  </a:cubicBezTo>
                  <a:cubicBezTo>
                    <a:pt x="14109" y="3400"/>
                    <a:pt x="14099" y="3380"/>
                    <a:pt x="14095" y="3376"/>
                  </a:cubicBezTo>
                  <a:lnTo>
                    <a:pt x="14004" y="3305"/>
                  </a:lnTo>
                  <a:lnTo>
                    <a:pt x="13955" y="3066"/>
                  </a:lnTo>
                  <a:cubicBezTo>
                    <a:pt x="13839" y="2513"/>
                    <a:pt x="13708" y="1886"/>
                    <a:pt x="14339" y="1372"/>
                  </a:cubicBezTo>
                  <a:cubicBezTo>
                    <a:pt x="14607" y="1155"/>
                    <a:pt x="14904" y="1031"/>
                    <a:pt x="15192" y="911"/>
                  </a:cubicBezTo>
                  <a:cubicBezTo>
                    <a:pt x="15413" y="819"/>
                    <a:pt x="15620" y="733"/>
                    <a:pt x="15797" y="610"/>
                  </a:cubicBezTo>
                  <a:cubicBezTo>
                    <a:pt x="16035" y="445"/>
                    <a:pt x="16256" y="368"/>
                    <a:pt x="16495" y="368"/>
                  </a:cubicBezTo>
                  <a:cubicBezTo>
                    <a:pt x="16762" y="368"/>
                    <a:pt x="17003" y="467"/>
                    <a:pt x="17282" y="581"/>
                  </a:cubicBezTo>
                  <a:cubicBezTo>
                    <a:pt x="17374" y="618"/>
                    <a:pt x="17454" y="637"/>
                    <a:pt x="17532" y="657"/>
                  </a:cubicBezTo>
                  <a:cubicBezTo>
                    <a:pt x="17667" y="689"/>
                    <a:pt x="17811" y="724"/>
                    <a:pt x="17945" y="792"/>
                  </a:cubicBezTo>
                  <a:cubicBezTo>
                    <a:pt x="18220" y="931"/>
                    <a:pt x="18316" y="1151"/>
                    <a:pt x="18386" y="1312"/>
                  </a:cubicBezTo>
                  <a:cubicBezTo>
                    <a:pt x="18413" y="1374"/>
                    <a:pt x="18436" y="1428"/>
                    <a:pt x="18470" y="1482"/>
                  </a:cubicBezTo>
                  <a:cubicBezTo>
                    <a:pt x="18529" y="1570"/>
                    <a:pt x="18598" y="1584"/>
                    <a:pt x="18842" y="1594"/>
                  </a:cubicBezTo>
                  <a:cubicBezTo>
                    <a:pt x="18919" y="1597"/>
                    <a:pt x="18997" y="1600"/>
                    <a:pt x="19074" y="1610"/>
                  </a:cubicBezTo>
                  <a:cubicBezTo>
                    <a:pt x="19249" y="1631"/>
                    <a:pt x="19354" y="1693"/>
                    <a:pt x="19430" y="1738"/>
                  </a:cubicBezTo>
                  <a:cubicBezTo>
                    <a:pt x="19457" y="1754"/>
                    <a:pt x="19482" y="1769"/>
                    <a:pt x="19513" y="1782"/>
                  </a:cubicBezTo>
                  <a:cubicBezTo>
                    <a:pt x="19654" y="1844"/>
                    <a:pt x="19829" y="1855"/>
                    <a:pt x="20015" y="1867"/>
                  </a:cubicBezTo>
                  <a:lnTo>
                    <a:pt x="20172" y="1878"/>
                  </a:lnTo>
                  <a:cubicBezTo>
                    <a:pt x="20656" y="1920"/>
                    <a:pt x="20867" y="2140"/>
                    <a:pt x="20960" y="2318"/>
                  </a:cubicBezTo>
                  <a:cubicBezTo>
                    <a:pt x="21055" y="2500"/>
                    <a:pt x="21115" y="2807"/>
                    <a:pt x="20866" y="3240"/>
                  </a:cubicBezTo>
                  <a:cubicBezTo>
                    <a:pt x="20831" y="3303"/>
                    <a:pt x="20810" y="3363"/>
                    <a:pt x="20889" y="3522"/>
                  </a:cubicBezTo>
                  <a:cubicBezTo>
                    <a:pt x="21100" y="3946"/>
                    <a:pt x="21113" y="4534"/>
                    <a:pt x="20756" y="4889"/>
                  </a:cubicBezTo>
                  <a:lnTo>
                    <a:pt x="21096" y="6421"/>
                  </a:lnTo>
                  <a:lnTo>
                    <a:pt x="21184" y="7590"/>
                  </a:lnTo>
                  <a:lnTo>
                    <a:pt x="21600" y="20637"/>
                  </a:lnTo>
                  <a:lnTo>
                    <a:pt x="20283" y="20637"/>
                  </a:lnTo>
                  <a:lnTo>
                    <a:pt x="20283" y="21600"/>
                  </a:lnTo>
                  <a:lnTo>
                    <a:pt x="9433" y="15347"/>
                  </a:lnTo>
                  <a:close/>
                </a:path>
              </a:pathLst>
            </a:cu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89" name="Google Shape;589;p12"/>
            <p:cNvSpPr/>
            <p:nvPr/>
          </p:nvSpPr>
          <p:spPr>
            <a:xfrm>
              <a:off x="12034892" y="6425281"/>
              <a:ext cx="544146" cy="609454"/>
            </a:xfrm>
            <a:custGeom>
              <a:rect b="b" l="l" r="r" t="t"/>
              <a:pathLst>
                <a:path extrusionOk="0" h="21600" w="21600">
                  <a:moveTo>
                    <a:pt x="15527" y="21600"/>
                  </a:moveTo>
                  <a:cubicBezTo>
                    <a:pt x="15456" y="21600"/>
                    <a:pt x="15386" y="21595"/>
                    <a:pt x="15313" y="21584"/>
                  </a:cubicBezTo>
                  <a:cubicBezTo>
                    <a:pt x="15118" y="21553"/>
                    <a:pt x="14954" y="21489"/>
                    <a:pt x="14809" y="21432"/>
                  </a:cubicBezTo>
                  <a:cubicBezTo>
                    <a:pt x="14673" y="21380"/>
                    <a:pt x="14545" y="21330"/>
                    <a:pt x="14435" y="21325"/>
                  </a:cubicBezTo>
                  <a:cubicBezTo>
                    <a:pt x="14059" y="21312"/>
                    <a:pt x="13684" y="21304"/>
                    <a:pt x="13307" y="21304"/>
                  </a:cubicBezTo>
                  <a:lnTo>
                    <a:pt x="12949" y="21306"/>
                  </a:lnTo>
                  <a:cubicBezTo>
                    <a:pt x="12350" y="21306"/>
                    <a:pt x="11924" y="21173"/>
                    <a:pt x="11647" y="20897"/>
                  </a:cubicBezTo>
                  <a:cubicBezTo>
                    <a:pt x="11521" y="20773"/>
                    <a:pt x="11448" y="20639"/>
                    <a:pt x="11406" y="20523"/>
                  </a:cubicBezTo>
                  <a:lnTo>
                    <a:pt x="4698" y="20506"/>
                  </a:lnTo>
                  <a:cubicBezTo>
                    <a:pt x="4479" y="20506"/>
                    <a:pt x="3741" y="20476"/>
                    <a:pt x="3437" y="20093"/>
                  </a:cubicBezTo>
                  <a:cubicBezTo>
                    <a:pt x="3270" y="19885"/>
                    <a:pt x="3115" y="19799"/>
                    <a:pt x="3086" y="19790"/>
                  </a:cubicBezTo>
                  <a:cubicBezTo>
                    <a:pt x="3020" y="19782"/>
                    <a:pt x="2931" y="19769"/>
                    <a:pt x="2842" y="19769"/>
                  </a:cubicBezTo>
                  <a:cubicBezTo>
                    <a:pt x="2822" y="19769"/>
                    <a:pt x="2806" y="19770"/>
                    <a:pt x="2795" y="19771"/>
                  </a:cubicBezTo>
                  <a:cubicBezTo>
                    <a:pt x="2596" y="19943"/>
                    <a:pt x="2024" y="20302"/>
                    <a:pt x="1624" y="20302"/>
                  </a:cubicBezTo>
                  <a:cubicBezTo>
                    <a:pt x="1508" y="20302"/>
                    <a:pt x="1404" y="20275"/>
                    <a:pt x="1316" y="20222"/>
                  </a:cubicBezTo>
                  <a:cubicBezTo>
                    <a:pt x="1254" y="20184"/>
                    <a:pt x="1118" y="20100"/>
                    <a:pt x="1055" y="20100"/>
                  </a:cubicBezTo>
                  <a:cubicBezTo>
                    <a:pt x="937" y="20110"/>
                    <a:pt x="766" y="20201"/>
                    <a:pt x="704" y="20244"/>
                  </a:cubicBezTo>
                  <a:lnTo>
                    <a:pt x="57" y="20687"/>
                  </a:lnTo>
                  <a:lnTo>
                    <a:pt x="53" y="18136"/>
                  </a:lnTo>
                  <a:cubicBezTo>
                    <a:pt x="71" y="17914"/>
                    <a:pt x="56" y="17849"/>
                    <a:pt x="55" y="17845"/>
                  </a:cubicBezTo>
                  <a:lnTo>
                    <a:pt x="169" y="17811"/>
                  </a:lnTo>
                  <a:lnTo>
                    <a:pt x="154" y="17716"/>
                  </a:lnTo>
                  <a:lnTo>
                    <a:pt x="86" y="17605"/>
                  </a:lnTo>
                  <a:lnTo>
                    <a:pt x="0" y="17443"/>
                  </a:lnTo>
                  <a:lnTo>
                    <a:pt x="182" y="17367"/>
                  </a:lnTo>
                  <a:cubicBezTo>
                    <a:pt x="227" y="17336"/>
                    <a:pt x="307" y="17155"/>
                    <a:pt x="338" y="17087"/>
                  </a:cubicBezTo>
                  <a:lnTo>
                    <a:pt x="389" y="16976"/>
                  </a:lnTo>
                  <a:cubicBezTo>
                    <a:pt x="605" y="16534"/>
                    <a:pt x="767" y="16049"/>
                    <a:pt x="865" y="15720"/>
                  </a:cubicBezTo>
                  <a:cubicBezTo>
                    <a:pt x="920" y="15535"/>
                    <a:pt x="917" y="15321"/>
                    <a:pt x="914" y="15093"/>
                  </a:cubicBezTo>
                  <a:cubicBezTo>
                    <a:pt x="912" y="14951"/>
                    <a:pt x="911" y="14809"/>
                    <a:pt x="921" y="14671"/>
                  </a:cubicBezTo>
                  <a:cubicBezTo>
                    <a:pt x="929" y="14546"/>
                    <a:pt x="938" y="14385"/>
                    <a:pt x="1066" y="14239"/>
                  </a:cubicBezTo>
                  <a:cubicBezTo>
                    <a:pt x="1091" y="14212"/>
                    <a:pt x="1133" y="14180"/>
                    <a:pt x="1170" y="14155"/>
                  </a:cubicBezTo>
                  <a:cubicBezTo>
                    <a:pt x="1177" y="14114"/>
                    <a:pt x="1185" y="14072"/>
                    <a:pt x="1193" y="14032"/>
                  </a:cubicBezTo>
                  <a:cubicBezTo>
                    <a:pt x="1204" y="13976"/>
                    <a:pt x="1214" y="13926"/>
                    <a:pt x="1220" y="13877"/>
                  </a:cubicBezTo>
                  <a:cubicBezTo>
                    <a:pt x="1255" y="13562"/>
                    <a:pt x="1306" y="13385"/>
                    <a:pt x="1526" y="13108"/>
                  </a:cubicBezTo>
                  <a:cubicBezTo>
                    <a:pt x="1650" y="12949"/>
                    <a:pt x="1762" y="12768"/>
                    <a:pt x="1870" y="12594"/>
                  </a:cubicBezTo>
                  <a:lnTo>
                    <a:pt x="1931" y="12494"/>
                  </a:lnTo>
                  <a:cubicBezTo>
                    <a:pt x="1939" y="12480"/>
                    <a:pt x="1951" y="12430"/>
                    <a:pt x="1958" y="12397"/>
                  </a:cubicBezTo>
                  <a:cubicBezTo>
                    <a:pt x="1983" y="12287"/>
                    <a:pt x="2015" y="12141"/>
                    <a:pt x="2130" y="12008"/>
                  </a:cubicBezTo>
                  <a:cubicBezTo>
                    <a:pt x="2299" y="11809"/>
                    <a:pt x="2534" y="11759"/>
                    <a:pt x="2688" y="11726"/>
                  </a:cubicBezTo>
                  <a:cubicBezTo>
                    <a:pt x="2739" y="11715"/>
                    <a:pt x="2770" y="11709"/>
                    <a:pt x="2799" y="11698"/>
                  </a:cubicBezTo>
                  <a:cubicBezTo>
                    <a:pt x="2922" y="11654"/>
                    <a:pt x="3158" y="11385"/>
                    <a:pt x="3268" y="11119"/>
                  </a:cubicBezTo>
                  <a:cubicBezTo>
                    <a:pt x="3504" y="10536"/>
                    <a:pt x="3457" y="9711"/>
                    <a:pt x="3401" y="9141"/>
                  </a:cubicBezTo>
                  <a:cubicBezTo>
                    <a:pt x="3372" y="8839"/>
                    <a:pt x="3208" y="8597"/>
                    <a:pt x="3019" y="8317"/>
                  </a:cubicBezTo>
                  <a:cubicBezTo>
                    <a:pt x="2919" y="8167"/>
                    <a:pt x="2819" y="8018"/>
                    <a:pt x="2733" y="7858"/>
                  </a:cubicBezTo>
                  <a:cubicBezTo>
                    <a:pt x="2509" y="7442"/>
                    <a:pt x="2295" y="6898"/>
                    <a:pt x="2162" y="6404"/>
                  </a:cubicBezTo>
                  <a:cubicBezTo>
                    <a:pt x="2119" y="6249"/>
                    <a:pt x="2031" y="5926"/>
                    <a:pt x="2251" y="5648"/>
                  </a:cubicBezTo>
                  <a:cubicBezTo>
                    <a:pt x="2393" y="5467"/>
                    <a:pt x="2590" y="5412"/>
                    <a:pt x="2708" y="5379"/>
                  </a:cubicBezTo>
                  <a:cubicBezTo>
                    <a:pt x="2735" y="5371"/>
                    <a:pt x="2770" y="5361"/>
                    <a:pt x="2781" y="5356"/>
                  </a:cubicBezTo>
                  <a:cubicBezTo>
                    <a:pt x="2803" y="5332"/>
                    <a:pt x="2864" y="5199"/>
                    <a:pt x="2628" y="4556"/>
                  </a:cubicBezTo>
                  <a:lnTo>
                    <a:pt x="2597" y="4470"/>
                  </a:lnTo>
                  <a:cubicBezTo>
                    <a:pt x="2516" y="4243"/>
                    <a:pt x="2405" y="4022"/>
                    <a:pt x="2296" y="3803"/>
                  </a:cubicBezTo>
                  <a:lnTo>
                    <a:pt x="2223" y="3656"/>
                  </a:lnTo>
                  <a:cubicBezTo>
                    <a:pt x="2193" y="3596"/>
                    <a:pt x="2153" y="3529"/>
                    <a:pt x="2110" y="3459"/>
                  </a:cubicBezTo>
                  <a:cubicBezTo>
                    <a:pt x="1972" y="3234"/>
                    <a:pt x="1826" y="2995"/>
                    <a:pt x="1801" y="2756"/>
                  </a:cubicBezTo>
                  <a:cubicBezTo>
                    <a:pt x="1799" y="2730"/>
                    <a:pt x="1781" y="2553"/>
                    <a:pt x="1770" y="2440"/>
                  </a:cubicBezTo>
                  <a:cubicBezTo>
                    <a:pt x="1073" y="1556"/>
                    <a:pt x="804" y="932"/>
                    <a:pt x="973" y="584"/>
                  </a:cubicBezTo>
                  <a:lnTo>
                    <a:pt x="1048" y="428"/>
                  </a:lnTo>
                  <a:lnTo>
                    <a:pt x="2202" y="134"/>
                  </a:lnTo>
                  <a:lnTo>
                    <a:pt x="7781" y="20"/>
                  </a:lnTo>
                  <a:cubicBezTo>
                    <a:pt x="7842" y="6"/>
                    <a:pt x="7920" y="0"/>
                    <a:pt x="8024" y="0"/>
                  </a:cubicBezTo>
                  <a:cubicBezTo>
                    <a:pt x="8337" y="0"/>
                    <a:pt x="8608" y="96"/>
                    <a:pt x="8807" y="278"/>
                  </a:cubicBezTo>
                  <a:cubicBezTo>
                    <a:pt x="9045" y="495"/>
                    <a:pt x="9159" y="818"/>
                    <a:pt x="9147" y="1234"/>
                  </a:cubicBezTo>
                  <a:cubicBezTo>
                    <a:pt x="9144" y="1376"/>
                    <a:pt x="9230" y="1546"/>
                    <a:pt x="9320" y="1726"/>
                  </a:cubicBezTo>
                  <a:cubicBezTo>
                    <a:pt x="9405" y="1895"/>
                    <a:pt x="9492" y="2070"/>
                    <a:pt x="9534" y="2264"/>
                  </a:cubicBezTo>
                  <a:cubicBezTo>
                    <a:pt x="9558" y="2383"/>
                    <a:pt x="9543" y="2493"/>
                    <a:pt x="9532" y="2581"/>
                  </a:cubicBezTo>
                  <a:cubicBezTo>
                    <a:pt x="9530" y="2590"/>
                    <a:pt x="9529" y="2602"/>
                    <a:pt x="9527" y="2613"/>
                  </a:cubicBezTo>
                  <a:cubicBezTo>
                    <a:pt x="9592" y="2639"/>
                    <a:pt x="9651" y="2677"/>
                    <a:pt x="9700" y="2725"/>
                  </a:cubicBezTo>
                  <a:cubicBezTo>
                    <a:pt x="9836" y="2860"/>
                    <a:pt x="9905" y="3034"/>
                    <a:pt x="9960" y="3174"/>
                  </a:cubicBezTo>
                  <a:cubicBezTo>
                    <a:pt x="9984" y="3234"/>
                    <a:pt x="9997" y="3268"/>
                    <a:pt x="10013" y="3298"/>
                  </a:cubicBezTo>
                  <a:lnTo>
                    <a:pt x="10060" y="3401"/>
                  </a:lnTo>
                  <a:cubicBezTo>
                    <a:pt x="10185" y="3677"/>
                    <a:pt x="10264" y="3815"/>
                    <a:pt x="10308" y="3883"/>
                  </a:cubicBezTo>
                  <a:cubicBezTo>
                    <a:pt x="10334" y="3879"/>
                    <a:pt x="10362" y="3875"/>
                    <a:pt x="10392" y="3871"/>
                  </a:cubicBezTo>
                  <a:cubicBezTo>
                    <a:pt x="10729" y="3828"/>
                    <a:pt x="11356" y="3748"/>
                    <a:pt x="11935" y="3748"/>
                  </a:cubicBezTo>
                  <a:lnTo>
                    <a:pt x="12918" y="3748"/>
                  </a:lnTo>
                  <a:cubicBezTo>
                    <a:pt x="12922" y="3696"/>
                    <a:pt x="12925" y="3641"/>
                    <a:pt x="12929" y="3591"/>
                  </a:cubicBezTo>
                  <a:cubicBezTo>
                    <a:pt x="12958" y="3067"/>
                    <a:pt x="13018" y="2007"/>
                    <a:pt x="14063" y="1975"/>
                  </a:cubicBezTo>
                  <a:cubicBezTo>
                    <a:pt x="14063" y="1975"/>
                    <a:pt x="14212" y="1977"/>
                    <a:pt x="14312" y="1981"/>
                  </a:cubicBezTo>
                  <a:cubicBezTo>
                    <a:pt x="14521" y="1989"/>
                    <a:pt x="14747" y="1997"/>
                    <a:pt x="14929" y="1997"/>
                  </a:cubicBezTo>
                  <a:cubicBezTo>
                    <a:pt x="15063" y="1997"/>
                    <a:pt x="15116" y="1992"/>
                    <a:pt x="15134" y="1990"/>
                  </a:cubicBezTo>
                  <a:lnTo>
                    <a:pt x="15335" y="1939"/>
                  </a:lnTo>
                  <a:lnTo>
                    <a:pt x="15370" y="2123"/>
                  </a:lnTo>
                  <a:lnTo>
                    <a:pt x="15382" y="2167"/>
                  </a:lnTo>
                  <a:lnTo>
                    <a:pt x="15690" y="2234"/>
                  </a:lnTo>
                  <a:lnTo>
                    <a:pt x="15645" y="2408"/>
                  </a:lnTo>
                  <a:cubicBezTo>
                    <a:pt x="15616" y="2518"/>
                    <a:pt x="15604" y="2591"/>
                    <a:pt x="15600" y="2638"/>
                  </a:cubicBezTo>
                  <a:cubicBezTo>
                    <a:pt x="15660" y="2637"/>
                    <a:pt x="15724" y="2633"/>
                    <a:pt x="15789" y="2629"/>
                  </a:cubicBezTo>
                  <a:cubicBezTo>
                    <a:pt x="15909" y="2621"/>
                    <a:pt x="16007" y="2615"/>
                    <a:pt x="16094" y="2615"/>
                  </a:cubicBezTo>
                  <a:cubicBezTo>
                    <a:pt x="16248" y="2620"/>
                    <a:pt x="16330" y="2621"/>
                    <a:pt x="16412" y="2621"/>
                  </a:cubicBezTo>
                  <a:cubicBezTo>
                    <a:pt x="16561" y="2621"/>
                    <a:pt x="16710" y="2617"/>
                    <a:pt x="16859" y="2613"/>
                  </a:cubicBezTo>
                  <a:cubicBezTo>
                    <a:pt x="17054" y="2608"/>
                    <a:pt x="17189" y="2605"/>
                    <a:pt x="17324" y="2605"/>
                  </a:cubicBezTo>
                  <a:cubicBezTo>
                    <a:pt x="17691" y="2605"/>
                    <a:pt x="17697" y="2656"/>
                    <a:pt x="17846" y="3983"/>
                  </a:cubicBezTo>
                  <a:cubicBezTo>
                    <a:pt x="17881" y="4306"/>
                    <a:pt x="17913" y="4588"/>
                    <a:pt x="17919" y="4632"/>
                  </a:cubicBezTo>
                  <a:cubicBezTo>
                    <a:pt x="17980" y="5048"/>
                    <a:pt x="17880" y="5420"/>
                    <a:pt x="17792" y="5749"/>
                  </a:cubicBezTo>
                  <a:cubicBezTo>
                    <a:pt x="17724" y="6004"/>
                    <a:pt x="17660" y="6244"/>
                    <a:pt x="17669" y="6490"/>
                  </a:cubicBezTo>
                  <a:cubicBezTo>
                    <a:pt x="17675" y="6622"/>
                    <a:pt x="17768" y="6816"/>
                    <a:pt x="17869" y="6904"/>
                  </a:cubicBezTo>
                  <a:cubicBezTo>
                    <a:pt x="17879" y="6912"/>
                    <a:pt x="17927" y="6932"/>
                    <a:pt x="17958" y="6946"/>
                  </a:cubicBezTo>
                  <a:cubicBezTo>
                    <a:pt x="18082" y="6998"/>
                    <a:pt x="18262" y="7074"/>
                    <a:pt x="18377" y="7241"/>
                  </a:cubicBezTo>
                  <a:cubicBezTo>
                    <a:pt x="18563" y="7516"/>
                    <a:pt x="18561" y="7850"/>
                    <a:pt x="18560" y="8118"/>
                  </a:cubicBezTo>
                  <a:cubicBezTo>
                    <a:pt x="18560" y="8253"/>
                    <a:pt x="18559" y="8353"/>
                    <a:pt x="18575" y="8440"/>
                  </a:cubicBezTo>
                  <a:cubicBezTo>
                    <a:pt x="18617" y="8673"/>
                    <a:pt x="18589" y="8835"/>
                    <a:pt x="18536" y="8999"/>
                  </a:cubicBezTo>
                  <a:cubicBezTo>
                    <a:pt x="18588" y="8985"/>
                    <a:pt x="18639" y="8976"/>
                    <a:pt x="18689" y="8971"/>
                  </a:cubicBezTo>
                  <a:cubicBezTo>
                    <a:pt x="18699" y="8971"/>
                    <a:pt x="18709" y="8971"/>
                    <a:pt x="18719" y="8971"/>
                  </a:cubicBezTo>
                  <a:cubicBezTo>
                    <a:pt x="18914" y="8971"/>
                    <a:pt x="19000" y="8987"/>
                    <a:pt x="19077" y="9002"/>
                  </a:cubicBezTo>
                  <a:cubicBezTo>
                    <a:pt x="19125" y="9011"/>
                    <a:pt x="19187" y="9023"/>
                    <a:pt x="19221" y="9023"/>
                  </a:cubicBezTo>
                  <a:cubicBezTo>
                    <a:pt x="19491" y="9012"/>
                    <a:pt x="19763" y="8959"/>
                    <a:pt x="20051" y="8903"/>
                  </a:cubicBezTo>
                  <a:cubicBezTo>
                    <a:pt x="20331" y="8847"/>
                    <a:pt x="20601" y="8794"/>
                    <a:pt x="20882" y="8769"/>
                  </a:cubicBezTo>
                  <a:cubicBezTo>
                    <a:pt x="20942" y="8765"/>
                    <a:pt x="20995" y="8762"/>
                    <a:pt x="21046" y="8762"/>
                  </a:cubicBezTo>
                  <a:lnTo>
                    <a:pt x="21370" y="8762"/>
                  </a:lnTo>
                  <a:lnTo>
                    <a:pt x="21439" y="9045"/>
                  </a:lnTo>
                  <a:cubicBezTo>
                    <a:pt x="21475" y="9201"/>
                    <a:pt x="21556" y="9573"/>
                    <a:pt x="21556" y="9821"/>
                  </a:cubicBezTo>
                  <a:cubicBezTo>
                    <a:pt x="21556" y="9997"/>
                    <a:pt x="21489" y="10162"/>
                    <a:pt x="21430" y="10307"/>
                  </a:cubicBezTo>
                  <a:cubicBezTo>
                    <a:pt x="21371" y="10448"/>
                    <a:pt x="21318" y="10575"/>
                    <a:pt x="21318" y="10698"/>
                  </a:cubicBezTo>
                  <a:cubicBezTo>
                    <a:pt x="21318" y="10819"/>
                    <a:pt x="21354" y="10921"/>
                    <a:pt x="21395" y="11040"/>
                  </a:cubicBezTo>
                  <a:cubicBezTo>
                    <a:pt x="21444" y="11181"/>
                    <a:pt x="21504" y="11358"/>
                    <a:pt x="21504" y="11577"/>
                  </a:cubicBezTo>
                  <a:cubicBezTo>
                    <a:pt x="21504" y="11857"/>
                    <a:pt x="21331" y="12066"/>
                    <a:pt x="21215" y="12206"/>
                  </a:cubicBezTo>
                  <a:cubicBezTo>
                    <a:pt x="21343" y="12340"/>
                    <a:pt x="21408" y="12490"/>
                    <a:pt x="21428" y="12541"/>
                  </a:cubicBezTo>
                  <a:lnTo>
                    <a:pt x="21600" y="13014"/>
                  </a:lnTo>
                  <a:lnTo>
                    <a:pt x="18035" y="13014"/>
                  </a:lnTo>
                  <a:lnTo>
                    <a:pt x="18035" y="18210"/>
                  </a:lnTo>
                  <a:cubicBezTo>
                    <a:pt x="18075" y="18393"/>
                    <a:pt x="18170" y="18611"/>
                    <a:pt x="18213" y="18653"/>
                  </a:cubicBezTo>
                  <a:cubicBezTo>
                    <a:pt x="18467" y="18820"/>
                    <a:pt x="20060" y="20302"/>
                    <a:pt x="20128" y="20365"/>
                  </a:cubicBezTo>
                  <a:lnTo>
                    <a:pt x="20433" y="20647"/>
                  </a:lnTo>
                  <a:lnTo>
                    <a:pt x="20053" y="20920"/>
                  </a:lnTo>
                  <a:lnTo>
                    <a:pt x="19925" y="20983"/>
                  </a:lnTo>
                  <a:lnTo>
                    <a:pt x="18364" y="21283"/>
                  </a:lnTo>
                  <a:lnTo>
                    <a:pt x="17894" y="21369"/>
                  </a:lnTo>
                  <a:cubicBezTo>
                    <a:pt x="17644" y="21413"/>
                    <a:pt x="17438" y="21450"/>
                    <a:pt x="17233" y="21494"/>
                  </a:cubicBezTo>
                  <a:cubicBezTo>
                    <a:pt x="17119" y="21517"/>
                    <a:pt x="17002" y="21529"/>
                    <a:pt x="16876" y="21529"/>
                  </a:cubicBezTo>
                  <a:cubicBezTo>
                    <a:pt x="16759" y="21529"/>
                    <a:pt x="16644" y="21518"/>
                    <a:pt x="16527" y="21507"/>
                  </a:cubicBezTo>
                  <a:lnTo>
                    <a:pt x="16336" y="21493"/>
                  </a:lnTo>
                  <a:cubicBezTo>
                    <a:pt x="16219" y="21493"/>
                    <a:pt x="16120" y="21514"/>
                    <a:pt x="16015" y="21536"/>
                  </a:cubicBezTo>
                  <a:cubicBezTo>
                    <a:pt x="15870" y="21567"/>
                    <a:pt x="15708" y="21600"/>
                    <a:pt x="15527"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90" name="Google Shape;590;p12"/>
            <p:cNvSpPr/>
            <p:nvPr/>
          </p:nvSpPr>
          <p:spPr>
            <a:xfrm>
              <a:off x="12463517" y="5013457"/>
              <a:ext cx="717465" cy="978450"/>
            </a:xfrm>
            <a:custGeom>
              <a:rect b="b" l="l" r="r" t="t"/>
              <a:pathLst>
                <a:path extrusionOk="0" h="21600" w="21400">
                  <a:moveTo>
                    <a:pt x="13460" y="21421"/>
                  </a:moveTo>
                  <a:cubicBezTo>
                    <a:pt x="13326" y="21348"/>
                    <a:pt x="13222" y="21267"/>
                    <a:pt x="13138" y="21170"/>
                  </a:cubicBezTo>
                  <a:cubicBezTo>
                    <a:pt x="13021" y="21205"/>
                    <a:pt x="12916" y="21222"/>
                    <a:pt x="12813" y="21222"/>
                  </a:cubicBezTo>
                  <a:cubicBezTo>
                    <a:pt x="12680" y="21222"/>
                    <a:pt x="12554" y="21194"/>
                    <a:pt x="12438" y="21138"/>
                  </a:cubicBezTo>
                  <a:cubicBezTo>
                    <a:pt x="12374" y="21182"/>
                    <a:pt x="12301" y="21227"/>
                    <a:pt x="12208" y="21262"/>
                  </a:cubicBezTo>
                  <a:cubicBezTo>
                    <a:pt x="12096" y="21305"/>
                    <a:pt x="11974" y="21326"/>
                    <a:pt x="11838" y="21326"/>
                  </a:cubicBezTo>
                  <a:cubicBezTo>
                    <a:pt x="11712" y="21326"/>
                    <a:pt x="11596" y="21309"/>
                    <a:pt x="11489" y="21290"/>
                  </a:cubicBezTo>
                  <a:lnTo>
                    <a:pt x="11232" y="21245"/>
                  </a:lnTo>
                  <a:lnTo>
                    <a:pt x="11258" y="21050"/>
                  </a:lnTo>
                  <a:cubicBezTo>
                    <a:pt x="11258" y="21042"/>
                    <a:pt x="11252" y="21020"/>
                    <a:pt x="11245" y="20999"/>
                  </a:cubicBezTo>
                  <a:cubicBezTo>
                    <a:pt x="11160" y="20972"/>
                    <a:pt x="11068" y="20937"/>
                    <a:pt x="10980" y="20889"/>
                  </a:cubicBezTo>
                  <a:cubicBezTo>
                    <a:pt x="10729" y="20751"/>
                    <a:pt x="10573" y="20566"/>
                    <a:pt x="10422" y="20388"/>
                  </a:cubicBezTo>
                  <a:cubicBezTo>
                    <a:pt x="10422" y="20388"/>
                    <a:pt x="10311" y="20258"/>
                    <a:pt x="10287" y="20233"/>
                  </a:cubicBezTo>
                  <a:cubicBezTo>
                    <a:pt x="10163" y="20340"/>
                    <a:pt x="10010" y="20424"/>
                    <a:pt x="9974" y="20443"/>
                  </a:cubicBezTo>
                  <a:lnTo>
                    <a:pt x="9825" y="20522"/>
                  </a:lnTo>
                  <a:lnTo>
                    <a:pt x="9314" y="20331"/>
                  </a:lnTo>
                  <a:lnTo>
                    <a:pt x="8823" y="20561"/>
                  </a:lnTo>
                  <a:cubicBezTo>
                    <a:pt x="8823" y="20561"/>
                    <a:pt x="8775" y="20561"/>
                    <a:pt x="8772" y="20561"/>
                  </a:cubicBezTo>
                  <a:cubicBezTo>
                    <a:pt x="8622" y="20561"/>
                    <a:pt x="8559" y="20545"/>
                    <a:pt x="8102" y="20290"/>
                  </a:cubicBezTo>
                  <a:cubicBezTo>
                    <a:pt x="7802" y="20125"/>
                    <a:pt x="7598" y="19930"/>
                    <a:pt x="7381" y="19712"/>
                  </a:cubicBezTo>
                  <a:cubicBezTo>
                    <a:pt x="7247" y="19576"/>
                    <a:pt x="7159" y="19421"/>
                    <a:pt x="7112" y="19239"/>
                  </a:cubicBezTo>
                  <a:cubicBezTo>
                    <a:pt x="7084" y="19135"/>
                    <a:pt x="7049" y="19016"/>
                    <a:pt x="6977" y="18926"/>
                  </a:cubicBezTo>
                  <a:cubicBezTo>
                    <a:pt x="6932" y="18871"/>
                    <a:pt x="6853" y="18846"/>
                    <a:pt x="6706" y="18803"/>
                  </a:cubicBezTo>
                  <a:cubicBezTo>
                    <a:pt x="6598" y="18772"/>
                    <a:pt x="6491" y="18739"/>
                    <a:pt x="6392" y="18692"/>
                  </a:cubicBezTo>
                  <a:cubicBezTo>
                    <a:pt x="6227" y="18612"/>
                    <a:pt x="6150" y="18503"/>
                    <a:pt x="6099" y="18431"/>
                  </a:cubicBezTo>
                  <a:cubicBezTo>
                    <a:pt x="6046" y="18356"/>
                    <a:pt x="6041" y="18356"/>
                    <a:pt x="6009" y="18351"/>
                  </a:cubicBezTo>
                  <a:lnTo>
                    <a:pt x="5883" y="18332"/>
                  </a:lnTo>
                  <a:lnTo>
                    <a:pt x="5809" y="18249"/>
                  </a:lnTo>
                  <a:cubicBezTo>
                    <a:pt x="5725" y="18149"/>
                    <a:pt x="5757" y="18044"/>
                    <a:pt x="5812" y="17902"/>
                  </a:cubicBezTo>
                  <a:cubicBezTo>
                    <a:pt x="5628" y="17844"/>
                    <a:pt x="5499" y="17774"/>
                    <a:pt x="5463" y="17572"/>
                  </a:cubicBezTo>
                  <a:cubicBezTo>
                    <a:pt x="5458" y="17544"/>
                    <a:pt x="5456" y="17534"/>
                    <a:pt x="5298" y="17467"/>
                  </a:cubicBezTo>
                  <a:cubicBezTo>
                    <a:pt x="4448" y="17113"/>
                    <a:pt x="4256" y="16960"/>
                    <a:pt x="4404" y="16757"/>
                  </a:cubicBezTo>
                  <a:cubicBezTo>
                    <a:pt x="4418" y="16737"/>
                    <a:pt x="4435" y="16719"/>
                    <a:pt x="4452" y="16700"/>
                  </a:cubicBezTo>
                  <a:cubicBezTo>
                    <a:pt x="4315" y="16676"/>
                    <a:pt x="4156" y="16614"/>
                    <a:pt x="4095" y="16439"/>
                  </a:cubicBezTo>
                  <a:cubicBezTo>
                    <a:pt x="4074" y="16376"/>
                    <a:pt x="3988" y="16350"/>
                    <a:pt x="3698" y="16319"/>
                  </a:cubicBezTo>
                  <a:lnTo>
                    <a:pt x="3609" y="16309"/>
                  </a:lnTo>
                  <a:cubicBezTo>
                    <a:pt x="3505" y="16297"/>
                    <a:pt x="3291" y="16273"/>
                    <a:pt x="3164" y="16141"/>
                  </a:cubicBezTo>
                  <a:cubicBezTo>
                    <a:pt x="3067" y="16038"/>
                    <a:pt x="3114" y="15936"/>
                    <a:pt x="3163" y="15828"/>
                  </a:cubicBezTo>
                  <a:cubicBezTo>
                    <a:pt x="3164" y="15825"/>
                    <a:pt x="3165" y="15822"/>
                    <a:pt x="3166" y="15819"/>
                  </a:cubicBezTo>
                  <a:lnTo>
                    <a:pt x="3071" y="15810"/>
                  </a:lnTo>
                  <a:cubicBezTo>
                    <a:pt x="2874" y="15791"/>
                    <a:pt x="2690" y="15774"/>
                    <a:pt x="2507" y="15774"/>
                  </a:cubicBezTo>
                  <a:lnTo>
                    <a:pt x="1860" y="15774"/>
                  </a:lnTo>
                  <a:lnTo>
                    <a:pt x="2242" y="15407"/>
                  </a:lnTo>
                  <a:cubicBezTo>
                    <a:pt x="2291" y="15366"/>
                    <a:pt x="2309" y="15337"/>
                    <a:pt x="2312" y="15329"/>
                  </a:cubicBezTo>
                  <a:cubicBezTo>
                    <a:pt x="2266" y="15250"/>
                    <a:pt x="2209" y="15128"/>
                    <a:pt x="2318" y="14975"/>
                  </a:cubicBezTo>
                  <a:cubicBezTo>
                    <a:pt x="2339" y="14945"/>
                    <a:pt x="2365" y="14916"/>
                    <a:pt x="2391" y="14888"/>
                  </a:cubicBezTo>
                  <a:cubicBezTo>
                    <a:pt x="2407" y="14871"/>
                    <a:pt x="2426" y="14850"/>
                    <a:pt x="2430" y="14842"/>
                  </a:cubicBezTo>
                  <a:cubicBezTo>
                    <a:pt x="2432" y="14821"/>
                    <a:pt x="2424" y="14780"/>
                    <a:pt x="2417" y="14736"/>
                  </a:cubicBezTo>
                  <a:cubicBezTo>
                    <a:pt x="2409" y="14692"/>
                    <a:pt x="2402" y="14650"/>
                    <a:pt x="2401" y="14609"/>
                  </a:cubicBezTo>
                  <a:cubicBezTo>
                    <a:pt x="2401" y="14609"/>
                    <a:pt x="2398" y="14481"/>
                    <a:pt x="2396" y="14454"/>
                  </a:cubicBezTo>
                  <a:cubicBezTo>
                    <a:pt x="2381" y="14392"/>
                    <a:pt x="2374" y="14366"/>
                    <a:pt x="2370" y="14340"/>
                  </a:cubicBezTo>
                  <a:cubicBezTo>
                    <a:pt x="2338" y="14280"/>
                    <a:pt x="1897" y="13824"/>
                    <a:pt x="1363" y="13332"/>
                  </a:cubicBezTo>
                  <a:lnTo>
                    <a:pt x="1130" y="13118"/>
                  </a:lnTo>
                  <a:lnTo>
                    <a:pt x="1462" y="12992"/>
                  </a:lnTo>
                  <a:cubicBezTo>
                    <a:pt x="1485" y="12983"/>
                    <a:pt x="1523" y="12961"/>
                    <a:pt x="1531" y="12950"/>
                  </a:cubicBezTo>
                  <a:cubicBezTo>
                    <a:pt x="1528" y="12936"/>
                    <a:pt x="1468" y="12897"/>
                    <a:pt x="1343" y="12827"/>
                  </a:cubicBezTo>
                  <a:cubicBezTo>
                    <a:pt x="1305" y="12806"/>
                    <a:pt x="1268" y="12785"/>
                    <a:pt x="1233" y="12763"/>
                  </a:cubicBezTo>
                  <a:cubicBezTo>
                    <a:pt x="981" y="12609"/>
                    <a:pt x="990" y="12428"/>
                    <a:pt x="995" y="12308"/>
                  </a:cubicBezTo>
                  <a:cubicBezTo>
                    <a:pt x="999" y="12241"/>
                    <a:pt x="1000" y="12202"/>
                    <a:pt x="976" y="12162"/>
                  </a:cubicBezTo>
                  <a:lnTo>
                    <a:pt x="931" y="12092"/>
                  </a:lnTo>
                  <a:cubicBezTo>
                    <a:pt x="857" y="11982"/>
                    <a:pt x="788" y="11880"/>
                    <a:pt x="783" y="11694"/>
                  </a:cubicBezTo>
                  <a:cubicBezTo>
                    <a:pt x="783" y="11689"/>
                    <a:pt x="782" y="11678"/>
                    <a:pt x="782" y="11678"/>
                  </a:cubicBezTo>
                  <a:cubicBezTo>
                    <a:pt x="490" y="11678"/>
                    <a:pt x="237" y="11593"/>
                    <a:pt x="104" y="11451"/>
                  </a:cubicBezTo>
                  <a:cubicBezTo>
                    <a:pt x="37" y="11380"/>
                    <a:pt x="-59" y="11229"/>
                    <a:pt x="48" y="11017"/>
                  </a:cubicBezTo>
                  <a:cubicBezTo>
                    <a:pt x="121" y="10872"/>
                    <a:pt x="265" y="10783"/>
                    <a:pt x="380" y="10711"/>
                  </a:cubicBezTo>
                  <a:cubicBezTo>
                    <a:pt x="517" y="10625"/>
                    <a:pt x="536" y="10604"/>
                    <a:pt x="532" y="10571"/>
                  </a:cubicBezTo>
                  <a:cubicBezTo>
                    <a:pt x="529" y="10554"/>
                    <a:pt x="498" y="10506"/>
                    <a:pt x="478" y="10478"/>
                  </a:cubicBezTo>
                  <a:cubicBezTo>
                    <a:pt x="402" y="10363"/>
                    <a:pt x="287" y="10190"/>
                    <a:pt x="416" y="10002"/>
                  </a:cubicBezTo>
                  <a:cubicBezTo>
                    <a:pt x="504" y="9877"/>
                    <a:pt x="659" y="9819"/>
                    <a:pt x="761" y="9780"/>
                  </a:cubicBezTo>
                  <a:cubicBezTo>
                    <a:pt x="779" y="9773"/>
                    <a:pt x="815" y="9760"/>
                    <a:pt x="839" y="9749"/>
                  </a:cubicBezTo>
                  <a:cubicBezTo>
                    <a:pt x="832" y="9746"/>
                    <a:pt x="827" y="9737"/>
                    <a:pt x="821" y="9727"/>
                  </a:cubicBezTo>
                  <a:cubicBezTo>
                    <a:pt x="785" y="9662"/>
                    <a:pt x="732" y="9566"/>
                    <a:pt x="759" y="9449"/>
                  </a:cubicBezTo>
                  <a:cubicBezTo>
                    <a:pt x="790" y="9310"/>
                    <a:pt x="896" y="9202"/>
                    <a:pt x="981" y="9115"/>
                  </a:cubicBezTo>
                  <a:cubicBezTo>
                    <a:pt x="1028" y="9067"/>
                    <a:pt x="1071" y="9022"/>
                    <a:pt x="1088" y="8989"/>
                  </a:cubicBezTo>
                  <a:cubicBezTo>
                    <a:pt x="1142" y="8884"/>
                    <a:pt x="1218" y="8819"/>
                    <a:pt x="1279" y="8768"/>
                  </a:cubicBezTo>
                  <a:cubicBezTo>
                    <a:pt x="1309" y="8742"/>
                    <a:pt x="1333" y="8723"/>
                    <a:pt x="1353" y="8699"/>
                  </a:cubicBezTo>
                  <a:cubicBezTo>
                    <a:pt x="1363" y="8682"/>
                    <a:pt x="1354" y="8613"/>
                    <a:pt x="1349" y="8571"/>
                  </a:cubicBezTo>
                  <a:cubicBezTo>
                    <a:pt x="1338" y="8495"/>
                    <a:pt x="1326" y="8408"/>
                    <a:pt x="1353" y="8315"/>
                  </a:cubicBezTo>
                  <a:cubicBezTo>
                    <a:pt x="1422" y="8075"/>
                    <a:pt x="1664" y="7931"/>
                    <a:pt x="2074" y="7886"/>
                  </a:cubicBezTo>
                  <a:lnTo>
                    <a:pt x="2160" y="7883"/>
                  </a:lnTo>
                  <a:cubicBezTo>
                    <a:pt x="2177" y="7883"/>
                    <a:pt x="2462" y="7888"/>
                    <a:pt x="2545" y="7888"/>
                  </a:cubicBezTo>
                  <a:cubicBezTo>
                    <a:pt x="2610" y="7888"/>
                    <a:pt x="2660" y="7887"/>
                    <a:pt x="2700" y="7885"/>
                  </a:cubicBezTo>
                  <a:cubicBezTo>
                    <a:pt x="2697" y="7787"/>
                    <a:pt x="2690" y="7690"/>
                    <a:pt x="2684" y="7594"/>
                  </a:cubicBezTo>
                  <a:lnTo>
                    <a:pt x="2652" y="7113"/>
                  </a:lnTo>
                  <a:cubicBezTo>
                    <a:pt x="2611" y="6535"/>
                    <a:pt x="2568" y="5936"/>
                    <a:pt x="2588" y="5347"/>
                  </a:cubicBezTo>
                  <a:cubicBezTo>
                    <a:pt x="2592" y="5203"/>
                    <a:pt x="2589" y="5099"/>
                    <a:pt x="2575" y="5001"/>
                  </a:cubicBezTo>
                  <a:lnTo>
                    <a:pt x="2536" y="4070"/>
                  </a:lnTo>
                  <a:lnTo>
                    <a:pt x="2536" y="3369"/>
                  </a:lnTo>
                  <a:lnTo>
                    <a:pt x="3775" y="3369"/>
                  </a:lnTo>
                  <a:lnTo>
                    <a:pt x="3657" y="641"/>
                  </a:lnTo>
                  <a:lnTo>
                    <a:pt x="4265" y="640"/>
                  </a:lnTo>
                  <a:lnTo>
                    <a:pt x="4290" y="1204"/>
                  </a:lnTo>
                  <a:cubicBezTo>
                    <a:pt x="5513" y="1210"/>
                    <a:pt x="10742" y="1235"/>
                    <a:pt x="11636" y="1239"/>
                  </a:cubicBezTo>
                  <a:lnTo>
                    <a:pt x="12250" y="811"/>
                  </a:lnTo>
                  <a:lnTo>
                    <a:pt x="12405" y="1241"/>
                  </a:lnTo>
                  <a:cubicBezTo>
                    <a:pt x="13026" y="1248"/>
                    <a:pt x="14291" y="1274"/>
                    <a:pt x="14291" y="1274"/>
                  </a:cubicBezTo>
                  <a:lnTo>
                    <a:pt x="14341" y="1275"/>
                  </a:lnTo>
                  <a:lnTo>
                    <a:pt x="14431" y="1299"/>
                  </a:lnTo>
                  <a:cubicBezTo>
                    <a:pt x="14589" y="1392"/>
                    <a:pt x="14829" y="1495"/>
                    <a:pt x="14966" y="1495"/>
                  </a:cubicBezTo>
                  <a:cubicBezTo>
                    <a:pt x="14985" y="1491"/>
                    <a:pt x="15000" y="1443"/>
                    <a:pt x="15008" y="1417"/>
                  </a:cubicBezTo>
                  <a:cubicBezTo>
                    <a:pt x="15040" y="1316"/>
                    <a:pt x="15089" y="1162"/>
                    <a:pt x="15292" y="1075"/>
                  </a:cubicBezTo>
                  <a:cubicBezTo>
                    <a:pt x="15424" y="1018"/>
                    <a:pt x="15560" y="1011"/>
                    <a:pt x="15651" y="1011"/>
                  </a:cubicBezTo>
                  <a:lnTo>
                    <a:pt x="15824" y="1015"/>
                  </a:lnTo>
                  <a:cubicBezTo>
                    <a:pt x="15880" y="1014"/>
                    <a:pt x="15882" y="1012"/>
                    <a:pt x="15895" y="999"/>
                  </a:cubicBezTo>
                  <a:cubicBezTo>
                    <a:pt x="15905" y="982"/>
                    <a:pt x="15918" y="901"/>
                    <a:pt x="15924" y="862"/>
                  </a:cubicBezTo>
                  <a:cubicBezTo>
                    <a:pt x="15947" y="719"/>
                    <a:pt x="15975" y="541"/>
                    <a:pt x="16164" y="435"/>
                  </a:cubicBezTo>
                  <a:cubicBezTo>
                    <a:pt x="16228" y="398"/>
                    <a:pt x="16309" y="379"/>
                    <a:pt x="16399" y="379"/>
                  </a:cubicBezTo>
                  <a:cubicBezTo>
                    <a:pt x="16479" y="379"/>
                    <a:pt x="16556" y="394"/>
                    <a:pt x="16627" y="409"/>
                  </a:cubicBezTo>
                  <a:cubicBezTo>
                    <a:pt x="16640" y="396"/>
                    <a:pt x="16653" y="384"/>
                    <a:pt x="16666" y="371"/>
                  </a:cubicBezTo>
                  <a:cubicBezTo>
                    <a:pt x="16729" y="311"/>
                    <a:pt x="16779" y="263"/>
                    <a:pt x="16798" y="218"/>
                  </a:cubicBezTo>
                  <a:lnTo>
                    <a:pt x="16848" y="99"/>
                  </a:lnTo>
                  <a:lnTo>
                    <a:pt x="17090" y="53"/>
                  </a:lnTo>
                  <a:lnTo>
                    <a:pt x="17333" y="0"/>
                  </a:lnTo>
                  <a:lnTo>
                    <a:pt x="17452" y="171"/>
                  </a:lnTo>
                  <a:lnTo>
                    <a:pt x="17506" y="270"/>
                  </a:lnTo>
                  <a:cubicBezTo>
                    <a:pt x="17531" y="318"/>
                    <a:pt x="17552" y="361"/>
                    <a:pt x="17582" y="401"/>
                  </a:cubicBezTo>
                  <a:cubicBezTo>
                    <a:pt x="17624" y="459"/>
                    <a:pt x="17675" y="480"/>
                    <a:pt x="17817" y="531"/>
                  </a:cubicBezTo>
                  <a:lnTo>
                    <a:pt x="17870" y="551"/>
                  </a:lnTo>
                  <a:cubicBezTo>
                    <a:pt x="18122" y="641"/>
                    <a:pt x="18232" y="735"/>
                    <a:pt x="18385" y="865"/>
                  </a:cubicBezTo>
                  <a:cubicBezTo>
                    <a:pt x="18471" y="935"/>
                    <a:pt x="18543" y="968"/>
                    <a:pt x="18642" y="1013"/>
                  </a:cubicBezTo>
                  <a:lnTo>
                    <a:pt x="18753" y="1064"/>
                  </a:lnTo>
                  <a:cubicBezTo>
                    <a:pt x="19111" y="1237"/>
                    <a:pt x="19137" y="1505"/>
                    <a:pt x="19156" y="1702"/>
                  </a:cubicBezTo>
                  <a:cubicBezTo>
                    <a:pt x="19165" y="1792"/>
                    <a:pt x="19174" y="1877"/>
                    <a:pt x="19208" y="1938"/>
                  </a:cubicBezTo>
                  <a:cubicBezTo>
                    <a:pt x="19238" y="1990"/>
                    <a:pt x="19314" y="2042"/>
                    <a:pt x="19395" y="2098"/>
                  </a:cubicBezTo>
                  <a:cubicBezTo>
                    <a:pt x="19558" y="2211"/>
                    <a:pt x="19758" y="2349"/>
                    <a:pt x="19781" y="2587"/>
                  </a:cubicBezTo>
                  <a:lnTo>
                    <a:pt x="19807" y="2845"/>
                  </a:lnTo>
                  <a:lnTo>
                    <a:pt x="19574" y="2833"/>
                  </a:lnTo>
                  <a:cubicBezTo>
                    <a:pt x="19580" y="2860"/>
                    <a:pt x="19585" y="2886"/>
                    <a:pt x="19589" y="2913"/>
                  </a:cubicBezTo>
                  <a:cubicBezTo>
                    <a:pt x="19601" y="2997"/>
                    <a:pt x="19607" y="3074"/>
                    <a:pt x="19612" y="3150"/>
                  </a:cubicBezTo>
                  <a:cubicBezTo>
                    <a:pt x="19625" y="3319"/>
                    <a:pt x="19635" y="3451"/>
                    <a:pt x="19715" y="3611"/>
                  </a:cubicBezTo>
                  <a:cubicBezTo>
                    <a:pt x="19807" y="3795"/>
                    <a:pt x="19807" y="3991"/>
                    <a:pt x="19806" y="4164"/>
                  </a:cubicBezTo>
                  <a:cubicBezTo>
                    <a:pt x="19806" y="4200"/>
                    <a:pt x="19806" y="4236"/>
                    <a:pt x="19807" y="4272"/>
                  </a:cubicBezTo>
                  <a:cubicBezTo>
                    <a:pt x="19929" y="4401"/>
                    <a:pt x="20012" y="4601"/>
                    <a:pt x="20064" y="4767"/>
                  </a:cubicBezTo>
                  <a:cubicBezTo>
                    <a:pt x="20248" y="4848"/>
                    <a:pt x="20480" y="4958"/>
                    <a:pt x="20645" y="5062"/>
                  </a:cubicBezTo>
                  <a:cubicBezTo>
                    <a:pt x="20709" y="5102"/>
                    <a:pt x="20764" y="5150"/>
                    <a:pt x="20819" y="5200"/>
                  </a:cubicBezTo>
                  <a:cubicBezTo>
                    <a:pt x="20854" y="5231"/>
                    <a:pt x="20881" y="5257"/>
                    <a:pt x="20915" y="5279"/>
                  </a:cubicBezTo>
                  <a:cubicBezTo>
                    <a:pt x="20932" y="5289"/>
                    <a:pt x="20967" y="5302"/>
                    <a:pt x="20999" y="5314"/>
                  </a:cubicBezTo>
                  <a:cubicBezTo>
                    <a:pt x="21089" y="5350"/>
                    <a:pt x="21200" y="5394"/>
                    <a:pt x="21279" y="5470"/>
                  </a:cubicBezTo>
                  <a:cubicBezTo>
                    <a:pt x="21541" y="5726"/>
                    <a:pt x="21340" y="6052"/>
                    <a:pt x="21026" y="6263"/>
                  </a:cubicBezTo>
                  <a:cubicBezTo>
                    <a:pt x="20882" y="6358"/>
                    <a:pt x="20719" y="6416"/>
                    <a:pt x="20593" y="6456"/>
                  </a:cubicBezTo>
                  <a:cubicBezTo>
                    <a:pt x="20538" y="6474"/>
                    <a:pt x="20458" y="6489"/>
                    <a:pt x="20374" y="6504"/>
                  </a:cubicBezTo>
                  <a:cubicBezTo>
                    <a:pt x="20352" y="6508"/>
                    <a:pt x="20307" y="6516"/>
                    <a:pt x="20269" y="6524"/>
                  </a:cubicBezTo>
                  <a:cubicBezTo>
                    <a:pt x="20259" y="6561"/>
                    <a:pt x="20248" y="6596"/>
                    <a:pt x="20236" y="6618"/>
                  </a:cubicBezTo>
                  <a:cubicBezTo>
                    <a:pt x="20199" y="6692"/>
                    <a:pt x="20151" y="6770"/>
                    <a:pt x="20055" y="6834"/>
                  </a:cubicBezTo>
                  <a:cubicBezTo>
                    <a:pt x="19921" y="6922"/>
                    <a:pt x="19768" y="6943"/>
                    <a:pt x="19670" y="6949"/>
                  </a:cubicBezTo>
                  <a:cubicBezTo>
                    <a:pt x="19670" y="6968"/>
                    <a:pt x="19670" y="6982"/>
                    <a:pt x="19670" y="6986"/>
                  </a:cubicBezTo>
                  <a:cubicBezTo>
                    <a:pt x="19665" y="7096"/>
                    <a:pt x="19629" y="7186"/>
                    <a:pt x="19587" y="7285"/>
                  </a:cubicBezTo>
                  <a:cubicBezTo>
                    <a:pt x="19568" y="7327"/>
                    <a:pt x="19571" y="7350"/>
                    <a:pt x="19585" y="7423"/>
                  </a:cubicBezTo>
                  <a:lnTo>
                    <a:pt x="19595" y="7489"/>
                  </a:lnTo>
                  <a:cubicBezTo>
                    <a:pt x="19626" y="7696"/>
                    <a:pt x="19498" y="7935"/>
                    <a:pt x="19414" y="8094"/>
                  </a:cubicBezTo>
                  <a:lnTo>
                    <a:pt x="19344" y="8225"/>
                  </a:lnTo>
                  <a:cubicBezTo>
                    <a:pt x="19267" y="8371"/>
                    <a:pt x="19189" y="8517"/>
                    <a:pt x="19123" y="8666"/>
                  </a:cubicBezTo>
                  <a:cubicBezTo>
                    <a:pt x="19061" y="8801"/>
                    <a:pt x="19079" y="8964"/>
                    <a:pt x="19099" y="9135"/>
                  </a:cubicBezTo>
                  <a:cubicBezTo>
                    <a:pt x="19107" y="9217"/>
                    <a:pt x="19114" y="9274"/>
                    <a:pt x="19116" y="9330"/>
                  </a:cubicBezTo>
                  <a:cubicBezTo>
                    <a:pt x="19136" y="9674"/>
                    <a:pt x="19132" y="9952"/>
                    <a:pt x="19105" y="10205"/>
                  </a:cubicBezTo>
                  <a:cubicBezTo>
                    <a:pt x="19086" y="10394"/>
                    <a:pt x="18977" y="10558"/>
                    <a:pt x="18881" y="10703"/>
                  </a:cubicBezTo>
                  <a:cubicBezTo>
                    <a:pt x="18811" y="10808"/>
                    <a:pt x="18745" y="10906"/>
                    <a:pt x="18721" y="11000"/>
                  </a:cubicBezTo>
                  <a:cubicBezTo>
                    <a:pt x="18705" y="11069"/>
                    <a:pt x="18681" y="11324"/>
                    <a:pt x="18670" y="11483"/>
                  </a:cubicBezTo>
                  <a:lnTo>
                    <a:pt x="18654" y="11695"/>
                  </a:lnTo>
                  <a:lnTo>
                    <a:pt x="18118" y="11695"/>
                  </a:lnTo>
                  <a:cubicBezTo>
                    <a:pt x="17848" y="11957"/>
                    <a:pt x="17441" y="12354"/>
                    <a:pt x="17378" y="12430"/>
                  </a:cubicBezTo>
                  <a:cubicBezTo>
                    <a:pt x="17298" y="12527"/>
                    <a:pt x="17302" y="12671"/>
                    <a:pt x="17307" y="12824"/>
                  </a:cubicBezTo>
                  <a:lnTo>
                    <a:pt x="17308" y="12904"/>
                  </a:lnTo>
                  <a:cubicBezTo>
                    <a:pt x="17310" y="13069"/>
                    <a:pt x="17313" y="13256"/>
                    <a:pt x="17270" y="13450"/>
                  </a:cubicBezTo>
                  <a:lnTo>
                    <a:pt x="17231" y="13625"/>
                  </a:lnTo>
                  <a:lnTo>
                    <a:pt x="17125" y="13630"/>
                  </a:lnTo>
                  <a:cubicBezTo>
                    <a:pt x="17031" y="13715"/>
                    <a:pt x="16898" y="13767"/>
                    <a:pt x="16750" y="13775"/>
                  </a:cubicBezTo>
                  <a:lnTo>
                    <a:pt x="16537" y="13787"/>
                  </a:lnTo>
                  <a:lnTo>
                    <a:pt x="16463" y="13663"/>
                  </a:lnTo>
                  <a:cubicBezTo>
                    <a:pt x="16457" y="13681"/>
                    <a:pt x="16452" y="13696"/>
                    <a:pt x="16450" y="13707"/>
                  </a:cubicBezTo>
                  <a:cubicBezTo>
                    <a:pt x="16452" y="13713"/>
                    <a:pt x="16465" y="13746"/>
                    <a:pt x="16474" y="13766"/>
                  </a:cubicBezTo>
                  <a:cubicBezTo>
                    <a:pt x="16501" y="13832"/>
                    <a:pt x="16538" y="13921"/>
                    <a:pt x="16519" y="14027"/>
                  </a:cubicBezTo>
                  <a:cubicBezTo>
                    <a:pt x="16499" y="14136"/>
                    <a:pt x="16437" y="14219"/>
                    <a:pt x="16386" y="14286"/>
                  </a:cubicBezTo>
                  <a:lnTo>
                    <a:pt x="16347" y="14339"/>
                  </a:lnTo>
                  <a:cubicBezTo>
                    <a:pt x="16260" y="14465"/>
                    <a:pt x="16235" y="14612"/>
                    <a:pt x="16270" y="14797"/>
                  </a:cubicBezTo>
                  <a:cubicBezTo>
                    <a:pt x="16306" y="14986"/>
                    <a:pt x="16313" y="15178"/>
                    <a:pt x="16319" y="15333"/>
                  </a:cubicBezTo>
                  <a:cubicBezTo>
                    <a:pt x="16324" y="15493"/>
                    <a:pt x="16333" y="15733"/>
                    <a:pt x="16186" y="15918"/>
                  </a:cubicBezTo>
                  <a:lnTo>
                    <a:pt x="16118" y="16004"/>
                  </a:lnTo>
                  <a:lnTo>
                    <a:pt x="16104" y="16006"/>
                  </a:lnTo>
                  <a:cubicBezTo>
                    <a:pt x="16009" y="16103"/>
                    <a:pt x="15820" y="16200"/>
                    <a:pt x="15442" y="16200"/>
                  </a:cubicBezTo>
                  <a:cubicBezTo>
                    <a:pt x="15324" y="16200"/>
                    <a:pt x="15224" y="16173"/>
                    <a:pt x="15144" y="16151"/>
                  </a:cubicBezTo>
                  <a:cubicBezTo>
                    <a:pt x="15126" y="16146"/>
                    <a:pt x="15101" y="16140"/>
                    <a:pt x="15081" y="16135"/>
                  </a:cubicBezTo>
                  <a:cubicBezTo>
                    <a:pt x="15071" y="16192"/>
                    <a:pt x="15041" y="16248"/>
                    <a:pt x="15016" y="16296"/>
                  </a:cubicBezTo>
                  <a:cubicBezTo>
                    <a:pt x="15004" y="16318"/>
                    <a:pt x="14991" y="16340"/>
                    <a:pt x="14987" y="16354"/>
                  </a:cubicBezTo>
                  <a:cubicBezTo>
                    <a:pt x="14981" y="16387"/>
                    <a:pt x="14983" y="16398"/>
                    <a:pt x="14983" y="16400"/>
                  </a:cubicBezTo>
                  <a:cubicBezTo>
                    <a:pt x="14985" y="16397"/>
                    <a:pt x="14996" y="16396"/>
                    <a:pt x="15011" y="16396"/>
                  </a:cubicBezTo>
                  <a:cubicBezTo>
                    <a:pt x="15040" y="16396"/>
                    <a:pt x="15084" y="16400"/>
                    <a:pt x="15104" y="16402"/>
                  </a:cubicBezTo>
                  <a:cubicBezTo>
                    <a:pt x="15175" y="16408"/>
                    <a:pt x="15263" y="16416"/>
                    <a:pt x="15351" y="16439"/>
                  </a:cubicBezTo>
                  <a:cubicBezTo>
                    <a:pt x="15783" y="16549"/>
                    <a:pt x="16002" y="16807"/>
                    <a:pt x="16196" y="17034"/>
                  </a:cubicBezTo>
                  <a:cubicBezTo>
                    <a:pt x="16375" y="17244"/>
                    <a:pt x="16574" y="17409"/>
                    <a:pt x="16840" y="17570"/>
                  </a:cubicBezTo>
                  <a:cubicBezTo>
                    <a:pt x="16997" y="17732"/>
                    <a:pt x="17075" y="17834"/>
                    <a:pt x="17138" y="17946"/>
                  </a:cubicBezTo>
                  <a:cubicBezTo>
                    <a:pt x="17204" y="18062"/>
                    <a:pt x="17249" y="18183"/>
                    <a:pt x="17294" y="18304"/>
                  </a:cubicBezTo>
                  <a:cubicBezTo>
                    <a:pt x="17330" y="18404"/>
                    <a:pt x="17366" y="18502"/>
                    <a:pt x="17418" y="18597"/>
                  </a:cubicBezTo>
                  <a:cubicBezTo>
                    <a:pt x="17491" y="18730"/>
                    <a:pt x="17647" y="18870"/>
                    <a:pt x="17788" y="18929"/>
                  </a:cubicBezTo>
                  <a:cubicBezTo>
                    <a:pt x="17842" y="18952"/>
                    <a:pt x="17909" y="18970"/>
                    <a:pt x="17997" y="18986"/>
                  </a:cubicBezTo>
                  <a:lnTo>
                    <a:pt x="18044" y="18990"/>
                  </a:lnTo>
                  <a:cubicBezTo>
                    <a:pt x="18228" y="19006"/>
                    <a:pt x="18374" y="19019"/>
                    <a:pt x="18463" y="19121"/>
                  </a:cubicBezTo>
                  <a:cubicBezTo>
                    <a:pt x="18538" y="19217"/>
                    <a:pt x="18519" y="19301"/>
                    <a:pt x="18498" y="19391"/>
                  </a:cubicBezTo>
                  <a:cubicBezTo>
                    <a:pt x="18484" y="19448"/>
                    <a:pt x="18466" y="19526"/>
                    <a:pt x="18475" y="19588"/>
                  </a:cubicBezTo>
                  <a:cubicBezTo>
                    <a:pt x="18483" y="19634"/>
                    <a:pt x="18525" y="19752"/>
                    <a:pt x="18620" y="19943"/>
                  </a:cubicBezTo>
                  <a:lnTo>
                    <a:pt x="18637" y="19993"/>
                  </a:lnTo>
                  <a:lnTo>
                    <a:pt x="18642" y="20029"/>
                  </a:lnTo>
                  <a:lnTo>
                    <a:pt x="18642" y="20251"/>
                  </a:lnTo>
                  <a:lnTo>
                    <a:pt x="16491" y="20267"/>
                  </a:lnTo>
                  <a:cubicBezTo>
                    <a:pt x="16285" y="20472"/>
                    <a:pt x="15956" y="20800"/>
                    <a:pt x="15750" y="20945"/>
                  </a:cubicBezTo>
                  <a:cubicBezTo>
                    <a:pt x="15561" y="21078"/>
                    <a:pt x="15232" y="21113"/>
                    <a:pt x="15085" y="21113"/>
                  </a:cubicBezTo>
                  <a:cubicBezTo>
                    <a:pt x="14932" y="21111"/>
                    <a:pt x="14812" y="21085"/>
                    <a:pt x="14725" y="21062"/>
                  </a:cubicBezTo>
                  <a:cubicBezTo>
                    <a:pt x="14677" y="21049"/>
                    <a:pt x="14660" y="21048"/>
                    <a:pt x="14656" y="21048"/>
                  </a:cubicBezTo>
                  <a:cubicBezTo>
                    <a:pt x="14500" y="21115"/>
                    <a:pt x="14358" y="21146"/>
                    <a:pt x="14190" y="21152"/>
                  </a:cubicBezTo>
                  <a:cubicBezTo>
                    <a:pt x="14187" y="21152"/>
                    <a:pt x="14184" y="21152"/>
                    <a:pt x="14181" y="21152"/>
                  </a:cubicBezTo>
                  <a:cubicBezTo>
                    <a:pt x="14112" y="21152"/>
                    <a:pt x="14084" y="21151"/>
                    <a:pt x="14055" y="21149"/>
                  </a:cubicBezTo>
                  <a:lnTo>
                    <a:pt x="13996" y="21147"/>
                  </a:lnTo>
                  <a:cubicBezTo>
                    <a:pt x="13988" y="21153"/>
                    <a:pt x="13965" y="21212"/>
                    <a:pt x="13954" y="21240"/>
                  </a:cubicBezTo>
                  <a:lnTo>
                    <a:pt x="13926" y="21309"/>
                  </a:lnTo>
                  <a:lnTo>
                    <a:pt x="13791" y="21600"/>
                  </a:lnTo>
                  <a:lnTo>
                    <a:pt x="13460" y="21421"/>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91" name="Google Shape;591;p12"/>
            <p:cNvSpPr/>
            <p:nvPr/>
          </p:nvSpPr>
          <p:spPr>
            <a:xfrm>
              <a:off x="12802845" y="5924888"/>
              <a:ext cx="253027" cy="296701"/>
            </a:xfrm>
            <a:custGeom>
              <a:rect b="b" l="l" r="r" t="t"/>
              <a:pathLst>
                <a:path extrusionOk="0" h="21600" w="21416">
                  <a:moveTo>
                    <a:pt x="2659" y="21600"/>
                  </a:moveTo>
                  <a:cubicBezTo>
                    <a:pt x="2268" y="21600"/>
                    <a:pt x="1899" y="21442"/>
                    <a:pt x="1581" y="21139"/>
                  </a:cubicBezTo>
                  <a:lnTo>
                    <a:pt x="433" y="21478"/>
                  </a:lnTo>
                  <a:lnTo>
                    <a:pt x="146" y="20797"/>
                  </a:lnTo>
                  <a:cubicBezTo>
                    <a:pt x="-38" y="20357"/>
                    <a:pt x="-106" y="18100"/>
                    <a:pt x="293" y="16289"/>
                  </a:cubicBezTo>
                  <a:cubicBezTo>
                    <a:pt x="477" y="15443"/>
                    <a:pt x="858" y="14706"/>
                    <a:pt x="1227" y="13993"/>
                  </a:cubicBezTo>
                  <a:cubicBezTo>
                    <a:pt x="1415" y="13627"/>
                    <a:pt x="1577" y="13311"/>
                    <a:pt x="1720" y="12983"/>
                  </a:cubicBezTo>
                  <a:cubicBezTo>
                    <a:pt x="2201" y="11890"/>
                    <a:pt x="2931" y="11328"/>
                    <a:pt x="3703" y="10730"/>
                  </a:cubicBezTo>
                  <a:lnTo>
                    <a:pt x="4210" y="10330"/>
                  </a:lnTo>
                  <a:cubicBezTo>
                    <a:pt x="4636" y="9988"/>
                    <a:pt x="5772" y="9075"/>
                    <a:pt x="6116" y="8362"/>
                  </a:cubicBezTo>
                  <a:cubicBezTo>
                    <a:pt x="6214" y="8160"/>
                    <a:pt x="6193" y="8084"/>
                    <a:pt x="6193" y="8084"/>
                  </a:cubicBezTo>
                  <a:cubicBezTo>
                    <a:pt x="6187" y="8079"/>
                    <a:pt x="6134" y="8034"/>
                    <a:pt x="5998" y="7986"/>
                  </a:cubicBezTo>
                  <a:cubicBezTo>
                    <a:pt x="5918" y="7958"/>
                    <a:pt x="5811" y="7929"/>
                    <a:pt x="5694" y="7898"/>
                  </a:cubicBezTo>
                  <a:cubicBezTo>
                    <a:pt x="5039" y="7722"/>
                    <a:pt x="4154" y="7483"/>
                    <a:pt x="3946" y="6761"/>
                  </a:cubicBezTo>
                  <a:cubicBezTo>
                    <a:pt x="3859" y="6454"/>
                    <a:pt x="3887" y="5976"/>
                    <a:pt x="4513" y="5435"/>
                  </a:cubicBezTo>
                  <a:cubicBezTo>
                    <a:pt x="4535" y="5416"/>
                    <a:pt x="4554" y="5399"/>
                    <a:pt x="4571" y="5384"/>
                  </a:cubicBezTo>
                  <a:cubicBezTo>
                    <a:pt x="4550" y="5370"/>
                    <a:pt x="4528" y="5356"/>
                    <a:pt x="4500" y="5339"/>
                  </a:cubicBezTo>
                  <a:cubicBezTo>
                    <a:pt x="3875" y="4965"/>
                    <a:pt x="3855" y="4394"/>
                    <a:pt x="4433" y="3643"/>
                  </a:cubicBezTo>
                  <a:cubicBezTo>
                    <a:pt x="4634" y="3382"/>
                    <a:pt x="4670" y="3300"/>
                    <a:pt x="4675" y="3277"/>
                  </a:cubicBezTo>
                  <a:lnTo>
                    <a:pt x="3869" y="2764"/>
                  </a:lnTo>
                  <a:lnTo>
                    <a:pt x="3046" y="2146"/>
                  </a:lnTo>
                  <a:lnTo>
                    <a:pt x="5231" y="2089"/>
                  </a:lnTo>
                  <a:cubicBezTo>
                    <a:pt x="5372" y="2084"/>
                    <a:pt x="5440" y="2062"/>
                    <a:pt x="5481" y="2043"/>
                  </a:cubicBezTo>
                  <a:cubicBezTo>
                    <a:pt x="5601" y="1989"/>
                    <a:pt x="5740" y="1879"/>
                    <a:pt x="5887" y="1762"/>
                  </a:cubicBezTo>
                  <a:cubicBezTo>
                    <a:pt x="6075" y="1612"/>
                    <a:pt x="6267" y="1464"/>
                    <a:pt x="6479" y="1347"/>
                  </a:cubicBezTo>
                  <a:lnTo>
                    <a:pt x="7120" y="992"/>
                  </a:lnTo>
                  <a:lnTo>
                    <a:pt x="7604" y="1498"/>
                  </a:lnTo>
                  <a:cubicBezTo>
                    <a:pt x="7839" y="1742"/>
                    <a:pt x="7953" y="1742"/>
                    <a:pt x="7991" y="1742"/>
                  </a:cubicBezTo>
                  <a:cubicBezTo>
                    <a:pt x="8196" y="1742"/>
                    <a:pt x="8561" y="1567"/>
                    <a:pt x="8858" y="1414"/>
                  </a:cubicBezTo>
                  <a:lnTo>
                    <a:pt x="9749" y="953"/>
                  </a:lnTo>
                  <a:cubicBezTo>
                    <a:pt x="9749" y="953"/>
                    <a:pt x="10136" y="1872"/>
                    <a:pt x="10152" y="1907"/>
                  </a:cubicBezTo>
                  <a:cubicBezTo>
                    <a:pt x="10300" y="1780"/>
                    <a:pt x="10471" y="1681"/>
                    <a:pt x="10669" y="1607"/>
                  </a:cubicBezTo>
                  <a:cubicBezTo>
                    <a:pt x="10876" y="1531"/>
                    <a:pt x="11097" y="1494"/>
                    <a:pt x="11348" y="1494"/>
                  </a:cubicBezTo>
                  <a:cubicBezTo>
                    <a:pt x="11441" y="1494"/>
                    <a:pt x="11831" y="1516"/>
                    <a:pt x="11831" y="1516"/>
                  </a:cubicBezTo>
                  <a:cubicBezTo>
                    <a:pt x="11987" y="1506"/>
                    <a:pt x="12133" y="1477"/>
                    <a:pt x="12238" y="1422"/>
                  </a:cubicBezTo>
                  <a:cubicBezTo>
                    <a:pt x="12561" y="1252"/>
                    <a:pt x="12882" y="1170"/>
                    <a:pt x="13218" y="1170"/>
                  </a:cubicBezTo>
                  <a:cubicBezTo>
                    <a:pt x="13462" y="1170"/>
                    <a:pt x="13708" y="1212"/>
                    <a:pt x="13993" y="1302"/>
                  </a:cubicBezTo>
                  <a:cubicBezTo>
                    <a:pt x="14175" y="1357"/>
                    <a:pt x="14302" y="1382"/>
                    <a:pt x="14414" y="1384"/>
                  </a:cubicBezTo>
                  <a:cubicBezTo>
                    <a:pt x="14721" y="1383"/>
                    <a:pt x="15071" y="1283"/>
                    <a:pt x="15148" y="1231"/>
                  </a:cubicBezTo>
                  <a:cubicBezTo>
                    <a:pt x="15394" y="1032"/>
                    <a:pt x="15740" y="663"/>
                    <a:pt x="16016" y="365"/>
                  </a:cubicBezTo>
                  <a:lnTo>
                    <a:pt x="16355" y="0"/>
                  </a:lnTo>
                  <a:lnTo>
                    <a:pt x="17392" y="212"/>
                  </a:lnTo>
                  <a:lnTo>
                    <a:pt x="17591" y="664"/>
                  </a:lnTo>
                  <a:cubicBezTo>
                    <a:pt x="17644" y="933"/>
                    <a:pt x="17958" y="1249"/>
                    <a:pt x="18212" y="1503"/>
                  </a:cubicBezTo>
                  <a:cubicBezTo>
                    <a:pt x="18508" y="1798"/>
                    <a:pt x="18843" y="2133"/>
                    <a:pt x="19010" y="2515"/>
                  </a:cubicBezTo>
                  <a:cubicBezTo>
                    <a:pt x="19157" y="2854"/>
                    <a:pt x="19147" y="3173"/>
                    <a:pt x="19139" y="3406"/>
                  </a:cubicBezTo>
                  <a:cubicBezTo>
                    <a:pt x="19135" y="3553"/>
                    <a:pt x="19132" y="3681"/>
                    <a:pt x="19166" y="3740"/>
                  </a:cubicBezTo>
                  <a:cubicBezTo>
                    <a:pt x="19271" y="3917"/>
                    <a:pt x="19460" y="4100"/>
                    <a:pt x="19661" y="4294"/>
                  </a:cubicBezTo>
                  <a:cubicBezTo>
                    <a:pt x="19985" y="4606"/>
                    <a:pt x="20351" y="4958"/>
                    <a:pt x="20546" y="5446"/>
                  </a:cubicBezTo>
                  <a:cubicBezTo>
                    <a:pt x="20850" y="6207"/>
                    <a:pt x="20898" y="6912"/>
                    <a:pt x="20943" y="7595"/>
                  </a:cubicBezTo>
                  <a:cubicBezTo>
                    <a:pt x="20967" y="7949"/>
                    <a:pt x="21051" y="8189"/>
                    <a:pt x="21147" y="8468"/>
                  </a:cubicBezTo>
                  <a:cubicBezTo>
                    <a:pt x="21309" y="8939"/>
                    <a:pt x="21494" y="9473"/>
                    <a:pt x="21382" y="10082"/>
                  </a:cubicBezTo>
                  <a:cubicBezTo>
                    <a:pt x="21194" y="11077"/>
                    <a:pt x="20447" y="11729"/>
                    <a:pt x="19789" y="12306"/>
                  </a:cubicBezTo>
                  <a:cubicBezTo>
                    <a:pt x="19436" y="12613"/>
                    <a:pt x="19103" y="12904"/>
                    <a:pt x="18891" y="13214"/>
                  </a:cubicBezTo>
                  <a:cubicBezTo>
                    <a:pt x="18818" y="13322"/>
                    <a:pt x="17750" y="15016"/>
                    <a:pt x="17387" y="15625"/>
                  </a:cubicBezTo>
                  <a:lnTo>
                    <a:pt x="17123" y="16071"/>
                  </a:lnTo>
                  <a:lnTo>
                    <a:pt x="16543" y="16022"/>
                  </a:lnTo>
                  <a:cubicBezTo>
                    <a:pt x="16128" y="15988"/>
                    <a:pt x="15806" y="15823"/>
                    <a:pt x="15546" y="15689"/>
                  </a:cubicBezTo>
                  <a:cubicBezTo>
                    <a:pt x="15337" y="15581"/>
                    <a:pt x="15165" y="15492"/>
                    <a:pt x="15000" y="15485"/>
                  </a:cubicBezTo>
                  <a:lnTo>
                    <a:pt x="14563" y="15465"/>
                  </a:lnTo>
                  <a:lnTo>
                    <a:pt x="14325" y="15146"/>
                  </a:lnTo>
                  <a:cubicBezTo>
                    <a:pt x="14305" y="15118"/>
                    <a:pt x="14283" y="15092"/>
                    <a:pt x="14259" y="15068"/>
                  </a:cubicBezTo>
                  <a:cubicBezTo>
                    <a:pt x="14232" y="15110"/>
                    <a:pt x="14203" y="15157"/>
                    <a:pt x="14170" y="15210"/>
                  </a:cubicBezTo>
                  <a:cubicBezTo>
                    <a:pt x="13956" y="15555"/>
                    <a:pt x="13695" y="15978"/>
                    <a:pt x="13041" y="15978"/>
                  </a:cubicBezTo>
                  <a:cubicBezTo>
                    <a:pt x="12901" y="15978"/>
                    <a:pt x="12771" y="15957"/>
                    <a:pt x="12609" y="15923"/>
                  </a:cubicBezTo>
                  <a:cubicBezTo>
                    <a:pt x="12476" y="15896"/>
                    <a:pt x="12274" y="15856"/>
                    <a:pt x="12127" y="15856"/>
                  </a:cubicBezTo>
                  <a:cubicBezTo>
                    <a:pt x="12071" y="15861"/>
                    <a:pt x="12064" y="15862"/>
                    <a:pt x="11912" y="15978"/>
                  </a:cubicBezTo>
                  <a:cubicBezTo>
                    <a:pt x="11755" y="16097"/>
                    <a:pt x="11519" y="16279"/>
                    <a:pt x="11177" y="16387"/>
                  </a:cubicBezTo>
                  <a:cubicBezTo>
                    <a:pt x="10946" y="16457"/>
                    <a:pt x="10694" y="16499"/>
                    <a:pt x="10437" y="16534"/>
                  </a:cubicBezTo>
                  <a:cubicBezTo>
                    <a:pt x="10496" y="16752"/>
                    <a:pt x="10505" y="16970"/>
                    <a:pt x="10385" y="17187"/>
                  </a:cubicBezTo>
                  <a:cubicBezTo>
                    <a:pt x="10210" y="17481"/>
                    <a:pt x="9946" y="17608"/>
                    <a:pt x="9804" y="17675"/>
                  </a:cubicBezTo>
                  <a:cubicBezTo>
                    <a:pt x="9796" y="17688"/>
                    <a:pt x="9755" y="17861"/>
                    <a:pt x="9727" y="17975"/>
                  </a:cubicBezTo>
                  <a:cubicBezTo>
                    <a:pt x="9636" y="18335"/>
                    <a:pt x="9670" y="18931"/>
                    <a:pt x="9701" y="19166"/>
                  </a:cubicBezTo>
                  <a:lnTo>
                    <a:pt x="9801" y="19983"/>
                  </a:lnTo>
                  <a:lnTo>
                    <a:pt x="4677" y="19983"/>
                  </a:lnTo>
                  <a:cubicBezTo>
                    <a:pt x="4581" y="20009"/>
                    <a:pt x="4367" y="20343"/>
                    <a:pt x="4296" y="20453"/>
                  </a:cubicBezTo>
                  <a:cubicBezTo>
                    <a:pt x="4045" y="20844"/>
                    <a:pt x="3701" y="21380"/>
                    <a:pt x="3004" y="21556"/>
                  </a:cubicBezTo>
                  <a:lnTo>
                    <a:pt x="2680" y="21600"/>
                  </a:lnTo>
                  <a:lnTo>
                    <a:pt x="2659"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92" name="Google Shape;592;p12"/>
            <p:cNvSpPr/>
            <p:nvPr/>
          </p:nvSpPr>
          <p:spPr>
            <a:xfrm>
              <a:off x="12767128" y="6246571"/>
              <a:ext cx="109914" cy="128381"/>
            </a:xfrm>
            <a:custGeom>
              <a:rect b="b" l="l" r="r" t="t"/>
              <a:pathLst>
                <a:path extrusionOk="0" h="21600" w="21299">
                  <a:moveTo>
                    <a:pt x="8003" y="21465"/>
                  </a:moveTo>
                  <a:lnTo>
                    <a:pt x="5222" y="21010"/>
                  </a:lnTo>
                  <a:lnTo>
                    <a:pt x="5350" y="18834"/>
                  </a:lnTo>
                  <a:cubicBezTo>
                    <a:pt x="5394" y="17683"/>
                    <a:pt x="5117" y="16749"/>
                    <a:pt x="4590" y="15437"/>
                  </a:cubicBezTo>
                  <a:cubicBezTo>
                    <a:pt x="3988" y="13968"/>
                    <a:pt x="4029" y="12409"/>
                    <a:pt x="4062" y="11032"/>
                  </a:cubicBezTo>
                  <a:cubicBezTo>
                    <a:pt x="4086" y="9943"/>
                    <a:pt x="4113" y="8927"/>
                    <a:pt x="3850" y="8075"/>
                  </a:cubicBezTo>
                  <a:cubicBezTo>
                    <a:pt x="3853" y="8087"/>
                    <a:pt x="3846" y="8093"/>
                    <a:pt x="3833" y="8093"/>
                  </a:cubicBezTo>
                  <a:cubicBezTo>
                    <a:pt x="3755" y="8093"/>
                    <a:pt x="3468" y="7902"/>
                    <a:pt x="3336" y="7814"/>
                  </a:cubicBezTo>
                  <a:cubicBezTo>
                    <a:pt x="2680" y="7379"/>
                    <a:pt x="1822" y="6812"/>
                    <a:pt x="1457" y="5917"/>
                  </a:cubicBezTo>
                  <a:cubicBezTo>
                    <a:pt x="1379" y="5817"/>
                    <a:pt x="1288" y="5682"/>
                    <a:pt x="1169" y="5479"/>
                  </a:cubicBezTo>
                  <a:lnTo>
                    <a:pt x="0" y="3421"/>
                  </a:lnTo>
                  <a:lnTo>
                    <a:pt x="2602" y="3039"/>
                  </a:lnTo>
                  <a:cubicBezTo>
                    <a:pt x="3616" y="2886"/>
                    <a:pt x="4373" y="2787"/>
                    <a:pt x="5036" y="2787"/>
                  </a:cubicBezTo>
                  <a:cubicBezTo>
                    <a:pt x="6459" y="2822"/>
                    <a:pt x="7777" y="2857"/>
                    <a:pt x="9119" y="4134"/>
                  </a:cubicBezTo>
                  <a:cubicBezTo>
                    <a:pt x="9318" y="4331"/>
                    <a:pt x="9463" y="4528"/>
                    <a:pt x="9568" y="4710"/>
                  </a:cubicBezTo>
                  <a:cubicBezTo>
                    <a:pt x="10058" y="3976"/>
                    <a:pt x="10136" y="3139"/>
                    <a:pt x="10089" y="2936"/>
                  </a:cubicBezTo>
                  <a:lnTo>
                    <a:pt x="10636" y="2778"/>
                  </a:lnTo>
                  <a:cubicBezTo>
                    <a:pt x="10633" y="896"/>
                    <a:pt x="10639" y="890"/>
                    <a:pt x="10923" y="643"/>
                  </a:cubicBezTo>
                  <a:lnTo>
                    <a:pt x="11211" y="393"/>
                  </a:lnTo>
                  <a:lnTo>
                    <a:pt x="11616" y="393"/>
                  </a:lnTo>
                  <a:cubicBezTo>
                    <a:pt x="12275" y="393"/>
                    <a:pt x="12955" y="435"/>
                    <a:pt x="13685" y="485"/>
                  </a:cubicBezTo>
                  <a:cubicBezTo>
                    <a:pt x="14421" y="531"/>
                    <a:pt x="15212" y="584"/>
                    <a:pt x="15986" y="584"/>
                  </a:cubicBezTo>
                  <a:cubicBezTo>
                    <a:pt x="16422" y="584"/>
                    <a:pt x="16851" y="567"/>
                    <a:pt x="17254" y="517"/>
                  </a:cubicBezTo>
                  <a:lnTo>
                    <a:pt x="21299" y="0"/>
                  </a:lnTo>
                  <a:lnTo>
                    <a:pt x="19224" y="3066"/>
                  </a:lnTo>
                  <a:cubicBezTo>
                    <a:pt x="18781" y="3720"/>
                    <a:pt x="18426" y="4319"/>
                    <a:pt x="18170" y="4804"/>
                  </a:cubicBezTo>
                  <a:cubicBezTo>
                    <a:pt x="19190" y="5007"/>
                    <a:pt x="20319" y="5470"/>
                    <a:pt x="20883" y="6710"/>
                  </a:cubicBezTo>
                  <a:cubicBezTo>
                    <a:pt x="21600" y="8275"/>
                    <a:pt x="20552" y="10028"/>
                    <a:pt x="19863" y="11188"/>
                  </a:cubicBezTo>
                  <a:lnTo>
                    <a:pt x="19352" y="12095"/>
                  </a:lnTo>
                  <a:cubicBezTo>
                    <a:pt x="17906" y="14764"/>
                    <a:pt x="16094" y="18106"/>
                    <a:pt x="13032" y="20120"/>
                  </a:cubicBezTo>
                  <a:cubicBezTo>
                    <a:pt x="12059" y="20760"/>
                    <a:pt x="10920" y="20907"/>
                    <a:pt x="10004" y="21022"/>
                  </a:cubicBezTo>
                  <a:cubicBezTo>
                    <a:pt x="9599" y="21074"/>
                    <a:pt x="9024" y="21148"/>
                    <a:pt x="8872" y="21230"/>
                  </a:cubicBezTo>
                  <a:lnTo>
                    <a:pt x="8503" y="21600"/>
                  </a:lnTo>
                  <a:lnTo>
                    <a:pt x="8003" y="21465"/>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93" name="Google Shape;593;p12"/>
            <p:cNvSpPr/>
            <p:nvPr/>
          </p:nvSpPr>
          <p:spPr>
            <a:xfrm>
              <a:off x="12767128" y="6192956"/>
              <a:ext cx="107501" cy="107753"/>
            </a:xfrm>
            <a:custGeom>
              <a:rect b="b" l="l" r="r" t="t"/>
              <a:pathLst>
                <a:path extrusionOk="0" h="21600" w="21139">
                  <a:moveTo>
                    <a:pt x="9006" y="21600"/>
                  </a:moveTo>
                  <a:cubicBezTo>
                    <a:pt x="8515" y="21600"/>
                    <a:pt x="8008" y="21506"/>
                    <a:pt x="7493" y="21317"/>
                  </a:cubicBezTo>
                  <a:cubicBezTo>
                    <a:pt x="6166" y="20823"/>
                    <a:pt x="5782" y="19812"/>
                    <a:pt x="5648" y="19263"/>
                  </a:cubicBezTo>
                  <a:cubicBezTo>
                    <a:pt x="5473" y="19046"/>
                    <a:pt x="5356" y="19043"/>
                    <a:pt x="4671" y="19022"/>
                  </a:cubicBezTo>
                  <a:cubicBezTo>
                    <a:pt x="4139" y="19022"/>
                    <a:pt x="3631" y="19116"/>
                    <a:pt x="3113" y="19203"/>
                  </a:cubicBezTo>
                  <a:lnTo>
                    <a:pt x="1762" y="19438"/>
                  </a:lnTo>
                  <a:lnTo>
                    <a:pt x="829" y="18416"/>
                  </a:lnTo>
                  <a:cubicBezTo>
                    <a:pt x="30" y="16898"/>
                    <a:pt x="-155" y="15694"/>
                    <a:pt x="119" y="14606"/>
                  </a:cubicBezTo>
                  <a:cubicBezTo>
                    <a:pt x="421" y="13333"/>
                    <a:pt x="1464" y="12619"/>
                    <a:pt x="2222" y="12094"/>
                  </a:cubicBezTo>
                  <a:cubicBezTo>
                    <a:pt x="2465" y="11927"/>
                    <a:pt x="3014" y="11552"/>
                    <a:pt x="3093" y="11395"/>
                  </a:cubicBezTo>
                  <a:cubicBezTo>
                    <a:pt x="3083" y="8890"/>
                    <a:pt x="5031" y="4174"/>
                    <a:pt x="7966" y="2914"/>
                  </a:cubicBezTo>
                  <a:lnTo>
                    <a:pt x="12027" y="1480"/>
                  </a:lnTo>
                  <a:lnTo>
                    <a:pt x="12761" y="3047"/>
                  </a:lnTo>
                  <a:cubicBezTo>
                    <a:pt x="12850" y="2883"/>
                    <a:pt x="12943" y="2715"/>
                    <a:pt x="13018" y="2575"/>
                  </a:cubicBezTo>
                  <a:cubicBezTo>
                    <a:pt x="13358" y="1952"/>
                    <a:pt x="13697" y="1347"/>
                    <a:pt x="14095" y="850"/>
                  </a:cubicBezTo>
                  <a:lnTo>
                    <a:pt x="14781" y="0"/>
                  </a:lnTo>
                  <a:lnTo>
                    <a:pt x="15848" y="112"/>
                  </a:lnTo>
                  <a:lnTo>
                    <a:pt x="16884" y="381"/>
                  </a:lnTo>
                  <a:lnTo>
                    <a:pt x="17693" y="1459"/>
                  </a:lnTo>
                  <a:lnTo>
                    <a:pt x="17744" y="1651"/>
                  </a:lnTo>
                  <a:cubicBezTo>
                    <a:pt x="17998" y="2603"/>
                    <a:pt x="18502" y="3572"/>
                    <a:pt x="19037" y="4597"/>
                  </a:cubicBezTo>
                  <a:cubicBezTo>
                    <a:pt x="19843" y="6150"/>
                    <a:pt x="20660" y="7732"/>
                    <a:pt x="20917" y="9635"/>
                  </a:cubicBezTo>
                  <a:cubicBezTo>
                    <a:pt x="21177" y="11591"/>
                    <a:pt x="21445" y="13602"/>
                    <a:pt x="20241" y="15012"/>
                  </a:cubicBezTo>
                  <a:cubicBezTo>
                    <a:pt x="19644" y="15708"/>
                    <a:pt x="18797" y="16107"/>
                    <a:pt x="17789" y="16163"/>
                  </a:cubicBezTo>
                  <a:cubicBezTo>
                    <a:pt x="16962" y="16359"/>
                    <a:pt x="16335" y="16398"/>
                    <a:pt x="15697" y="16398"/>
                  </a:cubicBezTo>
                  <a:cubicBezTo>
                    <a:pt x="15008" y="16398"/>
                    <a:pt x="14304" y="16356"/>
                    <a:pt x="13629" y="16307"/>
                  </a:cubicBezTo>
                  <a:cubicBezTo>
                    <a:pt x="13300" y="18829"/>
                    <a:pt x="11839" y="21600"/>
                    <a:pt x="9030" y="21600"/>
                  </a:cubicBezTo>
                  <a:lnTo>
                    <a:pt x="9006"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94" name="Google Shape;594;p12"/>
            <p:cNvSpPr/>
            <p:nvPr/>
          </p:nvSpPr>
          <p:spPr>
            <a:xfrm>
              <a:off x="12052751" y="5871275"/>
              <a:ext cx="833993" cy="936414"/>
            </a:xfrm>
            <a:custGeom>
              <a:rect b="b" l="l" r="r" t="t"/>
              <a:pathLst>
                <a:path extrusionOk="0" h="21600" w="21519">
                  <a:moveTo>
                    <a:pt x="19618" y="21600"/>
                  </a:moveTo>
                  <a:cubicBezTo>
                    <a:pt x="19479" y="21600"/>
                    <a:pt x="19379" y="21559"/>
                    <a:pt x="19305" y="21529"/>
                  </a:cubicBezTo>
                  <a:cubicBezTo>
                    <a:pt x="19250" y="21505"/>
                    <a:pt x="19224" y="21495"/>
                    <a:pt x="19189" y="21495"/>
                  </a:cubicBezTo>
                  <a:cubicBezTo>
                    <a:pt x="19051" y="21512"/>
                    <a:pt x="18967" y="21520"/>
                    <a:pt x="18895" y="21520"/>
                  </a:cubicBezTo>
                  <a:cubicBezTo>
                    <a:pt x="18563" y="21520"/>
                    <a:pt x="18409" y="21339"/>
                    <a:pt x="18293" y="21143"/>
                  </a:cubicBezTo>
                  <a:cubicBezTo>
                    <a:pt x="18267" y="21098"/>
                    <a:pt x="18242" y="21042"/>
                    <a:pt x="18217" y="20982"/>
                  </a:cubicBezTo>
                  <a:cubicBezTo>
                    <a:pt x="18195" y="20932"/>
                    <a:pt x="18126" y="20776"/>
                    <a:pt x="18085" y="20754"/>
                  </a:cubicBezTo>
                  <a:lnTo>
                    <a:pt x="17880" y="20756"/>
                  </a:lnTo>
                  <a:lnTo>
                    <a:pt x="17833" y="20565"/>
                  </a:lnTo>
                  <a:cubicBezTo>
                    <a:pt x="17820" y="20490"/>
                    <a:pt x="17804" y="20396"/>
                    <a:pt x="17773" y="20377"/>
                  </a:cubicBezTo>
                  <a:cubicBezTo>
                    <a:pt x="17769" y="20377"/>
                    <a:pt x="17751" y="20374"/>
                    <a:pt x="17732" y="20370"/>
                  </a:cubicBezTo>
                  <a:cubicBezTo>
                    <a:pt x="17669" y="20356"/>
                    <a:pt x="17585" y="20339"/>
                    <a:pt x="17506" y="20287"/>
                  </a:cubicBezTo>
                  <a:cubicBezTo>
                    <a:pt x="17431" y="20239"/>
                    <a:pt x="17391" y="20179"/>
                    <a:pt x="17368" y="20144"/>
                  </a:cubicBezTo>
                  <a:cubicBezTo>
                    <a:pt x="17359" y="20129"/>
                    <a:pt x="17329" y="20127"/>
                    <a:pt x="17306" y="20127"/>
                  </a:cubicBezTo>
                  <a:cubicBezTo>
                    <a:pt x="17269" y="20127"/>
                    <a:pt x="17231" y="20131"/>
                    <a:pt x="17193" y="20135"/>
                  </a:cubicBezTo>
                  <a:cubicBezTo>
                    <a:pt x="17136" y="20139"/>
                    <a:pt x="17080" y="20144"/>
                    <a:pt x="17025" y="20144"/>
                  </a:cubicBezTo>
                  <a:cubicBezTo>
                    <a:pt x="16942" y="20144"/>
                    <a:pt x="16868" y="20133"/>
                    <a:pt x="16799" y="20113"/>
                  </a:cubicBezTo>
                  <a:lnTo>
                    <a:pt x="16635" y="20063"/>
                  </a:lnTo>
                  <a:lnTo>
                    <a:pt x="16623" y="19909"/>
                  </a:lnTo>
                  <a:cubicBezTo>
                    <a:pt x="16618" y="19856"/>
                    <a:pt x="16620" y="19809"/>
                    <a:pt x="16623" y="19765"/>
                  </a:cubicBezTo>
                  <a:cubicBezTo>
                    <a:pt x="16624" y="19755"/>
                    <a:pt x="16624" y="19747"/>
                    <a:pt x="16625" y="19740"/>
                  </a:cubicBezTo>
                  <a:cubicBezTo>
                    <a:pt x="16611" y="19755"/>
                    <a:pt x="16596" y="19769"/>
                    <a:pt x="16579" y="19783"/>
                  </a:cubicBezTo>
                  <a:cubicBezTo>
                    <a:pt x="16453" y="19885"/>
                    <a:pt x="16282" y="19937"/>
                    <a:pt x="16068" y="19937"/>
                  </a:cubicBezTo>
                  <a:cubicBezTo>
                    <a:pt x="15649" y="19937"/>
                    <a:pt x="15140" y="19735"/>
                    <a:pt x="14994" y="19673"/>
                  </a:cubicBezTo>
                  <a:cubicBezTo>
                    <a:pt x="14678" y="19539"/>
                    <a:pt x="14440" y="19415"/>
                    <a:pt x="14349" y="19104"/>
                  </a:cubicBezTo>
                  <a:cubicBezTo>
                    <a:pt x="14076" y="19173"/>
                    <a:pt x="13767" y="19204"/>
                    <a:pt x="13750" y="19204"/>
                  </a:cubicBezTo>
                  <a:lnTo>
                    <a:pt x="13703" y="19201"/>
                  </a:lnTo>
                  <a:cubicBezTo>
                    <a:pt x="13401" y="19129"/>
                    <a:pt x="13325" y="18920"/>
                    <a:pt x="13275" y="18782"/>
                  </a:cubicBezTo>
                  <a:cubicBezTo>
                    <a:pt x="13268" y="18762"/>
                    <a:pt x="13262" y="18745"/>
                    <a:pt x="13255" y="18730"/>
                  </a:cubicBezTo>
                  <a:lnTo>
                    <a:pt x="13152" y="18730"/>
                  </a:lnTo>
                  <a:cubicBezTo>
                    <a:pt x="13018" y="18743"/>
                    <a:pt x="12870" y="18772"/>
                    <a:pt x="12722" y="18801"/>
                  </a:cubicBezTo>
                  <a:cubicBezTo>
                    <a:pt x="12497" y="18846"/>
                    <a:pt x="12286" y="18887"/>
                    <a:pt x="12064" y="18897"/>
                  </a:cubicBezTo>
                  <a:cubicBezTo>
                    <a:pt x="12064" y="18897"/>
                    <a:pt x="12063" y="18897"/>
                    <a:pt x="12062" y="18897"/>
                  </a:cubicBezTo>
                  <a:cubicBezTo>
                    <a:pt x="11960" y="18897"/>
                    <a:pt x="11893" y="18884"/>
                    <a:pt x="11839" y="18874"/>
                  </a:cubicBezTo>
                  <a:cubicBezTo>
                    <a:pt x="11803" y="18867"/>
                    <a:pt x="11767" y="18860"/>
                    <a:pt x="11750" y="18860"/>
                  </a:cubicBezTo>
                  <a:cubicBezTo>
                    <a:pt x="11683" y="18867"/>
                    <a:pt x="11547" y="18954"/>
                    <a:pt x="11465" y="19007"/>
                  </a:cubicBezTo>
                  <a:lnTo>
                    <a:pt x="11291" y="19115"/>
                  </a:lnTo>
                  <a:lnTo>
                    <a:pt x="11168" y="18955"/>
                  </a:lnTo>
                  <a:lnTo>
                    <a:pt x="10974" y="18902"/>
                  </a:lnTo>
                  <a:lnTo>
                    <a:pt x="10999" y="18797"/>
                  </a:lnTo>
                  <a:cubicBezTo>
                    <a:pt x="11002" y="18781"/>
                    <a:pt x="11005" y="18743"/>
                    <a:pt x="11009" y="18701"/>
                  </a:cubicBezTo>
                  <a:cubicBezTo>
                    <a:pt x="11027" y="18500"/>
                    <a:pt x="11034" y="18439"/>
                    <a:pt x="11052" y="18390"/>
                  </a:cubicBezTo>
                  <a:cubicBezTo>
                    <a:pt x="11108" y="18239"/>
                    <a:pt x="11116" y="18211"/>
                    <a:pt x="11101" y="18125"/>
                  </a:cubicBezTo>
                  <a:cubicBezTo>
                    <a:pt x="11086" y="18038"/>
                    <a:pt x="11085" y="17940"/>
                    <a:pt x="11085" y="17839"/>
                  </a:cubicBezTo>
                  <a:cubicBezTo>
                    <a:pt x="11086" y="17716"/>
                    <a:pt x="11086" y="17578"/>
                    <a:pt x="11043" y="17514"/>
                  </a:cubicBezTo>
                  <a:cubicBezTo>
                    <a:pt x="11044" y="17516"/>
                    <a:pt x="11043" y="17518"/>
                    <a:pt x="11041" y="17518"/>
                  </a:cubicBezTo>
                  <a:cubicBezTo>
                    <a:pt x="11034" y="17518"/>
                    <a:pt x="11012" y="17508"/>
                    <a:pt x="10998" y="17502"/>
                  </a:cubicBezTo>
                  <a:cubicBezTo>
                    <a:pt x="10938" y="17476"/>
                    <a:pt x="10860" y="17443"/>
                    <a:pt x="10794" y="17386"/>
                  </a:cubicBezTo>
                  <a:cubicBezTo>
                    <a:pt x="10630" y="17243"/>
                    <a:pt x="10515" y="17006"/>
                    <a:pt x="10506" y="16797"/>
                  </a:cubicBezTo>
                  <a:cubicBezTo>
                    <a:pt x="10498" y="16574"/>
                    <a:pt x="10550" y="16380"/>
                    <a:pt x="10600" y="16192"/>
                  </a:cubicBezTo>
                  <a:cubicBezTo>
                    <a:pt x="10654" y="15989"/>
                    <a:pt x="10700" y="15817"/>
                    <a:pt x="10672" y="15631"/>
                  </a:cubicBezTo>
                  <a:cubicBezTo>
                    <a:pt x="10670" y="15614"/>
                    <a:pt x="10570" y="14724"/>
                    <a:pt x="10570" y="14724"/>
                  </a:cubicBezTo>
                  <a:lnTo>
                    <a:pt x="10525" y="14725"/>
                  </a:lnTo>
                  <a:cubicBezTo>
                    <a:pt x="10390" y="14728"/>
                    <a:pt x="10300" y="14730"/>
                    <a:pt x="10211" y="14730"/>
                  </a:cubicBezTo>
                  <a:cubicBezTo>
                    <a:pt x="10151" y="14730"/>
                    <a:pt x="10089" y="14729"/>
                    <a:pt x="10029" y="14727"/>
                  </a:cubicBezTo>
                  <a:cubicBezTo>
                    <a:pt x="9953" y="14727"/>
                    <a:pt x="9906" y="14730"/>
                    <a:pt x="9859" y="14733"/>
                  </a:cubicBezTo>
                  <a:cubicBezTo>
                    <a:pt x="9794" y="14737"/>
                    <a:pt x="9728" y="14741"/>
                    <a:pt x="9668" y="14741"/>
                  </a:cubicBezTo>
                  <a:cubicBezTo>
                    <a:pt x="9617" y="14741"/>
                    <a:pt x="9570" y="14739"/>
                    <a:pt x="9527" y="14732"/>
                  </a:cubicBezTo>
                  <a:cubicBezTo>
                    <a:pt x="9410" y="14716"/>
                    <a:pt x="9308" y="14659"/>
                    <a:pt x="9242" y="14572"/>
                  </a:cubicBezTo>
                  <a:cubicBezTo>
                    <a:pt x="9192" y="14504"/>
                    <a:pt x="9164" y="14422"/>
                    <a:pt x="9160" y="14323"/>
                  </a:cubicBezTo>
                  <a:cubicBezTo>
                    <a:pt x="9056" y="14322"/>
                    <a:pt x="8943" y="14318"/>
                    <a:pt x="8852" y="14314"/>
                  </a:cubicBezTo>
                  <a:cubicBezTo>
                    <a:pt x="8765" y="14311"/>
                    <a:pt x="8720" y="14309"/>
                    <a:pt x="8700" y="14309"/>
                  </a:cubicBezTo>
                  <a:cubicBezTo>
                    <a:pt x="8554" y="14314"/>
                    <a:pt x="8495" y="14465"/>
                    <a:pt x="8469" y="14908"/>
                  </a:cubicBezTo>
                  <a:cubicBezTo>
                    <a:pt x="8455" y="15155"/>
                    <a:pt x="8437" y="15463"/>
                    <a:pt x="8112" y="15463"/>
                  </a:cubicBezTo>
                  <a:lnTo>
                    <a:pt x="7301" y="15463"/>
                  </a:lnTo>
                  <a:cubicBezTo>
                    <a:pt x="6961" y="15463"/>
                    <a:pt x="6593" y="15511"/>
                    <a:pt x="6373" y="15539"/>
                  </a:cubicBezTo>
                  <a:cubicBezTo>
                    <a:pt x="6267" y="15553"/>
                    <a:pt x="6192" y="15561"/>
                    <a:pt x="6165" y="15561"/>
                  </a:cubicBezTo>
                  <a:cubicBezTo>
                    <a:pt x="5897" y="15561"/>
                    <a:pt x="5756" y="15295"/>
                    <a:pt x="5599" y="14947"/>
                  </a:cubicBezTo>
                  <a:lnTo>
                    <a:pt x="5573" y="14892"/>
                  </a:lnTo>
                  <a:cubicBezTo>
                    <a:pt x="5557" y="14859"/>
                    <a:pt x="5541" y="14820"/>
                    <a:pt x="5525" y="14779"/>
                  </a:cubicBezTo>
                  <a:cubicBezTo>
                    <a:pt x="5513" y="14750"/>
                    <a:pt x="5492" y="14697"/>
                    <a:pt x="5475" y="14666"/>
                  </a:cubicBezTo>
                  <a:cubicBezTo>
                    <a:pt x="5415" y="14648"/>
                    <a:pt x="5336" y="14614"/>
                    <a:pt x="5281" y="14538"/>
                  </a:cubicBezTo>
                  <a:cubicBezTo>
                    <a:pt x="5189" y="14408"/>
                    <a:pt x="5208" y="14272"/>
                    <a:pt x="5220" y="14182"/>
                  </a:cubicBezTo>
                  <a:cubicBezTo>
                    <a:pt x="5222" y="14163"/>
                    <a:pt x="5228" y="14127"/>
                    <a:pt x="5227" y="14115"/>
                  </a:cubicBezTo>
                  <a:cubicBezTo>
                    <a:pt x="5212" y="14047"/>
                    <a:pt x="5170" y="13963"/>
                    <a:pt x="5126" y="13875"/>
                  </a:cubicBezTo>
                  <a:cubicBezTo>
                    <a:pt x="5048" y="13719"/>
                    <a:pt x="4961" y="13547"/>
                    <a:pt x="4967" y="13349"/>
                  </a:cubicBezTo>
                  <a:cubicBezTo>
                    <a:pt x="4970" y="13212"/>
                    <a:pt x="4944" y="13111"/>
                    <a:pt x="4894" y="13065"/>
                  </a:cubicBezTo>
                  <a:cubicBezTo>
                    <a:pt x="4864" y="13038"/>
                    <a:pt x="4820" y="13024"/>
                    <a:pt x="4759" y="13024"/>
                  </a:cubicBezTo>
                  <a:cubicBezTo>
                    <a:pt x="4725" y="13024"/>
                    <a:pt x="4699" y="13029"/>
                    <a:pt x="4691" y="13031"/>
                  </a:cubicBezTo>
                  <a:lnTo>
                    <a:pt x="1052" y="13102"/>
                  </a:lnTo>
                  <a:lnTo>
                    <a:pt x="476" y="13258"/>
                  </a:lnTo>
                  <a:lnTo>
                    <a:pt x="434" y="13242"/>
                  </a:lnTo>
                  <a:cubicBezTo>
                    <a:pt x="358" y="13214"/>
                    <a:pt x="328" y="13200"/>
                    <a:pt x="300" y="13184"/>
                  </a:cubicBezTo>
                  <a:cubicBezTo>
                    <a:pt x="234" y="13144"/>
                    <a:pt x="-60" y="12834"/>
                    <a:pt x="12" y="12624"/>
                  </a:cubicBezTo>
                  <a:lnTo>
                    <a:pt x="64" y="12467"/>
                  </a:lnTo>
                  <a:lnTo>
                    <a:pt x="258" y="12449"/>
                  </a:lnTo>
                  <a:cubicBezTo>
                    <a:pt x="311" y="12440"/>
                    <a:pt x="326" y="12425"/>
                    <a:pt x="326" y="12424"/>
                  </a:cubicBezTo>
                  <a:cubicBezTo>
                    <a:pt x="331" y="12266"/>
                    <a:pt x="288" y="11954"/>
                    <a:pt x="272" y="11857"/>
                  </a:cubicBezTo>
                  <a:lnTo>
                    <a:pt x="250" y="11719"/>
                  </a:lnTo>
                  <a:lnTo>
                    <a:pt x="1127" y="11134"/>
                  </a:lnTo>
                  <a:lnTo>
                    <a:pt x="1233" y="11147"/>
                  </a:lnTo>
                  <a:cubicBezTo>
                    <a:pt x="1379" y="11165"/>
                    <a:pt x="1479" y="11249"/>
                    <a:pt x="1560" y="11316"/>
                  </a:cubicBezTo>
                  <a:cubicBezTo>
                    <a:pt x="1567" y="11322"/>
                    <a:pt x="1577" y="11330"/>
                    <a:pt x="1588" y="11339"/>
                  </a:cubicBezTo>
                  <a:cubicBezTo>
                    <a:pt x="1596" y="11325"/>
                    <a:pt x="1604" y="11306"/>
                    <a:pt x="1613" y="11283"/>
                  </a:cubicBezTo>
                  <a:cubicBezTo>
                    <a:pt x="1645" y="11208"/>
                    <a:pt x="1691" y="11095"/>
                    <a:pt x="1825" y="11007"/>
                  </a:cubicBezTo>
                  <a:cubicBezTo>
                    <a:pt x="1963" y="10914"/>
                    <a:pt x="2227" y="10839"/>
                    <a:pt x="2412" y="10839"/>
                  </a:cubicBezTo>
                  <a:cubicBezTo>
                    <a:pt x="2443" y="10839"/>
                    <a:pt x="2472" y="10841"/>
                    <a:pt x="2499" y="10844"/>
                  </a:cubicBezTo>
                  <a:cubicBezTo>
                    <a:pt x="2862" y="10896"/>
                    <a:pt x="2899" y="11189"/>
                    <a:pt x="2915" y="11314"/>
                  </a:cubicBezTo>
                  <a:cubicBezTo>
                    <a:pt x="2918" y="11335"/>
                    <a:pt x="2920" y="11355"/>
                    <a:pt x="2924" y="11374"/>
                  </a:cubicBezTo>
                  <a:cubicBezTo>
                    <a:pt x="3601" y="10593"/>
                    <a:pt x="3888" y="10477"/>
                    <a:pt x="4047" y="10460"/>
                  </a:cubicBezTo>
                  <a:cubicBezTo>
                    <a:pt x="4096" y="10431"/>
                    <a:pt x="4256" y="10172"/>
                    <a:pt x="4349" y="9855"/>
                  </a:cubicBezTo>
                  <a:lnTo>
                    <a:pt x="4341" y="8356"/>
                  </a:lnTo>
                  <a:lnTo>
                    <a:pt x="4539" y="8328"/>
                  </a:lnTo>
                  <a:cubicBezTo>
                    <a:pt x="4574" y="8309"/>
                    <a:pt x="4664" y="8250"/>
                    <a:pt x="4804" y="8094"/>
                  </a:cubicBezTo>
                  <a:cubicBezTo>
                    <a:pt x="4893" y="7996"/>
                    <a:pt x="5000" y="7840"/>
                    <a:pt x="5095" y="7703"/>
                  </a:cubicBezTo>
                  <a:cubicBezTo>
                    <a:pt x="5322" y="7374"/>
                    <a:pt x="5420" y="7240"/>
                    <a:pt x="5578" y="7199"/>
                  </a:cubicBezTo>
                  <a:cubicBezTo>
                    <a:pt x="5657" y="7179"/>
                    <a:pt x="5885" y="7016"/>
                    <a:pt x="5985" y="6895"/>
                  </a:cubicBezTo>
                  <a:cubicBezTo>
                    <a:pt x="6063" y="6801"/>
                    <a:pt x="6073" y="6637"/>
                    <a:pt x="6084" y="6479"/>
                  </a:cubicBezTo>
                  <a:cubicBezTo>
                    <a:pt x="6087" y="6426"/>
                    <a:pt x="6091" y="6375"/>
                    <a:pt x="6096" y="6327"/>
                  </a:cubicBezTo>
                  <a:cubicBezTo>
                    <a:pt x="6108" y="6211"/>
                    <a:pt x="6149" y="6108"/>
                    <a:pt x="6182" y="6025"/>
                  </a:cubicBezTo>
                  <a:cubicBezTo>
                    <a:pt x="6208" y="5960"/>
                    <a:pt x="6231" y="5900"/>
                    <a:pt x="6239" y="5848"/>
                  </a:cubicBezTo>
                  <a:cubicBezTo>
                    <a:pt x="6250" y="5765"/>
                    <a:pt x="6230" y="5669"/>
                    <a:pt x="6209" y="5568"/>
                  </a:cubicBezTo>
                  <a:cubicBezTo>
                    <a:pt x="6183" y="5441"/>
                    <a:pt x="6154" y="5297"/>
                    <a:pt x="6176" y="5145"/>
                  </a:cubicBezTo>
                  <a:cubicBezTo>
                    <a:pt x="6186" y="5080"/>
                    <a:pt x="6210" y="5011"/>
                    <a:pt x="6235" y="4943"/>
                  </a:cubicBezTo>
                  <a:cubicBezTo>
                    <a:pt x="6245" y="4916"/>
                    <a:pt x="6255" y="4890"/>
                    <a:pt x="6263" y="4866"/>
                  </a:cubicBezTo>
                  <a:lnTo>
                    <a:pt x="6297" y="4751"/>
                  </a:lnTo>
                  <a:cubicBezTo>
                    <a:pt x="6357" y="4554"/>
                    <a:pt x="6439" y="4287"/>
                    <a:pt x="6379" y="4141"/>
                  </a:cubicBezTo>
                  <a:cubicBezTo>
                    <a:pt x="6222" y="3767"/>
                    <a:pt x="6591" y="3302"/>
                    <a:pt x="6833" y="3170"/>
                  </a:cubicBezTo>
                  <a:cubicBezTo>
                    <a:pt x="6874" y="3048"/>
                    <a:pt x="6979" y="2583"/>
                    <a:pt x="7050" y="2143"/>
                  </a:cubicBezTo>
                  <a:cubicBezTo>
                    <a:pt x="7019" y="1974"/>
                    <a:pt x="7036" y="1605"/>
                    <a:pt x="7127" y="1295"/>
                  </a:cubicBezTo>
                  <a:cubicBezTo>
                    <a:pt x="7203" y="1039"/>
                    <a:pt x="7541" y="649"/>
                    <a:pt x="7968" y="324"/>
                  </a:cubicBezTo>
                  <a:cubicBezTo>
                    <a:pt x="8063" y="251"/>
                    <a:pt x="8181" y="213"/>
                    <a:pt x="8312" y="213"/>
                  </a:cubicBezTo>
                  <a:cubicBezTo>
                    <a:pt x="8672" y="213"/>
                    <a:pt x="9071" y="514"/>
                    <a:pt x="9335" y="712"/>
                  </a:cubicBezTo>
                  <a:lnTo>
                    <a:pt x="9443" y="793"/>
                  </a:lnTo>
                  <a:cubicBezTo>
                    <a:pt x="9534" y="857"/>
                    <a:pt x="9564" y="947"/>
                    <a:pt x="9576" y="1019"/>
                  </a:cubicBezTo>
                  <a:cubicBezTo>
                    <a:pt x="9606" y="1014"/>
                    <a:pt x="9639" y="1010"/>
                    <a:pt x="9675" y="1010"/>
                  </a:cubicBezTo>
                  <a:lnTo>
                    <a:pt x="9779" y="1023"/>
                  </a:lnTo>
                  <a:cubicBezTo>
                    <a:pt x="9820" y="1033"/>
                    <a:pt x="9854" y="1039"/>
                    <a:pt x="9887" y="1046"/>
                  </a:cubicBezTo>
                  <a:cubicBezTo>
                    <a:pt x="9981" y="1064"/>
                    <a:pt x="10093" y="1085"/>
                    <a:pt x="10190" y="1135"/>
                  </a:cubicBezTo>
                  <a:cubicBezTo>
                    <a:pt x="10245" y="1163"/>
                    <a:pt x="10333" y="1166"/>
                    <a:pt x="10412" y="1166"/>
                  </a:cubicBezTo>
                  <a:lnTo>
                    <a:pt x="10475" y="1166"/>
                  </a:lnTo>
                  <a:cubicBezTo>
                    <a:pt x="10653" y="1166"/>
                    <a:pt x="10796" y="1185"/>
                    <a:pt x="10953" y="1230"/>
                  </a:cubicBezTo>
                  <a:cubicBezTo>
                    <a:pt x="11008" y="1247"/>
                    <a:pt x="11056" y="1264"/>
                    <a:pt x="11104" y="1282"/>
                  </a:cubicBezTo>
                  <a:cubicBezTo>
                    <a:pt x="11146" y="1297"/>
                    <a:pt x="11188" y="1313"/>
                    <a:pt x="11232" y="1326"/>
                  </a:cubicBezTo>
                  <a:cubicBezTo>
                    <a:pt x="11254" y="1333"/>
                    <a:pt x="11290" y="1344"/>
                    <a:pt x="11320" y="1352"/>
                  </a:cubicBezTo>
                  <a:cubicBezTo>
                    <a:pt x="11339" y="1331"/>
                    <a:pt x="11368" y="1295"/>
                    <a:pt x="11405" y="1236"/>
                  </a:cubicBezTo>
                  <a:cubicBezTo>
                    <a:pt x="11441" y="1180"/>
                    <a:pt x="11472" y="1122"/>
                    <a:pt x="11503" y="1064"/>
                  </a:cubicBezTo>
                  <a:cubicBezTo>
                    <a:pt x="11541" y="996"/>
                    <a:pt x="11577" y="930"/>
                    <a:pt x="11618" y="865"/>
                  </a:cubicBezTo>
                  <a:cubicBezTo>
                    <a:pt x="11672" y="776"/>
                    <a:pt x="11774" y="607"/>
                    <a:pt x="11966" y="580"/>
                  </a:cubicBezTo>
                  <a:cubicBezTo>
                    <a:pt x="11967" y="580"/>
                    <a:pt x="11968" y="580"/>
                    <a:pt x="11970" y="580"/>
                  </a:cubicBezTo>
                  <a:cubicBezTo>
                    <a:pt x="12223" y="580"/>
                    <a:pt x="12400" y="702"/>
                    <a:pt x="12466" y="755"/>
                  </a:cubicBezTo>
                  <a:lnTo>
                    <a:pt x="12512" y="800"/>
                  </a:lnTo>
                  <a:cubicBezTo>
                    <a:pt x="12673" y="736"/>
                    <a:pt x="12834" y="668"/>
                    <a:pt x="12989" y="595"/>
                  </a:cubicBezTo>
                  <a:lnTo>
                    <a:pt x="13084" y="549"/>
                  </a:lnTo>
                  <a:cubicBezTo>
                    <a:pt x="13161" y="511"/>
                    <a:pt x="13239" y="474"/>
                    <a:pt x="13320" y="440"/>
                  </a:cubicBezTo>
                  <a:lnTo>
                    <a:pt x="13359" y="422"/>
                  </a:lnTo>
                  <a:cubicBezTo>
                    <a:pt x="13462" y="375"/>
                    <a:pt x="13566" y="331"/>
                    <a:pt x="13675" y="331"/>
                  </a:cubicBezTo>
                  <a:cubicBezTo>
                    <a:pt x="13837" y="351"/>
                    <a:pt x="13919" y="412"/>
                    <a:pt x="13978" y="456"/>
                  </a:cubicBezTo>
                  <a:cubicBezTo>
                    <a:pt x="14041" y="496"/>
                    <a:pt x="14061" y="501"/>
                    <a:pt x="14082" y="504"/>
                  </a:cubicBezTo>
                  <a:cubicBezTo>
                    <a:pt x="14113" y="507"/>
                    <a:pt x="14159" y="509"/>
                    <a:pt x="14206" y="509"/>
                  </a:cubicBezTo>
                  <a:cubicBezTo>
                    <a:pt x="14285" y="509"/>
                    <a:pt x="14339" y="502"/>
                    <a:pt x="14363" y="495"/>
                  </a:cubicBezTo>
                  <a:cubicBezTo>
                    <a:pt x="14423" y="476"/>
                    <a:pt x="14442" y="468"/>
                    <a:pt x="14449" y="464"/>
                  </a:cubicBezTo>
                  <a:cubicBezTo>
                    <a:pt x="14427" y="359"/>
                    <a:pt x="14440" y="127"/>
                    <a:pt x="14654" y="32"/>
                  </a:cubicBezTo>
                  <a:cubicBezTo>
                    <a:pt x="14703" y="11"/>
                    <a:pt x="14757" y="0"/>
                    <a:pt x="14815" y="0"/>
                  </a:cubicBezTo>
                  <a:cubicBezTo>
                    <a:pt x="14973" y="0"/>
                    <a:pt x="15130" y="81"/>
                    <a:pt x="15191" y="124"/>
                  </a:cubicBezTo>
                  <a:cubicBezTo>
                    <a:pt x="15246" y="162"/>
                    <a:pt x="15293" y="183"/>
                    <a:pt x="15343" y="190"/>
                  </a:cubicBezTo>
                  <a:cubicBezTo>
                    <a:pt x="15343" y="190"/>
                    <a:pt x="15508" y="190"/>
                    <a:pt x="15508" y="190"/>
                  </a:cubicBezTo>
                  <a:cubicBezTo>
                    <a:pt x="15586" y="190"/>
                    <a:pt x="15644" y="196"/>
                    <a:pt x="15700" y="211"/>
                  </a:cubicBezTo>
                  <a:cubicBezTo>
                    <a:pt x="15752" y="224"/>
                    <a:pt x="15805" y="241"/>
                    <a:pt x="15859" y="258"/>
                  </a:cubicBezTo>
                  <a:cubicBezTo>
                    <a:pt x="15963" y="291"/>
                    <a:pt x="16069" y="324"/>
                    <a:pt x="16150" y="324"/>
                  </a:cubicBezTo>
                  <a:cubicBezTo>
                    <a:pt x="16212" y="324"/>
                    <a:pt x="16284" y="303"/>
                    <a:pt x="16368" y="278"/>
                  </a:cubicBezTo>
                  <a:cubicBezTo>
                    <a:pt x="16453" y="251"/>
                    <a:pt x="16536" y="228"/>
                    <a:pt x="16615" y="219"/>
                  </a:cubicBezTo>
                  <a:cubicBezTo>
                    <a:pt x="16646" y="215"/>
                    <a:pt x="16681" y="213"/>
                    <a:pt x="16715" y="213"/>
                  </a:cubicBezTo>
                  <a:cubicBezTo>
                    <a:pt x="16875" y="213"/>
                    <a:pt x="17031" y="261"/>
                    <a:pt x="17179" y="356"/>
                  </a:cubicBezTo>
                  <a:lnTo>
                    <a:pt x="17200" y="369"/>
                  </a:lnTo>
                  <a:lnTo>
                    <a:pt x="17233" y="400"/>
                  </a:lnTo>
                  <a:cubicBezTo>
                    <a:pt x="17423" y="634"/>
                    <a:pt x="17577" y="814"/>
                    <a:pt x="17772" y="944"/>
                  </a:cubicBezTo>
                  <a:cubicBezTo>
                    <a:pt x="17882" y="1018"/>
                    <a:pt x="17958" y="1067"/>
                    <a:pt x="18011" y="1101"/>
                  </a:cubicBezTo>
                  <a:lnTo>
                    <a:pt x="18488" y="832"/>
                  </a:lnTo>
                  <a:lnTo>
                    <a:pt x="18900" y="1017"/>
                  </a:lnTo>
                  <a:cubicBezTo>
                    <a:pt x="18956" y="971"/>
                    <a:pt x="18989" y="934"/>
                    <a:pt x="18997" y="919"/>
                  </a:cubicBezTo>
                  <a:lnTo>
                    <a:pt x="19056" y="778"/>
                  </a:lnTo>
                  <a:cubicBezTo>
                    <a:pt x="19056" y="778"/>
                    <a:pt x="19268" y="757"/>
                    <a:pt x="19269" y="757"/>
                  </a:cubicBezTo>
                  <a:cubicBezTo>
                    <a:pt x="19384" y="757"/>
                    <a:pt x="19521" y="794"/>
                    <a:pt x="19576" y="820"/>
                  </a:cubicBezTo>
                  <a:cubicBezTo>
                    <a:pt x="19713" y="889"/>
                    <a:pt x="19791" y="1000"/>
                    <a:pt x="19849" y="1080"/>
                  </a:cubicBezTo>
                  <a:lnTo>
                    <a:pt x="19918" y="1177"/>
                  </a:lnTo>
                  <a:cubicBezTo>
                    <a:pt x="20023" y="1328"/>
                    <a:pt x="20131" y="1483"/>
                    <a:pt x="20270" y="1575"/>
                  </a:cubicBezTo>
                  <a:cubicBezTo>
                    <a:pt x="20332" y="1616"/>
                    <a:pt x="20418" y="1646"/>
                    <a:pt x="20500" y="1674"/>
                  </a:cubicBezTo>
                  <a:lnTo>
                    <a:pt x="20644" y="1723"/>
                  </a:lnTo>
                  <a:lnTo>
                    <a:pt x="20669" y="1854"/>
                  </a:lnTo>
                  <a:cubicBezTo>
                    <a:pt x="20669" y="1854"/>
                    <a:pt x="20688" y="1929"/>
                    <a:pt x="20691" y="1939"/>
                  </a:cubicBezTo>
                  <a:cubicBezTo>
                    <a:pt x="20693" y="1939"/>
                    <a:pt x="20783" y="1939"/>
                    <a:pt x="20783" y="1939"/>
                  </a:cubicBezTo>
                  <a:lnTo>
                    <a:pt x="20865" y="1986"/>
                  </a:lnTo>
                  <a:cubicBezTo>
                    <a:pt x="21207" y="2249"/>
                    <a:pt x="20995" y="2555"/>
                    <a:pt x="20903" y="2681"/>
                  </a:cubicBezTo>
                  <a:cubicBezTo>
                    <a:pt x="20986" y="2759"/>
                    <a:pt x="21033" y="2847"/>
                    <a:pt x="21042" y="2942"/>
                  </a:cubicBezTo>
                  <a:cubicBezTo>
                    <a:pt x="21054" y="3066"/>
                    <a:pt x="21002" y="3187"/>
                    <a:pt x="20886" y="3301"/>
                  </a:cubicBezTo>
                  <a:cubicBezTo>
                    <a:pt x="20914" y="3310"/>
                    <a:pt x="20950" y="3321"/>
                    <a:pt x="20997" y="3334"/>
                  </a:cubicBezTo>
                  <a:cubicBezTo>
                    <a:pt x="21051" y="3349"/>
                    <a:pt x="21099" y="3363"/>
                    <a:pt x="21137" y="3377"/>
                  </a:cubicBezTo>
                  <a:cubicBezTo>
                    <a:pt x="21306" y="3439"/>
                    <a:pt x="21421" y="3536"/>
                    <a:pt x="21479" y="3662"/>
                  </a:cubicBezTo>
                  <a:cubicBezTo>
                    <a:pt x="21540" y="3794"/>
                    <a:pt x="21532" y="3944"/>
                    <a:pt x="21455" y="4108"/>
                  </a:cubicBezTo>
                  <a:cubicBezTo>
                    <a:pt x="21307" y="4425"/>
                    <a:pt x="20915" y="4753"/>
                    <a:pt x="20748" y="4893"/>
                  </a:cubicBezTo>
                  <a:cubicBezTo>
                    <a:pt x="20692" y="4941"/>
                    <a:pt x="20637" y="4985"/>
                    <a:pt x="20586" y="5026"/>
                  </a:cubicBezTo>
                  <a:cubicBezTo>
                    <a:pt x="20367" y="5202"/>
                    <a:pt x="20223" y="5318"/>
                    <a:pt x="20121" y="5557"/>
                  </a:cubicBezTo>
                  <a:cubicBezTo>
                    <a:pt x="20074" y="5671"/>
                    <a:pt x="20019" y="5783"/>
                    <a:pt x="19964" y="5893"/>
                  </a:cubicBezTo>
                  <a:cubicBezTo>
                    <a:pt x="19855" y="6112"/>
                    <a:pt x="19756" y="6311"/>
                    <a:pt x="19710" y="6527"/>
                  </a:cubicBezTo>
                  <a:cubicBezTo>
                    <a:pt x="19602" y="7042"/>
                    <a:pt x="19632" y="7657"/>
                    <a:pt x="19649" y="7723"/>
                  </a:cubicBezTo>
                  <a:lnTo>
                    <a:pt x="19705" y="7912"/>
                  </a:lnTo>
                  <a:lnTo>
                    <a:pt x="19508" y="8000"/>
                  </a:lnTo>
                  <a:cubicBezTo>
                    <a:pt x="19374" y="8051"/>
                    <a:pt x="19178" y="8387"/>
                    <a:pt x="19178" y="8556"/>
                  </a:cubicBezTo>
                  <a:cubicBezTo>
                    <a:pt x="19178" y="8812"/>
                    <a:pt x="18964" y="8940"/>
                    <a:pt x="18836" y="9017"/>
                  </a:cubicBezTo>
                  <a:cubicBezTo>
                    <a:pt x="18808" y="9033"/>
                    <a:pt x="18790" y="9046"/>
                    <a:pt x="18776" y="9054"/>
                  </a:cubicBezTo>
                  <a:cubicBezTo>
                    <a:pt x="18782" y="9074"/>
                    <a:pt x="18796" y="9109"/>
                    <a:pt x="18833" y="9163"/>
                  </a:cubicBezTo>
                  <a:lnTo>
                    <a:pt x="18872" y="9243"/>
                  </a:lnTo>
                  <a:cubicBezTo>
                    <a:pt x="18872" y="9240"/>
                    <a:pt x="18874" y="9239"/>
                    <a:pt x="18876" y="9239"/>
                  </a:cubicBezTo>
                  <a:cubicBezTo>
                    <a:pt x="18887" y="9239"/>
                    <a:pt x="18914" y="9257"/>
                    <a:pt x="18936" y="9272"/>
                  </a:cubicBezTo>
                  <a:cubicBezTo>
                    <a:pt x="19033" y="9338"/>
                    <a:pt x="19159" y="9424"/>
                    <a:pt x="19201" y="9565"/>
                  </a:cubicBezTo>
                  <a:cubicBezTo>
                    <a:pt x="19254" y="9746"/>
                    <a:pt x="19250" y="9926"/>
                    <a:pt x="19245" y="10099"/>
                  </a:cubicBezTo>
                  <a:cubicBezTo>
                    <a:pt x="19242" y="10262"/>
                    <a:pt x="19238" y="10417"/>
                    <a:pt x="19287" y="10539"/>
                  </a:cubicBezTo>
                  <a:cubicBezTo>
                    <a:pt x="19373" y="10762"/>
                    <a:pt x="19425" y="10946"/>
                    <a:pt x="19417" y="11178"/>
                  </a:cubicBezTo>
                  <a:lnTo>
                    <a:pt x="19407" y="11353"/>
                  </a:lnTo>
                  <a:cubicBezTo>
                    <a:pt x="19392" y="11580"/>
                    <a:pt x="19374" y="11837"/>
                    <a:pt x="19444" y="11995"/>
                  </a:cubicBezTo>
                  <a:cubicBezTo>
                    <a:pt x="19551" y="12240"/>
                    <a:pt x="19570" y="12494"/>
                    <a:pt x="19586" y="12717"/>
                  </a:cubicBezTo>
                  <a:cubicBezTo>
                    <a:pt x="19603" y="12947"/>
                    <a:pt x="19619" y="13161"/>
                    <a:pt x="19717" y="13350"/>
                  </a:cubicBezTo>
                  <a:cubicBezTo>
                    <a:pt x="19799" y="13508"/>
                    <a:pt x="19921" y="13640"/>
                    <a:pt x="20049" y="13779"/>
                  </a:cubicBezTo>
                  <a:cubicBezTo>
                    <a:pt x="20232" y="13978"/>
                    <a:pt x="20438" y="14202"/>
                    <a:pt x="20540" y="14526"/>
                  </a:cubicBezTo>
                  <a:cubicBezTo>
                    <a:pt x="20558" y="14582"/>
                    <a:pt x="20583" y="14644"/>
                    <a:pt x="20609" y="14709"/>
                  </a:cubicBezTo>
                  <a:cubicBezTo>
                    <a:pt x="20679" y="14880"/>
                    <a:pt x="20749" y="15054"/>
                    <a:pt x="20756" y="15226"/>
                  </a:cubicBezTo>
                  <a:cubicBezTo>
                    <a:pt x="20758" y="15306"/>
                    <a:pt x="20748" y="15377"/>
                    <a:pt x="20724" y="15444"/>
                  </a:cubicBezTo>
                  <a:lnTo>
                    <a:pt x="20668" y="15600"/>
                  </a:lnTo>
                  <a:lnTo>
                    <a:pt x="20484" y="15607"/>
                  </a:lnTo>
                  <a:cubicBezTo>
                    <a:pt x="20218" y="15616"/>
                    <a:pt x="19067" y="15837"/>
                    <a:pt x="18899" y="15902"/>
                  </a:cubicBezTo>
                  <a:cubicBezTo>
                    <a:pt x="18851" y="15921"/>
                    <a:pt x="18816" y="16002"/>
                    <a:pt x="18779" y="16088"/>
                  </a:cubicBezTo>
                  <a:cubicBezTo>
                    <a:pt x="18752" y="16150"/>
                    <a:pt x="18724" y="16211"/>
                    <a:pt x="18690" y="16267"/>
                  </a:cubicBezTo>
                  <a:cubicBezTo>
                    <a:pt x="18624" y="16372"/>
                    <a:pt x="18513" y="16462"/>
                    <a:pt x="18405" y="16548"/>
                  </a:cubicBezTo>
                  <a:cubicBezTo>
                    <a:pt x="18376" y="16572"/>
                    <a:pt x="18349" y="16593"/>
                    <a:pt x="18328" y="16611"/>
                  </a:cubicBezTo>
                  <a:cubicBezTo>
                    <a:pt x="18392" y="16654"/>
                    <a:pt x="18461" y="16714"/>
                    <a:pt x="18494" y="16804"/>
                  </a:cubicBezTo>
                  <a:cubicBezTo>
                    <a:pt x="18632" y="17169"/>
                    <a:pt x="18470" y="18234"/>
                    <a:pt x="18469" y="18245"/>
                  </a:cubicBezTo>
                  <a:cubicBezTo>
                    <a:pt x="18448" y="18375"/>
                    <a:pt x="18379" y="18499"/>
                    <a:pt x="18311" y="18619"/>
                  </a:cubicBezTo>
                  <a:cubicBezTo>
                    <a:pt x="18242" y="18743"/>
                    <a:pt x="18165" y="18879"/>
                    <a:pt x="18187" y="18956"/>
                  </a:cubicBezTo>
                  <a:cubicBezTo>
                    <a:pt x="18221" y="19076"/>
                    <a:pt x="18343" y="19312"/>
                    <a:pt x="18457" y="19410"/>
                  </a:cubicBezTo>
                  <a:cubicBezTo>
                    <a:pt x="18534" y="19476"/>
                    <a:pt x="18603" y="19547"/>
                    <a:pt x="18671" y="19616"/>
                  </a:cubicBezTo>
                  <a:cubicBezTo>
                    <a:pt x="18804" y="19753"/>
                    <a:pt x="18911" y="19863"/>
                    <a:pt x="19054" y="19915"/>
                  </a:cubicBezTo>
                  <a:cubicBezTo>
                    <a:pt x="19130" y="19840"/>
                    <a:pt x="19252" y="19774"/>
                    <a:pt x="19443" y="19774"/>
                  </a:cubicBezTo>
                  <a:cubicBezTo>
                    <a:pt x="19499" y="19774"/>
                    <a:pt x="19559" y="19780"/>
                    <a:pt x="19621" y="19790"/>
                  </a:cubicBezTo>
                  <a:lnTo>
                    <a:pt x="19830" y="19826"/>
                  </a:lnTo>
                  <a:lnTo>
                    <a:pt x="19833" y="20017"/>
                  </a:lnTo>
                  <a:cubicBezTo>
                    <a:pt x="19835" y="20152"/>
                    <a:pt x="19852" y="20303"/>
                    <a:pt x="19870" y="20458"/>
                  </a:cubicBezTo>
                  <a:cubicBezTo>
                    <a:pt x="19908" y="20789"/>
                    <a:pt x="19946" y="21119"/>
                    <a:pt x="19883" y="21411"/>
                  </a:cubicBezTo>
                  <a:lnTo>
                    <a:pt x="19842" y="21596"/>
                  </a:lnTo>
                  <a:lnTo>
                    <a:pt x="19619" y="21600"/>
                  </a:lnTo>
                  <a:lnTo>
                    <a:pt x="19618" y="21600"/>
                  </a:lnTo>
                  <a:close/>
                </a:path>
              </a:pathLst>
            </a:cu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95" name="Google Shape;595;p12"/>
            <p:cNvSpPr/>
            <p:nvPr/>
          </p:nvSpPr>
          <p:spPr>
            <a:xfrm>
              <a:off x="12784986" y="6157213"/>
              <a:ext cx="492881" cy="578581"/>
            </a:xfrm>
            <a:custGeom>
              <a:rect b="b" l="l" r="r" t="t"/>
              <a:pathLst>
                <a:path extrusionOk="0" h="21600" w="21253">
                  <a:moveTo>
                    <a:pt x="15596" y="21600"/>
                  </a:moveTo>
                  <a:cubicBezTo>
                    <a:pt x="15239" y="21600"/>
                    <a:pt x="14908" y="21531"/>
                    <a:pt x="14588" y="21464"/>
                  </a:cubicBezTo>
                  <a:cubicBezTo>
                    <a:pt x="14452" y="21435"/>
                    <a:pt x="14320" y="21408"/>
                    <a:pt x="14190" y="21386"/>
                  </a:cubicBezTo>
                  <a:cubicBezTo>
                    <a:pt x="13876" y="21335"/>
                    <a:pt x="13563" y="21300"/>
                    <a:pt x="13254" y="21265"/>
                  </a:cubicBezTo>
                  <a:cubicBezTo>
                    <a:pt x="11997" y="21123"/>
                    <a:pt x="10605" y="20966"/>
                    <a:pt x="9704" y="19802"/>
                  </a:cubicBezTo>
                  <a:cubicBezTo>
                    <a:pt x="9487" y="19522"/>
                    <a:pt x="9532" y="19240"/>
                    <a:pt x="9563" y="19054"/>
                  </a:cubicBezTo>
                  <a:cubicBezTo>
                    <a:pt x="9578" y="18955"/>
                    <a:pt x="9588" y="18884"/>
                    <a:pt x="9569" y="18854"/>
                  </a:cubicBezTo>
                  <a:cubicBezTo>
                    <a:pt x="9409" y="18597"/>
                    <a:pt x="9406" y="18331"/>
                    <a:pt x="9403" y="18116"/>
                  </a:cubicBezTo>
                  <a:lnTo>
                    <a:pt x="9399" y="17987"/>
                  </a:lnTo>
                  <a:cubicBezTo>
                    <a:pt x="9396" y="17934"/>
                    <a:pt x="9375" y="17863"/>
                    <a:pt x="9352" y="17788"/>
                  </a:cubicBezTo>
                  <a:cubicBezTo>
                    <a:pt x="9319" y="17677"/>
                    <a:pt x="9281" y="17552"/>
                    <a:pt x="9280" y="17407"/>
                  </a:cubicBezTo>
                  <a:cubicBezTo>
                    <a:pt x="9262" y="17355"/>
                    <a:pt x="9101" y="17134"/>
                    <a:pt x="9000" y="17027"/>
                  </a:cubicBezTo>
                  <a:cubicBezTo>
                    <a:pt x="8984" y="17035"/>
                    <a:pt x="8967" y="17042"/>
                    <a:pt x="8956" y="17046"/>
                  </a:cubicBezTo>
                  <a:cubicBezTo>
                    <a:pt x="8876" y="17082"/>
                    <a:pt x="8786" y="17120"/>
                    <a:pt x="8687" y="17144"/>
                  </a:cubicBezTo>
                  <a:cubicBezTo>
                    <a:pt x="8584" y="17168"/>
                    <a:pt x="8486" y="17180"/>
                    <a:pt x="8388" y="17180"/>
                  </a:cubicBezTo>
                  <a:cubicBezTo>
                    <a:pt x="8111" y="17180"/>
                    <a:pt x="7906" y="17088"/>
                    <a:pt x="7707" y="16999"/>
                  </a:cubicBezTo>
                  <a:cubicBezTo>
                    <a:pt x="7568" y="16938"/>
                    <a:pt x="7422" y="16910"/>
                    <a:pt x="7251" y="16878"/>
                  </a:cubicBezTo>
                  <a:cubicBezTo>
                    <a:pt x="7086" y="16848"/>
                    <a:pt x="6919" y="16815"/>
                    <a:pt x="6758" y="16762"/>
                  </a:cubicBezTo>
                  <a:cubicBezTo>
                    <a:pt x="6566" y="16693"/>
                    <a:pt x="6215" y="16567"/>
                    <a:pt x="5817" y="16416"/>
                  </a:cubicBezTo>
                  <a:lnTo>
                    <a:pt x="5304" y="16215"/>
                  </a:lnTo>
                  <a:lnTo>
                    <a:pt x="4932" y="16061"/>
                  </a:lnTo>
                  <a:cubicBezTo>
                    <a:pt x="4932" y="16061"/>
                    <a:pt x="4573" y="15901"/>
                    <a:pt x="4540" y="15885"/>
                  </a:cubicBezTo>
                  <a:cubicBezTo>
                    <a:pt x="4257" y="15746"/>
                    <a:pt x="4124" y="15653"/>
                    <a:pt x="4048" y="15545"/>
                  </a:cubicBezTo>
                  <a:lnTo>
                    <a:pt x="3990" y="15425"/>
                  </a:lnTo>
                  <a:cubicBezTo>
                    <a:pt x="3973" y="15363"/>
                    <a:pt x="3854" y="15242"/>
                    <a:pt x="3800" y="15219"/>
                  </a:cubicBezTo>
                  <a:cubicBezTo>
                    <a:pt x="3800" y="15226"/>
                    <a:pt x="3783" y="15229"/>
                    <a:pt x="3750" y="15236"/>
                  </a:cubicBezTo>
                  <a:cubicBezTo>
                    <a:pt x="3677" y="15250"/>
                    <a:pt x="3594" y="15265"/>
                    <a:pt x="3494" y="15265"/>
                  </a:cubicBezTo>
                  <a:cubicBezTo>
                    <a:pt x="3377" y="15265"/>
                    <a:pt x="3270" y="15244"/>
                    <a:pt x="3166" y="15201"/>
                  </a:cubicBezTo>
                  <a:cubicBezTo>
                    <a:pt x="2852" y="15072"/>
                    <a:pt x="2685" y="14805"/>
                    <a:pt x="2574" y="14628"/>
                  </a:cubicBezTo>
                  <a:cubicBezTo>
                    <a:pt x="2567" y="14617"/>
                    <a:pt x="2546" y="14576"/>
                    <a:pt x="2524" y="14529"/>
                  </a:cubicBezTo>
                  <a:lnTo>
                    <a:pt x="2150" y="14547"/>
                  </a:lnTo>
                  <a:lnTo>
                    <a:pt x="2257" y="14050"/>
                  </a:lnTo>
                  <a:cubicBezTo>
                    <a:pt x="2274" y="13999"/>
                    <a:pt x="2278" y="13967"/>
                    <a:pt x="2278" y="13925"/>
                  </a:cubicBezTo>
                  <a:cubicBezTo>
                    <a:pt x="2272" y="13773"/>
                    <a:pt x="2178" y="13550"/>
                    <a:pt x="2089" y="13335"/>
                  </a:cubicBezTo>
                  <a:cubicBezTo>
                    <a:pt x="2035" y="13205"/>
                    <a:pt x="1984" y="13084"/>
                    <a:pt x="1949" y="12975"/>
                  </a:cubicBezTo>
                  <a:cubicBezTo>
                    <a:pt x="1829" y="12604"/>
                    <a:pt x="1583" y="12345"/>
                    <a:pt x="1299" y="12046"/>
                  </a:cubicBezTo>
                  <a:cubicBezTo>
                    <a:pt x="1055" y="11791"/>
                    <a:pt x="807" y="11530"/>
                    <a:pt x="623" y="11186"/>
                  </a:cubicBezTo>
                  <a:cubicBezTo>
                    <a:pt x="389" y="10752"/>
                    <a:pt x="356" y="10317"/>
                    <a:pt x="325" y="9896"/>
                  </a:cubicBezTo>
                  <a:cubicBezTo>
                    <a:pt x="299" y="9556"/>
                    <a:pt x="275" y="9238"/>
                    <a:pt x="146" y="8952"/>
                  </a:cubicBezTo>
                  <a:cubicBezTo>
                    <a:pt x="-28" y="8572"/>
                    <a:pt x="-12" y="8112"/>
                    <a:pt x="22" y="7633"/>
                  </a:cubicBezTo>
                  <a:lnTo>
                    <a:pt x="25" y="7599"/>
                  </a:lnTo>
                  <a:lnTo>
                    <a:pt x="43" y="7532"/>
                  </a:lnTo>
                  <a:cubicBezTo>
                    <a:pt x="92" y="7442"/>
                    <a:pt x="130" y="7394"/>
                    <a:pt x="180" y="7346"/>
                  </a:cubicBezTo>
                  <a:cubicBezTo>
                    <a:pt x="399" y="7129"/>
                    <a:pt x="716" y="7089"/>
                    <a:pt x="947" y="7060"/>
                  </a:cubicBezTo>
                  <a:cubicBezTo>
                    <a:pt x="1052" y="7046"/>
                    <a:pt x="1186" y="7029"/>
                    <a:pt x="1223" y="7005"/>
                  </a:cubicBezTo>
                  <a:cubicBezTo>
                    <a:pt x="1731" y="6671"/>
                    <a:pt x="2069" y="6051"/>
                    <a:pt x="2366" y="5504"/>
                  </a:cubicBezTo>
                  <a:lnTo>
                    <a:pt x="2492" y="5281"/>
                  </a:lnTo>
                  <a:cubicBezTo>
                    <a:pt x="2601" y="5100"/>
                    <a:pt x="2649" y="4998"/>
                    <a:pt x="2668" y="4941"/>
                  </a:cubicBezTo>
                  <a:cubicBezTo>
                    <a:pt x="2638" y="4937"/>
                    <a:pt x="2599" y="4932"/>
                    <a:pt x="2551" y="4928"/>
                  </a:cubicBezTo>
                  <a:cubicBezTo>
                    <a:pt x="2477" y="4922"/>
                    <a:pt x="2405" y="4914"/>
                    <a:pt x="2338" y="4903"/>
                  </a:cubicBezTo>
                  <a:lnTo>
                    <a:pt x="2138" y="4868"/>
                  </a:lnTo>
                  <a:lnTo>
                    <a:pt x="1987" y="4674"/>
                  </a:lnTo>
                  <a:cubicBezTo>
                    <a:pt x="1842" y="4395"/>
                    <a:pt x="1974" y="4015"/>
                    <a:pt x="2396" y="3411"/>
                  </a:cubicBezTo>
                  <a:lnTo>
                    <a:pt x="2530" y="3217"/>
                  </a:lnTo>
                  <a:lnTo>
                    <a:pt x="2741" y="3226"/>
                  </a:lnTo>
                  <a:cubicBezTo>
                    <a:pt x="2729" y="3142"/>
                    <a:pt x="2702" y="2974"/>
                    <a:pt x="2692" y="2910"/>
                  </a:cubicBezTo>
                  <a:cubicBezTo>
                    <a:pt x="2651" y="2648"/>
                    <a:pt x="2519" y="2432"/>
                    <a:pt x="2366" y="2183"/>
                  </a:cubicBezTo>
                  <a:cubicBezTo>
                    <a:pt x="2231" y="1962"/>
                    <a:pt x="2078" y="1713"/>
                    <a:pt x="1998" y="1437"/>
                  </a:cubicBezTo>
                  <a:lnTo>
                    <a:pt x="1942" y="1241"/>
                  </a:lnTo>
                  <a:lnTo>
                    <a:pt x="2099" y="1091"/>
                  </a:lnTo>
                  <a:cubicBezTo>
                    <a:pt x="2282" y="915"/>
                    <a:pt x="2518" y="822"/>
                    <a:pt x="2779" y="822"/>
                  </a:cubicBezTo>
                  <a:lnTo>
                    <a:pt x="4435" y="822"/>
                  </a:lnTo>
                  <a:lnTo>
                    <a:pt x="4368" y="0"/>
                  </a:lnTo>
                  <a:lnTo>
                    <a:pt x="5229" y="880"/>
                  </a:lnTo>
                  <a:cubicBezTo>
                    <a:pt x="5555" y="1213"/>
                    <a:pt x="5652" y="1592"/>
                    <a:pt x="5502" y="1948"/>
                  </a:cubicBezTo>
                  <a:cubicBezTo>
                    <a:pt x="5448" y="2076"/>
                    <a:pt x="5371" y="2176"/>
                    <a:pt x="5302" y="2264"/>
                  </a:cubicBezTo>
                  <a:cubicBezTo>
                    <a:pt x="5240" y="2344"/>
                    <a:pt x="5189" y="2409"/>
                    <a:pt x="5172" y="2462"/>
                  </a:cubicBezTo>
                  <a:cubicBezTo>
                    <a:pt x="5057" y="2837"/>
                    <a:pt x="5026" y="3210"/>
                    <a:pt x="5090" y="3483"/>
                  </a:cubicBezTo>
                  <a:cubicBezTo>
                    <a:pt x="5094" y="3498"/>
                    <a:pt x="5100" y="3514"/>
                    <a:pt x="5108" y="3529"/>
                  </a:cubicBezTo>
                  <a:cubicBezTo>
                    <a:pt x="5165" y="3394"/>
                    <a:pt x="5272" y="3201"/>
                    <a:pt x="5536" y="3127"/>
                  </a:cubicBezTo>
                  <a:lnTo>
                    <a:pt x="5614" y="3110"/>
                  </a:lnTo>
                  <a:cubicBezTo>
                    <a:pt x="5614" y="3110"/>
                    <a:pt x="5704" y="3102"/>
                    <a:pt x="5705" y="3102"/>
                  </a:cubicBezTo>
                  <a:cubicBezTo>
                    <a:pt x="5993" y="3102"/>
                    <a:pt x="6166" y="3246"/>
                    <a:pt x="6270" y="3331"/>
                  </a:cubicBezTo>
                  <a:cubicBezTo>
                    <a:pt x="6300" y="3359"/>
                    <a:pt x="6334" y="3371"/>
                    <a:pt x="6440" y="3371"/>
                  </a:cubicBezTo>
                  <a:cubicBezTo>
                    <a:pt x="6507" y="3371"/>
                    <a:pt x="6576" y="3367"/>
                    <a:pt x="6641" y="3363"/>
                  </a:cubicBezTo>
                  <a:cubicBezTo>
                    <a:pt x="6733" y="3357"/>
                    <a:pt x="6807" y="3353"/>
                    <a:pt x="6871" y="3353"/>
                  </a:cubicBezTo>
                  <a:cubicBezTo>
                    <a:pt x="6992" y="3353"/>
                    <a:pt x="7110" y="3366"/>
                    <a:pt x="7226" y="3383"/>
                  </a:cubicBezTo>
                  <a:lnTo>
                    <a:pt x="7216" y="3359"/>
                  </a:lnTo>
                  <a:cubicBezTo>
                    <a:pt x="7101" y="2880"/>
                    <a:pt x="7517" y="2527"/>
                    <a:pt x="7820" y="2269"/>
                  </a:cubicBezTo>
                  <a:cubicBezTo>
                    <a:pt x="7887" y="2212"/>
                    <a:pt x="7949" y="2159"/>
                    <a:pt x="7996" y="2112"/>
                  </a:cubicBezTo>
                  <a:cubicBezTo>
                    <a:pt x="8071" y="2036"/>
                    <a:pt x="8155" y="1901"/>
                    <a:pt x="8244" y="1757"/>
                  </a:cubicBezTo>
                  <a:cubicBezTo>
                    <a:pt x="8453" y="1422"/>
                    <a:pt x="8690" y="1041"/>
                    <a:pt x="9118" y="875"/>
                  </a:cubicBezTo>
                  <a:lnTo>
                    <a:pt x="9508" y="724"/>
                  </a:lnTo>
                  <a:lnTo>
                    <a:pt x="9688" y="1052"/>
                  </a:lnTo>
                  <a:lnTo>
                    <a:pt x="16357" y="4768"/>
                  </a:lnTo>
                  <a:lnTo>
                    <a:pt x="16357" y="5549"/>
                  </a:lnTo>
                  <a:lnTo>
                    <a:pt x="16224" y="5742"/>
                  </a:lnTo>
                  <a:cubicBezTo>
                    <a:pt x="16624" y="6055"/>
                    <a:pt x="17507" y="6683"/>
                    <a:pt x="18007" y="7039"/>
                  </a:cubicBezTo>
                  <a:cubicBezTo>
                    <a:pt x="18260" y="7218"/>
                    <a:pt x="18456" y="7358"/>
                    <a:pt x="18582" y="7449"/>
                  </a:cubicBezTo>
                  <a:lnTo>
                    <a:pt x="18665" y="7435"/>
                  </a:lnTo>
                  <a:lnTo>
                    <a:pt x="18760" y="7411"/>
                  </a:lnTo>
                  <a:lnTo>
                    <a:pt x="18977" y="7529"/>
                  </a:lnTo>
                  <a:lnTo>
                    <a:pt x="19034" y="7579"/>
                  </a:lnTo>
                  <a:lnTo>
                    <a:pt x="19214" y="7760"/>
                  </a:lnTo>
                  <a:lnTo>
                    <a:pt x="19120" y="7971"/>
                  </a:lnTo>
                  <a:cubicBezTo>
                    <a:pt x="19114" y="7984"/>
                    <a:pt x="18643" y="9041"/>
                    <a:pt x="18408" y="9780"/>
                  </a:cubicBezTo>
                  <a:cubicBezTo>
                    <a:pt x="18226" y="10355"/>
                    <a:pt x="18323" y="10843"/>
                    <a:pt x="18350" y="10915"/>
                  </a:cubicBezTo>
                  <a:cubicBezTo>
                    <a:pt x="18382" y="10969"/>
                    <a:pt x="18589" y="11096"/>
                    <a:pt x="18741" y="11189"/>
                  </a:cubicBezTo>
                  <a:cubicBezTo>
                    <a:pt x="18939" y="11310"/>
                    <a:pt x="19161" y="11444"/>
                    <a:pt x="19315" y="11625"/>
                  </a:cubicBezTo>
                  <a:cubicBezTo>
                    <a:pt x="19718" y="12099"/>
                    <a:pt x="19449" y="12575"/>
                    <a:pt x="19271" y="12890"/>
                  </a:cubicBezTo>
                  <a:cubicBezTo>
                    <a:pt x="19181" y="13050"/>
                    <a:pt x="19079" y="13230"/>
                    <a:pt x="19114" y="13319"/>
                  </a:cubicBezTo>
                  <a:cubicBezTo>
                    <a:pt x="19139" y="13381"/>
                    <a:pt x="19165" y="13422"/>
                    <a:pt x="19187" y="13455"/>
                  </a:cubicBezTo>
                  <a:cubicBezTo>
                    <a:pt x="19325" y="13675"/>
                    <a:pt x="19363" y="13838"/>
                    <a:pt x="19216" y="14183"/>
                  </a:cubicBezTo>
                  <a:cubicBezTo>
                    <a:pt x="19074" y="14512"/>
                    <a:pt x="19076" y="14755"/>
                    <a:pt x="19222" y="14993"/>
                  </a:cubicBezTo>
                  <a:cubicBezTo>
                    <a:pt x="19468" y="15397"/>
                    <a:pt x="19631" y="15775"/>
                    <a:pt x="19735" y="16182"/>
                  </a:cubicBezTo>
                  <a:cubicBezTo>
                    <a:pt x="19772" y="16319"/>
                    <a:pt x="19787" y="16496"/>
                    <a:pt x="19801" y="16683"/>
                  </a:cubicBezTo>
                  <a:cubicBezTo>
                    <a:pt x="19816" y="16897"/>
                    <a:pt x="19840" y="17221"/>
                    <a:pt x="19933" y="17323"/>
                  </a:cubicBezTo>
                  <a:cubicBezTo>
                    <a:pt x="19951" y="17323"/>
                    <a:pt x="20197" y="17423"/>
                    <a:pt x="20362" y="17491"/>
                  </a:cubicBezTo>
                  <a:cubicBezTo>
                    <a:pt x="20894" y="17710"/>
                    <a:pt x="21094" y="17792"/>
                    <a:pt x="21148" y="18008"/>
                  </a:cubicBezTo>
                  <a:cubicBezTo>
                    <a:pt x="21572" y="18892"/>
                    <a:pt x="20611" y="19649"/>
                    <a:pt x="20036" y="20101"/>
                  </a:cubicBezTo>
                  <a:lnTo>
                    <a:pt x="19967" y="20156"/>
                  </a:lnTo>
                  <a:cubicBezTo>
                    <a:pt x="19297" y="20688"/>
                    <a:pt x="18605" y="20854"/>
                    <a:pt x="17936" y="21014"/>
                  </a:cubicBezTo>
                  <a:cubicBezTo>
                    <a:pt x="17684" y="21075"/>
                    <a:pt x="17463" y="21128"/>
                    <a:pt x="17230" y="21197"/>
                  </a:cubicBezTo>
                  <a:cubicBezTo>
                    <a:pt x="17107" y="21234"/>
                    <a:pt x="16983" y="21278"/>
                    <a:pt x="16860" y="21322"/>
                  </a:cubicBezTo>
                  <a:cubicBezTo>
                    <a:pt x="16519" y="21444"/>
                    <a:pt x="16175" y="21567"/>
                    <a:pt x="15777" y="21593"/>
                  </a:cubicBezTo>
                  <a:cubicBezTo>
                    <a:pt x="15717" y="21598"/>
                    <a:pt x="15657" y="21600"/>
                    <a:pt x="15596"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96" name="Google Shape;596;p12"/>
            <p:cNvSpPr/>
            <p:nvPr/>
          </p:nvSpPr>
          <p:spPr>
            <a:xfrm>
              <a:off x="11016907" y="4924102"/>
              <a:ext cx="717772" cy="737624"/>
            </a:xfrm>
            <a:custGeom>
              <a:rect b="b" l="l" r="r" t="t"/>
              <a:pathLst>
                <a:path extrusionOk="0" h="21600" w="21470">
                  <a:moveTo>
                    <a:pt x="5035" y="21087"/>
                  </a:moveTo>
                  <a:cubicBezTo>
                    <a:pt x="4950" y="21012"/>
                    <a:pt x="4841" y="20915"/>
                    <a:pt x="4812" y="20696"/>
                  </a:cubicBezTo>
                  <a:cubicBezTo>
                    <a:pt x="4801" y="20604"/>
                    <a:pt x="4809" y="20524"/>
                    <a:pt x="4815" y="20460"/>
                  </a:cubicBezTo>
                  <a:cubicBezTo>
                    <a:pt x="4816" y="20459"/>
                    <a:pt x="4816" y="20457"/>
                    <a:pt x="4816" y="20455"/>
                  </a:cubicBezTo>
                  <a:cubicBezTo>
                    <a:pt x="4794" y="20458"/>
                    <a:pt x="4771" y="20459"/>
                    <a:pt x="4746" y="20459"/>
                  </a:cubicBezTo>
                  <a:lnTo>
                    <a:pt x="4663" y="20453"/>
                  </a:lnTo>
                  <a:lnTo>
                    <a:pt x="4453" y="20418"/>
                  </a:lnTo>
                  <a:lnTo>
                    <a:pt x="4407" y="20227"/>
                  </a:lnTo>
                  <a:cubicBezTo>
                    <a:pt x="4344" y="19967"/>
                    <a:pt x="4485" y="19782"/>
                    <a:pt x="4593" y="19662"/>
                  </a:cubicBezTo>
                  <a:cubicBezTo>
                    <a:pt x="4448" y="19532"/>
                    <a:pt x="4309" y="19384"/>
                    <a:pt x="4210" y="19199"/>
                  </a:cubicBezTo>
                  <a:cubicBezTo>
                    <a:pt x="4128" y="19047"/>
                    <a:pt x="4106" y="18867"/>
                    <a:pt x="4084" y="18692"/>
                  </a:cubicBezTo>
                  <a:cubicBezTo>
                    <a:pt x="4077" y="18639"/>
                    <a:pt x="4069" y="18576"/>
                    <a:pt x="4059" y="18516"/>
                  </a:cubicBezTo>
                  <a:cubicBezTo>
                    <a:pt x="4046" y="18532"/>
                    <a:pt x="4031" y="18548"/>
                    <a:pt x="4014" y="18563"/>
                  </a:cubicBezTo>
                  <a:cubicBezTo>
                    <a:pt x="3934" y="18632"/>
                    <a:pt x="3854" y="18674"/>
                    <a:pt x="3789" y="18707"/>
                  </a:cubicBezTo>
                  <a:cubicBezTo>
                    <a:pt x="3730" y="18738"/>
                    <a:pt x="3688" y="18761"/>
                    <a:pt x="3662" y="18791"/>
                  </a:cubicBezTo>
                  <a:lnTo>
                    <a:pt x="3595" y="18872"/>
                  </a:lnTo>
                  <a:lnTo>
                    <a:pt x="3542" y="18883"/>
                  </a:lnTo>
                  <a:cubicBezTo>
                    <a:pt x="3435" y="18905"/>
                    <a:pt x="3383" y="18911"/>
                    <a:pt x="3332" y="18911"/>
                  </a:cubicBezTo>
                  <a:cubicBezTo>
                    <a:pt x="3151" y="18911"/>
                    <a:pt x="3033" y="18838"/>
                    <a:pt x="2947" y="18786"/>
                  </a:cubicBezTo>
                  <a:cubicBezTo>
                    <a:pt x="2912" y="18764"/>
                    <a:pt x="2883" y="18746"/>
                    <a:pt x="2846" y="18730"/>
                  </a:cubicBezTo>
                  <a:cubicBezTo>
                    <a:pt x="2840" y="18730"/>
                    <a:pt x="2834" y="18729"/>
                    <a:pt x="2828" y="18729"/>
                  </a:cubicBezTo>
                  <a:cubicBezTo>
                    <a:pt x="2732" y="18729"/>
                    <a:pt x="2640" y="18762"/>
                    <a:pt x="2585" y="18803"/>
                  </a:cubicBezTo>
                  <a:cubicBezTo>
                    <a:pt x="2567" y="18816"/>
                    <a:pt x="2551" y="18833"/>
                    <a:pt x="2535" y="18848"/>
                  </a:cubicBezTo>
                  <a:cubicBezTo>
                    <a:pt x="2457" y="18926"/>
                    <a:pt x="2338" y="19044"/>
                    <a:pt x="2157" y="19044"/>
                  </a:cubicBezTo>
                  <a:cubicBezTo>
                    <a:pt x="2063" y="19044"/>
                    <a:pt x="1926" y="19011"/>
                    <a:pt x="1806" y="18855"/>
                  </a:cubicBezTo>
                  <a:cubicBezTo>
                    <a:pt x="1795" y="18841"/>
                    <a:pt x="1785" y="18826"/>
                    <a:pt x="1776" y="18811"/>
                  </a:cubicBezTo>
                  <a:cubicBezTo>
                    <a:pt x="1702" y="18888"/>
                    <a:pt x="1597" y="18960"/>
                    <a:pt x="1450" y="18960"/>
                  </a:cubicBezTo>
                  <a:cubicBezTo>
                    <a:pt x="1349" y="18960"/>
                    <a:pt x="1253" y="18925"/>
                    <a:pt x="1162" y="18857"/>
                  </a:cubicBezTo>
                  <a:cubicBezTo>
                    <a:pt x="848" y="18620"/>
                    <a:pt x="875" y="18063"/>
                    <a:pt x="895" y="17656"/>
                  </a:cubicBezTo>
                  <a:cubicBezTo>
                    <a:pt x="899" y="17568"/>
                    <a:pt x="902" y="17507"/>
                    <a:pt x="901" y="17462"/>
                  </a:cubicBezTo>
                  <a:cubicBezTo>
                    <a:pt x="898" y="17289"/>
                    <a:pt x="884" y="17231"/>
                    <a:pt x="811" y="17099"/>
                  </a:cubicBezTo>
                  <a:cubicBezTo>
                    <a:pt x="796" y="17072"/>
                    <a:pt x="781" y="17039"/>
                    <a:pt x="766" y="17003"/>
                  </a:cubicBezTo>
                  <a:cubicBezTo>
                    <a:pt x="702" y="17002"/>
                    <a:pt x="652" y="16992"/>
                    <a:pt x="605" y="16974"/>
                  </a:cubicBezTo>
                  <a:cubicBezTo>
                    <a:pt x="380" y="16888"/>
                    <a:pt x="180" y="16557"/>
                    <a:pt x="155" y="16375"/>
                  </a:cubicBezTo>
                  <a:cubicBezTo>
                    <a:pt x="134" y="16232"/>
                    <a:pt x="190" y="16122"/>
                    <a:pt x="219" y="16064"/>
                  </a:cubicBezTo>
                  <a:cubicBezTo>
                    <a:pt x="234" y="16026"/>
                    <a:pt x="232" y="15987"/>
                    <a:pt x="228" y="15949"/>
                  </a:cubicBezTo>
                  <a:cubicBezTo>
                    <a:pt x="226" y="15916"/>
                    <a:pt x="223" y="15883"/>
                    <a:pt x="223" y="15849"/>
                  </a:cubicBezTo>
                  <a:cubicBezTo>
                    <a:pt x="221" y="15613"/>
                    <a:pt x="220" y="15577"/>
                    <a:pt x="144" y="15464"/>
                  </a:cubicBezTo>
                  <a:cubicBezTo>
                    <a:pt x="-130" y="15055"/>
                    <a:pt x="56" y="14781"/>
                    <a:pt x="148" y="14682"/>
                  </a:cubicBezTo>
                  <a:cubicBezTo>
                    <a:pt x="173" y="14655"/>
                    <a:pt x="205" y="14626"/>
                    <a:pt x="245" y="14597"/>
                  </a:cubicBezTo>
                  <a:lnTo>
                    <a:pt x="336" y="14535"/>
                  </a:lnTo>
                  <a:cubicBezTo>
                    <a:pt x="460" y="14451"/>
                    <a:pt x="478" y="14431"/>
                    <a:pt x="485" y="14395"/>
                  </a:cubicBezTo>
                  <a:cubicBezTo>
                    <a:pt x="492" y="14353"/>
                    <a:pt x="493" y="14310"/>
                    <a:pt x="494" y="14265"/>
                  </a:cubicBezTo>
                  <a:lnTo>
                    <a:pt x="493" y="14185"/>
                  </a:lnTo>
                  <a:cubicBezTo>
                    <a:pt x="494" y="13990"/>
                    <a:pt x="498" y="13572"/>
                    <a:pt x="932" y="13382"/>
                  </a:cubicBezTo>
                  <a:cubicBezTo>
                    <a:pt x="1016" y="13345"/>
                    <a:pt x="1100" y="13327"/>
                    <a:pt x="1183" y="13327"/>
                  </a:cubicBezTo>
                  <a:cubicBezTo>
                    <a:pt x="1515" y="13327"/>
                    <a:pt x="1690" y="13604"/>
                    <a:pt x="1806" y="13787"/>
                  </a:cubicBezTo>
                  <a:cubicBezTo>
                    <a:pt x="1815" y="13800"/>
                    <a:pt x="1826" y="13817"/>
                    <a:pt x="1837" y="13834"/>
                  </a:cubicBezTo>
                  <a:cubicBezTo>
                    <a:pt x="1863" y="13794"/>
                    <a:pt x="1898" y="13754"/>
                    <a:pt x="1943" y="13718"/>
                  </a:cubicBezTo>
                  <a:cubicBezTo>
                    <a:pt x="2083" y="13606"/>
                    <a:pt x="2252" y="13542"/>
                    <a:pt x="2417" y="13536"/>
                  </a:cubicBezTo>
                  <a:lnTo>
                    <a:pt x="2418" y="13536"/>
                  </a:lnTo>
                  <a:cubicBezTo>
                    <a:pt x="2610" y="13536"/>
                    <a:pt x="2760" y="13589"/>
                    <a:pt x="2882" y="13632"/>
                  </a:cubicBezTo>
                  <a:cubicBezTo>
                    <a:pt x="2971" y="13663"/>
                    <a:pt x="3054" y="13691"/>
                    <a:pt x="3114" y="13691"/>
                  </a:cubicBezTo>
                  <a:cubicBezTo>
                    <a:pt x="3166" y="13684"/>
                    <a:pt x="3362" y="13639"/>
                    <a:pt x="3474" y="13606"/>
                  </a:cubicBezTo>
                  <a:cubicBezTo>
                    <a:pt x="3523" y="13510"/>
                    <a:pt x="3677" y="13212"/>
                    <a:pt x="3677" y="13212"/>
                  </a:cubicBezTo>
                  <a:lnTo>
                    <a:pt x="4194" y="13415"/>
                  </a:lnTo>
                  <a:lnTo>
                    <a:pt x="8574" y="13415"/>
                  </a:lnTo>
                  <a:lnTo>
                    <a:pt x="8674" y="12731"/>
                  </a:lnTo>
                  <a:lnTo>
                    <a:pt x="8354" y="12388"/>
                  </a:lnTo>
                  <a:lnTo>
                    <a:pt x="7478" y="0"/>
                  </a:lnTo>
                  <a:lnTo>
                    <a:pt x="10061" y="0"/>
                  </a:lnTo>
                  <a:lnTo>
                    <a:pt x="17638" y="5556"/>
                  </a:lnTo>
                  <a:lnTo>
                    <a:pt x="17634" y="5710"/>
                  </a:lnTo>
                  <a:cubicBezTo>
                    <a:pt x="17633" y="5752"/>
                    <a:pt x="17626" y="5805"/>
                    <a:pt x="17619" y="5862"/>
                  </a:cubicBezTo>
                  <a:cubicBezTo>
                    <a:pt x="17611" y="5922"/>
                    <a:pt x="17607" y="5963"/>
                    <a:pt x="17606" y="5990"/>
                  </a:cubicBezTo>
                  <a:cubicBezTo>
                    <a:pt x="17619" y="5994"/>
                    <a:pt x="17633" y="5998"/>
                    <a:pt x="17642" y="6001"/>
                  </a:cubicBezTo>
                  <a:cubicBezTo>
                    <a:pt x="17732" y="6026"/>
                    <a:pt x="17844" y="6059"/>
                    <a:pt x="17946" y="6145"/>
                  </a:cubicBezTo>
                  <a:cubicBezTo>
                    <a:pt x="18076" y="6259"/>
                    <a:pt x="18136" y="6407"/>
                    <a:pt x="18183" y="6527"/>
                  </a:cubicBezTo>
                  <a:cubicBezTo>
                    <a:pt x="18200" y="6569"/>
                    <a:pt x="18214" y="6606"/>
                    <a:pt x="18232" y="6639"/>
                  </a:cubicBezTo>
                  <a:cubicBezTo>
                    <a:pt x="18278" y="6720"/>
                    <a:pt x="18298" y="6737"/>
                    <a:pt x="18300" y="6739"/>
                  </a:cubicBezTo>
                  <a:cubicBezTo>
                    <a:pt x="18309" y="6725"/>
                    <a:pt x="18326" y="6717"/>
                    <a:pt x="18354" y="6705"/>
                  </a:cubicBezTo>
                  <a:cubicBezTo>
                    <a:pt x="18410" y="6680"/>
                    <a:pt x="18484" y="6647"/>
                    <a:pt x="18585" y="6647"/>
                  </a:cubicBezTo>
                  <a:cubicBezTo>
                    <a:pt x="18755" y="6647"/>
                    <a:pt x="18875" y="6747"/>
                    <a:pt x="18914" y="6780"/>
                  </a:cubicBezTo>
                  <a:cubicBezTo>
                    <a:pt x="18955" y="6814"/>
                    <a:pt x="18992" y="6849"/>
                    <a:pt x="19027" y="6884"/>
                  </a:cubicBezTo>
                  <a:cubicBezTo>
                    <a:pt x="19088" y="6943"/>
                    <a:pt x="19122" y="6975"/>
                    <a:pt x="19170" y="6994"/>
                  </a:cubicBezTo>
                  <a:cubicBezTo>
                    <a:pt x="19204" y="7008"/>
                    <a:pt x="19248" y="7013"/>
                    <a:pt x="19291" y="7017"/>
                  </a:cubicBezTo>
                  <a:cubicBezTo>
                    <a:pt x="19380" y="7036"/>
                    <a:pt x="19419" y="7043"/>
                    <a:pt x="19457" y="7050"/>
                  </a:cubicBezTo>
                  <a:cubicBezTo>
                    <a:pt x="19588" y="7072"/>
                    <a:pt x="19744" y="7099"/>
                    <a:pt x="19886" y="7208"/>
                  </a:cubicBezTo>
                  <a:lnTo>
                    <a:pt x="19950" y="7265"/>
                  </a:lnTo>
                  <a:cubicBezTo>
                    <a:pt x="20180" y="7504"/>
                    <a:pt x="20222" y="7867"/>
                    <a:pt x="20230" y="8013"/>
                  </a:cubicBezTo>
                  <a:cubicBezTo>
                    <a:pt x="20234" y="8060"/>
                    <a:pt x="20234" y="8112"/>
                    <a:pt x="20232" y="8160"/>
                  </a:cubicBezTo>
                  <a:cubicBezTo>
                    <a:pt x="20227" y="8279"/>
                    <a:pt x="20179" y="8371"/>
                    <a:pt x="20134" y="8440"/>
                  </a:cubicBezTo>
                  <a:cubicBezTo>
                    <a:pt x="20140" y="8440"/>
                    <a:pt x="20147" y="8440"/>
                    <a:pt x="20155" y="8440"/>
                  </a:cubicBezTo>
                  <a:cubicBezTo>
                    <a:pt x="20385" y="8440"/>
                    <a:pt x="20711" y="8363"/>
                    <a:pt x="20906" y="8317"/>
                  </a:cubicBezTo>
                  <a:cubicBezTo>
                    <a:pt x="20992" y="8297"/>
                    <a:pt x="21060" y="8281"/>
                    <a:pt x="21105" y="8273"/>
                  </a:cubicBezTo>
                  <a:lnTo>
                    <a:pt x="21249" y="8249"/>
                  </a:lnTo>
                  <a:lnTo>
                    <a:pt x="21295" y="8464"/>
                  </a:lnTo>
                  <a:lnTo>
                    <a:pt x="21470" y="8542"/>
                  </a:lnTo>
                  <a:lnTo>
                    <a:pt x="21437" y="8664"/>
                  </a:lnTo>
                  <a:cubicBezTo>
                    <a:pt x="21429" y="8701"/>
                    <a:pt x="21410" y="8906"/>
                    <a:pt x="21431" y="9985"/>
                  </a:cubicBezTo>
                  <a:lnTo>
                    <a:pt x="21433" y="10150"/>
                  </a:lnTo>
                  <a:cubicBezTo>
                    <a:pt x="21430" y="10562"/>
                    <a:pt x="21426" y="10972"/>
                    <a:pt x="21412" y="11379"/>
                  </a:cubicBezTo>
                  <a:cubicBezTo>
                    <a:pt x="21409" y="11470"/>
                    <a:pt x="21412" y="11565"/>
                    <a:pt x="21416" y="11662"/>
                  </a:cubicBezTo>
                  <a:cubicBezTo>
                    <a:pt x="21423" y="11872"/>
                    <a:pt x="21430" y="12089"/>
                    <a:pt x="21382" y="12303"/>
                  </a:cubicBezTo>
                  <a:cubicBezTo>
                    <a:pt x="21363" y="12413"/>
                    <a:pt x="21346" y="12453"/>
                    <a:pt x="21303" y="12520"/>
                  </a:cubicBezTo>
                  <a:lnTo>
                    <a:pt x="21275" y="12564"/>
                  </a:lnTo>
                  <a:cubicBezTo>
                    <a:pt x="21133" y="12791"/>
                    <a:pt x="21090" y="12860"/>
                    <a:pt x="21056" y="13074"/>
                  </a:cubicBezTo>
                  <a:lnTo>
                    <a:pt x="21047" y="13135"/>
                  </a:lnTo>
                  <a:cubicBezTo>
                    <a:pt x="21026" y="13297"/>
                    <a:pt x="20995" y="13520"/>
                    <a:pt x="20803" y="13689"/>
                  </a:cubicBezTo>
                  <a:cubicBezTo>
                    <a:pt x="20775" y="13714"/>
                    <a:pt x="20746" y="13742"/>
                    <a:pt x="20716" y="13772"/>
                  </a:cubicBezTo>
                  <a:cubicBezTo>
                    <a:pt x="20605" y="13881"/>
                    <a:pt x="20468" y="14017"/>
                    <a:pt x="20289" y="14081"/>
                  </a:cubicBezTo>
                  <a:cubicBezTo>
                    <a:pt x="20216" y="14106"/>
                    <a:pt x="20146" y="14118"/>
                    <a:pt x="20076" y="14118"/>
                  </a:cubicBezTo>
                  <a:cubicBezTo>
                    <a:pt x="19963" y="14118"/>
                    <a:pt x="19873" y="14087"/>
                    <a:pt x="19807" y="14065"/>
                  </a:cubicBezTo>
                  <a:cubicBezTo>
                    <a:pt x="19768" y="14051"/>
                    <a:pt x="19740" y="14042"/>
                    <a:pt x="19715" y="14039"/>
                  </a:cubicBezTo>
                  <a:cubicBezTo>
                    <a:pt x="19679" y="14040"/>
                    <a:pt x="19636" y="14059"/>
                    <a:pt x="19564" y="14091"/>
                  </a:cubicBezTo>
                  <a:cubicBezTo>
                    <a:pt x="19499" y="14121"/>
                    <a:pt x="19434" y="14150"/>
                    <a:pt x="19366" y="14170"/>
                  </a:cubicBezTo>
                  <a:cubicBezTo>
                    <a:pt x="19192" y="14222"/>
                    <a:pt x="19024" y="14224"/>
                    <a:pt x="18876" y="14226"/>
                  </a:cubicBezTo>
                  <a:lnTo>
                    <a:pt x="18707" y="14228"/>
                  </a:lnTo>
                  <a:lnTo>
                    <a:pt x="17977" y="14223"/>
                  </a:lnTo>
                  <a:cubicBezTo>
                    <a:pt x="17633" y="14223"/>
                    <a:pt x="17562" y="14232"/>
                    <a:pt x="17552" y="14234"/>
                  </a:cubicBezTo>
                  <a:cubicBezTo>
                    <a:pt x="17498" y="14246"/>
                    <a:pt x="17376" y="14393"/>
                    <a:pt x="17324" y="14456"/>
                  </a:cubicBezTo>
                  <a:cubicBezTo>
                    <a:pt x="17284" y="14503"/>
                    <a:pt x="17246" y="14548"/>
                    <a:pt x="17210" y="14587"/>
                  </a:cubicBezTo>
                  <a:cubicBezTo>
                    <a:pt x="17107" y="14692"/>
                    <a:pt x="16957" y="14735"/>
                    <a:pt x="16655" y="14747"/>
                  </a:cubicBezTo>
                  <a:lnTo>
                    <a:pt x="16539" y="14748"/>
                  </a:lnTo>
                  <a:cubicBezTo>
                    <a:pt x="16458" y="14748"/>
                    <a:pt x="16395" y="14745"/>
                    <a:pt x="16331" y="14743"/>
                  </a:cubicBezTo>
                  <a:cubicBezTo>
                    <a:pt x="16296" y="14741"/>
                    <a:pt x="16260" y="14740"/>
                    <a:pt x="16225" y="14739"/>
                  </a:cubicBezTo>
                  <a:lnTo>
                    <a:pt x="16067" y="14738"/>
                  </a:lnTo>
                  <a:cubicBezTo>
                    <a:pt x="15978" y="14733"/>
                    <a:pt x="15872" y="14715"/>
                    <a:pt x="15762" y="14693"/>
                  </a:cubicBezTo>
                  <a:cubicBezTo>
                    <a:pt x="15677" y="14676"/>
                    <a:pt x="15600" y="14661"/>
                    <a:pt x="15527" y="14654"/>
                  </a:cubicBezTo>
                  <a:cubicBezTo>
                    <a:pt x="15444" y="14648"/>
                    <a:pt x="15395" y="14643"/>
                    <a:pt x="15348" y="14643"/>
                  </a:cubicBezTo>
                  <a:lnTo>
                    <a:pt x="15237" y="14687"/>
                  </a:lnTo>
                  <a:lnTo>
                    <a:pt x="15139" y="14742"/>
                  </a:lnTo>
                  <a:cubicBezTo>
                    <a:pt x="15139" y="14742"/>
                    <a:pt x="14977" y="14592"/>
                    <a:pt x="14977" y="14592"/>
                  </a:cubicBezTo>
                  <a:cubicBezTo>
                    <a:pt x="14952" y="14592"/>
                    <a:pt x="14861" y="14677"/>
                    <a:pt x="14812" y="14722"/>
                  </a:cubicBezTo>
                  <a:cubicBezTo>
                    <a:pt x="14727" y="14802"/>
                    <a:pt x="14630" y="14893"/>
                    <a:pt x="14514" y="14954"/>
                  </a:cubicBezTo>
                  <a:cubicBezTo>
                    <a:pt x="14383" y="15023"/>
                    <a:pt x="14256" y="15056"/>
                    <a:pt x="14143" y="15084"/>
                  </a:cubicBezTo>
                  <a:cubicBezTo>
                    <a:pt x="14077" y="15101"/>
                    <a:pt x="14017" y="15116"/>
                    <a:pt x="13958" y="15139"/>
                  </a:cubicBezTo>
                  <a:cubicBezTo>
                    <a:pt x="13906" y="15160"/>
                    <a:pt x="13847" y="15199"/>
                    <a:pt x="13784" y="15241"/>
                  </a:cubicBezTo>
                  <a:cubicBezTo>
                    <a:pt x="13714" y="15287"/>
                    <a:pt x="13644" y="15332"/>
                    <a:pt x="13570" y="15368"/>
                  </a:cubicBezTo>
                  <a:cubicBezTo>
                    <a:pt x="13409" y="15448"/>
                    <a:pt x="13409" y="15448"/>
                    <a:pt x="13416" y="15570"/>
                  </a:cubicBezTo>
                  <a:lnTo>
                    <a:pt x="13430" y="15853"/>
                  </a:lnTo>
                  <a:lnTo>
                    <a:pt x="13143" y="15881"/>
                  </a:lnTo>
                  <a:cubicBezTo>
                    <a:pt x="13112" y="15884"/>
                    <a:pt x="13081" y="15885"/>
                    <a:pt x="13051" y="15885"/>
                  </a:cubicBezTo>
                  <a:cubicBezTo>
                    <a:pt x="12947" y="15885"/>
                    <a:pt x="12848" y="15868"/>
                    <a:pt x="12751" y="15850"/>
                  </a:cubicBezTo>
                  <a:cubicBezTo>
                    <a:pt x="12689" y="15838"/>
                    <a:pt x="12641" y="15827"/>
                    <a:pt x="12593" y="15827"/>
                  </a:cubicBezTo>
                  <a:cubicBezTo>
                    <a:pt x="12559" y="15827"/>
                    <a:pt x="12535" y="15833"/>
                    <a:pt x="12498" y="15865"/>
                  </a:cubicBezTo>
                  <a:cubicBezTo>
                    <a:pt x="12466" y="15892"/>
                    <a:pt x="12429" y="15920"/>
                    <a:pt x="12391" y="15948"/>
                  </a:cubicBezTo>
                  <a:cubicBezTo>
                    <a:pt x="12355" y="15974"/>
                    <a:pt x="12302" y="16013"/>
                    <a:pt x="12290" y="16031"/>
                  </a:cubicBezTo>
                  <a:cubicBezTo>
                    <a:pt x="12276" y="16083"/>
                    <a:pt x="12274" y="16202"/>
                    <a:pt x="12273" y="16298"/>
                  </a:cubicBezTo>
                  <a:lnTo>
                    <a:pt x="12260" y="16792"/>
                  </a:lnTo>
                  <a:cubicBezTo>
                    <a:pt x="12260" y="16792"/>
                    <a:pt x="11845" y="16675"/>
                    <a:pt x="11825" y="16669"/>
                  </a:cubicBezTo>
                  <a:cubicBezTo>
                    <a:pt x="11832" y="16727"/>
                    <a:pt x="11835" y="16787"/>
                    <a:pt x="11832" y="16849"/>
                  </a:cubicBezTo>
                  <a:cubicBezTo>
                    <a:pt x="11820" y="17144"/>
                    <a:pt x="11420" y="17222"/>
                    <a:pt x="11210" y="17222"/>
                  </a:cubicBezTo>
                  <a:cubicBezTo>
                    <a:pt x="11015" y="17220"/>
                    <a:pt x="10912" y="17138"/>
                    <a:pt x="10844" y="17084"/>
                  </a:cubicBezTo>
                  <a:cubicBezTo>
                    <a:pt x="10799" y="17050"/>
                    <a:pt x="10759" y="17011"/>
                    <a:pt x="10717" y="16966"/>
                  </a:cubicBezTo>
                  <a:cubicBezTo>
                    <a:pt x="10699" y="16994"/>
                    <a:pt x="10682" y="17018"/>
                    <a:pt x="10665" y="17043"/>
                  </a:cubicBezTo>
                  <a:cubicBezTo>
                    <a:pt x="10634" y="17089"/>
                    <a:pt x="10574" y="17175"/>
                    <a:pt x="10567" y="17207"/>
                  </a:cubicBezTo>
                  <a:cubicBezTo>
                    <a:pt x="10620" y="17295"/>
                    <a:pt x="10721" y="17507"/>
                    <a:pt x="10564" y="17730"/>
                  </a:cubicBezTo>
                  <a:cubicBezTo>
                    <a:pt x="10486" y="17840"/>
                    <a:pt x="10384" y="17886"/>
                    <a:pt x="10298" y="17908"/>
                  </a:cubicBezTo>
                  <a:cubicBezTo>
                    <a:pt x="10299" y="17914"/>
                    <a:pt x="10301" y="17919"/>
                    <a:pt x="10301" y="17924"/>
                  </a:cubicBezTo>
                  <a:cubicBezTo>
                    <a:pt x="10320" y="18036"/>
                    <a:pt x="10349" y="18203"/>
                    <a:pt x="10269" y="18388"/>
                  </a:cubicBezTo>
                  <a:cubicBezTo>
                    <a:pt x="10163" y="18633"/>
                    <a:pt x="9995" y="18787"/>
                    <a:pt x="9739" y="18874"/>
                  </a:cubicBezTo>
                  <a:cubicBezTo>
                    <a:pt x="9661" y="18902"/>
                    <a:pt x="9584" y="18917"/>
                    <a:pt x="9505" y="18931"/>
                  </a:cubicBezTo>
                  <a:cubicBezTo>
                    <a:pt x="9467" y="18938"/>
                    <a:pt x="9430" y="18945"/>
                    <a:pt x="9392" y="18955"/>
                  </a:cubicBezTo>
                  <a:cubicBezTo>
                    <a:pt x="9315" y="18975"/>
                    <a:pt x="9244" y="19004"/>
                    <a:pt x="9192" y="19031"/>
                  </a:cubicBezTo>
                  <a:cubicBezTo>
                    <a:pt x="9260" y="19147"/>
                    <a:pt x="9300" y="19225"/>
                    <a:pt x="9312" y="19304"/>
                  </a:cubicBezTo>
                  <a:cubicBezTo>
                    <a:pt x="9336" y="19447"/>
                    <a:pt x="9351" y="19724"/>
                    <a:pt x="9179" y="19964"/>
                  </a:cubicBezTo>
                  <a:cubicBezTo>
                    <a:pt x="9128" y="20035"/>
                    <a:pt x="9066" y="20079"/>
                    <a:pt x="9026" y="20108"/>
                  </a:cubicBezTo>
                  <a:cubicBezTo>
                    <a:pt x="9016" y="20116"/>
                    <a:pt x="9012" y="20172"/>
                    <a:pt x="9010" y="20206"/>
                  </a:cubicBezTo>
                  <a:lnTo>
                    <a:pt x="9006" y="20266"/>
                  </a:lnTo>
                  <a:cubicBezTo>
                    <a:pt x="8992" y="20423"/>
                    <a:pt x="8999" y="20578"/>
                    <a:pt x="9006" y="20732"/>
                  </a:cubicBezTo>
                  <a:cubicBezTo>
                    <a:pt x="9010" y="20826"/>
                    <a:pt x="9016" y="21141"/>
                    <a:pt x="9016" y="21141"/>
                  </a:cubicBezTo>
                  <a:lnTo>
                    <a:pt x="8649" y="21170"/>
                  </a:lnTo>
                  <a:lnTo>
                    <a:pt x="8638" y="21183"/>
                  </a:lnTo>
                  <a:lnTo>
                    <a:pt x="8474" y="21187"/>
                  </a:lnTo>
                  <a:cubicBezTo>
                    <a:pt x="8482" y="21189"/>
                    <a:pt x="8462" y="21221"/>
                    <a:pt x="8450" y="21239"/>
                  </a:cubicBezTo>
                  <a:cubicBezTo>
                    <a:pt x="8405" y="21312"/>
                    <a:pt x="8338" y="21420"/>
                    <a:pt x="8214" y="21492"/>
                  </a:cubicBezTo>
                  <a:cubicBezTo>
                    <a:pt x="8135" y="21538"/>
                    <a:pt x="8054" y="21561"/>
                    <a:pt x="7972" y="21561"/>
                  </a:cubicBezTo>
                  <a:cubicBezTo>
                    <a:pt x="7663" y="21561"/>
                    <a:pt x="7546" y="21298"/>
                    <a:pt x="7485" y="21040"/>
                  </a:cubicBezTo>
                  <a:cubicBezTo>
                    <a:pt x="7476" y="21068"/>
                    <a:pt x="7464" y="21096"/>
                    <a:pt x="7448" y="21124"/>
                  </a:cubicBezTo>
                  <a:cubicBezTo>
                    <a:pt x="7340" y="21315"/>
                    <a:pt x="7190" y="21342"/>
                    <a:pt x="7087" y="21346"/>
                  </a:cubicBezTo>
                  <a:cubicBezTo>
                    <a:pt x="7079" y="21377"/>
                    <a:pt x="7027" y="21450"/>
                    <a:pt x="6933" y="21502"/>
                  </a:cubicBezTo>
                  <a:cubicBezTo>
                    <a:pt x="6859" y="21544"/>
                    <a:pt x="6773" y="21566"/>
                    <a:pt x="6686" y="21566"/>
                  </a:cubicBezTo>
                  <a:cubicBezTo>
                    <a:pt x="6512" y="21566"/>
                    <a:pt x="6376" y="21482"/>
                    <a:pt x="6277" y="21420"/>
                  </a:cubicBezTo>
                  <a:cubicBezTo>
                    <a:pt x="6235" y="21394"/>
                    <a:pt x="6199" y="21368"/>
                    <a:pt x="6163" y="21340"/>
                  </a:cubicBezTo>
                  <a:cubicBezTo>
                    <a:pt x="6133" y="21318"/>
                    <a:pt x="6088" y="21284"/>
                    <a:pt x="6072" y="21279"/>
                  </a:cubicBezTo>
                  <a:cubicBezTo>
                    <a:pt x="6050" y="21287"/>
                    <a:pt x="5948" y="21361"/>
                    <a:pt x="5899" y="21396"/>
                  </a:cubicBezTo>
                  <a:cubicBezTo>
                    <a:pt x="5859" y="21425"/>
                    <a:pt x="5823" y="21450"/>
                    <a:pt x="5791" y="21471"/>
                  </a:cubicBezTo>
                  <a:lnTo>
                    <a:pt x="5591" y="21600"/>
                  </a:lnTo>
                  <a:lnTo>
                    <a:pt x="5035" y="21087"/>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97" name="Google Shape;597;p12"/>
            <p:cNvSpPr/>
            <p:nvPr/>
          </p:nvSpPr>
          <p:spPr>
            <a:xfrm>
              <a:off x="11892017" y="5960631"/>
              <a:ext cx="34751" cy="37585"/>
            </a:xfrm>
            <a:custGeom>
              <a:rect b="b" l="l" r="r" t="t"/>
              <a:pathLst>
                <a:path extrusionOk="0" h="21600" w="19580">
                  <a:moveTo>
                    <a:pt x="4749" y="21600"/>
                  </a:moveTo>
                  <a:cubicBezTo>
                    <a:pt x="3530" y="21600"/>
                    <a:pt x="2445" y="21204"/>
                    <a:pt x="1604" y="20457"/>
                  </a:cubicBezTo>
                  <a:cubicBezTo>
                    <a:pt x="961" y="19890"/>
                    <a:pt x="150" y="18827"/>
                    <a:pt x="17" y="17041"/>
                  </a:cubicBezTo>
                  <a:cubicBezTo>
                    <a:pt x="-194" y="14112"/>
                    <a:pt x="1580" y="10120"/>
                    <a:pt x="4759" y="6364"/>
                  </a:cubicBezTo>
                  <a:cubicBezTo>
                    <a:pt x="7353" y="3290"/>
                    <a:pt x="11368" y="0"/>
                    <a:pt x="14832" y="0"/>
                  </a:cubicBezTo>
                  <a:cubicBezTo>
                    <a:pt x="16045" y="0"/>
                    <a:pt x="17126" y="396"/>
                    <a:pt x="17967" y="1143"/>
                  </a:cubicBezTo>
                  <a:cubicBezTo>
                    <a:pt x="21406" y="4198"/>
                    <a:pt x="18871" y="10426"/>
                    <a:pt x="14832" y="15241"/>
                  </a:cubicBezTo>
                  <a:cubicBezTo>
                    <a:pt x="11451" y="19228"/>
                    <a:pt x="7687" y="21600"/>
                    <a:pt x="4749"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98" name="Google Shape;598;p12"/>
            <p:cNvSpPr/>
            <p:nvPr/>
          </p:nvSpPr>
          <p:spPr>
            <a:xfrm>
              <a:off x="11856299" y="6049987"/>
              <a:ext cx="17861" cy="21381"/>
            </a:xfrm>
            <a:custGeom>
              <a:rect b="b" l="l" r="r" t="t"/>
              <a:pathLst>
                <a:path extrusionOk="0" h="21600" w="21600">
                  <a:moveTo>
                    <a:pt x="10794" y="21600"/>
                  </a:moveTo>
                  <a:cubicBezTo>
                    <a:pt x="4547" y="21600"/>
                    <a:pt x="0" y="17068"/>
                    <a:pt x="0" y="10809"/>
                  </a:cubicBezTo>
                  <a:cubicBezTo>
                    <a:pt x="0" y="4549"/>
                    <a:pt x="4547" y="0"/>
                    <a:pt x="10794" y="0"/>
                  </a:cubicBezTo>
                  <a:cubicBezTo>
                    <a:pt x="17053" y="0"/>
                    <a:pt x="21600" y="4549"/>
                    <a:pt x="21600" y="10809"/>
                  </a:cubicBezTo>
                  <a:cubicBezTo>
                    <a:pt x="21600" y="17068"/>
                    <a:pt x="17053" y="21600"/>
                    <a:pt x="10794"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599" name="Google Shape;599;p12"/>
            <p:cNvSpPr/>
            <p:nvPr/>
          </p:nvSpPr>
          <p:spPr>
            <a:xfrm>
              <a:off x="11820579" y="6121471"/>
              <a:ext cx="18515" cy="27664"/>
            </a:xfrm>
            <a:custGeom>
              <a:rect b="b" l="l" r="r" t="t"/>
              <a:pathLst>
                <a:path extrusionOk="0" h="21600" w="21600">
                  <a:moveTo>
                    <a:pt x="10795" y="21600"/>
                  </a:moveTo>
                  <a:cubicBezTo>
                    <a:pt x="4538" y="21600"/>
                    <a:pt x="0" y="17062"/>
                    <a:pt x="0" y="10793"/>
                  </a:cubicBezTo>
                  <a:cubicBezTo>
                    <a:pt x="0" y="4538"/>
                    <a:pt x="4538" y="0"/>
                    <a:pt x="10795" y="0"/>
                  </a:cubicBezTo>
                  <a:cubicBezTo>
                    <a:pt x="17052" y="0"/>
                    <a:pt x="21600" y="4538"/>
                    <a:pt x="21600" y="10793"/>
                  </a:cubicBezTo>
                  <a:cubicBezTo>
                    <a:pt x="21600" y="17062"/>
                    <a:pt x="17052" y="21600"/>
                    <a:pt x="10795"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00" name="Google Shape;600;p12"/>
            <p:cNvSpPr/>
            <p:nvPr/>
          </p:nvSpPr>
          <p:spPr>
            <a:xfrm>
              <a:off x="10820455" y="4745389"/>
              <a:ext cx="17861" cy="23003"/>
            </a:xfrm>
            <a:custGeom>
              <a:rect b="b" l="l" r="r" t="t"/>
              <a:pathLst>
                <a:path extrusionOk="0" h="21600" w="21600">
                  <a:moveTo>
                    <a:pt x="10800" y="21600"/>
                  </a:moveTo>
                  <a:cubicBezTo>
                    <a:pt x="4646" y="21600"/>
                    <a:pt x="0" y="16954"/>
                    <a:pt x="0" y="10800"/>
                  </a:cubicBezTo>
                  <a:cubicBezTo>
                    <a:pt x="0" y="4646"/>
                    <a:pt x="4646" y="0"/>
                    <a:pt x="10800" y="0"/>
                  </a:cubicBezTo>
                  <a:cubicBezTo>
                    <a:pt x="16954" y="0"/>
                    <a:pt x="21600" y="4646"/>
                    <a:pt x="21600" y="10800"/>
                  </a:cubicBezTo>
                  <a:cubicBezTo>
                    <a:pt x="21600" y="16954"/>
                    <a:pt x="16954" y="21600"/>
                    <a:pt x="10800"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01" name="Google Shape;601;p12"/>
            <p:cNvSpPr/>
            <p:nvPr/>
          </p:nvSpPr>
          <p:spPr>
            <a:xfrm>
              <a:off x="10802594" y="4781132"/>
              <a:ext cx="18959" cy="18623"/>
            </a:xfrm>
            <a:custGeom>
              <a:rect b="b" l="l" r="r" t="t"/>
              <a:pathLst>
                <a:path extrusionOk="0" h="21600" w="21600">
                  <a:moveTo>
                    <a:pt x="10800" y="21600"/>
                  </a:moveTo>
                  <a:cubicBezTo>
                    <a:pt x="4849" y="21600"/>
                    <a:pt x="0" y="16752"/>
                    <a:pt x="0" y="10800"/>
                  </a:cubicBezTo>
                  <a:cubicBezTo>
                    <a:pt x="0" y="4848"/>
                    <a:pt x="4849" y="0"/>
                    <a:pt x="10800" y="0"/>
                  </a:cubicBezTo>
                  <a:cubicBezTo>
                    <a:pt x="16751" y="0"/>
                    <a:pt x="21600" y="4848"/>
                    <a:pt x="21600" y="10800"/>
                  </a:cubicBezTo>
                  <a:cubicBezTo>
                    <a:pt x="21600" y="16752"/>
                    <a:pt x="16751" y="21600"/>
                    <a:pt x="10800"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02" name="Google Shape;602;p12"/>
            <p:cNvSpPr/>
            <p:nvPr/>
          </p:nvSpPr>
          <p:spPr>
            <a:xfrm>
              <a:off x="10838314" y="4763261"/>
              <a:ext cx="17861" cy="19347"/>
            </a:xfrm>
            <a:custGeom>
              <a:rect b="b" l="l" r="r" t="t"/>
              <a:pathLst>
                <a:path extrusionOk="0" h="21600" w="21600">
                  <a:moveTo>
                    <a:pt x="10788" y="21600"/>
                  </a:moveTo>
                  <a:cubicBezTo>
                    <a:pt x="4637" y="21600"/>
                    <a:pt x="0" y="16953"/>
                    <a:pt x="0" y="10795"/>
                  </a:cubicBezTo>
                  <a:cubicBezTo>
                    <a:pt x="0" y="4647"/>
                    <a:pt x="4637" y="0"/>
                    <a:pt x="10788" y="0"/>
                  </a:cubicBezTo>
                  <a:cubicBezTo>
                    <a:pt x="16951" y="0"/>
                    <a:pt x="21600" y="4647"/>
                    <a:pt x="21600" y="10795"/>
                  </a:cubicBezTo>
                  <a:cubicBezTo>
                    <a:pt x="21600" y="16953"/>
                    <a:pt x="16951" y="21600"/>
                    <a:pt x="10788"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03" name="Google Shape;603;p12"/>
            <p:cNvSpPr/>
            <p:nvPr/>
          </p:nvSpPr>
          <p:spPr>
            <a:xfrm>
              <a:off x="10856172" y="4745389"/>
              <a:ext cx="34899" cy="35509"/>
            </a:xfrm>
            <a:custGeom>
              <a:rect b="b" l="l" r="r" t="t"/>
              <a:pathLst>
                <a:path extrusionOk="0" h="21600" w="20704">
                  <a:moveTo>
                    <a:pt x="9552" y="21600"/>
                  </a:moveTo>
                  <a:cubicBezTo>
                    <a:pt x="6949" y="21600"/>
                    <a:pt x="4135" y="20214"/>
                    <a:pt x="2810" y="18909"/>
                  </a:cubicBezTo>
                  <a:cubicBezTo>
                    <a:pt x="-4" y="16159"/>
                    <a:pt x="-806" y="11891"/>
                    <a:pt x="865" y="8531"/>
                  </a:cubicBezTo>
                  <a:cubicBezTo>
                    <a:pt x="2826" y="4576"/>
                    <a:pt x="7146" y="3366"/>
                    <a:pt x="10007" y="2564"/>
                  </a:cubicBezTo>
                  <a:lnTo>
                    <a:pt x="12408" y="1821"/>
                  </a:lnTo>
                  <a:cubicBezTo>
                    <a:pt x="14927" y="1014"/>
                    <a:pt x="17778" y="101"/>
                    <a:pt x="20406" y="0"/>
                  </a:cubicBezTo>
                  <a:lnTo>
                    <a:pt x="20634" y="6158"/>
                  </a:lnTo>
                  <a:cubicBezTo>
                    <a:pt x="20644" y="6158"/>
                    <a:pt x="20649" y="6152"/>
                    <a:pt x="20654" y="6152"/>
                  </a:cubicBezTo>
                  <a:cubicBezTo>
                    <a:pt x="20794" y="6152"/>
                    <a:pt x="20608" y="6678"/>
                    <a:pt x="20478" y="7028"/>
                  </a:cubicBezTo>
                  <a:cubicBezTo>
                    <a:pt x="20271" y="7596"/>
                    <a:pt x="20059" y="8170"/>
                    <a:pt x="19790" y="8690"/>
                  </a:cubicBezTo>
                  <a:cubicBezTo>
                    <a:pt x="19516" y="9226"/>
                    <a:pt x="19237" y="9699"/>
                    <a:pt x="18963" y="10160"/>
                  </a:cubicBezTo>
                  <a:cubicBezTo>
                    <a:pt x="18305" y="11291"/>
                    <a:pt x="18140" y="11625"/>
                    <a:pt x="18005" y="12013"/>
                  </a:cubicBezTo>
                  <a:cubicBezTo>
                    <a:pt x="16924" y="15124"/>
                    <a:pt x="15729" y="18564"/>
                    <a:pt x="12821" y="20634"/>
                  </a:cubicBezTo>
                  <a:cubicBezTo>
                    <a:pt x="11916" y="21276"/>
                    <a:pt x="10819" y="21600"/>
                    <a:pt x="9552"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04" name="Google Shape;604;p12"/>
            <p:cNvSpPr/>
            <p:nvPr/>
          </p:nvSpPr>
          <p:spPr>
            <a:xfrm>
              <a:off x="10909752" y="4781132"/>
              <a:ext cx="25404" cy="26670"/>
            </a:xfrm>
            <a:custGeom>
              <a:rect b="b" l="l" r="r" t="t"/>
              <a:pathLst>
                <a:path extrusionOk="0" h="21600" w="21600">
                  <a:moveTo>
                    <a:pt x="10796" y="21600"/>
                  </a:moveTo>
                  <a:cubicBezTo>
                    <a:pt x="4842" y="21600"/>
                    <a:pt x="0" y="16751"/>
                    <a:pt x="0" y="10793"/>
                  </a:cubicBezTo>
                  <a:cubicBezTo>
                    <a:pt x="0" y="4842"/>
                    <a:pt x="4842" y="0"/>
                    <a:pt x="10796" y="0"/>
                  </a:cubicBezTo>
                  <a:cubicBezTo>
                    <a:pt x="16751" y="0"/>
                    <a:pt x="21600" y="4842"/>
                    <a:pt x="21600" y="10793"/>
                  </a:cubicBezTo>
                  <a:cubicBezTo>
                    <a:pt x="21600" y="16751"/>
                    <a:pt x="16751" y="21600"/>
                    <a:pt x="10796"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05" name="Google Shape;605;p12"/>
            <p:cNvSpPr/>
            <p:nvPr/>
          </p:nvSpPr>
          <p:spPr>
            <a:xfrm>
              <a:off x="10963330" y="4745389"/>
              <a:ext cx="37866" cy="40379"/>
            </a:xfrm>
            <a:custGeom>
              <a:rect b="b" l="l" r="r" t="t"/>
              <a:pathLst>
                <a:path extrusionOk="0" h="21600" w="20787">
                  <a:moveTo>
                    <a:pt x="1652" y="17963"/>
                  </a:moveTo>
                  <a:lnTo>
                    <a:pt x="1436" y="17548"/>
                  </a:lnTo>
                  <a:lnTo>
                    <a:pt x="2461" y="16194"/>
                  </a:lnTo>
                  <a:cubicBezTo>
                    <a:pt x="3370" y="14378"/>
                    <a:pt x="4577" y="13178"/>
                    <a:pt x="5649" y="12119"/>
                  </a:cubicBezTo>
                  <a:cubicBezTo>
                    <a:pt x="6855" y="10928"/>
                    <a:pt x="7722" y="10065"/>
                    <a:pt x="8186" y="8445"/>
                  </a:cubicBezTo>
                  <a:lnTo>
                    <a:pt x="8440" y="7469"/>
                  </a:lnTo>
                  <a:cubicBezTo>
                    <a:pt x="8986" y="5312"/>
                    <a:pt x="9661" y="2628"/>
                    <a:pt x="11595" y="1120"/>
                  </a:cubicBezTo>
                  <a:cubicBezTo>
                    <a:pt x="12523" y="397"/>
                    <a:pt x="13739" y="0"/>
                    <a:pt x="15027" y="0"/>
                  </a:cubicBezTo>
                  <a:cubicBezTo>
                    <a:pt x="17186" y="0"/>
                    <a:pt x="19154" y="1097"/>
                    <a:pt x="20039" y="2801"/>
                  </a:cubicBezTo>
                  <a:cubicBezTo>
                    <a:pt x="21600" y="5742"/>
                    <a:pt x="20504" y="9565"/>
                    <a:pt x="18723" y="12039"/>
                  </a:cubicBezTo>
                  <a:cubicBezTo>
                    <a:pt x="15970" y="15886"/>
                    <a:pt x="10996" y="18668"/>
                    <a:pt x="6831" y="19943"/>
                  </a:cubicBezTo>
                  <a:lnTo>
                    <a:pt x="6626" y="20386"/>
                  </a:lnTo>
                  <a:lnTo>
                    <a:pt x="4514" y="20536"/>
                  </a:lnTo>
                  <a:lnTo>
                    <a:pt x="0" y="21600"/>
                  </a:lnTo>
                  <a:lnTo>
                    <a:pt x="1652" y="17963"/>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06" name="Google Shape;606;p12"/>
            <p:cNvSpPr/>
            <p:nvPr/>
          </p:nvSpPr>
          <p:spPr>
            <a:xfrm>
              <a:off x="10981189" y="4727518"/>
              <a:ext cx="29803" cy="28432"/>
            </a:xfrm>
            <a:custGeom>
              <a:rect b="b" l="l" r="r" t="t"/>
              <a:pathLst>
                <a:path extrusionOk="0" h="21600" w="19487">
                  <a:moveTo>
                    <a:pt x="5776" y="21554"/>
                  </a:moveTo>
                  <a:cubicBezTo>
                    <a:pt x="2463" y="21235"/>
                    <a:pt x="143" y="18636"/>
                    <a:pt x="6" y="15090"/>
                  </a:cubicBezTo>
                  <a:cubicBezTo>
                    <a:pt x="-171" y="10687"/>
                    <a:pt x="3821" y="5715"/>
                    <a:pt x="6210" y="3474"/>
                  </a:cubicBezTo>
                  <a:cubicBezTo>
                    <a:pt x="7909" y="1890"/>
                    <a:pt x="10492" y="0"/>
                    <a:pt x="13189" y="0"/>
                  </a:cubicBezTo>
                  <a:cubicBezTo>
                    <a:pt x="15379" y="0"/>
                    <a:pt x="17289" y="1266"/>
                    <a:pt x="18430" y="3467"/>
                  </a:cubicBezTo>
                  <a:cubicBezTo>
                    <a:pt x="21429" y="9269"/>
                    <a:pt x="17278" y="13638"/>
                    <a:pt x="15504" y="15501"/>
                  </a:cubicBezTo>
                  <a:lnTo>
                    <a:pt x="14546" y="16548"/>
                  </a:lnTo>
                  <a:cubicBezTo>
                    <a:pt x="12414" y="19101"/>
                    <a:pt x="10332" y="21600"/>
                    <a:pt x="6620" y="21600"/>
                  </a:cubicBezTo>
                  <a:lnTo>
                    <a:pt x="5776" y="21554"/>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07" name="Google Shape;607;p12"/>
            <p:cNvSpPr/>
            <p:nvPr/>
          </p:nvSpPr>
          <p:spPr>
            <a:xfrm>
              <a:off x="16624748" y="6603995"/>
              <a:ext cx="67493" cy="42767"/>
            </a:xfrm>
            <a:custGeom>
              <a:rect b="b" l="l" r="r" t="t"/>
              <a:pathLst>
                <a:path extrusionOk="0" h="15209" w="17705">
                  <a:moveTo>
                    <a:pt x="10577" y="12408"/>
                  </a:moveTo>
                  <a:cubicBezTo>
                    <a:pt x="7845" y="9397"/>
                    <a:pt x="5503" y="8745"/>
                    <a:pt x="2401" y="6734"/>
                  </a:cubicBezTo>
                  <a:cubicBezTo>
                    <a:pt x="-1008" y="4506"/>
                    <a:pt x="-756" y="1769"/>
                    <a:pt x="2959" y="478"/>
                  </a:cubicBezTo>
                  <a:cubicBezTo>
                    <a:pt x="6244" y="-658"/>
                    <a:pt x="10197" y="323"/>
                    <a:pt x="13166" y="2439"/>
                  </a:cubicBezTo>
                  <a:cubicBezTo>
                    <a:pt x="20592" y="7746"/>
                    <a:pt x="18323" y="20942"/>
                    <a:pt x="10577" y="12408"/>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08" name="Google Shape;608;p12"/>
            <p:cNvSpPr/>
            <p:nvPr/>
          </p:nvSpPr>
          <p:spPr>
            <a:xfrm>
              <a:off x="16785488" y="5549594"/>
              <a:ext cx="36354" cy="32735"/>
            </a:xfrm>
            <a:custGeom>
              <a:rect b="b" l="l" r="r" t="t"/>
              <a:pathLst>
                <a:path extrusionOk="0" h="20262" w="20100">
                  <a:moveTo>
                    <a:pt x="18844" y="20262"/>
                  </a:moveTo>
                  <a:cubicBezTo>
                    <a:pt x="18063" y="11452"/>
                    <a:pt x="7880" y="12365"/>
                    <a:pt x="3097" y="15644"/>
                  </a:cubicBezTo>
                  <a:cubicBezTo>
                    <a:pt x="-644" y="11555"/>
                    <a:pt x="-27" y="5754"/>
                    <a:pt x="147" y="142"/>
                  </a:cubicBezTo>
                  <a:cubicBezTo>
                    <a:pt x="9433" y="-1338"/>
                    <a:pt x="20956" y="9033"/>
                    <a:pt x="20050" y="19598"/>
                  </a:cubicBezTo>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09" name="Google Shape;609;p12"/>
            <p:cNvSpPr/>
            <p:nvPr/>
          </p:nvSpPr>
          <p:spPr>
            <a:xfrm>
              <a:off x="16660470" y="5495981"/>
              <a:ext cx="51206" cy="56910"/>
            </a:xfrm>
            <a:custGeom>
              <a:rect b="b" l="l" r="r" t="t"/>
              <a:pathLst>
                <a:path extrusionOk="0" h="16641" w="15211">
                  <a:moveTo>
                    <a:pt x="13728" y="14927"/>
                  </a:moveTo>
                  <a:cubicBezTo>
                    <a:pt x="18878" y="7267"/>
                    <a:pt x="9505" y="-46"/>
                    <a:pt x="2542" y="0"/>
                  </a:cubicBezTo>
                  <a:cubicBezTo>
                    <a:pt x="-2722" y="38"/>
                    <a:pt x="1511" y="2473"/>
                    <a:pt x="3469" y="4685"/>
                  </a:cubicBezTo>
                  <a:cubicBezTo>
                    <a:pt x="5500" y="6986"/>
                    <a:pt x="9314" y="21554"/>
                    <a:pt x="13728" y="14927"/>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10" name="Google Shape;610;p12"/>
            <p:cNvSpPr/>
            <p:nvPr/>
          </p:nvSpPr>
          <p:spPr>
            <a:xfrm>
              <a:off x="15821077" y="5013458"/>
              <a:ext cx="385285" cy="736124"/>
            </a:xfrm>
            <a:custGeom>
              <a:rect b="b" l="l" r="r" t="t"/>
              <a:pathLst>
                <a:path extrusionOk="0" h="21600" w="21599">
                  <a:moveTo>
                    <a:pt x="11344" y="21600"/>
                  </a:moveTo>
                  <a:cubicBezTo>
                    <a:pt x="11171" y="21600"/>
                    <a:pt x="10997" y="21591"/>
                    <a:pt x="10837" y="21580"/>
                  </a:cubicBezTo>
                  <a:lnTo>
                    <a:pt x="10010" y="21527"/>
                  </a:lnTo>
                  <a:lnTo>
                    <a:pt x="10409" y="21143"/>
                  </a:lnTo>
                  <a:cubicBezTo>
                    <a:pt x="10621" y="20939"/>
                    <a:pt x="10660" y="20699"/>
                    <a:pt x="10538" y="20365"/>
                  </a:cubicBezTo>
                  <a:lnTo>
                    <a:pt x="10512" y="20298"/>
                  </a:lnTo>
                  <a:cubicBezTo>
                    <a:pt x="10444" y="20126"/>
                    <a:pt x="10368" y="19931"/>
                    <a:pt x="10485" y="19705"/>
                  </a:cubicBezTo>
                  <a:cubicBezTo>
                    <a:pt x="10548" y="19587"/>
                    <a:pt x="10670" y="19493"/>
                    <a:pt x="10768" y="19417"/>
                  </a:cubicBezTo>
                  <a:cubicBezTo>
                    <a:pt x="10805" y="19388"/>
                    <a:pt x="10871" y="19336"/>
                    <a:pt x="10895" y="19309"/>
                  </a:cubicBezTo>
                  <a:cubicBezTo>
                    <a:pt x="10868" y="19307"/>
                    <a:pt x="10799" y="19292"/>
                    <a:pt x="10671" y="19270"/>
                  </a:cubicBezTo>
                  <a:cubicBezTo>
                    <a:pt x="10581" y="19254"/>
                    <a:pt x="10492" y="19237"/>
                    <a:pt x="10408" y="19219"/>
                  </a:cubicBezTo>
                  <a:cubicBezTo>
                    <a:pt x="10024" y="19134"/>
                    <a:pt x="9717" y="18949"/>
                    <a:pt x="9521" y="18683"/>
                  </a:cubicBezTo>
                  <a:lnTo>
                    <a:pt x="9243" y="18306"/>
                  </a:lnTo>
                  <a:lnTo>
                    <a:pt x="10014" y="18280"/>
                  </a:lnTo>
                  <a:cubicBezTo>
                    <a:pt x="10014" y="18277"/>
                    <a:pt x="10111" y="18251"/>
                    <a:pt x="10265" y="18207"/>
                  </a:cubicBezTo>
                  <a:cubicBezTo>
                    <a:pt x="10437" y="18157"/>
                    <a:pt x="10600" y="18111"/>
                    <a:pt x="10767" y="18086"/>
                  </a:cubicBezTo>
                  <a:cubicBezTo>
                    <a:pt x="10784" y="18083"/>
                    <a:pt x="10801" y="18081"/>
                    <a:pt x="10816" y="18078"/>
                  </a:cubicBezTo>
                  <a:cubicBezTo>
                    <a:pt x="10844" y="17977"/>
                    <a:pt x="10869" y="17903"/>
                    <a:pt x="10932" y="17816"/>
                  </a:cubicBezTo>
                  <a:lnTo>
                    <a:pt x="11206" y="17432"/>
                  </a:lnTo>
                  <a:lnTo>
                    <a:pt x="11882" y="17714"/>
                  </a:lnTo>
                  <a:cubicBezTo>
                    <a:pt x="11929" y="17722"/>
                    <a:pt x="11955" y="17726"/>
                    <a:pt x="11976" y="17728"/>
                  </a:cubicBezTo>
                  <a:lnTo>
                    <a:pt x="12191" y="17666"/>
                  </a:lnTo>
                  <a:cubicBezTo>
                    <a:pt x="12380" y="17610"/>
                    <a:pt x="12598" y="17547"/>
                    <a:pt x="12896" y="17547"/>
                  </a:cubicBezTo>
                  <a:cubicBezTo>
                    <a:pt x="12897" y="17547"/>
                    <a:pt x="12897" y="17547"/>
                    <a:pt x="12898" y="17547"/>
                  </a:cubicBezTo>
                  <a:cubicBezTo>
                    <a:pt x="12655" y="17373"/>
                    <a:pt x="12455" y="17161"/>
                    <a:pt x="12466" y="16938"/>
                  </a:cubicBezTo>
                  <a:cubicBezTo>
                    <a:pt x="12480" y="16609"/>
                    <a:pt x="12926" y="16388"/>
                    <a:pt x="13575" y="16388"/>
                  </a:cubicBezTo>
                  <a:cubicBezTo>
                    <a:pt x="13692" y="16388"/>
                    <a:pt x="13816" y="16395"/>
                    <a:pt x="13942" y="16409"/>
                  </a:cubicBezTo>
                  <a:cubicBezTo>
                    <a:pt x="14076" y="16234"/>
                    <a:pt x="14428" y="16168"/>
                    <a:pt x="14788" y="16118"/>
                  </a:cubicBezTo>
                  <a:cubicBezTo>
                    <a:pt x="15055" y="16081"/>
                    <a:pt x="15202" y="16018"/>
                    <a:pt x="15445" y="15913"/>
                  </a:cubicBezTo>
                  <a:lnTo>
                    <a:pt x="15575" y="15858"/>
                  </a:lnTo>
                  <a:cubicBezTo>
                    <a:pt x="15772" y="15775"/>
                    <a:pt x="15975" y="15736"/>
                    <a:pt x="16124" y="15707"/>
                  </a:cubicBezTo>
                  <a:cubicBezTo>
                    <a:pt x="16167" y="15699"/>
                    <a:pt x="16272" y="15679"/>
                    <a:pt x="16295" y="15669"/>
                  </a:cubicBezTo>
                  <a:cubicBezTo>
                    <a:pt x="16304" y="15596"/>
                    <a:pt x="16266" y="15495"/>
                    <a:pt x="16229" y="15399"/>
                  </a:cubicBezTo>
                  <a:cubicBezTo>
                    <a:pt x="16195" y="15307"/>
                    <a:pt x="16165" y="15220"/>
                    <a:pt x="16157" y="15148"/>
                  </a:cubicBezTo>
                  <a:cubicBezTo>
                    <a:pt x="16151" y="15093"/>
                    <a:pt x="16134" y="15038"/>
                    <a:pt x="16118" y="14982"/>
                  </a:cubicBezTo>
                  <a:cubicBezTo>
                    <a:pt x="16062" y="14802"/>
                    <a:pt x="16002" y="14607"/>
                    <a:pt x="16098" y="14401"/>
                  </a:cubicBezTo>
                  <a:cubicBezTo>
                    <a:pt x="16188" y="14208"/>
                    <a:pt x="16210" y="14162"/>
                    <a:pt x="16121" y="14035"/>
                  </a:cubicBezTo>
                  <a:cubicBezTo>
                    <a:pt x="16090" y="13991"/>
                    <a:pt x="15995" y="13930"/>
                    <a:pt x="15903" y="13872"/>
                  </a:cubicBezTo>
                  <a:cubicBezTo>
                    <a:pt x="15741" y="13769"/>
                    <a:pt x="15561" y="13654"/>
                    <a:pt x="15478" y="13500"/>
                  </a:cubicBezTo>
                  <a:cubicBezTo>
                    <a:pt x="15373" y="13305"/>
                    <a:pt x="15445" y="13100"/>
                    <a:pt x="15510" y="12920"/>
                  </a:cubicBezTo>
                  <a:cubicBezTo>
                    <a:pt x="15543" y="12826"/>
                    <a:pt x="15574" y="12746"/>
                    <a:pt x="15573" y="12673"/>
                  </a:cubicBezTo>
                  <a:cubicBezTo>
                    <a:pt x="15586" y="12569"/>
                    <a:pt x="15574" y="12512"/>
                    <a:pt x="15563" y="12457"/>
                  </a:cubicBezTo>
                  <a:cubicBezTo>
                    <a:pt x="15546" y="12366"/>
                    <a:pt x="15530" y="12280"/>
                    <a:pt x="15541" y="12194"/>
                  </a:cubicBezTo>
                  <a:cubicBezTo>
                    <a:pt x="15554" y="12096"/>
                    <a:pt x="15594" y="12007"/>
                    <a:pt x="15664" y="11923"/>
                  </a:cubicBezTo>
                  <a:cubicBezTo>
                    <a:pt x="15713" y="11863"/>
                    <a:pt x="15763" y="11816"/>
                    <a:pt x="15806" y="11775"/>
                  </a:cubicBezTo>
                  <a:cubicBezTo>
                    <a:pt x="15789" y="11763"/>
                    <a:pt x="15766" y="11747"/>
                    <a:pt x="15737" y="11728"/>
                  </a:cubicBezTo>
                  <a:cubicBezTo>
                    <a:pt x="15694" y="11701"/>
                    <a:pt x="15603" y="11664"/>
                    <a:pt x="15500" y="11620"/>
                  </a:cubicBezTo>
                  <a:cubicBezTo>
                    <a:pt x="14904" y="11362"/>
                    <a:pt x="14230" y="11071"/>
                    <a:pt x="14559" y="10731"/>
                  </a:cubicBezTo>
                  <a:cubicBezTo>
                    <a:pt x="14626" y="10664"/>
                    <a:pt x="14714" y="10616"/>
                    <a:pt x="14802" y="10581"/>
                  </a:cubicBezTo>
                  <a:cubicBezTo>
                    <a:pt x="14774" y="10572"/>
                    <a:pt x="14743" y="10563"/>
                    <a:pt x="14709" y="10553"/>
                  </a:cubicBezTo>
                  <a:cubicBezTo>
                    <a:pt x="14555" y="10507"/>
                    <a:pt x="14416" y="10463"/>
                    <a:pt x="14325" y="10423"/>
                  </a:cubicBezTo>
                  <a:cubicBezTo>
                    <a:pt x="14206" y="10372"/>
                    <a:pt x="14070" y="10330"/>
                    <a:pt x="13934" y="10287"/>
                  </a:cubicBezTo>
                  <a:cubicBezTo>
                    <a:pt x="13588" y="10179"/>
                    <a:pt x="13186" y="10053"/>
                    <a:pt x="12925" y="9827"/>
                  </a:cubicBezTo>
                  <a:cubicBezTo>
                    <a:pt x="12798" y="9719"/>
                    <a:pt x="12708" y="9603"/>
                    <a:pt x="12619" y="9487"/>
                  </a:cubicBezTo>
                  <a:cubicBezTo>
                    <a:pt x="12468" y="9290"/>
                    <a:pt x="12372" y="9176"/>
                    <a:pt x="12138" y="9111"/>
                  </a:cubicBezTo>
                  <a:cubicBezTo>
                    <a:pt x="11787" y="9014"/>
                    <a:pt x="11483" y="8886"/>
                    <a:pt x="11191" y="8762"/>
                  </a:cubicBezTo>
                  <a:cubicBezTo>
                    <a:pt x="11068" y="8709"/>
                    <a:pt x="10954" y="8661"/>
                    <a:pt x="10841" y="8617"/>
                  </a:cubicBezTo>
                  <a:cubicBezTo>
                    <a:pt x="10507" y="8489"/>
                    <a:pt x="10321" y="8310"/>
                    <a:pt x="10158" y="8153"/>
                  </a:cubicBezTo>
                  <a:cubicBezTo>
                    <a:pt x="10066" y="8064"/>
                    <a:pt x="9985" y="7985"/>
                    <a:pt x="9894" y="7929"/>
                  </a:cubicBezTo>
                  <a:cubicBezTo>
                    <a:pt x="9770" y="7852"/>
                    <a:pt x="9651" y="7770"/>
                    <a:pt x="9531" y="7687"/>
                  </a:cubicBezTo>
                  <a:cubicBezTo>
                    <a:pt x="9256" y="7498"/>
                    <a:pt x="8973" y="7304"/>
                    <a:pt x="8648" y="7190"/>
                  </a:cubicBezTo>
                  <a:cubicBezTo>
                    <a:pt x="8539" y="7152"/>
                    <a:pt x="8429" y="7116"/>
                    <a:pt x="8319" y="7080"/>
                  </a:cubicBezTo>
                  <a:cubicBezTo>
                    <a:pt x="8126" y="7017"/>
                    <a:pt x="7958" y="6962"/>
                    <a:pt x="7796" y="6902"/>
                  </a:cubicBezTo>
                  <a:cubicBezTo>
                    <a:pt x="7682" y="6859"/>
                    <a:pt x="7576" y="6811"/>
                    <a:pt x="7470" y="6762"/>
                  </a:cubicBezTo>
                  <a:cubicBezTo>
                    <a:pt x="7345" y="6705"/>
                    <a:pt x="7234" y="6653"/>
                    <a:pt x="7134" y="6627"/>
                  </a:cubicBezTo>
                  <a:cubicBezTo>
                    <a:pt x="7051" y="6606"/>
                    <a:pt x="6963" y="6591"/>
                    <a:pt x="6876" y="6576"/>
                  </a:cubicBezTo>
                  <a:cubicBezTo>
                    <a:pt x="6479" y="6509"/>
                    <a:pt x="5859" y="6402"/>
                    <a:pt x="5730" y="5992"/>
                  </a:cubicBezTo>
                  <a:cubicBezTo>
                    <a:pt x="5648" y="5715"/>
                    <a:pt x="5978" y="5271"/>
                    <a:pt x="6681" y="5203"/>
                  </a:cubicBezTo>
                  <a:cubicBezTo>
                    <a:pt x="6771" y="5194"/>
                    <a:pt x="6851" y="5191"/>
                    <a:pt x="6926" y="5191"/>
                  </a:cubicBezTo>
                  <a:cubicBezTo>
                    <a:pt x="7073" y="5191"/>
                    <a:pt x="7194" y="5203"/>
                    <a:pt x="7292" y="5217"/>
                  </a:cubicBezTo>
                  <a:cubicBezTo>
                    <a:pt x="7482" y="5042"/>
                    <a:pt x="7573" y="4932"/>
                    <a:pt x="7609" y="4878"/>
                  </a:cubicBezTo>
                  <a:cubicBezTo>
                    <a:pt x="7526" y="4843"/>
                    <a:pt x="7328" y="4797"/>
                    <a:pt x="7020" y="4740"/>
                  </a:cubicBezTo>
                  <a:lnTo>
                    <a:pt x="6306" y="4598"/>
                  </a:lnTo>
                  <a:lnTo>
                    <a:pt x="6528" y="4316"/>
                  </a:lnTo>
                  <a:cubicBezTo>
                    <a:pt x="6640" y="4173"/>
                    <a:pt x="6640" y="4173"/>
                    <a:pt x="6486" y="4079"/>
                  </a:cubicBezTo>
                  <a:cubicBezTo>
                    <a:pt x="6344" y="3994"/>
                    <a:pt x="6222" y="3947"/>
                    <a:pt x="6142" y="3947"/>
                  </a:cubicBezTo>
                  <a:cubicBezTo>
                    <a:pt x="5935" y="3976"/>
                    <a:pt x="5800" y="4008"/>
                    <a:pt x="5671" y="4038"/>
                  </a:cubicBezTo>
                  <a:cubicBezTo>
                    <a:pt x="5360" y="4111"/>
                    <a:pt x="5031" y="4188"/>
                    <a:pt x="4610" y="4188"/>
                  </a:cubicBezTo>
                  <a:cubicBezTo>
                    <a:pt x="4417" y="4188"/>
                    <a:pt x="4225" y="4173"/>
                    <a:pt x="4022" y="4140"/>
                  </a:cubicBezTo>
                  <a:cubicBezTo>
                    <a:pt x="3056" y="3985"/>
                    <a:pt x="2519" y="3650"/>
                    <a:pt x="2422" y="3143"/>
                  </a:cubicBezTo>
                  <a:cubicBezTo>
                    <a:pt x="2378" y="2910"/>
                    <a:pt x="2341" y="2784"/>
                    <a:pt x="2186" y="2638"/>
                  </a:cubicBezTo>
                  <a:cubicBezTo>
                    <a:pt x="2091" y="2546"/>
                    <a:pt x="2005" y="2516"/>
                    <a:pt x="1816" y="2448"/>
                  </a:cubicBezTo>
                  <a:cubicBezTo>
                    <a:pt x="1710" y="2410"/>
                    <a:pt x="1598" y="2369"/>
                    <a:pt x="1473" y="2316"/>
                  </a:cubicBezTo>
                  <a:cubicBezTo>
                    <a:pt x="1142" y="2171"/>
                    <a:pt x="759" y="1971"/>
                    <a:pt x="329" y="1743"/>
                  </a:cubicBezTo>
                  <a:lnTo>
                    <a:pt x="0" y="1569"/>
                  </a:lnTo>
                  <a:lnTo>
                    <a:pt x="262" y="1367"/>
                  </a:lnTo>
                  <a:cubicBezTo>
                    <a:pt x="280" y="1353"/>
                    <a:pt x="311" y="1303"/>
                    <a:pt x="326" y="1279"/>
                  </a:cubicBezTo>
                  <a:cubicBezTo>
                    <a:pt x="407" y="1150"/>
                    <a:pt x="593" y="857"/>
                    <a:pt x="1248" y="835"/>
                  </a:cubicBezTo>
                  <a:cubicBezTo>
                    <a:pt x="1249" y="835"/>
                    <a:pt x="1249" y="835"/>
                    <a:pt x="1250" y="835"/>
                  </a:cubicBezTo>
                  <a:cubicBezTo>
                    <a:pt x="1772" y="835"/>
                    <a:pt x="2130" y="958"/>
                    <a:pt x="2392" y="1048"/>
                  </a:cubicBezTo>
                  <a:cubicBezTo>
                    <a:pt x="2433" y="1062"/>
                    <a:pt x="2467" y="1075"/>
                    <a:pt x="2499" y="1087"/>
                  </a:cubicBezTo>
                  <a:cubicBezTo>
                    <a:pt x="2577" y="1021"/>
                    <a:pt x="2689" y="957"/>
                    <a:pt x="2865" y="910"/>
                  </a:cubicBezTo>
                  <a:cubicBezTo>
                    <a:pt x="3044" y="863"/>
                    <a:pt x="3277" y="840"/>
                    <a:pt x="3560" y="840"/>
                  </a:cubicBezTo>
                  <a:cubicBezTo>
                    <a:pt x="3798" y="840"/>
                    <a:pt x="4034" y="857"/>
                    <a:pt x="4206" y="887"/>
                  </a:cubicBezTo>
                  <a:cubicBezTo>
                    <a:pt x="4257" y="896"/>
                    <a:pt x="4306" y="906"/>
                    <a:pt x="4354" y="917"/>
                  </a:cubicBezTo>
                  <a:lnTo>
                    <a:pt x="4368" y="745"/>
                  </a:lnTo>
                  <a:lnTo>
                    <a:pt x="4832" y="710"/>
                  </a:lnTo>
                  <a:cubicBezTo>
                    <a:pt x="4928" y="702"/>
                    <a:pt x="5019" y="699"/>
                    <a:pt x="5108" y="699"/>
                  </a:cubicBezTo>
                  <a:cubicBezTo>
                    <a:pt x="5211" y="699"/>
                    <a:pt x="5313" y="703"/>
                    <a:pt x="5421" y="710"/>
                  </a:cubicBezTo>
                  <a:lnTo>
                    <a:pt x="5678" y="724"/>
                  </a:lnTo>
                  <a:lnTo>
                    <a:pt x="5747" y="778"/>
                  </a:lnTo>
                  <a:cubicBezTo>
                    <a:pt x="5877" y="751"/>
                    <a:pt x="6001" y="742"/>
                    <a:pt x="6103" y="737"/>
                  </a:cubicBezTo>
                  <a:cubicBezTo>
                    <a:pt x="6104" y="734"/>
                    <a:pt x="6104" y="731"/>
                    <a:pt x="6104" y="728"/>
                  </a:cubicBezTo>
                  <a:cubicBezTo>
                    <a:pt x="6111" y="681"/>
                    <a:pt x="6119" y="636"/>
                    <a:pt x="6132" y="593"/>
                  </a:cubicBezTo>
                  <a:cubicBezTo>
                    <a:pt x="6256" y="231"/>
                    <a:pt x="7091" y="0"/>
                    <a:pt x="7614" y="0"/>
                  </a:cubicBezTo>
                  <a:cubicBezTo>
                    <a:pt x="8238" y="11"/>
                    <a:pt x="8712" y="237"/>
                    <a:pt x="9024" y="387"/>
                  </a:cubicBezTo>
                  <a:cubicBezTo>
                    <a:pt x="9107" y="426"/>
                    <a:pt x="9154" y="452"/>
                    <a:pt x="9201" y="478"/>
                  </a:cubicBezTo>
                  <a:cubicBezTo>
                    <a:pt x="9208" y="482"/>
                    <a:pt x="9216" y="486"/>
                    <a:pt x="9225" y="492"/>
                  </a:cubicBezTo>
                  <a:cubicBezTo>
                    <a:pt x="9338" y="473"/>
                    <a:pt x="9442" y="464"/>
                    <a:pt x="9547" y="464"/>
                  </a:cubicBezTo>
                  <a:cubicBezTo>
                    <a:pt x="9806" y="464"/>
                    <a:pt x="9997" y="517"/>
                    <a:pt x="10152" y="559"/>
                  </a:cubicBezTo>
                  <a:lnTo>
                    <a:pt x="10295" y="597"/>
                  </a:lnTo>
                  <a:cubicBezTo>
                    <a:pt x="10337" y="605"/>
                    <a:pt x="10437" y="613"/>
                    <a:pt x="10527" y="621"/>
                  </a:cubicBezTo>
                  <a:cubicBezTo>
                    <a:pt x="10937" y="660"/>
                    <a:pt x="11787" y="740"/>
                    <a:pt x="11807" y="1166"/>
                  </a:cubicBezTo>
                  <a:cubicBezTo>
                    <a:pt x="11817" y="1344"/>
                    <a:pt x="11654" y="1461"/>
                    <a:pt x="11556" y="1530"/>
                  </a:cubicBezTo>
                  <a:cubicBezTo>
                    <a:pt x="11547" y="1627"/>
                    <a:pt x="11644" y="1747"/>
                    <a:pt x="11773" y="1838"/>
                  </a:cubicBezTo>
                  <a:cubicBezTo>
                    <a:pt x="11856" y="1896"/>
                    <a:pt x="11992" y="1938"/>
                    <a:pt x="12164" y="1991"/>
                  </a:cubicBezTo>
                  <a:cubicBezTo>
                    <a:pt x="12266" y="2022"/>
                    <a:pt x="12366" y="2054"/>
                    <a:pt x="12463" y="2089"/>
                  </a:cubicBezTo>
                  <a:cubicBezTo>
                    <a:pt x="12545" y="2119"/>
                    <a:pt x="12624" y="2150"/>
                    <a:pt x="12702" y="2180"/>
                  </a:cubicBezTo>
                  <a:cubicBezTo>
                    <a:pt x="12879" y="2250"/>
                    <a:pt x="13019" y="2305"/>
                    <a:pt x="13188" y="2335"/>
                  </a:cubicBezTo>
                  <a:cubicBezTo>
                    <a:pt x="13515" y="2392"/>
                    <a:pt x="13883" y="2423"/>
                    <a:pt x="14380" y="2434"/>
                  </a:cubicBezTo>
                  <a:cubicBezTo>
                    <a:pt x="14445" y="2436"/>
                    <a:pt x="14813" y="2456"/>
                    <a:pt x="14813" y="2456"/>
                  </a:cubicBezTo>
                  <a:lnTo>
                    <a:pt x="14946" y="2464"/>
                  </a:lnTo>
                  <a:lnTo>
                    <a:pt x="15183" y="2653"/>
                  </a:lnTo>
                  <a:lnTo>
                    <a:pt x="15194" y="2680"/>
                  </a:lnTo>
                  <a:cubicBezTo>
                    <a:pt x="15214" y="2727"/>
                    <a:pt x="15220" y="2775"/>
                    <a:pt x="15214" y="2829"/>
                  </a:cubicBezTo>
                  <a:cubicBezTo>
                    <a:pt x="15168" y="3120"/>
                    <a:pt x="14696" y="3276"/>
                    <a:pt x="14384" y="3379"/>
                  </a:cubicBezTo>
                  <a:cubicBezTo>
                    <a:pt x="14278" y="3414"/>
                    <a:pt x="14211" y="3435"/>
                    <a:pt x="14166" y="3457"/>
                  </a:cubicBezTo>
                  <a:cubicBezTo>
                    <a:pt x="14113" y="3484"/>
                    <a:pt x="14061" y="3513"/>
                    <a:pt x="14007" y="3541"/>
                  </a:cubicBezTo>
                  <a:cubicBezTo>
                    <a:pt x="13849" y="3629"/>
                    <a:pt x="13719" y="3698"/>
                    <a:pt x="13585" y="3755"/>
                  </a:cubicBezTo>
                  <a:cubicBezTo>
                    <a:pt x="13364" y="3848"/>
                    <a:pt x="13135" y="3891"/>
                    <a:pt x="12951" y="3926"/>
                  </a:cubicBezTo>
                  <a:cubicBezTo>
                    <a:pt x="12841" y="3947"/>
                    <a:pt x="12743" y="3965"/>
                    <a:pt x="12671" y="3989"/>
                  </a:cubicBezTo>
                  <a:cubicBezTo>
                    <a:pt x="12463" y="4057"/>
                    <a:pt x="12344" y="4270"/>
                    <a:pt x="12237" y="4458"/>
                  </a:cubicBezTo>
                  <a:cubicBezTo>
                    <a:pt x="12177" y="4566"/>
                    <a:pt x="12117" y="4670"/>
                    <a:pt x="12045" y="4761"/>
                  </a:cubicBezTo>
                  <a:cubicBezTo>
                    <a:pt x="11876" y="4971"/>
                    <a:pt x="11592" y="5086"/>
                    <a:pt x="11363" y="5179"/>
                  </a:cubicBezTo>
                  <a:cubicBezTo>
                    <a:pt x="11229" y="5233"/>
                    <a:pt x="11114" y="5281"/>
                    <a:pt x="11079" y="5325"/>
                  </a:cubicBezTo>
                  <a:cubicBezTo>
                    <a:pt x="11047" y="5365"/>
                    <a:pt x="11038" y="5456"/>
                    <a:pt x="11030" y="5528"/>
                  </a:cubicBezTo>
                  <a:cubicBezTo>
                    <a:pt x="11019" y="5631"/>
                    <a:pt x="11008" y="5735"/>
                    <a:pt x="10957" y="5836"/>
                  </a:cubicBezTo>
                  <a:cubicBezTo>
                    <a:pt x="10820" y="6105"/>
                    <a:pt x="10731" y="6312"/>
                    <a:pt x="10847" y="6532"/>
                  </a:cubicBezTo>
                  <a:cubicBezTo>
                    <a:pt x="10935" y="6700"/>
                    <a:pt x="11285" y="6942"/>
                    <a:pt x="11761" y="7163"/>
                  </a:cubicBezTo>
                  <a:cubicBezTo>
                    <a:pt x="12437" y="7478"/>
                    <a:pt x="12777" y="7575"/>
                    <a:pt x="12920" y="7604"/>
                  </a:cubicBezTo>
                  <a:cubicBezTo>
                    <a:pt x="13425" y="7712"/>
                    <a:pt x="13292" y="7992"/>
                    <a:pt x="13229" y="8127"/>
                  </a:cubicBezTo>
                  <a:lnTo>
                    <a:pt x="13219" y="8149"/>
                  </a:lnTo>
                  <a:cubicBezTo>
                    <a:pt x="13260" y="8174"/>
                    <a:pt x="13327" y="8217"/>
                    <a:pt x="13371" y="8245"/>
                  </a:cubicBezTo>
                  <a:cubicBezTo>
                    <a:pt x="13664" y="8437"/>
                    <a:pt x="13958" y="8578"/>
                    <a:pt x="14271" y="8727"/>
                  </a:cubicBezTo>
                  <a:cubicBezTo>
                    <a:pt x="14453" y="8814"/>
                    <a:pt x="14634" y="8901"/>
                    <a:pt x="14806" y="8991"/>
                  </a:cubicBezTo>
                  <a:cubicBezTo>
                    <a:pt x="15113" y="9153"/>
                    <a:pt x="15439" y="9311"/>
                    <a:pt x="15769" y="9470"/>
                  </a:cubicBezTo>
                  <a:cubicBezTo>
                    <a:pt x="15960" y="9561"/>
                    <a:pt x="16150" y="9654"/>
                    <a:pt x="16340" y="9748"/>
                  </a:cubicBezTo>
                  <a:cubicBezTo>
                    <a:pt x="16435" y="9794"/>
                    <a:pt x="16549" y="9831"/>
                    <a:pt x="16681" y="9874"/>
                  </a:cubicBezTo>
                  <a:cubicBezTo>
                    <a:pt x="16872" y="9935"/>
                    <a:pt x="17101" y="10009"/>
                    <a:pt x="17305" y="10128"/>
                  </a:cubicBezTo>
                  <a:cubicBezTo>
                    <a:pt x="17493" y="10240"/>
                    <a:pt x="17666" y="10359"/>
                    <a:pt x="17839" y="10479"/>
                  </a:cubicBezTo>
                  <a:cubicBezTo>
                    <a:pt x="17981" y="10579"/>
                    <a:pt x="18125" y="10679"/>
                    <a:pt x="18280" y="10772"/>
                  </a:cubicBezTo>
                  <a:lnTo>
                    <a:pt x="18589" y="10957"/>
                  </a:lnTo>
                  <a:cubicBezTo>
                    <a:pt x="19158" y="11295"/>
                    <a:pt x="19740" y="11641"/>
                    <a:pt x="20134" y="12082"/>
                  </a:cubicBezTo>
                  <a:cubicBezTo>
                    <a:pt x="20470" y="12455"/>
                    <a:pt x="20926" y="13017"/>
                    <a:pt x="21009" y="13586"/>
                  </a:cubicBezTo>
                  <a:cubicBezTo>
                    <a:pt x="21038" y="13764"/>
                    <a:pt x="21150" y="13943"/>
                    <a:pt x="21271" y="14132"/>
                  </a:cubicBezTo>
                  <a:cubicBezTo>
                    <a:pt x="21408" y="14350"/>
                    <a:pt x="21566" y="14597"/>
                    <a:pt x="21594" y="14872"/>
                  </a:cubicBezTo>
                  <a:lnTo>
                    <a:pt x="21599" y="15019"/>
                  </a:lnTo>
                  <a:cubicBezTo>
                    <a:pt x="21600" y="15235"/>
                    <a:pt x="21560" y="15451"/>
                    <a:pt x="21518" y="15666"/>
                  </a:cubicBezTo>
                  <a:cubicBezTo>
                    <a:pt x="21490" y="15805"/>
                    <a:pt x="21464" y="15945"/>
                    <a:pt x="21450" y="16083"/>
                  </a:cubicBezTo>
                  <a:cubicBezTo>
                    <a:pt x="21443" y="16159"/>
                    <a:pt x="21439" y="16237"/>
                    <a:pt x="21435" y="16317"/>
                  </a:cubicBezTo>
                  <a:cubicBezTo>
                    <a:pt x="21418" y="16674"/>
                    <a:pt x="21400" y="17079"/>
                    <a:pt x="21036" y="17436"/>
                  </a:cubicBezTo>
                  <a:cubicBezTo>
                    <a:pt x="20618" y="17843"/>
                    <a:pt x="19864" y="18054"/>
                    <a:pt x="19198" y="18241"/>
                  </a:cubicBezTo>
                  <a:lnTo>
                    <a:pt x="19035" y="18287"/>
                  </a:lnTo>
                  <a:cubicBezTo>
                    <a:pt x="18254" y="18508"/>
                    <a:pt x="17482" y="18735"/>
                    <a:pt x="16720" y="18977"/>
                  </a:cubicBezTo>
                  <a:lnTo>
                    <a:pt x="16373" y="19087"/>
                  </a:lnTo>
                  <a:lnTo>
                    <a:pt x="16119" y="18975"/>
                  </a:lnTo>
                  <a:cubicBezTo>
                    <a:pt x="16090" y="19123"/>
                    <a:pt x="16025" y="19284"/>
                    <a:pt x="15886" y="19472"/>
                  </a:cubicBezTo>
                  <a:cubicBezTo>
                    <a:pt x="15872" y="19489"/>
                    <a:pt x="15863" y="19512"/>
                    <a:pt x="15851" y="19538"/>
                  </a:cubicBezTo>
                  <a:cubicBezTo>
                    <a:pt x="15750" y="19744"/>
                    <a:pt x="15648" y="19954"/>
                    <a:pt x="15326" y="20055"/>
                  </a:cubicBezTo>
                  <a:cubicBezTo>
                    <a:pt x="15196" y="20096"/>
                    <a:pt x="15050" y="20116"/>
                    <a:pt x="14890" y="20116"/>
                  </a:cubicBezTo>
                  <a:cubicBezTo>
                    <a:pt x="14866" y="20116"/>
                    <a:pt x="14844" y="20116"/>
                    <a:pt x="14819" y="20115"/>
                  </a:cubicBezTo>
                  <a:cubicBezTo>
                    <a:pt x="14779" y="20181"/>
                    <a:pt x="14732" y="20236"/>
                    <a:pt x="14696" y="20266"/>
                  </a:cubicBezTo>
                  <a:cubicBezTo>
                    <a:pt x="14502" y="20425"/>
                    <a:pt x="14206" y="20508"/>
                    <a:pt x="13991" y="20569"/>
                  </a:cubicBezTo>
                  <a:cubicBezTo>
                    <a:pt x="13818" y="20617"/>
                    <a:pt x="13650" y="20652"/>
                    <a:pt x="13480" y="20686"/>
                  </a:cubicBezTo>
                  <a:cubicBezTo>
                    <a:pt x="13229" y="20736"/>
                    <a:pt x="12992" y="20782"/>
                    <a:pt x="12886" y="20857"/>
                  </a:cubicBezTo>
                  <a:cubicBezTo>
                    <a:pt x="12874" y="20867"/>
                    <a:pt x="12860" y="20916"/>
                    <a:pt x="12849" y="20951"/>
                  </a:cubicBezTo>
                  <a:cubicBezTo>
                    <a:pt x="12815" y="21070"/>
                    <a:pt x="12764" y="21247"/>
                    <a:pt x="12454" y="21398"/>
                  </a:cubicBezTo>
                  <a:cubicBezTo>
                    <a:pt x="12173" y="21534"/>
                    <a:pt x="11810" y="21600"/>
                    <a:pt x="11344"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11" name="Google Shape;611;p12"/>
            <p:cNvSpPr/>
            <p:nvPr/>
          </p:nvSpPr>
          <p:spPr>
            <a:xfrm>
              <a:off x="15392456" y="4763262"/>
              <a:ext cx="401123" cy="918911"/>
            </a:xfrm>
            <a:custGeom>
              <a:rect b="b" l="l" r="r" t="t"/>
              <a:pathLst>
                <a:path extrusionOk="0" h="21600" w="21600">
                  <a:moveTo>
                    <a:pt x="18560" y="21595"/>
                  </a:moveTo>
                  <a:lnTo>
                    <a:pt x="18289" y="21574"/>
                  </a:lnTo>
                  <a:lnTo>
                    <a:pt x="18164" y="21480"/>
                  </a:lnTo>
                  <a:cubicBezTo>
                    <a:pt x="17892" y="21279"/>
                    <a:pt x="17646" y="21057"/>
                    <a:pt x="17686" y="20807"/>
                  </a:cubicBezTo>
                  <a:cubicBezTo>
                    <a:pt x="17714" y="20636"/>
                    <a:pt x="17837" y="20486"/>
                    <a:pt x="17955" y="20340"/>
                  </a:cubicBezTo>
                  <a:cubicBezTo>
                    <a:pt x="17999" y="20287"/>
                    <a:pt x="18038" y="20240"/>
                    <a:pt x="18072" y="20192"/>
                  </a:cubicBezTo>
                  <a:cubicBezTo>
                    <a:pt x="18208" y="20004"/>
                    <a:pt x="18108" y="19772"/>
                    <a:pt x="18012" y="19548"/>
                  </a:cubicBezTo>
                  <a:lnTo>
                    <a:pt x="17976" y="19461"/>
                  </a:lnTo>
                  <a:cubicBezTo>
                    <a:pt x="17849" y="19150"/>
                    <a:pt x="17711" y="18808"/>
                    <a:pt x="17706" y="18485"/>
                  </a:cubicBezTo>
                  <a:cubicBezTo>
                    <a:pt x="17704" y="18285"/>
                    <a:pt x="17545" y="18073"/>
                    <a:pt x="17391" y="17868"/>
                  </a:cubicBezTo>
                  <a:cubicBezTo>
                    <a:pt x="17391" y="17868"/>
                    <a:pt x="17236" y="17660"/>
                    <a:pt x="17197" y="17611"/>
                  </a:cubicBezTo>
                  <a:lnTo>
                    <a:pt x="17178" y="17631"/>
                  </a:lnTo>
                  <a:lnTo>
                    <a:pt x="16677" y="17542"/>
                  </a:lnTo>
                  <a:cubicBezTo>
                    <a:pt x="16420" y="17496"/>
                    <a:pt x="16349" y="17412"/>
                    <a:pt x="16158" y="17187"/>
                  </a:cubicBezTo>
                  <a:lnTo>
                    <a:pt x="16120" y="17142"/>
                  </a:lnTo>
                  <a:cubicBezTo>
                    <a:pt x="15911" y="16960"/>
                    <a:pt x="15856" y="16775"/>
                    <a:pt x="15806" y="16612"/>
                  </a:cubicBezTo>
                  <a:cubicBezTo>
                    <a:pt x="15789" y="16556"/>
                    <a:pt x="15776" y="16510"/>
                    <a:pt x="15758" y="16462"/>
                  </a:cubicBezTo>
                  <a:cubicBezTo>
                    <a:pt x="15728" y="16386"/>
                    <a:pt x="15615" y="16286"/>
                    <a:pt x="15505" y="16190"/>
                  </a:cubicBezTo>
                  <a:cubicBezTo>
                    <a:pt x="15426" y="16121"/>
                    <a:pt x="15351" y="16055"/>
                    <a:pt x="15293" y="15992"/>
                  </a:cubicBezTo>
                  <a:cubicBezTo>
                    <a:pt x="15047" y="15727"/>
                    <a:pt x="14934" y="15438"/>
                    <a:pt x="14833" y="15184"/>
                  </a:cubicBezTo>
                  <a:cubicBezTo>
                    <a:pt x="14754" y="14987"/>
                    <a:pt x="14675" y="14785"/>
                    <a:pt x="14542" y="14601"/>
                  </a:cubicBezTo>
                  <a:cubicBezTo>
                    <a:pt x="14536" y="14599"/>
                    <a:pt x="14529" y="14597"/>
                    <a:pt x="14522" y="14595"/>
                  </a:cubicBezTo>
                  <a:cubicBezTo>
                    <a:pt x="14397" y="14554"/>
                    <a:pt x="14182" y="14485"/>
                    <a:pt x="14125" y="14359"/>
                  </a:cubicBezTo>
                  <a:cubicBezTo>
                    <a:pt x="14088" y="14275"/>
                    <a:pt x="14107" y="14187"/>
                    <a:pt x="14125" y="14110"/>
                  </a:cubicBezTo>
                  <a:cubicBezTo>
                    <a:pt x="14131" y="14086"/>
                    <a:pt x="14138" y="14054"/>
                    <a:pt x="14142" y="14027"/>
                  </a:cubicBezTo>
                  <a:cubicBezTo>
                    <a:pt x="13970" y="14013"/>
                    <a:pt x="13796" y="13992"/>
                    <a:pt x="13636" y="13937"/>
                  </a:cubicBezTo>
                  <a:cubicBezTo>
                    <a:pt x="13456" y="13876"/>
                    <a:pt x="13348" y="13795"/>
                    <a:pt x="13271" y="13709"/>
                  </a:cubicBezTo>
                  <a:cubicBezTo>
                    <a:pt x="13085" y="13896"/>
                    <a:pt x="12745" y="14044"/>
                    <a:pt x="12275" y="14138"/>
                  </a:cubicBezTo>
                  <a:lnTo>
                    <a:pt x="12111" y="14171"/>
                  </a:lnTo>
                  <a:cubicBezTo>
                    <a:pt x="11795" y="14233"/>
                    <a:pt x="11472" y="14297"/>
                    <a:pt x="11285" y="14388"/>
                  </a:cubicBezTo>
                  <a:cubicBezTo>
                    <a:pt x="11200" y="14429"/>
                    <a:pt x="11126" y="14496"/>
                    <a:pt x="11048" y="14568"/>
                  </a:cubicBezTo>
                  <a:cubicBezTo>
                    <a:pt x="10896" y="14707"/>
                    <a:pt x="10710" y="14878"/>
                    <a:pt x="10306" y="14984"/>
                  </a:cubicBezTo>
                  <a:cubicBezTo>
                    <a:pt x="10096" y="15040"/>
                    <a:pt x="9834" y="15069"/>
                    <a:pt x="9531" y="15069"/>
                  </a:cubicBezTo>
                  <a:cubicBezTo>
                    <a:pt x="8925" y="15069"/>
                    <a:pt x="8256" y="14956"/>
                    <a:pt x="7904" y="14794"/>
                  </a:cubicBezTo>
                  <a:cubicBezTo>
                    <a:pt x="7844" y="14766"/>
                    <a:pt x="7795" y="14725"/>
                    <a:pt x="7756" y="14680"/>
                  </a:cubicBezTo>
                  <a:cubicBezTo>
                    <a:pt x="7655" y="14714"/>
                    <a:pt x="7531" y="14736"/>
                    <a:pt x="7374" y="14736"/>
                  </a:cubicBezTo>
                  <a:cubicBezTo>
                    <a:pt x="7218" y="14736"/>
                    <a:pt x="6989" y="14711"/>
                    <a:pt x="6787" y="14594"/>
                  </a:cubicBezTo>
                  <a:cubicBezTo>
                    <a:pt x="6431" y="14387"/>
                    <a:pt x="6531" y="14051"/>
                    <a:pt x="6660" y="13782"/>
                  </a:cubicBezTo>
                  <a:cubicBezTo>
                    <a:pt x="6744" y="13604"/>
                    <a:pt x="6799" y="13430"/>
                    <a:pt x="6829" y="13235"/>
                  </a:cubicBezTo>
                  <a:cubicBezTo>
                    <a:pt x="6843" y="13151"/>
                    <a:pt x="6888" y="13065"/>
                    <a:pt x="6939" y="12979"/>
                  </a:cubicBezTo>
                  <a:cubicBezTo>
                    <a:pt x="6986" y="12895"/>
                    <a:pt x="7033" y="12815"/>
                    <a:pt x="7015" y="12758"/>
                  </a:cubicBezTo>
                  <a:cubicBezTo>
                    <a:pt x="6942" y="12533"/>
                    <a:pt x="6656" y="12303"/>
                    <a:pt x="6380" y="12081"/>
                  </a:cubicBezTo>
                  <a:cubicBezTo>
                    <a:pt x="6245" y="11972"/>
                    <a:pt x="6111" y="11865"/>
                    <a:pt x="5998" y="11757"/>
                  </a:cubicBezTo>
                  <a:lnTo>
                    <a:pt x="5927" y="11688"/>
                  </a:lnTo>
                  <a:cubicBezTo>
                    <a:pt x="5794" y="11554"/>
                    <a:pt x="5743" y="11526"/>
                    <a:pt x="5693" y="11523"/>
                  </a:cubicBezTo>
                  <a:lnTo>
                    <a:pt x="5608" y="11641"/>
                  </a:lnTo>
                  <a:lnTo>
                    <a:pt x="5263" y="11670"/>
                  </a:lnTo>
                  <a:cubicBezTo>
                    <a:pt x="5263" y="11670"/>
                    <a:pt x="5125" y="11675"/>
                    <a:pt x="5124" y="11675"/>
                  </a:cubicBezTo>
                  <a:cubicBezTo>
                    <a:pt x="4518" y="11675"/>
                    <a:pt x="4096" y="11458"/>
                    <a:pt x="4025" y="11248"/>
                  </a:cubicBezTo>
                  <a:cubicBezTo>
                    <a:pt x="3976" y="11095"/>
                    <a:pt x="4111" y="10989"/>
                    <a:pt x="4201" y="10924"/>
                  </a:cubicBezTo>
                  <a:cubicBezTo>
                    <a:pt x="4118" y="10882"/>
                    <a:pt x="4044" y="10830"/>
                    <a:pt x="4010" y="10758"/>
                  </a:cubicBezTo>
                  <a:cubicBezTo>
                    <a:pt x="3943" y="10629"/>
                    <a:pt x="4037" y="10542"/>
                    <a:pt x="4130" y="10492"/>
                  </a:cubicBezTo>
                  <a:lnTo>
                    <a:pt x="4280" y="10411"/>
                  </a:lnTo>
                  <a:lnTo>
                    <a:pt x="4448" y="10402"/>
                  </a:lnTo>
                  <a:cubicBezTo>
                    <a:pt x="4428" y="10393"/>
                    <a:pt x="4409" y="10384"/>
                    <a:pt x="4389" y="10374"/>
                  </a:cubicBezTo>
                  <a:lnTo>
                    <a:pt x="3778" y="10376"/>
                  </a:lnTo>
                  <a:cubicBezTo>
                    <a:pt x="2789" y="10376"/>
                    <a:pt x="2337" y="10019"/>
                    <a:pt x="2006" y="9759"/>
                  </a:cubicBezTo>
                  <a:cubicBezTo>
                    <a:pt x="1908" y="9683"/>
                    <a:pt x="1830" y="9620"/>
                    <a:pt x="1744" y="9570"/>
                  </a:cubicBezTo>
                  <a:cubicBezTo>
                    <a:pt x="1584" y="9474"/>
                    <a:pt x="1377" y="9386"/>
                    <a:pt x="1157" y="9291"/>
                  </a:cubicBezTo>
                  <a:cubicBezTo>
                    <a:pt x="754" y="9119"/>
                    <a:pt x="301" y="8925"/>
                    <a:pt x="83" y="8654"/>
                  </a:cubicBezTo>
                  <a:lnTo>
                    <a:pt x="0" y="8552"/>
                  </a:lnTo>
                  <a:lnTo>
                    <a:pt x="137" y="8525"/>
                  </a:lnTo>
                  <a:cubicBezTo>
                    <a:pt x="138" y="8524"/>
                    <a:pt x="138" y="8523"/>
                    <a:pt x="138" y="8522"/>
                  </a:cubicBezTo>
                  <a:cubicBezTo>
                    <a:pt x="179" y="8317"/>
                    <a:pt x="230" y="8067"/>
                    <a:pt x="706" y="7990"/>
                  </a:cubicBezTo>
                  <a:lnTo>
                    <a:pt x="743" y="7984"/>
                  </a:lnTo>
                  <a:lnTo>
                    <a:pt x="838" y="7974"/>
                  </a:lnTo>
                  <a:lnTo>
                    <a:pt x="938" y="7972"/>
                  </a:lnTo>
                  <a:cubicBezTo>
                    <a:pt x="1022" y="7972"/>
                    <a:pt x="1103" y="7978"/>
                    <a:pt x="1181" y="7988"/>
                  </a:cubicBezTo>
                  <a:cubicBezTo>
                    <a:pt x="1167" y="7855"/>
                    <a:pt x="1133" y="7724"/>
                    <a:pt x="1076" y="7594"/>
                  </a:cubicBezTo>
                  <a:lnTo>
                    <a:pt x="855" y="7088"/>
                  </a:lnTo>
                  <a:lnTo>
                    <a:pt x="1880" y="7342"/>
                  </a:lnTo>
                  <a:cubicBezTo>
                    <a:pt x="2115" y="7400"/>
                    <a:pt x="2232" y="7404"/>
                    <a:pt x="2262" y="7404"/>
                  </a:cubicBezTo>
                  <a:cubicBezTo>
                    <a:pt x="2379" y="7370"/>
                    <a:pt x="2275" y="7203"/>
                    <a:pt x="2148" y="7020"/>
                  </a:cubicBezTo>
                  <a:cubicBezTo>
                    <a:pt x="2008" y="6819"/>
                    <a:pt x="1779" y="6491"/>
                    <a:pt x="2268" y="6304"/>
                  </a:cubicBezTo>
                  <a:cubicBezTo>
                    <a:pt x="2390" y="5665"/>
                    <a:pt x="2317" y="5543"/>
                    <a:pt x="2314" y="5538"/>
                  </a:cubicBezTo>
                  <a:lnTo>
                    <a:pt x="2208" y="5429"/>
                  </a:lnTo>
                  <a:lnTo>
                    <a:pt x="2466" y="5386"/>
                  </a:lnTo>
                  <a:lnTo>
                    <a:pt x="2452" y="5191"/>
                  </a:lnTo>
                  <a:lnTo>
                    <a:pt x="2715" y="5184"/>
                  </a:lnTo>
                  <a:cubicBezTo>
                    <a:pt x="2924" y="5178"/>
                    <a:pt x="3103" y="5173"/>
                    <a:pt x="3281" y="5173"/>
                  </a:cubicBezTo>
                  <a:cubicBezTo>
                    <a:pt x="3505" y="5173"/>
                    <a:pt x="3697" y="5180"/>
                    <a:pt x="3867" y="5196"/>
                  </a:cubicBezTo>
                  <a:cubicBezTo>
                    <a:pt x="3953" y="5205"/>
                    <a:pt x="4031" y="5216"/>
                    <a:pt x="4100" y="5228"/>
                  </a:cubicBezTo>
                  <a:cubicBezTo>
                    <a:pt x="4105" y="5216"/>
                    <a:pt x="4109" y="5203"/>
                    <a:pt x="4113" y="5191"/>
                  </a:cubicBezTo>
                  <a:cubicBezTo>
                    <a:pt x="4166" y="5016"/>
                    <a:pt x="4221" y="4839"/>
                    <a:pt x="4389" y="4662"/>
                  </a:cubicBezTo>
                  <a:lnTo>
                    <a:pt x="4432" y="4617"/>
                  </a:lnTo>
                  <a:cubicBezTo>
                    <a:pt x="4629" y="4418"/>
                    <a:pt x="4698" y="4308"/>
                    <a:pt x="4720" y="4251"/>
                  </a:cubicBezTo>
                  <a:lnTo>
                    <a:pt x="4623" y="4243"/>
                  </a:lnTo>
                  <a:lnTo>
                    <a:pt x="4485" y="4107"/>
                  </a:lnTo>
                  <a:cubicBezTo>
                    <a:pt x="4378" y="3941"/>
                    <a:pt x="4356" y="3810"/>
                    <a:pt x="4405" y="3691"/>
                  </a:cubicBezTo>
                  <a:lnTo>
                    <a:pt x="4446" y="3593"/>
                  </a:lnTo>
                  <a:lnTo>
                    <a:pt x="4632" y="3537"/>
                  </a:lnTo>
                  <a:cubicBezTo>
                    <a:pt x="5094" y="3398"/>
                    <a:pt x="5288" y="3140"/>
                    <a:pt x="5127" y="2880"/>
                  </a:cubicBezTo>
                  <a:cubicBezTo>
                    <a:pt x="4795" y="2343"/>
                    <a:pt x="5075" y="2215"/>
                    <a:pt x="6027" y="1960"/>
                  </a:cubicBezTo>
                  <a:cubicBezTo>
                    <a:pt x="6272" y="1894"/>
                    <a:pt x="6426" y="1839"/>
                    <a:pt x="6573" y="1787"/>
                  </a:cubicBezTo>
                  <a:cubicBezTo>
                    <a:pt x="6977" y="1644"/>
                    <a:pt x="7431" y="1483"/>
                    <a:pt x="8204" y="1472"/>
                  </a:cubicBezTo>
                  <a:lnTo>
                    <a:pt x="8204" y="1472"/>
                  </a:lnTo>
                  <a:cubicBezTo>
                    <a:pt x="8338" y="1472"/>
                    <a:pt x="8468" y="1481"/>
                    <a:pt x="8593" y="1496"/>
                  </a:cubicBezTo>
                  <a:cubicBezTo>
                    <a:pt x="8530" y="1419"/>
                    <a:pt x="8504" y="1322"/>
                    <a:pt x="8557" y="1189"/>
                  </a:cubicBezTo>
                  <a:cubicBezTo>
                    <a:pt x="8628" y="1015"/>
                    <a:pt x="8838" y="902"/>
                    <a:pt x="8991" y="819"/>
                  </a:cubicBezTo>
                  <a:cubicBezTo>
                    <a:pt x="9074" y="775"/>
                    <a:pt x="9142" y="739"/>
                    <a:pt x="9166" y="709"/>
                  </a:cubicBezTo>
                  <a:cubicBezTo>
                    <a:pt x="9177" y="690"/>
                    <a:pt x="9163" y="616"/>
                    <a:pt x="9157" y="580"/>
                  </a:cubicBezTo>
                  <a:lnTo>
                    <a:pt x="9148" y="530"/>
                  </a:lnTo>
                  <a:lnTo>
                    <a:pt x="9122" y="484"/>
                  </a:lnTo>
                  <a:cubicBezTo>
                    <a:pt x="9104" y="384"/>
                    <a:pt x="9096" y="305"/>
                    <a:pt x="9104" y="226"/>
                  </a:cubicBezTo>
                  <a:lnTo>
                    <a:pt x="9131" y="15"/>
                  </a:lnTo>
                  <a:cubicBezTo>
                    <a:pt x="9131" y="15"/>
                    <a:pt x="9637" y="0"/>
                    <a:pt x="9641" y="0"/>
                  </a:cubicBezTo>
                  <a:cubicBezTo>
                    <a:pt x="10092" y="0"/>
                    <a:pt x="10338" y="75"/>
                    <a:pt x="10518" y="129"/>
                  </a:cubicBezTo>
                  <a:lnTo>
                    <a:pt x="10615" y="158"/>
                  </a:lnTo>
                  <a:lnTo>
                    <a:pt x="10824" y="214"/>
                  </a:lnTo>
                  <a:cubicBezTo>
                    <a:pt x="11124" y="292"/>
                    <a:pt x="11500" y="390"/>
                    <a:pt x="11757" y="549"/>
                  </a:cubicBezTo>
                  <a:cubicBezTo>
                    <a:pt x="11902" y="640"/>
                    <a:pt x="11976" y="733"/>
                    <a:pt x="12041" y="815"/>
                  </a:cubicBezTo>
                  <a:cubicBezTo>
                    <a:pt x="12101" y="891"/>
                    <a:pt x="12153" y="956"/>
                    <a:pt x="12230" y="985"/>
                  </a:cubicBezTo>
                  <a:cubicBezTo>
                    <a:pt x="12254" y="990"/>
                    <a:pt x="12363" y="994"/>
                    <a:pt x="12421" y="997"/>
                  </a:cubicBezTo>
                  <a:cubicBezTo>
                    <a:pt x="12664" y="1006"/>
                    <a:pt x="13030" y="1021"/>
                    <a:pt x="13336" y="1162"/>
                  </a:cubicBezTo>
                  <a:cubicBezTo>
                    <a:pt x="13643" y="1303"/>
                    <a:pt x="13754" y="1497"/>
                    <a:pt x="13836" y="1639"/>
                  </a:cubicBezTo>
                  <a:lnTo>
                    <a:pt x="13866" y="1691"/>
                  </a:lnTo>
                  <a:cubicBezTo>
                    <a:pt x="14072" y="2038"/>
                    <a:pt x="14167" y="2429"/>
                    <a:pt x="14169" y="2921"/>
                  </a:cubicBezTo>
                  <a:cubicBezTo>
                    <a:pt x="14169" y="3076"/>
                    <a:pt x="14112" y="3234"/>
                    <a:pt x="13999" y="3389"/>
                  </a:cubicBezTo>
                  <a:cubicBezTo>
                    <a:pt x="13875" y="3554"/>
                    <a:pt x="13706" y="3625"/>
                    <a:pt x="13527" y="3700"/>
                  </a:cubicBezTo>
                  <a:cubicBezTo>
                    <a:pt x="13098" y="3881"/>
                    <a:pt x="12828" y="4068"/>
                    <a:pt x="12726" y="4254"/>
                  </a:cubicBezTo>
                  <a:cubicBezTo>
                    <a:pt x="12747" y="4339"/>
                    <a:pt x="12763" y="4406"/>
                    <a:pt x="12721" y="4479"/>
                  </a:cubicBezTo>
                  <a:cubicBezTo>
                    <a:pt x="12653" y="4591"/>
                    <a:pt x="12508" y="4650"/>
                    <a:pt x="12390" y="4683"/>
                  </a:cubicBezTo>
                  <a:cubicBezTo>
                    <a:pt x="12427" y="4740"/>
                    <a:pt x="12498" y="4775"/>
                    <a:pt x="12653" y="4846"/>
                  </a:cubicBezTo>
                  <a:cubicBezTo>
                    <a:pt x="12763" y="4895"/>
                    <a:pt x="12991" y="4998"/>
                    <a:pt x="13066" y="5134"/>
                  </a:cubicBezTo>
                  <a:cubicBezTo>
                    <a:pt x="13376" y="5079"/>
                    <a:pt x="13659" y="5054"/>
                    <a:pt x="14020" y="5050"/>
                  </a:cubicBezTo>
                  <a:cubicBezTo>
                    <a:pt x="14021" y="5050"/>
                    <a:pt x="14021" y="5050"/>
                    <a:pt x="14022" y="5050"/>
                  </a:cubicBezTo>
                  <a:cubicBezTo>
                    <a:pt x="14106" y="5050"/>
                    <a:pt x="14211" y="5054"/>
                    <a:pt x="14333" y="5060"/>
                  </a:cubicBezTo>
                  <a:cubicBezTo>
                    <a:pt x="14470" y="5067"/>
                    <a:pt x="14594" y="5073"/>
                    <a:pt x="14690" y="5073"/>
                  </a:cubicBezTo>
                  <a:lnTo>
                    <a:pt x="14816" y="5073"/>
                  </a:lnTo>
                  <a:lnTo>
                    <a:pt x="15433" y="5394"/>
                  </a:lnTo>
                  <a:lnTo>
                    <a:pt x="15248" y="5469"/>
                  </a:lnTo>
                  <a:cubicBezTo>
                    <a:pt x="15413" y="5512"/>
                    <a:pt x="15574" y="5573"/>
                    <a:pt x="15677" y="5691"/>
                  </a:cubicBezTo>
                  <a:cubicBezTo>
                    <a:pt x="15741" y="5768"/>
                    <a:pt x="15786" y="5845"/>
                    <a:pt x="15826" y="5920"/>
                  </a:cubicBezTo>
                  <a:cubicBezTo>
                    <a:pt x="15934" y="6116"/>
                    <a:pt x="15984" y="6166"/>
                    <a:pt x="16218" y="6205"/>
                  </a:cubicBezTo>
                  <a:cubicBezTo>
                    <a:pt x="16249" y="6209"/>
                    <a:pt x="16305" y="6211"/>
                    <a:pt x="16360" y="6213"/>
                  </a:cubicBezTo>
                  <a:cubicBezTo>
                    <a:pt x="16524" y="6221"/>
                    <a:pt x="16747" y="6232"/>
                    <a:pt x="16947" y="6287"/>
                  </a:cubicBezTo>
                  <a:cubicBezTo>
                    <a:pt x="17505" y="6441"/>
                    <a:pt x="17298" y="6702"/>
                    <a:pt x="17220" y="6801"/>
                  </a:cubicBezTo>
                  <a:cubicBezTo>
                    <a:pt x="17199" y="6828"/>
                    <a:pt x="17177" y="6853"/>
                    <a:pt x="17171" y="6870"/>
                  </a:cubicBezTo>
                  <a:cubicBezTo>
                    <a:pt x="17227" y="6940"/>
                    <a:pt x="17270" y="7005"/>
                    <a:pt x="17261" y="7087"/>
                  </a:cubicBezTo>
                  <a:cubicBezTo>
                    <a:pt x="17248" y="7190"/>
                    <a:pt x="17143" y="7268"/>
                    <a:pt x="17072" y="7319"/>
                  </a:cubicBezTo>
                  <a:cubicBezTo>
                    <a:pt x="17072" y="7319"/>
                    <a:pt x="17362" y="7317"/>
                    <a:pt x="17446" y="7317"/>
                  </a:cubicBezTo>
                  <a:lnTo>
                    <a:pt x="17712" y="7319"/>
                  </a:lnTo>
                  <a:cubicBezTo>
                    <a:pt x="18533" y="7330"/>
                    <a:pt x="18771" y="7627"/>
                    <a:pt x="18899" y="7786"/>
                  </a:cubicBezTo>
                  <a:cubicBezTo>
                    <a:pt x="18950" y="7849"/>
                    <a:pt x="18993" y="7904"/>
                    <a:pt x="19046" y="7938"/>
                  </a:cubicBezTo>
                  <a:lnTo>
                    <a:pt x="19104" y="7976"/>
                  </a:lnTo>
                  <a:cubicBezTo>
                    <a:pt x="19146" y="8004"/>
                    <a:pt x="19208" y="8046"/>
                    <a:pt x="19237" y="8055"/>
                  </a:cubicBezTo>
                  <a:cubicBezTo>
                    <a:pt x="19310" y="8063"/>
                    <a:pt x="19446" y="8071"/>
                    <a:pt x="19555" y="8071"/>
                  </a:cubicBezTo>
                  <a:cubicBezTo>
                    <a:pt x="19637" y="8071"/>
                    <a:pt x="19670" y="8067"/>
                    <a:pt x="19670" y="8067"/>
                  </a:cubicBezTo>
                  <a:lnTo>
                    <a:pt x="19730" y="8007"/>
                  </a:lnTo>
                  <a:cubicBezTo>
                    <a:pt x="19936" y="7876"/>
                    <a:pt x="20276" y="7658"/>
                    <a:pt x="20790" y="7658"/>
                  </a:cubicBezTo>
                  <a:cubicBezTo>
                    <a:pt x="20982" y="7658"/>
                    <a:pt x="21160" y="7689"/>
                    <a:pt x="21308" y="7748"/>
                  </a:cubicBezTo>
                  <a:cubicBezTo>
                    <a:pt x="21451" y="7805"/>
                    <a:pt x="21506" y="7879"/>
                    <a:pt x="21579" y="7994"/>
                  </a:cubicBezTo>
                  <a:lnTo>
                    <a:pt x="21597" y="8023"/>
                  </a:lnTo>
                  <a:lnTo>
                    <a:pt x="21600" y="8081"/>
                  </a:lnTo>
                  <a:cubicBezTo>
                    <a:pt x="21460" y="8348"/>
                    <a:pt x="21145" y="8473"/>
                    <a:pt x="20865" y="8584"/>
                  </a:cubicBezTo>
                  <a:cubicBezTo>
                    <a:pt x="20775" y="8620"/>
                    <a:pt x="20682" y="8657"/>
                    <a:pt x="20591" y="8701"/>
                  </a:cubicBezTo>
                  <a:cubicBezTo>
                    <a:pt x="20581" y="8709"/>
                    <a:pt x="20560" y="8753"/>
                    <a:pt x="20546" y="8782"/>
                  </a:cubicBezTo>
                  <a:cubicBezTo>
                    <a:pt x="20517" y="8845"/>
                    <a:pt x="20481" y="8923"/>
                    <a:pt x="20385" y="9002"/>
                  </a:cubicBezTo>
                  <a:cubicBezTo>
                    <a:pt x="20255" y="9108"/>
                    <a:pt x="20074" y="9176"/>
                    <a:pt x="19927" y="9230"/>
                  </a:cubicBezTo>
                  <a:cubicBezTo>
                    <a:pt x="19849" y="9259"/>
                    <a:pt x="19778" y="9285"/>
                    <a:pt x="19740" y="9309"/>
                  </a:cubicBezTo>
                  <a:cubicBezTo>
                    <a:pt x="19671" y="9350"/>
                    <a:pt x="19679" y="9440"/>
                    <a:pt x="19687" y="9526"/>
                  </a:cubicBezTo>
                  <a:lnTo>
                    <a:pt x="19698" y="9736"/>
                  </a:lnTo>
                  <a:lnTo>
                    <a:pt x="18944" y="9739"/>
                  </a:lnTo>
                  <a:cubicBezTo>
                    <a:pt x="18874" y="9754"/>
                    <a:pt x="18803" y="9764"/>
                    <a:pt x="18743" y="9773"/>
                  </a:cubicBezTo>
                  <a:cubicBezTo>
                    <a:pt x="18630" y="9791"/>
                    <a:pt x="18537" y="9805"/>
                    <a:pt x="18451" y="9816"/>
                  </a:cubicBezTo>
                  <a:cubicBezTo>
                    <a:pt x="18406" y="9908"/>
                    <a:pt x="18299" y="9988"/>
                    <a:pt x="18145" y="10038"/>
                  </a:cubicBezTo>
                  <a:cubicBezTo>
                    <a:pt x="17906" y="10119"/>
                    <a:pt x="17604" y="10129"/>
                    <a:pt x="17362" y="10137"/>
                  </a:cubicBezTo>
                  <a:cubicBezTo>
                    <a:pt x="17352" y="10137"/>
                    <a:pt x="17343" y="10138"/>
                    <a:pt x="17333" y="10138"/>
                  </a:cubicBezTo>
                  <a:cubicBezTo>
                    <a:pt x="17315" y="10169"/>
                    <a:pt x="17318" y="10183"/>
                    <a:pt x="17318" y="10185"/>
                  </a:cubicBezTo>
                  <a:lnTo>
                    <a:pt x="17377" y="10397"/>
                  </a:lnTo>
                  <a:lnTo>
                    <a:pt x="16900" y="10445"/>
                  </a:lnTo>
                  <a:cubicBezTo>
                    <a:pt x="16814" y="10454"/>
                    <a:pt x="16734" y="10464"/>
                    <a:pt x="16657" y="10475"/>
                  </a:cubicBezTo>
                  <a:cubicBezTo>
                    <a:pt x="16429" y="10505"/>
                    <a:pt x="16193" y="10536"/>
                    <a:pt x="15905" y="10536"/>
                  </a:cubicBezTo>
                  <a:cubicBezTo>
                    <a:pt x="15814" y="10536"/>
                    <a:pt x="15720" y="10533"/>
                    <a:pt x="15619" y="10526"/>
                  </a:cubicBezTo>
                  <a:cubicBezTo>
                    <a:pt x="15470" y="10516"/>
                    <a:pt x="15321" y="10492"/>
                    <a:pt x="15185" y="10467"/>
                  </a:cubicBezTo>
                  <a:cubicBezTo>
                    <a:pt x="15166" y="10488"/>
                    <a:pt x="15142" y="10508"/>
                    <a:pt x="15112" y="10529"/>
                  </a:cubicBezTo>
                  <a:cubicBezTo>
                    <a:pt x="15045" y="10577"/>
                    <a:pt x="14963" y="10610"/>
                    <a:pt x="14895" y="10633"/>
                  </a:cubicBezTo>
                  <a:cubicBezTo>
                    <a:pt x="14901" y="10648"/>
                    <a:pt x="14917" y="10671"/>
                    <a:pt x="14932" y="10692"/>
                  </a:cubicBezTo>
                  <a:lnTo>
                    <a:pt x="14971" y="10749"/>
                  </a:lnTo>
                  <a:cubicBezTo>
                    <a:pt x="15037" y="10826"/>
                    <a:pt x="15115" y="10919"/>
                    <a:pt x="15048" y="11020"/>
                  </a:cubicBezTo>
                  <a:cubicBezTo>
                    <a:pt x="15015" y="11069"/>
                    <a:pt x="14956" y="11111"/>
                    <a:pt x="14876" y="11145"/>
                  </a:cubicBezTo>
                  <a:cubicBezTo>
                    <a:pt x="14893" y="11160"/>
                    <a:pt x="14913" y="11179"/>
                    <a:pt x="14938" y="11202"/>
                  </a:cubicBezTo>
                  <a:cubicBezTo>
                    <a:pt x="15051" y="11307"/>
                    <a:pt x="15317" y="11553"/>
                    <a:pt x="14830" y="11755"/>
                  </a:cubicBezTo>
                  <a:cubicBezTo>
                    <a:pt x="14801" y="11768"/>
                    <a:pt x="14769" y="11779"/>
                    <a:pt x="14735" y="11790"/>
                  </a:cubicBezTo>
                  <a:cubicBezTo>
                    <a:pt x="14735" y="11790"/>
                    <a:pt x="14736" y="11790"/>
                    <a:pt x="14736" y="11791"/>
                  </a:cubicBezTo>
                  <a:cubicBezTo>
                    <a:pt x="14960" y="11932"/>
                    <a:pt x="14975" y="12072"/>
                    <a:pt x="14984" y="12164"/>
                  </a:cubicBezTo>
                  <a:cubicBezTo>
                    <a:pt x="14990" y="12210"/>
                    <a:pt x="14994" y="12246"/>
                    <a:pt x="15017" y="12272"/>
                  </a:cubicBezTo>
                  <a:cubicBezTo>
                    <a:pt x="15100" y="12364"/>
                    <a:pt x="15348" y="12469"/>
                    <a:pt x="15588" y="12570"/>
                  </a:cubicBezTo>
                  <a:cubicBezTo>
                    <a:pt x="15771" y="12647"/>
                    <a:pt x="15944" y="12721"/>
                    <a:pt x="16078" y="12796"/>
                  </a:cubicBezTo>
                  <a:cubicBezTo>
                    <a:pt x="16162" y="12843"/>
                    <a:pt x="16301" y="12889"/>
                    <a:pt x="16448" y="12938"/>
                  </a:cubicBezTo>
                  <a:cubicBezTo>
                    <a:pt x="16702" y="13022"/>
                    <a:pt x="17018" y="13126"/>
                    <a:pt x="17193" y="13290"/>
                  </a:cubicBezTo>
                  <a:cubicBezTo>
                    <a:pt x="17274" y="13366"/>
                    <a:pt x="17317" y="13445"/>
                    <a:pt x="17356" y="13515"/>
                  </a:cubicBezTo>
                  <a:cubicBezTo>
                    <a:pt x="17424" y="13641"/>
                    <a:pt x="17463" y="13696"/>
                    <a:pt x="17528" y="13706"/>
                  </a:cubicBezTo>
                  <a:cubicBezTo>
                    <a:pt x="17565" y="13713"/>
                    <a:pt x="17611" y="13718"/>
                    <a:pt x="17660" y="13724"/>
                  </a:cubicBezTo>
                  <a:cubicBezTo>
                    <a:pt x="17967" y="13760"/>
                    <a:pt x="18396" y="13811"/>
                    <a:pt x="18562" y="13992"/>
                  </a:cubicBezTo>
                  <a:cubicBezTo>
                    <a:pt x="18632" y="14070"/>
                    <a:pt x="18671" y="14196"/>
                    <a:pt x="18450" y="14354"/>
                  </a:cubicBezTo>
                  <a:cubicBezTo>
                    <a:pt x="18287" y="14470"/>
                    <a:pt x="18072" y="14526"/>
                    <a:pt x="17930" y="14563"/>
                  </a:cubicBezTo>
                  <a:cubicBezTo>
                    <a:pt x="17892" y="14573"/>
                    <a:pt x="17846" y="14585"/>
                    <a:pt x="17834" y="14589"/>
                  </a:cubicBezTo>
                  <a:cubicBezTo>
                    <a:pt x="17837" y="14642"/>
                    <a:pt x="17862" y="14710"/>
                    <a:pt x="17885" y="14771"/>
                  </a:cubicBezTo>
                  <a:cubicBezTo>
                    <a:pt x="17938" y="14915"/>
                    <a:pt x="18003" y="15090"/>
                    <a:pt x="17822" y="15266"/>
                  </a:cubicBezTo>
                  <a:cubicBezTo>
                    <a:pt x="17702" y="15383"/>
                    <a:pt x="17493" y="15460"/>
                    <a:pt x="17327" y="15522"/>
                  </a:cubicBezTo>
                  <a:cubicBezTo>
                    <a:pt x="17264" y="15545"/>
                    <a:pt x="17161" y="15583"/>
                    <a:pt x="17140" y="15599"/>
                  </a:cubicBezTo>
                  <a:cubicBezTo>
                    <a:pt x="17164" y="15604"/>
                    <a:pt x="17314" y="15697"/>
                    <a:pt x="17369" y="15733"/>
                  </a:cubicBezTo>
                  <a:cubicBezTo>
                    <a:pt x="17445" y="15779"/>
                    <a:pt x="17509" y="15821"/>
                    <a:pt x="17556" y="15857"/>
                  </a:cubicBezTo>
                  <a:cubicBezTo>
                    <a:pt x="17759" y="16013"/>
                    <a:pt x="17948" y="16120"/>
                    <a:pt x="18275" y="16263"/>
                  </a:cubicBezTo>
                  <a:cubicBezTo>
                    <a:pt x="18335" y="16289"/>
                    <a:pt x="18395" y="16317"/>
                    <a:pt x="18453" y="16345"/>
                  </a:cubicBezTo>
                  <a:cubicBezTo>
                    <a:pt x="18530" y="16381"/>
                    <a:pt x="18585" y="16407"/>
                    <a:pt x="18649" y="16432"/>
                  </a:cubicBezTo>
                  <a:cubicBezTo>
                    <a:pt x="18718" y="16459"/>
                    <a:pt x="18780" y="16479"/>
                    <a:pt x="18836" y="16499"/>
                  </a:cubicBezTo>
                  <a:cubicBezTo>
                    <a:pt x="19035" y="16566"/>
                    <a:pt x="19250" y="16638"/>
                    <a:pt x="19438" y="16798"/>
                  </a:cubicBezTo>
                  <a:cubicBezTo>
                    <a:pt x="19682" y="17009"/>
                    <a:pt x="19825" y="17201"/>
                    <a:pt x="19875" y="17386"/>
                  </a:cubicBezTo>
                  <a:cubicBezTo>
                    <a:pt x="19902" y="17477"/>
                    <a:pt x="19899" y="17572"/>
                    <a:pt x="19895" y="17667"/>
                  </a:cubicBezTo>
                  <a:cubicBezTo>
                    <a:pt x="19892" y="17776"/>
                    <a:pt x="19887" y="17879"/>
                    <a:pt x="19949" y="17964"/>
                  </a:cubicBezTo>
                  <a:cubicBezTo>
                    <a:pt x="19975" y="18001"/>
                    <a:pt x="20015" y="18022"/>
                    <a:pt x="20126" y="18075"/>
                  </a:cubicBezTo>
                  <a:lnTo>
                    <a:pt x="20223" y="18123"/>
                  </a:lnTo>
                  <a:cubicBezTo>
                    <a:pt x="20496" y="18262"/>
                    <a:pt x="20604" y="18422"/>
                    <a:pt x="20690" y="18551"/>
                  </a:cubicBezTo>
                  <a:cubicBezTo>
                    <a:pt x="20719" y="18595"/>
                    <a:pt x="20746" y="18636"/>
                    <a:pt x="20778" y="18675"/>
                  </a:cubicBezTo>
                  <a:cubicBezTo>
                    <a:pt x="20813" y="18716"/>
                    <a:pt x="20856" y="18758"/>
                    <a:pt x="20899" y="18799"/>
                  </a:cubicBezTo>
                  <a:cubicBezTo>
                    <a:pt x="21044" y="18939"/>
                    <a:pt x="21218" y="19106"/>
                    <a:pt x="21174" y="19313"/>
                  </a:cubicBezTo>
                  <a:cubicBezTo>
                    <a:pt x="21116" y="19593"/>
                    <a:pt x="20792" y="19828"/>
                    <a:pt x="20506" y="20036"/>
                  </a:cubicBezTo>
                  <a:lnTo>
                    <a:pt x="20422" y="20096"/>
                  </a:lnTo>
                  <a:cubicBezTo>
                    <a:pt x="20195" y="20265"/>
                    <a:pt x="19985" y="20406"/>
                    <a:pt x="19699" y="20540"/>
                  </a:cubicBezTo>
                  <a:cubicBezTo>
                    <a:pt x="19683" y="20566"/>
                    <a:pt x="19621" y="20604"/>
                    <a:pt x="19534" y="20639"/>
                  </a:cubicBezTo>
                  <a:cubicBezTo>
                    <a:pt x="19501" y="20710"/>
                    <a:pt x="19462" y="20815"/>
                    <a:pt x="19459" y="20841"/>
                  </a:cubicBezTo>
                  <a:cubicBezTo>
                    <a:pt x="19439" y="21020"/>
                    <a:pt x="19417" y="21225"/>
                    <a:pt x="19294" y="21422"/>
                  </a:cubicBezTo>
                  <a:lnTo>
                    <a:pt x="19197" y="21579"/>
                  </a:lnTo>
                  <a:lnTo>
                    <a:pt x="18804" y="21597"/>
                  </a:lnTo>
                  <a:lnTo>
                    <a:pt x="18687" y="21600"/>
                  </a:lnTo>
                  <a:lnTo>
                    <a:pt x="18560" y="21595"/>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12" name="Google Shape;612;p12"/>
            <p:cNvSpPr/>
            <p:nvPr/>
          </p:nvSpPr>
          <p:spPr>
            <a:xfrm>
              <a:off x="15642484" y="5156428"/>
              <a:ext cx="392030" cy="737512"/>
            </a:xfrm>
            <a:custGeom>
              <a:rect b="b" l="l" r="r" t="t"/>
              <a:pathLst>
                <a:path extrusionOk="0" h="21600" w="21568">
                  <a:moveTo>
                    <a:pt x="12735" y="21600"/>
                  </a:moveTo>
                  <a:cubicBezTo>
                    <a:pt x="12281" y="21600"/>
                    <a:pt x="11880" y="21365"/>
                    <a:pt x="11768" y="21257"/>
                  </a:cubicBezTo>
                  <a:cubicBezTo>
                    <a:pt x="11559" y="21057"/>
                    <a:pt x="11674" y="20877"/>
                    <a:pt x="11735" y="20781"/>
                  </a:cubicBezTo>
                  <a:lnTo>
                    <a:pt x="11770" y="20724"/>
                  </a:lnTo>
                  <a:cubicBezTo>
                    <a:pt x="11856" y="20562"/>
                    <a:pt x="11823" y="20516"/>
                    <a:pt x="11822" y="20515"/>
                  </a:cubicBezTo>
                  <a:cubicBezTo>
                    <a:pt x="11702" y="20483"/>
                    <a:pt x="11581" y="20432"/>
                    <a:pt x="11464" y="20381"/>
                  </a:cubicBezTo>
                  <a:cubicBezTo>
                    <a:pt x="11382" y="20345"/>
                    <a:pt x="11327" y="20321"/>
                    <a:pt x="11269" y="20302"/>
                  </a:cubicBezTo>
                  <a:cubicBezTo>
                    <a:pt x="11240" y="20293"/>
                    <a:pt x="11147" y="20279"/>
                    <a:pt x="11078" y="20270"/>
                  </a:cubicBezTo>
                  <a:cubicBezTo>
                    <a:pt x="10942" y="20250"/>
                    <a:pt x="10807" y="20228"/>
                    <a:pt x="10688" y="20196"/>
                  </a:cubicBezTo>
                  <a:cubicBezTo>
                    <a:pt x="10687" y="20196"/>
                    <a:pt x="10686" y="20196"/>
                    <a:pt x="10685" y="20196"/>
                  </a:cubicBezTo>
                  <a:lnTo>
                    <a:pt x="10673" y="21005"/>
                  </a:lnTo>
                  <a:lnTo>
                    <a:pt x="9686" y="20316"/>
                  </a:lnTo>
                  <a:cubicBezTo>
                    <a:pt x="9576" y="20239"/>
                    <a:pt x="9453" y="20168"/>
                    <a:pt x="9331" y="20096"/>
                  </a:cubicBezTo>
                  <a:cubicBezTo>
                    <a:pt x="9093" y="19958"/>
                    <a:pt x="8846" y="19815"/>
                    <a:pt x="8649" y="19637"/>
                  </a:cubicBezTo>
                  <a:cubicBezTo>
                    <a:pt x="8544" y="19542"/>
                    <a:pt x="8453" y="19444"/>
                    <a:pt x="8360" y="19347"/>
                  </a:cubicBezTo>
                  <a:cubicBezTo>
                    <a:pt x="8240" y="19217"/>
                    <a:pt x="8136" y="19104"/>
                    <a:pt x="8007" y="18997"/>
                  </a:cubicBezTo>
                  <a:cubicBezTo>
                    <a:pt x="7809" y="18835"/>
                    <a:pt x="7551" y="18693"/>
                    <a:pt x="7277" y="18542"/>
                  </a:cubicBezTo>
                  <a:lnTo>
                    <a:pt x="7200" y="18499"/>
                  </a:lnTo>
                  <a:cubicBezTo>
                    <a:pt x="6952" y="18362"/>
                    <a:pt x="6757" y="18215"/>
                    <a:pt x="6569" y="18073"/>
                  </a:cubicBezTo>
                  <a:cubicBezTo>
                    <a:pt x="6489" y="18014"/>
                    <a:pt x="6424" y="17965"/>
                    <a:pt x="6362" y="17920"/>
                  </a:cubicBezTo>
                  <a:cubicBezTo>
                    <a:pt x="6272" y="18131"/>
                    <a:pt x="6133" y="18347"/>
                    <a:pt x="5662" y="18347"/>
                  </a:cubicBezTo>
                  <a:lnTo>
                    <a:pt x="5597" y="18347"/>
                  </a:lnTo>
                  <a:lnTo>
                    <a:pt x="5464" y="18332"/>
                  </a:lnTo>
                  <a:lnTo>
                    <a:pt x="5372" y="18307"/>
                  </a:lnTo>
                  <a:cubicBezTo>
                    <a:pt x="4908" y="18165"/>
                    <a:pt x="4803" y="17819"/>
                    <a:pt x="4768" y="17230"/>
                  </a:cubicBezTo>
                  <a:lnTo>
                    <a:pt x="4763" y="17162"/>
                  </a:lnTo>
                  <a:cubicBezTo>
                    <a:pt x="4739" y="16849"/>
                    <a:pt x="4818" y="16548"/>
                    <a:pt x="4907" y="16241"/>
                  </a:cubicBezTo>
                  <a:cubicBezTo>
                    <a:pt x="4968" y="16033"/>
                    <a:pt x="5053" y="15828"/>
                    <a:pt x="5138" y="15623"/>
                  </a:cubicBezTo>
                  <a:cubicBezTo>
                    <a:pt x="5231" y="15399"/>
                    <a:pt x="5315" y="15197"/>
                    <a:pt x="5370" y="14993"/>
                  </a:cubicBezTo>
                  <a:lnTo>
                    <a:pt x="5562" y="14286"/>
                  </a:lnTo>
                  <a:lnTo>
                    <a:pt x="5659" y="14355"/>
                  </a:lnTo>
                  <a:cubicBezTo>
                    <a:pt x="5664" y="14276"/>
                    <a:pt x="5707" y="13854"/>
                    <a:pt x="6065" y="13717"/>
                  </a:cubicBezTo>
                  <a:lnTo>
                    <a:pt x="6131" y="13656"/>
                  </a:lnTo>
                  <a:cubicBezTo>
                    <a:pt x="6409" y="13501"/>
                    <a:pt x="6594" y="13350"/>
                    <a:pt x="6798" y="13165"/>
                  </a:cubicBezTo>
                  <a:lnTo>
                    <a:pt x="6887" y="13086"/>
                  </a:lnTo>
                  <a:cubicBezTo>
                    <a:pt x="7128" y="12873"/>
                    <a:pt x="7379" y="12652"/>
                    <a:pt x="7414" y="12438"/>
                  </a:cubicBezTo>
                  <a:cubicBezTo>
                    <a:pt x="7433" y="12335"/>
                    <a:pt x="7344" y="12233"/>
                    <a:pt x="7233" y="12103"/>
                  </a:cubicBezTo>
                  <a:cubicBezTo>
                    <a:pt x="7171" y="12029"/>
                    <a:pt x="7117" y="11965"/>
                    <a:pt x="7071" y="11897"/>
                  </a:cubicBezTo>
                  <a:cubicBezTo>
                    <a:pt x="7030" y="11836"/>
                    <a:pt x="6995" y="11774"/>
                    <a:pt x="6960" y="11711"/>
                  </a:cubicBezTo>
                  <a:cubicBezTo>
                    <a:pt x="6889" y="11581"/>
                    <a:pt x="6830" y="11471"/>
                    <a:pt x="6712" y="11398"/>
                  </a:cubicBezTo>
                  <a:lnTo>
                    <a:pt x="6630" y="11349"/>
                  </a:lnTo>
                  <a:cubicBezTo>
                    <a:pt x="6489" y="11267"/>
                    <a:pt x="6313" y="11163"/>
                    <a:pt x="6209" y="10990"/>
                  </a:cubicBezTo>
                  <a:cubicBezTo>
                    <a:pt x="6092" y="10791"/>
                    <a:pt x="6099" y="10599"/>
                    <a:pt x="6105" y="10430"/>
                  </a:cubicBezTo>
                  <a:cubicBezTo>
                    <a:pt x="6107" y="10333"/>
                    <a:pt x="6110" y="10247"/>
                    <a:pt x="6091" y="10162"/>
                  </a:cubicBezTo>
                  <a:cubicBezTo>
                    <a:pt x="6056" y="10002"/>
                    <a:pt x="5946" y="9827"/>
                    <a:pt x="5756" y="9627"/>
                  </a:cubicBezTo>
                  <a:cubicBezTo>
                    <a:pt x="5681" y="9548"/>
                    <a:pt x="5624" y="9525"/>
                    <a:pt x="5469" y="9461"/>
                  </a:cubicBezTo>
                  <a:cubicBezTo>
                    <a:pt x="5384" y="9426"/>
                    <a:pt x="5295" y="9390"/>
                    <a:pt x="5199" y="9343"/>
                  </a:cubicBezTo>
                  <a:cubicBezTo>
                    <a:pt x="5099" y="9295"/>
                    <a:pt x="5012" y="9245"/>
                    <a:pt x="4924" y="9195"/>
                  </a:cubicBezTo>
                  <a:lnTo>
                    <a:pt x="4777" y="9112"/>
                  </a:lnTo>
                  <a:cubicBezTo>
                    <a:pt x="4367" y="8894"/>
                    <a:pt x="4117" y="8722"/>
                    <a:pt x="3856" y="8477"/>
                  </a:cubicBezTo>
                  <a:cubicBezTo>
                    <a:pt x="3823" y="8445"/>
                    <a:pt x="3778" y="8411"/>
                    <a:pt x="3731" y="8376"/>
                  </a:cubicBezTo>
                  <a:cubicBezTo>
                    <a:pt x="3505" y="8204"/>
                    <a:pt x="3200" y="7971"/>
                    <a:pt x="3331" y="7703"/>
                  </a:cubicBezTo>
                  <a:cubicBezTo>
                    <a:pt x="3423" y="7519"/>
                    <a:pt x="3670" y="7407"/>
                    <a:pt x="3869" y="7317"/>
                  </a:cubicBezTo>
                  <a:cubicBezTo>
                    <a:pt x="3949" y="7280"/>
                    <a:pt x="4063" y="7229"/>
                    <a:pt x="4082" y="7206"/>
                  </a:cubicBezTo>
                  <a:cubicBezTo>
                    <a:pt x="4131" y="7149"/>
                    <a:pt x="4097" y="7037"/>
                    <a:pt x="4065" y="6929"/>
                  </a:cubicBezTo>
                  <a:cubicBezTo>
                    <a:pt x="4030" y="6818"/>
                    <a:pt x="3993" y="6692"/>
                    <a:pt x="4014" y="6561"/>
                  </a:cubicBezTo>
                  <a:cubicBezTo>
                    <a:pt x="4058" y="6283"/>
                    <a:pt x="4354" y="6158"/>
                    <a:pt x="4562" y="6089"/>
                  </a:cubicBezTo>
                  <a:cubicBezTo>
                    <a:pt x="4503" y="6079"/>
                    <a:pt x="4447" y="6070"/>
                    <a:pt x="4398" y="6060"/>
                  </a:cubicBezTo>
                  <a:cubicBezTo>
                    <a:pt x="3772" y="5932"/>
                    <a:pt x="3634" y="5620"/>
                    <a:pt x="3543" y="5414"/>
                  </a:cubicBezTo>
                  <a:cubicBezTo>
                    <a:pt x="3512" y="5344"/>
                    <a:pt x="3483" y="5280"/>
                    <a:pt x="3448" y="5239"/>
                  </a:cubicBezTo>
                  <a:cubicBezTo>
                    <a:pt x="3384" y="5167"/>
                    <a:pt x="3209" y="5097"/>
                    <a:pt x="3023" y="5021"/>
                  </a:cubicBezTo>
                  <a:cubicBezTo>
                    <a:pt x="2826" y="4942"/>
                    <a:pt x="2613" y="4855"/>
                    <a:pt x="2441" y="4738"/>
                  </a:cubicBezTo>
                  <a:cubicBezTo>
                    <a:pt x="2337" y="4668"/>
                    <a:pt x="2199" y="4598"/>
                    <a:pt x="2059" y="4525"/>
                  </a:cubicBezTo>
                  <a:cubicBezTo>
                    <a:pt x="1714" y="4347"/>
                    <a:pt x="1370" y="4171"/>
                    <a:pt x="1197" y="3936"/>
                  </a:cubicBezTo>
                  <a:cubicBezTo>
                    <a:pt x="1107" y="3814"/>
                    <a:pt x="1097" y="3703"/>
                    <a:pt x="1088" y="3614"/>
                  </a:cubicBezTo>
                  <a:cubicBezTo>
                    <a:pt x="1079" y="3521"/>
                    <a:pt x="1073" y="3489"/>
                    <a:pt x="1031" y="3457"/>
                  </a:cubicBezTo>
                  <a:cubicBezTo>
                    <a:pt x="971" y="3412"/>
                    <a:pt x="853" y="3365"/>
                    <a:pt x="739" y="3320"/>
                  </a:cubicBezTo>
                  <a:cubicBezTo>
                    <a:pt x="543" y="3243"/>
                    <a:pt x="300" y="3148"/>
                    <a:pt x="136" y="2994"/>
                  </a:cubicBezTo>
                  <a:lnTo>
                    <a:pt x="0" y="2865"/>
                  </a:lnTo>
                  <a:lnTo>
                    <a:pt x="241" y="2792"/>
                  </a:lnTo>
                  <a:cubicBezTo>
                    <a:pt x="790" y="2625"/>
                    <a:pt x="790" y="2625"/>
                    <a:pt x="865" y="2625"/>
                  </a:cubicBezTo>
                  <a:cubicBezTo>
                    <a:pt x="972" y="2634"/>
                    <a:pt x="1021" y="2640"/>
                    <a:pt x="1102" y="2640"/>
                  </a:cubicBezTo>
                  <a:cubicBezTo>
                    <a:pt x="1117" y="2640"/>
                    <a:pt x="1131" y="2640"/>
                    <a:pt x="1146" y="2640"/>
                  </a:cubicBezTo>
                  <a:cubicBezTo>
                    <a:pt x="1146" y="2639"/>
                    <a:pt x="1145" y="2639"/>
                    <a:pt x="1144" y="2638"/>
                  </a:cubicBezTo>
                  <a:cubicBezTo>
                    <a:pt x="1019" y="2497"/>
                    <a:pt x="810" y="2261"/>
                    <a:pt x="1083" y="2006"/>
                  </a:cubicBezTo>
                  <a:lnTo>
                    <a:pt x="1114" y="1977"/>
                  </a:lnTo>
                  <a:cubicBezTo>
                    <a:pt x="1098" y="1951"/>
                    <a:pt x="1085" y="1931"/>
                    <a:pt x="1085" y="1931"/>
                  </a:cubicBezTo>
                  <a:cubicBezTo>
                    <a:pt x="1020" y="1820"/>
                    <a:pt x="922" y="1656"/>
                    <a:pt x="1028" y="1471"/>
                  </a:cubicBezTo>
                  <a:cubicBezTo>
                    <a:pt x="1116" y="1320"/>
                    <a:pt x="1307" y="1251"/>
                    <a:pt x="1399" y="1218"/>
                  </a:cubicBezTo>
                  <a:cubicBezTo>
                    <a:pt x="1363" y="1149"/>
                    <a:pt x="1361" y="1113"/>
                    <a:pt x="1363" y="1080"/>
                  </a:cubicBezTo>
                  <a:lnTo>
                    <a:pt x="1388" y="846"/>
                  </a:lnTo>
                  <a:lnTo>
                    <a:pt x="1843" y="801"/>
                  </a:lnTo>
                  <a:lnTo>
                    <a:pt x="1980" y="796"/>
                  </a:lnTo>
                  <a:cubicBezTo>
                    <a:pt x="2270" y="796"/>
                    <a:pt x="2521" y="852"/>
                    <a:pt x="2741" y="902"/>
                  </a:cubicBezTo>
                  <a:cubicBezTo>
                    <a:pt x="2833" y="923"/>
                    <a:pt x="2966" y="953"/>
                    <a:pt x="3020" y="957"/>
                  </a:cubicBezTo>
                  <a:cubicBezTo>
                    <a:pt x="3064" y="960"/>
                    <a:pt x="3103" y="962"/>
                    <a:pt x="3141" y="962"/>
                  </a:cubicBezTo>
                  <a:cubicBezTo>
                    <a:pt x="3258" y="962"/>
                    <a:pt x="3375" y="945"/>
                    <a:pt x="3517" y="923"/>
                  </a:cubicBezTo>
                  <a:cubicBezTo>
                    <a:pt x="3561" y="826"/>
                    <a:pt x="3628" y="739"/>
                    <a:pt x="3681" y="677"/>
                  </a:cubicBezTo>
                  <a:lnTo>
                    <a:pt x="3773" y="568"/>
                  </a:lnTo>
                  <a:lnTo>
                    <a:pt x="3979" y="523"/>
                  </a:lnTo>
                  <a:cubicBezTo>
                    <a:pt x="4167" y="482"/>
                    <a:pt x="4368" y="474"/>
                    <a:pt x="4544" y="467"/>
                  </a:cubicBezTo>
                  <a:cubicBezTo>
                    <a:pt x="4565" y="466"/>
                    <a:pt x="4603" y="465"/>
                    <a:pt x="4643" y="463"/>
                  </a:cubicBezTo>
                  <a:lnTo>
                    <a:pt x="4672" y="450"/>
                  </a:lnTo>
                  <a:lnTo>
                    <a:pt x="4781" y="325"/>
                  </a:lnTo>
                  <a:lnTo>
                    <a:pt x="4814" y="213"/>
                  </a:lnTo>
                  <a:lnTo>
                    <a:pt x="4868" y="67"/>
                  </a:lnTo>
                  <a:lnTo>
                    <a:pt x="5142" y="96"/>
                  </a:lnTo>
                  <a:cubicBezTo>
                    <a:pt x="5191" y="101"/>
                    <a:pt x="5234" y="104"/>
                    <a:pt x="5275" y="104"/>
                  </a:cubicBezTo>
                  <a:cubicBezTo>
                    <a:pt x="5348" y="104"/>
                    <a:pt x="5418" y="94"/>
                    <a:pt x="5590" y="60"/>
                  </a:cubicBezTo>
                  <a:cubicBezTo>
                    <a:pt x="5708" y="37"/>
                    <a:pt x="5934" y="0"/>
                    <a:pt x="6169" y="0"/>
                  </a:cubicBezTo>
                  <a:cubicBezTo>
                    <a:pt x="6393" y="0"/>
                    <a:pt x="6582" y="33"/>
                    <a:pt x="6731" y="97"/>
                  </a:cubicBezTo>
                  <a:cubicBezTo>
                    <a:pt x="6752" y="94"/>
                    <a:pt x="6773" y="93"/>
                    <a:pt x="6793" y="91"/>
                  </a:cubicBezTo>
                  <a:cubicBezTo>
                    <a:pt x="6883" y="85"/>
                    <a:pt x="6973" y="79"/>
                    <a:pt x="7063" y="79"/>
                  </a:cubicBezTo>
                  <a:cubicBezTo>
                    <a:pt x="7242" y="79"/>
                    <a:pt x="7403" y="99"/>
                    <a:pt x="7556" y="139"/>
                  </a:cubicBezTo>
                  <a:cubicBezTo>
                    <a:pt x="8403" y="366"/>
                    <a:pt x="8224" y="787"/>
                    <a:pt x="8139" y="990"/>
                  </a:cubicBezTo>
                  <a:cubicBezTo>
                    <a:pt x="8112" y="1052"/>
                    <a:pt x="8064" y="1163"/>
                    <a:pt x="8086" y="1193"/>
                  </a:cubicBezTo>
                  <a:cubicBezTo>
                    <a:pt x="8163" y="1172"/>
                    <a:pt x="8268" y="1159"/>
                    <a:pt x="8374" y="1148"/>
                  </a:cubicBezTo>
                  <a:cubicBezTo>
                    <a:pt x="8596" y="1124"/>
                    <a:pt x="8780" y="1106"/>
                    <a:pt x="8940" y="1106"/>
                  </a:cubicBezTo>
                  <a:cubicBezTo>
                    <a:pt x="10259" y="1167"/>
                    <a:pt x="10195" y="1971"/>
                    <a:pt x="10168" y="2314"/>
                  </a:cubicBezTo>
                  <a:cubicBezTo>
                    <a:pt x="10156" y="2481"/>
                    <a:pt x="10118" y="2592"/>
                    <a:pt x="10079" y="2703"/>
                  </a:cubicBezTo>
                  <a:cubicBezTo>
                    <a:pt x="10049" y="2787"/>
                    <a:pt x="10023" y="2858"/>
                    <a:pt x="10016" y="2929"/>
                  </a:cubicBezTo>
                  <a:cubicBezTo>
                    <a:pt x="10013" y="2953"/>
                    <a:pt x="10074" y="3016"/>
                    <a:pt x="10115" y="3058"/>
                  </a:cubicBezTo>
                  <a:cubicBezTo>
                    <a:pt x="10220" y="3168"/>
                    <a:pt x="10364" y="3317"/>
                    <a:pt x="10340" y="3508"/>
                  </a:cubicBezTo>
                  <a:cubicBezTo>
                    <a:pt x="10323" y="3644"/>
                    <a:pt x="10198" y="3776"/>
                    <a:pt x="10078" y="3904"/>
                  </a:cubicBezTo>
                  <a:cubicBezTo>
                    <a:pt x="10043" y="3940"/>
                    <a:pt x="9972" y="4016"/>
                    <a:pt x="9925" y="4078"/>
                  </a:cubicBezTo>
                  <a:cubicBezTo>
                    <a:pt x="10113" y="4019"/>
                    <a:pt x="10367" y="3830"/>
                    <a:pt x="10461" y="3760"/>
                  </a:cubicBezTo>
                  <a:cubicBezTo>
                    <a:pt x="10543" y="3698"/>
                    <a:pt x="10617" y="3644"/>
                    <a:pt x="10682" y="3602"/>
                  </a:cubicBezTo>
                  <a:cubicBezTo>
                    <a:pt x="10956" y="3424"/>
                    <a:pt x="11232" y="3260"/>
                    <a:pt x="11600" y="3218"/>
                  </a:cubicBezTo>
                  <a:cubicBezTo>
                    <a:pt x="11600" y="3218"/>
                    <a:pt x="11768" y="3208"/>
                    <a:pt x="11769" y="3208"/>
                  </a:cubicBezTo>
                  <a:cubicBezTo>
                    <a:pt x="12056" y="3208"/>
                    <a:pt x="12269" y="3267"/>
                    <a:pt x="12440" y="3315"/>
                  </a:cubicBezTo>
                  <a:cubicBezTo>
                    <a:pt x="12506" y="3333"/>
                    <a:pt x="12556" y="3349"/>
                    <a:pt x="12595" y="3355"/>
                  </a:cubicBezTo>
                  <a:cubicBezTo>
                    <a:pt x="12812" y="3384"/>
                    <a:pt x="13072" y="3409"/>
                    <a:pt x="13297" y="3420"/>
                  </a:cubicBezTo>
                  <a:cubicBezTo>
                    <a:pt x="13348" y="3423"/>
                    <a:pt x="13400" y="3424"/>
                    <a:pt x="13453" y="3424"/>
                  </a:cubicBezTo>
                  <a:cubicBezTo>
                    <a:pt x="13625" y="3424"/>
                    <a:pt x="13710" y="3407"/>
                    <a:pt x="13727" y="3400"/>
                  </a:cubicBezTo>
                  <a:cubicBezTo>
                    <a:pt x="13738" y="3394"/>
                    <a:pt x="13772" y="3357"/>
                    <a:pt x="13795" y="3333"/>
                  </a:cubicBezTo>
                  <a:cubicBezTo>
                    <a:pt x="13856" y="3272"/>
                    <a:pt x="13923" y="3202"/>
                    <a:pt x="14033" y="3136"/>
                  </a:cubicBezTo>
                  <a:cubicBezTo>
                    <a:pt x="14343" y="2952"/>
                    <a:pt x="14773" y="2855"/>
                    <a:pt x="15277" y="2855"/>
                  </a:cubicBezTo>
                  <a:cubicBezTo>
                    <a:pt x="15513" y="2855"/>
                    <a:pt x="15759" y="2876"/>
                    <a:pt x="16009" y="2918"/>
                  </a:cubicBezTo>
                  <a:cubicBezTo>
                    <a:pt x="16584" y="3015"/>
                    <a:pt x="16854" y="3241"/>
                    <a:pt x="17052" y="3406"/>
                  </a:cubicBezTo>
                  <a:cubicBezTo>
                    <a:pt x="17121" y="3464"/>
                    <a:pt x="17189" y="3522"/>
                    <a:pt x="17274" y="3576"/>
                  </a:cubicBezTo>
                  <a:cubicBezTo>
                    <a:pt x="17505" y="3724"/>
                    <a:pt x="17817" y="3854"/>
                    <a:pt x="18227" y="3975"/>
                  </a:cubicBezTo>
                  <a:cubicBezTo>
                    <a:pt x="18868" y="4166"/>
                    <a:pt x="18924" y="4442"/>
                    <a:pt x="18926" y="4685"/>
                  </a:cubicBezTo>
                  <a:cubicBezTo>
                    <a:pt x="18927" y="4745"/>
                    <a:pt x="18923" y="4810"/>
                    <a:pt x="18919" y="4876"/>
                  </a:cubicBezTo>
                  <a:cubicBezTo>
                    <a:pt x="18907" y="5103"/>
                    <a:pt x="18893" y="5353"/>
                    <a:pt x="19049" y="5495"/>
                  </a:cubicBezTo>
                  <a:lnTo>
                    <a:pt x="19112" y="5553"/>
                  </a:lnTo>
                  <a:cubicBezTo>
                    <a:pt x="19311" y="5734"/>
                    <a:pt x="19512" y="5918"/>
                    <a:pt x="19774" y="6033"/>
                  </a:cubicBezTo>
                  <a:cubicBezTo>
                    <a:pt x="19791" y="6040"/>
                    <a:pt x="19857" y="6054"/>
                    <a:pt x="19905" y="6064"/>
                  </a:cubicBezTo>
                  <a:cubicBezTo>
                    <a:pt x="20025" y="6088"/>
                    <a:pt x="20165" y="6117"/>
                    <a:pt x="20303" y="6170"/>
                  </a:cubicBezTo>
                  <a:cubicBezTo>
                    <a:pt x="20628" y="6299"/>
                    <a:pt x="20686" y="6470"/>
                    <a:pt x="20720" y="6573"/>
                  </a:cubicBezTo>
                  <a:cubicBezTo>
                    <a:pt x="20730" y="6604"/>
                    <a:pt x="20735" y="6622"/>
                    <a:pt x="20747" y="6639"/>
                  </a:cubicBezTo>
                  <a:cubicBezTo>
                    <a:pt x="20765" y="6664"/>
                    <a:pt x="20829" y="6694"/>
                    <a:pt x="20910" y="6732"/>
                  </a:cubicBezTo>
                  <a:cubicBezTo>
                    <a:pt x="21007" y="6777"/>
                    <a:pt x="21126" y="6832"/>
                    <a:pt x="21232" y="6910"/>
                  </a:cubicBezTo>
                  <a:cubicBezTo>
                    <a:pt x="21337" y="6988"/>
                    <a:pt x="21407" y="7073"/>
                    <a:pt x="21446" y="7171"/>
                  </a:cubicBezTo>
                  <a:cubicBezTo>
                    <a:pt x="21567" y="7497"/>
                    <a:pt x="21600" y="7902"/>
                    <a:pt x="21536" y="8284"/>
                  </a:cubicBezTo>
                  <a:cubicBezTo>
                    <a:pt x="21530" y="8314"/>
                    <a:pt x="21529" y="8349"/>
                    <a:pt x="21527" y="8388"/>
                  </a:cubicBezTo>
                  <a:cubicBezTo>
                    <a:pt x="21517" y="8556"/>
                    <a:pt x="21504" y="8743"/>
                    <a:pt x="21351" y="8888"/>
                  </a:cubicBezTo>
                  <a:cubicBezTo>
                    <a:pt x="21211" y="9020"/>
                    <a:pt x="20965" y="9109"/>
                    <a:pt x="20766" y="9181"/>
                  </a:cubicBezTo>
                  <a:cubicBezTo>
                    <a:pt x="20628" y="9228"/>
                    <a:pt x="20579" y="9244"/>
                    <a:pt x="20542" y="9261"/>
                  </a:cubicBezTo>
                  <a:lnTo>
                    <a:pt x="20073" y="9465"/>
                  </a:lnTo>
                  <a:lnTo>
                    <a:pt x="19730" y="9200"/>
                  </a:lnTo>
                  <a:cubicBezTo>
                    <a:pt x="19576" y="9081"/>
                    <a:pt x="19443" y="9043"/>
                    <a:pt x="19178" y="9043"/>
                  </a:cubicBezTo>
                  <a:cubicBezTo>
                    <a:pt x="19091" y="9043"/>
                    <a:pt x="18999" y="9047"/>
                    <a:pt x="18901" y="9054"/>
                  </a:cubicBezTo>
                  <a:cubicBezTo>
                    <a:pt x="18491" y="9082"/>
                    <a:pt x="18088" y="9107"/>
                    <a:pt x="17669" y="9107"/>
                  </a:cubicBezTo>
                  <a:cubicBezTo>
                    <a:pt x="17452" y="9107"/>
                    <a:pt x="17230" y="9101"/>
                    <a:pt x="17001" y="9085"/>
                  </a:cubicBezTo>
                  <a:cubicBezTo>
                    <a:pt x="16724" y="9065"/>
                    <a:pt x="16538" y="9051"/>
                    <a:pt x="16356" y="9051"/>
                  </a:cubicBezTo>
                  <a:cubicBezTo>
                    <a:pt x="16084" y="9051"/>
                    <a:pt x="15977" y="9084"/>
                    <a:pt x="15921" y="9110"/>
                  </a:cubicBezTo>
                  <a:cubicBezTo>
                    <a:pt x="15820" y="9154"/>
                    <a:pt x="15752" y="9250"/>
                    <a:pt x="15679" y="9351"/>
                  </a:cubicBezTo>
                  <a:cubicBezTo>
                    <a:pt x="15641" y="9403"/>
                    <a:pt x="15639" y="9435"/>
                    <a:pt x="15637" y="9475"/>
                  </a:cubicBezTo>
                  <a:cubicBezTo>
                    <a:pt x="15629" y="9595"/>
                    <a:pt x="15618" y="9777"/>
                    <a:pt x="15344" y="9920"/>
                  </a:cubicBezTo>
                  <a:lnTo>
                    <a:pt x="15080" y="10063"/>
                  </a:lnTo>
                  <a:cubicBezTo>
                    <a:pt x="15046" y="10081"/>
                    <a:pt x="15005" y="10132"/>
                    <a:pt x="15001" y="10196"/>
                  </a:cubicBezTo>
                  <a:cubicBezTo>
                    <a:pt x="15020" y="10204"/>
                    <a:pt x="15044" y="10213"/>
                    <a:pt x="15071" y="10225"/>
                  </a:cubicBezTo>
                  <a:cubicBezTo>
                    <a:pt x="15163" y="10263"/>
                    <a:pt x="15252" y="10302"/>
                    <a:pt x="15328" y="10347"/>
                  </a:cubicBezTo>
                  <a:cubicBezTo>
                    <a:pt x="15822" y="10644"/>
                    <a:pt x="15820" y="11019"/>
                    <a:pt x="15762" y="11313"/>
                  </a:cubicBezTo>
                  <a:cubicBezTo>
                    <a:pt x="15730" y="11480"/>
                    <a:pt x="15642" y="11607"/>
                    <a:pt x="15486" y="11710"/>
                  </a:cubicBezTo>
                  <a:cubicBezTo>
                    <a:pt x="15549" y="11786"/>
                    <a:pt x="15592" y="11887"/>
                    <a:pt x="15508" y="11994"/>
                  </a:cubicBezTo>
                  <a:cubicBezTo>
                    <a:pt x="15403" y="12126"/>
                    <a:pt x="15234" y="12235"/>
                    <a:pt x="15020" y="12308"/>
                  </a:cubicBezTo>
                  <a:cubicBezTo>
                    <a:pt x="14791" y="12388"/>
                    <a:pt x="14574" y="12427"/>
                    <a:pt x="14358" y="12427"/>
                  </a:cubicBezTo>
                  <a:cubicBezTo>
                    <a:pt x="13919" y="12427"/>
                    <a:pt x="13587" y="12273"/>
                    <a:pt x="13372" y="11971"/>
                  </a:cubicBezTo>
                  <a:cubicBezTo>
                    <a:pt x="13266" y="11821"/>
                    <a:pt x="13048" y="11709"/>
                    <a:pt x="12772" y="11566"/>
                  </a:cubicBezTo>
                  <a:cubicBezTo>
                    <a:pt x="12719" y="11538"/>
                    <a:pt x="12628" y="11495"/>
                    <a:pt x="12589" y="11495"/>
                  </a:cubicBezTo>
                  <a:cubicBezTo>
                    <a:pt x="12531" y="11495"/>
                    <a:pt x="12426" y="11508"/>
                    <a:pt x="12304" y="11523"/>
                  </a:cubicBezTo>
                  <a:lnTo>
                    <a:pt x="12185" y="11537"/>
                  </a:lnTo>
                  <a:cubicBezTo>
                    <a:pt x="11996" y="11560"/>
                    <a:pt x="11711" y="11588"/>
                    <a:pt x="11424" y="11588"/>
                  </a:cubicBezTo>
                  <a:cubicBezTo>
                    <a:pt x="10534" y="11588"/>
                    <a:pt x="10178" y="11312"/>
                    <a:pt x="10143" y="11054"/>
                  </a:cubicBezTo>
                  <a:cubicBezTo>
                    <a:pt x="10120" y="10874"/>
                    <a:pt x="10136" y="10690"/>
                    <a:pt x="10151" y="10507"/>
                  </a:cubicBezTo>
                  <a:cubicBezTo>
                    <a:pt x="10156" y="10454"/>
                    <a:pt x="10160" y="10401"/>
                    <a:pt x="10164" y="10349"/>
                  </a:cubicBezTo>
                  <a:cubicBezTo>
                    <a:pt x="10112" y="10352"/>
                    <a:pt x="9657" y="10376"/>
                    <a:pt x="9657" y="10376"/>
                  </a:cubicBezTo>
                  <a:cubicBezTo>
                    <a:pt x="9583" y="10379"/>
                    <a:pt x="9294" y="10382"/>
                    <a:pt x="9223" y="10383"/>
                  </a:cubicBezTo>
                  <a:cubicBezTo>
                    <a:pt x="9242" y="10412"/>
                    <a:pt x="9259" y="10444"/>
                    <a:pt x="9271" y="10478"/>
                  </a:cubicBezTo>
                  <a:cubicBezTo>
                    <a:pt x="9334" y="10672"/>
                    <a:pt x="9225" y="10917"/>
                    <a:pt x="9144" y="11096"/>
                  </a:cubicBezTo>
                  <a:cubicBezTo>
                    <a:pt x="9101" y="11192"/>
                    <a:pt x="9138" y="11262"/>
                    <a:pt x="9211" y="11388"/>
                  </a:cubicBezTo>
                  <a:cubicBezTo>
                    <a:pt x="9295" y="11528"/>
                    <a:pt x="9399" y="11703"/>
                    <a:pt x="9339" y="11903"/>
                  </a:cubicBezTo>
                  <a:cubicBezTo>
                    <a:pt x="9286" y="12077"/>
                    <a:pt x="9167" y="12228"/>
                    <a:pt x="9052" y="12375"/>
                  </a:cubicBezTo>
                  <a:cubicBezTo>
                    <a:pt x="8968" y="12482"/>
                    <a:pt x="8895" y="12573"/>
                    <a:pt x="8850" y="12667"/>
                  </a:cubicBezTo>
                  <a:cubicBezTo>
                    <a:pt x="8783" y="12811"/>
                    <a:pt x="8729" y="12958"/>
                    <a:pt x="8676" y="13106"/>
                  </a:cubicBezTo>
                  <a:cubicBezTo>
                    <a:pt x="8630" y="13233"/>
                    <a:pt x="8584" y="13361"/>
                    <a:pt x="8529" y="13487"/>
                  </a:cubicBezTo>
                  <a:cubicBezTo>
                    <a:pt x="8440" y="13692"/>
                    <a:pt x="8308" y="13869"/>
                    <a:pt x="8180" y="14039"/>
                  </a:cubicBezTo>
                  <a:cubicBezTo>
                    <a:pt x="8004" y="14270"/>
                    <a:pt x="7841" y="14486"/>
                    <a:pt x="7834" y="14733"/>
                  </a:cubicBezTo>
                  <a:lnTo>
                    <a:pt x="7826" y="14882"/>
                  </a:lnTo>
                  <a:cubicBezTo>
                    <a:pt x="7816" y="15021"/>
                    <a:pt x="7808" y="15147"/>
                    <a:pt x="7840" y="15264"/>
                  </a:cubicBezTo>
                  <a:lnTo>
                    <a:pt x="7862" y="15358"/>
                  </a:lnTo>
                  <a:cubicBezTo>
                    <a:pt x="7877" y="15423"/>
                    <a:pt x="7892" y="15498"/>
                    <a:pt x="7921" y="15528"/>
                  </a:cubicBezTo>
                  <a:cubicBezTo>
                    <a:pt x="8023" y="15597"/>
                    <a:pt x="8132" y="15668"/>
                    <a:pt x="8185" y="15782"/>
                  </a:cubicBezTo>
                  <a:cubicBezTo>
                    <a:pt x="8190" y="15792"/>
                    <a:pt x="8193" y="15802"/>
                    <a:pt x="8197" y="15811"/>
                  </a:cubicBezTo>
                  <a:cubicBezTo>
                    <a:pt x="8202" y="15810"/>
                    <a:pt x="8208" y="15810"/>
                    <a:pt x="8214" y="15809"/>
                  </a:cubicBezTo>
                  <a:cubicBezTo>
                    <a:pt x="8410" y="15776"/>
                    <a:pt x="8650" y="15737"/>
                    <a:pt x="8948" y="15737"/>
                  </a:cubicBezTo>
                  <a:lnTo>
                    <a:pt x="9354" y="15749"/>
                  </a:lnTo>
                  <a:lnTo>
                    <a:pt x="9507" y="15873"/>
                  </a:lnTo>
                  <a:cubicBezTo>
                    <a:pt x="9762" y="16080"/>
                    <a:pt x="9831" y="16321"/>
                    <a:pt x="9892" y="16534"/>
                  </a:cubicBezTo>
                  <a:cubicBezTo>
                    <a:pt x="9923" y="16642"/>
                    <a:pt x="9948" y="16737"/>
                    <a:pt x="9995" y="16823"/>
                  </a:cubicBezTo>
                  <a:cubicBezTo>
                    <a:pt x="10065" y="16852"/>
                    <a:pt x="10177" y="16882"/>
                    <a:pt x="10309" y="16940"/>
                  </a:cubicBezTo>
                  <a:cubicBezTo>
                    <a:pt x="10716" y="17119"/>
                    <a:pt x="10757" y="17369"/>
                    <a:pt x="10785" y="17535"/>
                  </a:cubicBezTo>
                  <a:cubicBezTo>
                    <a:pt x="10794" y="17586"/>
                    <a:pt x="10813" y="17638"/>
                    <a:pt x="10832" y="17691"/>
                  </a:cubicBezTo>
                  <a:cubicBezTo>
                    <a:pt x="10876" y="17814"/>
                    <a:pt x="10931" y="17967"/>
                    <a:pt x="10888" y="18127"/>
                  </a:cubicBezTo>
                  <a:cubicBezTo>
                    <a:pt x="10846" y="18270"/>
                    <a:pt x="10659" y="18341"/>
                    <a:pt x="10511" y="18399"/>
                  </a:cubicBezTo>
                  <a:cubicBezTo>
                    <a:pt x="10530" y="18457"/>
                    <a:pt x="10824" y="18593"/>
                    <a:pt x="10965" y="18658"/>
                  </a:cubicBezTo>
                  <a:lnTo>
                    <a:pt x="11065" y="18705"/>
                  </a:lnTo>
                  <a:cubicBezTo>
                    <a:pt x="11130" y="18735"/>
                    <a:pt x="11240" y="18765"/>
                    <a:pt x="11357" y="18796"/>
                  </a:cubicBezTo>
                  <a:cubicBezTo>
                    <a:pt x="11533" y="18843"/>
                    <a:pt x="11752" y="18901"/>
                    <a:pt x="11938" y="18997"/>
                  </a:cubicBezTo>
                  <a:cubicBezTo>
                    <a:pt x="12102" y="19081"/>
                    <a:pt x="12188" y="19104"/>
                    <a:pt x="12422" y="19128"/>
                  </a:cubicBezTo>
                  <a:cubicBezTo>
                    <a:pt x="12493" y="19136"/>
                    <a:pt x="12572" y="19138"/>
                    <a:pt x="12651" y="19141"/>
                  </a:cubicBezTo>
                  <a:cubicBezTo>
                    <a:pt x="12954" y="19153"/>
                    <a:pt x="13306" y="19166"/>
                    <a:pt x="13605" y="19281"/>
                  </a:cubicBezTo>
                  <a:cubicBezTo>
                    <a:pt x="13880" y="19385"/>
                    <a:pt x="14041" y="19535"/>
                    <a:pt x="14169" y="19655"/>
                  </a:cubicBezTo>
                  <a:cubicBezTo>
                    <a:pt x="14221" y="19703"/>
                    <a:pt x="14261" y="19741"/>
                    <a:pt x="14306" y="19775"/>
                  </a:cubicBezTo>
                  <a:cubicBezTo>
                    <a:pt x="14350" y="19807"/>
                    <a:pt x="14442" y="19851"/>
                    <a:pt x="14517" y="19886"/>
                  </a:cubicBezTo>
                  <a:cubicBezTo>
                    <a:pt x="14687" y="19967"/>
                    <a:pt x="14897" y="20066"/>
                    <a:pt x="15016" y="20207"/>
                  </a:cubicBezTo>
                  <a:cubicBezTo>
                    <a:pt x="15205" y="20429"/>
                    <a:pt x="15132" y="20798"/>
                    <a:pt x="14853" y="21029"/>
                  </a:cubicBezTo>
                  <a:cubicBezTo>
                    <a:pt x="14664" y="21186"/>
                    <a:pt x="14377" y="21276"/>
                    <a:pt x="14066" y="21276"/>
                  </a:cubicBezTo>
                  <a:cubicBezTo>
                    <a:pt x="13940" y="21276"/>
                    <a:pt x="13815" y="21261"/>
                    <a:pt x="13693" y="21233"/>
                  </a:cubicBezTo>
                  <a:cubicBezTo>
                    <a:pt x="13581" y="21208"/>
                    <a:pt x="13519" y="21205"/>
                    <a:pt x="13498" y="21205"/>
                  </a:cubicBezTo>
                  <a:cubicBezTo>
                    <a:pt x="13463" y="21205"/>
                    <a:pt x="13376" y="21258"/>
                    <a:pt x="13272" y="21406"/>
                  </a:cubicBezTo>
                  <a:lnTo>
                    <a:pt x="13150" y="21581"/>
                  </a:lnTo>
                  <a:lnTo>
                    <a:pt x="12747" y="21600"/>
                  </a:lnTo>
                  <a:lnTo>
                    <a:pt x="12735"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13" name="Google Shape;613;p12"/>
            <p:cNvSpPr/>
            <p:nvPr/>
          </p:nvSpPr>
          <p:spPr>
            <a:xfrm>
              <a:off x="15517469" y="2761687"/>
              <a:ext cx="30070" cy="22673"/>
            </a:xfrm>
            <a:custGeom>
              <a:rect b="b" l="l" r="r" t="t"/>
              <a:pathLst>
                <a:path extrusionOk="0" h="21600" w="21600">
                  <a:moveTo>
                    <a:pt x="8808" y="21600"/>
                  </a:moveTo>
                  <a:cubicBezTo>
                    <a:pt x="6741" y="21600"/>
                    <a:pt x="4736" y="21284"/>
                    <a:pt x="2982" y="20702"/>
                  </a:cubicBezTo>
                  <a:lnTo>
                    <a:pt x="0" y="19704"/>
                  </a:lnTo>
                  <a:lnTo>
                    <a:pt x="1065" y="1912"/>
                  </a:lnTo>
                  <a:lnTo>
                    <a:pt x="4272" y="1713"/>
                  </a:lnTo>
                  <a:cubicBezTo>
                    <a:pt x="8294" y="1463"/>
                    <a:pt x="10562" y="1247"/>
                    <a:pt x="12103" y="798"/>
                  </a:cubicBezTo>
                  <a:lnTo>
                    <a:pt x="17503" y="0"/>
                  </a:lnTo>
                  <a:lnTo>
                    <a:pt x="21600" y="16204"/>
                  </a:lnTo>
                  <a:lnTo>
                    <a:pt x="19157" y="18216"/>
                  </a:lnTo>
                  <a:cubicBezTo>
                    <a:pt x="15586" y="21159"/>
                    <a:pt x="11138" y="21600"/>
                    <a:pt x="8808"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14" name="Google Shape;614;p12"/>
            <p:cNvSpPr/>
            <p:nvPr/>
          </p:nvSpPr>
          <p:spPr>
            <a:xfrm>
              <a:off x="12981437" y="4459451"/>
              <a:ext cx="77330" cy="96653"/>
            </a:xfrm>
            <a:custGeom>
              <a:rect b="b" l="l" r="r" t="t"/>
              <a:pathLst>
                <a:path extrusionOk="0" h="21600" w="21330">
                  <a:moveTo>
                    <a:pt x="6547" y="21600"/>
                  </a:moveTo>
                  <a:cubicBezTo>
                    <a:pt x="5936" y="21600"/>
                    <a:pt x="5316" y="21565"/>
                    <a:pt x="4763" y="21532"/>
                  </a:cubicBezTo>
                  <a:cubicBezTo>
                    <a:pt x="4325" y="21506"/>
                    <a:pt x="4079" y="21491"/>
                    <a:pt x="3873" y="21491"/>
                  </a:cubicBezTo>
                  <a:lnTo>
                    <a:pt x="2492" y="21491"/>
                  </a:lnTo>
                  <a:lnTo>
                    <a:pt x="2478" y="20465"/>
                  </a:lnTo>
                  <a:lnTo>
                    <a:pt x="0" y="19868"/>
                  </a:lnTo>
                  <a:lnTo>
                    <a:pt x="399" y="18784"/>
                  </a:lnTo>
                  <a:cubicBezTo>
                    <a:pt x="895" y="17419"/>
                    <a:pt x="1256" y="16190"/>
                    <a:pt x="1621" y="14763"/>
                  </a:cubicBezTo>
                  <a:lnTo>
                    <a:pt x="1770" y="14133"/>
                  </a:lnTo>
                  <a:cubicBezTo>
                    <a:pt x="2708" y="10311"/>
                    <a:pt x="3969" y="5158"/>
                    <a:pt x="8698" y="2568"/>
                  </a:cubicBezTo>
                  <a:lnTo>
                    <a:pt x="9054" y="2093"/>
                  </a:lnTo>
                  <a:lnTo>
                    <a:pt x="11897" y="0"/>
                  </a:lnTo>
                  <a:lnTo>
                    <a:pt x="12811" y="521"/>
                  </a:lnTo>
                  <a:cubicBezTo>
                    <a:pt x="12926" y="577"/>
                    <a:pt x="13379" y="686"/>
                    <a:pt x="13706" y="764"/>
                  </a:cubicBezTo>
                  <a:cubicBezTo>
                    <a:pt x="14211" y="887"/>
                    <a:pt x="14769" y="1024"/>
                    <a:pt x="15385" y="1217"/>
                  </a:cubicBezTo>
                  <a:cubicBezTo>
                    <a:pt x="18309" y="2133"/>
                    <a:pt x="20782" y="4591"/>
                    <a:pt x="21249" y="7058"/>
                  </a:cubicBezTo>
                  <a:cubicBezTo>
                    <a:pt x="21600" y="8902"/>
                    <a:pt x="20797" y="10617"/>
                    <a:pt x="19031" y="11758"/>
                  </a:cubicBezTo>
                  <a:cubicBezTo>
                    <a:pt x="18151" y="12331"/>
                    <a:pt x="17155" y="12649"/>
                    <a:pt x="16270" y="12930"/>
                  </a:cubicBezTo>
                  <a:cubicBezTo>
                    <a:pt x="15755" y="13093"/>
                    <a:pt x="15000" y="13335"/>
                    <a:pt x="14831" y="13489"/>
                  </a:cubicBezTo>
                  <a:cubicBezTo>
                    <a:pt x="14827" y="13540"/>
                    <a:pt x="14855" y="13889"/>
                    <a:pt x="14870" y="14057"/>
                  </a:cubicBezTo>
                  <a:cubicBezTo>
                    <a:pt x="14908" y="14560"/>
                    <a:pt x="14961" y="15194"/>
                    <a:pt x="14774" y="15929"/>
                  </a:cubicBezTo>
                  <a:cubicBezTo>
                    <a:pt x="14610" y="16615"/>
                    <a:pt x="14235" y="18162"/>
                    <a:pt x="12287" y="18692"/>
                  </a:cubicBezTo>
                  <a:cubicBezTo>
                    <a:pt x="11363" y="20691"/>
                    <a:pt x="9472" y="21600"/>
                    <a:pt x="6547"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15" name="Google Shape;615;p12"/>
            <p:cNvSpPr/>
            <p:nvPr/>
          </p:nvSpPr>
          <p:spPr>
            <a:xfrm>
              <a:off x="12981437" y="4566679"/>
              <a:ext cx="37897" cy="73405"/>
            </a:xfrm>
            <a:custGeom>
              <a:rect b="b" l="l" r="r" t="t"/>
              <a:pathLst>
                <a:path extrusionOk="0" h="21600" w="20432">
                  <a:moveTo>
                    <a:pt x="9787" y="21600"/>
                  </a:moveTo>
                  <a:cubicBezTo>
                    <a:pt x="7192" y="21600"/>
                    <a:pt x="2640" y="20907"/>
                    <a:pt x="1296" y="16262"/>
                  </a:cubicBezTo>
                  <a:cubicBezTo>
                    <a:pt x="797" y="14544"/>
                    <a:pt x="797" y="12600"/>
                    <a:pt x="797" y="11665"/>
                  </a:cubicBezTo>
                  <a:cubicBezTo>
                    <a:pt x="778" y="10951"/>
                    <a:pt x="656" y="10405"/>
                    <a:pt x="515" y="9791"/>
                  </a:cubicBezTo>
                  <a:cubicBezTo>
                    <a:pt x="-77" y="7095"/>
                    <a:pt x="-745" y="4044"/>
                    <a:pt x="2170" y="1982"/>
                  </a:cubicBezTo>
                  <a:cubicBezTo>
                    <a:pt x="3929" y="724"/>
                    <a:pt x="6533" y="0"/>
                    <a:pt x="9317" y="0"/>
                  </a:cubicBezTo>
                  <a:cubicBezTo>
                    <a:pt x="13116" y="0"/>
                    <a:pt x="16849" y="1351"/>
                    <a:pt x="18626" y="3359"/>
                  </a:cubicBezTo>
                  <a:cubicBezTo>
                    <a:pt x="20855" y="5914"/>
                    <a:pt x="20507" y="8671"/>
                    <a:pt x="20225" y="10887"/>
                  </a:cubicBezTo>
                  <a:lnTo>
                    <a:pt x="20140" y="11635"/>
                  </a:lnTo>
                  <a:cubicBezTo>
                    <a:pt x="20103" y="11958"/>
                    <a:pt x="20122" y="12320"/>
                    <a:pt x="20131" y="12700"/>
                  </a:cubicBezTo>
                  <a:cubicBezTo>
                    <a:pt x="20234" y="14916"/>
                    <a:pt x="20357" y="17710"/>
                    <a:pt x="16802" y="19728"/>
                  </a:cubicBezTo>
                  <a:cubicBezTo>
                    <a:pt x="14367" y="21017"/>
                    <a:pt x="12157" y="21600"/>
                    <a:pt x="9787"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16" name="Google Shape;616;p12"/>
            <p:cNvSpPr/>
            <p:nvPr/>
          </p:nvSpPr>
          <p:spPr>
            <a:xfrm>
              <a:off x="12981437" y="4513064"/>
              <a:ext cx="185501" cy="228200"/>
            </a:xfrm>
            <a:custGeom>
              <a:rect b="b" l="l" r="r" t="t"/>
              <a:pathLst>
                <a:path extrusionOk="0" h="21600" w="21600">
                  <a:moveTo>
                    <a:pt x="106" y="19961"/>
                  </a:moveTo>
                  <a:cubicBezTo>
                    <a:pt x="106" y="19956"/>
                    <a:pt x="160" y="19235"/>
                    <a:pt x="264" y="18256"/>
                  </a:cubicBezTo>
                  <a:cubicBezTo>
                    <a:pt x="1318" y="13258"/>
                    <a:pt x="1669" y="12271"/>
                    <a:pt x="1950" y="11877"/>
                  </a:cubicBezTo>
                  <a:cubicBezTo>
                    <a:pt x="2102" y="11176"/>
                    <a:pt x="2285" y="7867"/>
                    <a:pt x="2364" y="4308"/>
                  </a:cubicBezTo>
                  <a:lnTo>
                    <a:pt x="2382" y="3415"/>
                  </a:lnTo>
                  <a:cubicBezTo>
                    <a:pt x="2382" y="3415"/>
                    <a:pt x="3576" y="3309"/>
                    <a:pt x="3578" y="3309"/>
                  </a:cubicBezTo>
                  <a:cubicBezTo>
                    <a:pt x="4204" y="3309"/>
                    <a:pt x="4842" y="3567"/>
                    <a:pt x="6714" y="4549"/>
                  </a:cubicBezTo>
                  <a:cubicBezTo>
                    <a:pt x="6911" y="4652"/>
                    <a:pt x="7045" y="4724"/>
                    <a:pt x="7100" y="4748"/>
                  </a:cubicBezTo>
                  <a:cubicBezTo>
                    <a:pt x="7506" y="4863"/>
                    <a:pt x="7908" y="4934"/>
                    <a:pt x="8247" y="4934"/>
                  </a:cubicBezTo>
                  <a:cubicBezTo>
                    <a:pt x="8633" y="4934"/>
                    <a:pt x="8978" y="4843"/>
                    <a:pt x="9364" y="4637"/>
                  </a:cubicBezTo>
                  <a:cubicBezTo>
                    <a:pt x="9846" y="4380"/>
                    <a:pt x="10333" y="4127"/>
                    <a:pt x="10822" y="3873"/>
                  </a:cubicBezTo>
                  <a:cubicBezTo>
                    <a:pt x="12012" y="3254"/>
                    <a:pt x="13221" y="2626"/>
                    <a:pt x="14326" y="1947"/>
                  </a:cubicBezTo>
                  <a:cubicBezTo>
                    <a:pt x="14984" y="1545"/>
                    <a:pt x="15678" y="1194"/>
                    <a:pt x="16373" y="845"/>
                  </a:cubicBezTo>
                  <a:lnTo>
                    <a:pt x="18042" y="0"/>
                  </a:lnTo>
                  <a:lnTo>
                    <a:pt x="18533" y="1124"/>
                  </a:lnTo>
                  <a:cubicBezTo>
                    <a:pt x="18938" y="2053"/>
                    <a:pt x="19829" y="4137"/>
                    <a:pt x="20091" y="5109"/>
                  </a:cubicBezTo>
                  <a:cubicBezTo>
                    <a:pt x="20625" y="5271"/>
                    <a:pt x="21474" y="5628"/>
                    <a:pt x="21588" y="6671"/>
                  </a:cubicBezTo>
                  <a:lnTo>
                    <a:pt x="21600" y="6786"/>
                  </a:lnTo>
                  <a:lnTo>
                    <a:pt x="21559" y="7011"/>
                  </a:lnTo>
                  <a:cubicBezTo>
                    <a:pt x="21440" y="7247"/>
                    <a:pt x="21360" y="7374"/>
                    <a:pt x="21261" y="7501"/>
                  </a:cubicBezTo>
                  <a:cubicBezTo>
                    <a:pt x="20765" y="8092"/>
                    <a:pt x="20065" y="8318"/>
                    <a:pt x="19555" y="8482"/>
                  </a:cubicBezTo>
                  <a:cubicBezTo>
                    <a:pt x="19370" y="8541"/>
                    <a:pt x="19218" y="8588"/>
                    <a:pt x="19080" y="8653"/>
                  </a:cubicBezTo>
                  <a:cubicBezTo>
                    <a:pt x="18060" y="9129"/>
                    <a:pt x="16974" y="9438"/>
                    <a:pt x="15924" y="9737"/>
                  </a:cubicBezTo>
                  <a:cubicBezTo>
                    <a:pt x="15396" y="9886"/>
                    <a:pt x="14868" y="10036"/>
                    <a:pt x="14360" y="10207"/>
                  </a:cubicBezTo>
                  <a:cubicBezTo>
                    <a:pt x="14045" y="10312"/>
                    <a:pt x="13716" y="10401"/>
                    <a:pt x="13387" y="10489"/>
                  </a:cubicBezTo>
                  <a:cubicBezTo>
                    <a:pt x="13146" y="10553"/>
                    <a:pt x="12922" y="10612"/>
                    <a:pt x="12711" y="10679"/>
                  </a:cubicBezTo>
                  <a:cubicBezTo>
                    <a:pt x="12851" y="10802"/>
                    <a:pt x="13052" y="10969"/>
                    <a:pt x="13312" y="11170"/>
                  </a:cubicBezTo>
                  <a:cubicBezTo>
                    <a:pt x="13548" y="11356"/>
                    <a:pt x="13755" y="11522"/>
                    <a:pt x="13887" y="11652"/>
                  </a:cubicBezTo>
                  <a:cubicBezTo>
                    <a:pt x="14094" y="11858"/>
                    <a:pt x="14346" y="12072"/>
                    <a:pt x="14600" y="12290"/>
                  </a:cubicBezTo>
                  <a:cubicBezTo>
                    <a:pt x="15152" y="12761"/>
                    <a:pt x="15700" y="13229"/>
                    <a:pt x="16090" y="13756"/>
                  </a:cubicBezTo>
                  <a:cubicBezTo>
                    <a:pt x="16525" y="14330"/>
                    <a:pt x="16448" y="14783"/>
                    <a:pt x="16306" y="15062"/>
                  </a:cubicBezTo>
                  <a:cubicBezTo>
                    <a:pt x="16001" y="15655"/>
                    <a:pt x="15304" y="15793"/>
                    <a:pt x="14888" y="15875"/>
                  </a:cubicBezTo>
                  <a:cubicBezTo>
                    <a:pt x="14868" y="15879"/>
                    <a:pt x="14841" y="15884"/>
                    <a:pt x="14813" y="15890"/>
                  </a:cubicBezTo>
                  <a:cubicBezTo>
                    <a:pt x="14815" y="15934"/>
                    <a:pt x="14819" y="15987"/>
                    <a:pt x="14825" y="16051"/>
                  </a:cubicBezTo>
                  <a:cubicBezTo>
                    <a:pt x="14839" y="16221"/>
                    <a:pt x="14849" y="16380"/>
                    <a:pt x="14843" y="16516"/>
                  </a:cubicBezTo>
                  <a:cubicBezTo>
                    <a:pt x="14778" y="17639"/>
                    <a:pt x="13621" y="18209"/>
                    <a:pt x="11401" y="18209"/>
                  </a:cubicBezTo>
                  <a:cubicBezTo>
                    <a:pt x="11222" y="18209"/>
                    <a:pt x="10794" y="18199"/>
                    <a:pt x="10489" y="18192"/>
                  </a:cubicBezTo>
                  <a:cubicBezTo>
                    <a:pt x="10463" y="18261"/>
                    <a:pt x="10412" y="18378"/>
                    <a:pt x="10341" y="18546"/>
                  </a:cubicBezTo>
                  <a:cubicBezTo>
                    <a:pt x="10235" y="18796"/>
                    <a:pt x="10130" y="19049"/>
                    <a:pt x="9961" y="19267"/>
                  </a:cubicBezTo>
                  <a:cubicBezTo>
                    <a:pt x="8885" y="20681"/>
                    <a:pt x="7575" y="21398"/>
                    <a:pt x="6070" y="21398"/>
                  </a:cubicBezTo>
                  <a:cubicBezTo>
                    <a:pt x="5550" y="21398"/>
                    <a:pt x="5014" y="21309"/>
                    <a:pt x="4474" y="21133"/>
                  </a:cubicBezTo>
                  <a:cubicBezTo>
                    <a:pt x="3765" y="20905"/>
                    <a:pt x="3113" y="20789"/>
                    <a:pt x="2539" y="20789"/>
                  </a:cubicBezTo>
                  <a:cubicBezTo>
                    <a:pt x="2057" y="20789"/>
                    <a:pt x="1803" y="20876"/>
                    <a:pt x="1801" y="20877"/>
                  </a:cubicBezTo>
                  <a:lnTo>
                    <a:pt x="0" y="21600"/>
                  </a:lnTo>
                  <a:lnTo>
                    <a:pt x="106" y="19961"/>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17" name="Google Shape;617;p12"/>
            <p:cNvSpPr/>
            <p:nvPr/>
          </p:nvSpPr>
          <p:spPr>
            <a:xfrm>
              <a:off x="12945719" y="4530936"/>
              <a:ext cx="78781" cy="223130"/>
            </a:xfrm>
            <a:custGeom>
              <a:rect b="b" l="l" r="r" t="t"/>
              <a:pathLst>
                <a:path extrusionOk="0" h="21600" w="21600">
                  <a:moveTo>
                    <a:pt x="0" y="9374"/>
                  </a:moveTo>
                  <a:lnTo>
                    <a:pt x="1396" y="8905"/>
                  </a:lnTo>
                  <a:cubicBezTo>
                    <a:pt x="4854" y="7750"/>
                    <a:pt x="7771" y="3511"/>
                    <a:pt x="8799" y="1110"/>
                  </a:cubicBezTo>
                  <a:lnTo>
                    <a:pt x="8952" y="745"/>
                  </a:lnTo>
                  <a:lnTo>
                    <a:pt x="10023" y="427"/>
                  </a:lnTo>
                  <a:lnTo>
                    <a:pt x="10535" y="319"/>
                  </a:lnTo>
                  <a:cubicBezTo>
                    <a:pt x="11228" y="220"/>
                    <a:pt x="11716" y="192"/>
                    <a:pt x="12352" y="192"/>
                  </a:cubicBezTo>
                  <a:cubicBezTo>
                    <a:pt x="12710" y="192"/>
                    <a:pt x="13155" y="202"/>
                    <a:pt x="13633" y="215"/>
                  </a:cubicBezTo>
                  <a:cubicBezTo>
                    <a:pt x="14140" y="227"/>
                    <a:pt x="14561" y="237"/>
                    <a:pt x="14982" y="237"/>
                  </a:cubicBezTo>
                  <a:cubicBezTo>
                    <a:pt x="15211" y="237"/>
                    <a:pt x="15383" y="234"/>
                    <a:pt x="15513" y="230"/>
                  </a:cubicBezTo>
                  <a:lnTo>
                    <a:pt x="15747" y="0"/>
                  </a:lnTo>
                  <a:lnTo>
                    <a:pt x="20887" y="454"/>
                  </a:lnTo>
                  <a:lnTo>
                    <a:pt x="20687" y="899"/>
                  </a:lnTo>
                  <a:cubicBezTo>
                    <a:pt x="20558" y="1178"/>
                    <a:pt x="20878" y="1711"/>
                    <a:pt x="21136" y="2140"/>
                  </a:cubicBezTo>
                  <a:cubicBezTo>
                    <a:pt x="21370" y="2523"/>
                    <a:pt x="21562" y="2879"/>
                    <a:pt x="21600" y="3147"/>
                  </a:cubicBezTo>
                  <a:cubicBezTo>
                    <a:pt x="21227" y="10672"/>
                    <a:pt x="20610" y="11715"/>
                    <a:pt x="19549" y="12073"/>
                  </a:cubicBezTo>
                  <a:cubicBezTo>
                    <a:pt x="19123" y="12757"/>
                    <a:pt x="17588" y="15590"/>
                    <a:pt x="16316" y="18286"/>
                  </a:cubicBezTo>
                  <a:lnTo>
                    <a:pt x="14757" y="21600"/>
                  </a:lnTo>
                  <a:lnTo>
                    <a:pt x="0" y="9374"/>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18" name="Google Shape;618;p12"/>
            <p:cNvSpPr/>
            <p:nvPr/>
          </p:nvSpPr>
          <p:spPr>
            <a:xfrm>
              <a:off x="16589033" y="3530149"/>
              <a:ext cx="42034" cy="23728"/>
            </a:xfrm>
            <a:custGeom>
              <a:rect b="b" l="l" r="r" t="t"/>
              <a:pathLst>
                <a:path extrusionOk="0" h="21600" w="21600">
                  <a:moveTo>
                    <a:pt x="5888" y="19074"/>
                  </a:moveTo>
                  <a:cubicBezTo>
                    <a:pt x="762" y="18263"/>
                    <a:pt x="0" y="12766"/>
                    <a:pt x="0" y="9565"/>
                  </a:cubicBezTo>
                  <a:lnTo>
                    <a:pt x="0" y="8095"/>
                  </a:lnTo>
                  <a:lnTo>
                    <a:pt x="475" y="5434"/>
                  </a:lnTo>
                  <a:lnTo>
                    <a:pt x="2393" y="620"/>
                  </a:lnTo>
                  <a:cubicBezTo>
                    <a:pt x="2393" y="620"/>
                    <a:pt x="5324" y="0"/>
                    <a:pt x="5351" y="0"/>
                  </a:cubicBezTo>
                  <a:cubicBezTo>
                    <a:pt x="7134" y="0"/>
                    <a:pt x="8577" y="1049"/>
                    <a:pt x="9814" y="3011"/>
                  </a:cubicBezTo>
                  <a:lnTo>
                    <a:pt x="21600" y="21600"/>
                  </a:lnTo>
                  <a:lnTo>
                    <a:pt x="5888" y="19074"/>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19" name="Google Shape;619;p12"/>
            <p:cNvSpPr/>
            <p:nvPr/>
          </p:nvSpPr>
          <p:spPr>
            <a:xfrm>
              <a:off x="13088594" y="4030541"/>
              <a:ext cx="324314" cy="142116"/>
            </a:xfrm>
            <a:custGeom>
              <a:rect b="b" l="l" r="r" t="t"/>
              <a:pathLst>
                <a:path extrusionOk="0" h="21600" w="21553">
                  <a:moveTo>
                    <a:pt x="12423" y="21600"/>
                  </a:moveTo>
                  <a:cubicBezTo>
                    <a:pt x="12148" y="21600"/>
                    <a:pt x="11954" y="21485"/>
                    <a:pt x="11793" y="21229"/>
                  </a:cubicBezTo>
                  <a:lnTo>
                    <a:pt x="11641" y="20990"/>
                  </a:lnTo>
                  <a:cubicBezTo>
                    <a:pt x="11138" y="20608"/>
                    <a:pt x="10772" y="19768"/>
                    <a:pt x="10473" y="19081"/>
                  </a:cubicBezTo>
                  <a:lnTo>
                    <a:pt x="10284" y="18656"/>
                  </a:lnTo>
                  <a:cubicBezTo>
                    <a:pt x="10190" y="18449"/>
                    <a:pt x="10058" y="18157"/>
                    <a:pt x="10015" y="18118"/>
                  </a:cubicBezTo>
                  <a:cubicBezTo>
                    <a:pt x="9870" y="18389"/>
                    <a:pt x="9711" y="18638"/>
                    <a:pt x="9485" y="18802"/>
                  </a:cubicBezTo>
                  <a:cubicBezTo>
                    <a:pt x="9178" y="19026"/>
                    <a:pt x="8805" y="19136"/>
                    <a:pt x="8345" y="19136"/>
                  </a:cubicBezTo>
                  <a:cubicBezTo>
                    <a:pt x="7997" y="19136"/>
                    <a:pt x="7634" y="19072"/>
                    <a:pt x="7301" y="19014"/>
                  </a:cubicBezTo>
                  <a:lnTo>
                    <a:pt x="5891" y="18808"/>
                  </a:lnTo>
                  <a:lnTo>
                    <a:pt x="6332" y="16736"/>
                  </a:lnTo>
                  <a:cubicBezTo>
                    <a:pt x="6509" y="15913"/>
                    <a:pt x="6706" y="14685"/>
                    <a:pt x="6706" y="14234"/>
                  </a:cubicBezTo>
                  <a:cubicBezTo>
                    <a:pt x="6706" y="13316"/>
                    <a:pt x="6294" y="11953"/>
                    <a:pt x="5994" y="10958"/>
                  </a:cubicBezTo>
                  <a:lnTo>
                    <a:pt x="5654" y="9796"/>
                  </a:lnTo>
                  <a:cubicBezTo>
                    <a:pt x="5378" y="8803"/>
                    <a:pt x="5143" y="7958"/>
                    <a:pt x="4795" y="7638"/>
                  </a:cubicBezTo>
                  <a:cubicBezTo>
                    <a:pt x="4632" y="7486"/>
                    <a:pt x="4420" y="7410"/>
                    <a:pt x="4196" y="7332"/>
                  </a:cubicBezTo>
                  <a:cubicBezTo>
                    <a:pt x="3805" y="7191"/>
                    <a:pt x="3319" y="7019"/>
                    <a:pt x="2891" y="6349"/>
                  </a:cubicBezTo>
                  <a:cubicBezTo>
                    <a:pt x="2752" y="6131"/>
                    <a:pt x="2640" y="5903"/>
                    <a:pt x="2526" y="5670"/>
                  </a:cubicBezTo>
                  <a:cubicBezTo>
                    <a:pt x="2410" y="5430"/>
                    <a:pt x="2334" y="5273"/>
                    <a:pt x="2233" y="5149"/>
                  </a:cubicBezTo>
                  <a:cubicBezTo>
                    <a:pt x="2161" y="5086"/>
                    <a:pt x="1934" y="4997"/>
                    <a:pt x="1762" y="4925"/>
                  </a:cubicBezTo>
                  <a:cubicBezTo>
                    <a:pt x="1055" y="4625"/>
                    <a:pt x="330" y="4316"/>
                    <a:pt x="80" y="3039"/>
                  </a:cubicBezTo>
                  <a:cubicBezTo>
                    <a:pt x="-47" y="2367"/>
                    <a:pt x="2" y="1824"/>
                    <a:pt x="63" y="1484"/>
                  </a:cubicBezTo>
                  <a:cubicBezTo>
                    <a:pt x="158" y="968"/>
                    <a:pt x="340" y="589"/>
                    <a:pt x="606" y="354"/>
                  </a:cubicBezTo>
                  <a:lnTo>
                    <a:pt x="1003" y="0"/>
                  </a:lnTo>
                  <a:lnTo>
                    <a:pt x="1314" y="678"/>
                  </a:lnTo>
                  <a:cubicBezTo>
                    <a:pt x="1489" y="1062"/>
                    <a:pt x="1636" y="1247"/>
                    <a:pt x="1823" y="1316"/>
                  </a:cubicBezTo>
                  <a:cubicBezTo>
                    <a:pt x="1964" y="1305"/>
                    <a:pt x="2101" y="1179"/>
                    <a:pt x="2273" y="1020"/>
                  </a:cubicBezTo>
                  <a:cubicBezTo>
                    <a:pt x="2543" y="771"/>
                    <a:pt x="2878" y="459"/>
                    <a:pt x="3279" y="459"/>
                  </a:cubicBezTo>
                  <a:cubicBezTo>
                    <a:pt x="3352" y="459"/>
                    <a:pt x="3427" y="470"/>
                    <a:pt x="3504" y="492"/>
                  </a:cubicBezTo>
                  <a:cubicBezTo>
                    <a:pt x="4388" y="755"/>
                    <a:pt x="5213" y="1550"/>
                    <a:pt x="5957" y="2854"/>
                  </a:cubicBezTo>
                  <a:cubicBezTo>
                    <a:pt x="6215" y="3305"/>
                    <a:pt x="6506" y="3497"/>
                    <a:pt x="6929" y="3497"/>
                  </a:cubicBezTo>
                  <a:cubicBezTo>
                    <a:pt x="7169" y="3497"/>
                    <a:pt x="7411" y="3442"/>
                    <a:pt x="7656" y="3387"/>
                  </a:cubicBezTo>
                  <a:cubicBezTo>
                    <a:pt x="7960" y="3318"/>
                    <a:pt x="8259" y="3253"/>
                    <a:pt x="8558" y="3253"/>
                  </a:cubicBezTo>
                  <a:cubicBezTo>
                    <a:pt x="9125" y="3253"/>
                    <a:pt x="9593" y="3482"/>
                    <a:pt x="10029" y="3968"/>
                  </a:cubicBezTo>
                  <a:cubicBezTo>
                    <a:pt x="10281" y="4251"/>
                    <a:pt x="10677" y="4878"/>
                    <a:pt x="11135" y="5606"/>
                  </a:cubicBezTo>
                  <a:cubicBezTo>
                    <a:pt x="11460" y="6121"/>
                    <a:pt x="12350" y="7532"/>
                    <a:pt x="12653" y="7829"/>
                  </a:cubicBezTo>
                  <a:cubicBezTo>
                    <a:pt x="13026" y="7531"/>
                    <a:pt x="13465" y="7137"/>
                    <a:pt x="13938" y="6650"/>
                  </a:cubicBezTo>
                  <a:cubicBezTo>
                    <a:pt x="14246" y="6419"/>
                    <a:pt x="14472" y="6330"/>
                    <a:pt x="14705" y="6330"/>
                  </a:cubicBezTo>
                  <a:cubicBezTo>
                    <a:pt x="15227" y="6330"/>
                    <a:pt x="15600" y="6780"/>
                    <a:pt x="15929" y="7177"/>
                  </a:cubicBezTo>
                  <a:cubicBezTo>
                    <a:pt x="16140" y="7430"/>
                    <a:pt x="16315" y="7642"/>
                    <a:pt x="16532" y="7767"/>
                  </a:cubicBezTo>
                  <a:cubicBezTo>
                    <a:pt x="17361" y="8240"/>
                    <a:pt x="17732" y="9401"/>
                    <a:pt x="18031" y="10333"/>
                  </a:cubicBezTo>
                  <a:cubicBezTo>
                    <a:pt x="18312" y="11207"/>
                    <a:pt x="18514" y="11835"/>
                    <a:pt x="19109" y="12175"/>
                  </a:cubicBezTo>
                  <a:cubicBezTo>
                    <a:pt x="19446" y="12369"/>
                    <a:pt x="19789" y="12703"/>
                    <a:pt x="20155" y="13198"/>
                  </a:cubicBezTo>
                  <a:lnTo>
                    <a:pt x="21553" y="15079"/>
                  </a:lnTo>
                  <a:lnTo>
                    <a:pt x="20066" y="15966"/>
                  </a:lnTo>
                  <a:cubicBezTo>
                    <a:pt x="20109" y="16014"/>
                    <a:pt x="20153" y="16061"/>
                    <a:pt x="20185" y="16097"/>
                  </a:cubicBezTo>
                  <a:cubicBezTo>
                    <a:pt x="20546" y="16484"/>
                    <a:pt x="21386" y="17392"/>
                    <a:pt x="21235" y="19604"/>
                  </a:cubicBezTo>
                  <a:cubicBezTo>
                    <a:pt x="21168" y="20563"/>
                    <a:pt x="20837" y="21587"/>
                    <a:pt x="20103" y="21587"/>
                  </a:cubicBezTo>
                  <a:cubicBezTo>
                    <a:pt x="19419" y="21587"/>
                    <a:pt x="18463" y="20670"/>
                    <a:pt x="17764" y="20003"/>
                  </a:cubicBezTo>
                  <a:cubicBezTo>
                    <a:pt x="17515" y="19764"/>
                    <a:pt x="17353" y="19608"/>
                    <a:pt x="17254" y="19540"/>
                  </a:cubicBezTo>
                  <a:cubicBezTo>
                    <a:pt x="17159" y="19475"/>
                    <a:pt x="17069" y="19441"/>
                    <a:pt x="16994" y="19441"/>
                  </a:cubicBezTo>
                  <a:lnTo>
                    <a:pt x="16717" y="20129"/>
                  </a:lnTo>
                  <a:lnTo>
                    <a:pt x="16526" y="20825"/>
                  </a:lnTo>
                  <a:lnTo>
                    <a:pt x="16150" y="20202"/>
                  </a:lnTo>
                  <a:cubicBezTo>
                    <a:pt x="15611" y="20729"/>
                    <a:pt x="14941" y="21279"/>
                    <a:pt x="14496" y="21279"/>
                  </a:cubicBezTo>
                  <a:lnTo>
                    <a:pt x="14256" y="21222"/>
                  </a:lnTo>
                  <a:cubicBezTo>
                    <a:pt x="14235" y="21221"/>
                    <a:pt x="14215" y="21221"/>
                    <a:pt x="14194" y="21221"/>
                  </a:cubicBezTo>
                  <a:cubicBezTo>
                    <a:pt x="13929" y="21221"/>
                    <a:pt x="13668" y="21302"/>
                    <a:pt x="13407" y="21381"/>
                  </a:cubicBezTo>
                  <a:cubicBezTo>
                    <a:pt x="13007" y="21501"/>
                    <a:pt x="12661" y="21600"/>
                    <a:pt x="12423"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20" name="Google Shape;620;p12"/>
            <p:cNvSpPr/>
            <p:nvPr/>
          </p:nvSpPr>
          <p:spPr>
            <a:xfrm>
              <a:off x="12999297" y="4334352"/>
              <a:ext cx="276646" cy="254143"/>
            </a:xfrm>
            <a:custGeom>
              <a:rect b="b" l="l" r="r" t="t"/>
              <a:pathLst>
                <a:path extrusionOk="0" h="21600" w="21600">
                  <a:moveTo>
                    <a:pt x="4897" y="21600"/>
                  </a:moveTo>
                  <a:cubicBezTo>
                    <a:pt x="4469" y="21600"/>
                    <a:pt x="4021" y="21498"/>
                    <a:pt x="3486" y="21281"/>
                  </a:cubicBezTo>
                  <a:cubicBezTo>
                    <a:pt x="3433" y="21258"/>
                    <a:pt x="3255" y="21149"/>
                    <a:pt x="3014" y="20980"/>
                  </a:cubicBezTo>
                  <a:cubicBezTo>
                    <a:pt x="1977" y="20251"/>
                    <a:pt x="1734" y="20140"/>
                    <a:pt x="1683" y="20124"/>
                  </a:cubicBezTo>
                  <a:lnTo>
                    <a:pt x="1379" y="20024"/>
                  </a:lnTo>
                  <a:lnTo>
                    <a:pt x="1379" y="19781"/>
                  </a:lnTo>
                  <a:lnTo>
                    <a:pt x="968" y="19790"/>
                  </a:lnTo>
                  <a:lnTo>
                    <a:pt x="952" y="19368"/>
                  </a:lnTo>
                  <a:cubicBezTo>
                    <a:pt x="946" y="19224"/>
                    <a:pt x="907" y="19035"/>
                    <a:pt x="866" y="18828"/>
                  </a:cubicBezTo>
                  <a:cubicBezTo>
                    <a:pt x="694" y="17951"/>
                    <a:pt x="494" y="16935"/>
                    <a:pt x="1031" y="16228"/>
                  </a:cubicBezTo>
                  <a:cubicBezTo>
                    <a:pt x="1155" y="16064"/>
                    <a:pt x="1288" y="15940"/>
                    <a:pt x="1434" y="15851"/>
                  </a:cubicBezTo>
                  <a:cubicBezTo>
                    <a:pt x="1435" y="15804"/>
                    <a:pt x="1433" y="15760"/>
                    <a:pt x="1430" y="15715"/>
                  </a:cubicBezTo>
                  <a:cubicBezTo>
                    <a:pt x="1411" y="15384"/>
                    <a:pt x="1384" y="14915"/>
                    <a:pt x="1676" y="14427"/>
                  </a:cubicBezTo>
                  <a:cubicBezTo>
                    <a:pt x="1977" y="13922"/>
                    <a:pt x="2446" y="13721"/>
                    <a:pt x="2822" y="13560"/>
                  </a:cubicBezTo>
                  <a:cubicBezTo>
                    <a:pt x="2969" y="13497"/>
                    <a:pt x="3132" y="13427"/>
                    <a:pt x="3196" y="13371"/>
                  </a:cubicBezTo>
                  <a:cubicBezTo>
                    <a:pt x="3241" y="13331"/>
                    <a:pt x="3267" y="13309"/>
                    <a:pt x="3250" y="13190"/>
                  </a:cubicBezTo>
                  <a:cubicBezTo>
                    <a:pt x="3204" y="12865"/>
                    <a:pt x="2879" y="12438"/>
                    <a:pt x="2579" y="12313"/>
                  </a:cubicBezTo>
                  <a:cubicBezTo>
                    <a:pt x="2451" y="12259"/>
                    <a:pt x="2337" y="12221"/>
                    <a:pt x="2231" y="12187"/>
                  </a:cubicBezTo>
                  <a:cubicBezTo>
                    <a:pt x="1734" y="12026"/>
                    <a:pt x="1051" y="11806"/>
                    <a:pt x="847" y="10562"/>
                  </a:cubicBezTo>
                  <a:cubicBezTo>
                    <a:pt x="778" y="10135"/>
                    <a:pt x="786" y="9733"/>
                    <a:pt x="795" y="9343"/>
                  </a:cubicBezTo>
                  <a:cubicBezTo>
                    <a:pt x="801" y="9068"/>
                    <a:pt x="806" y="8815"/>
                    <a:pt x="786" y="8585"/>
                  </a:cubicBezTo>
                  <a:cubicBezTo>
                    <a:pt x="724" y="8568"/>
                    <a:pt x="0" y="8314"/>
                    <a:pt x="0" y="8314"/>
                  </a:cubicBezTo>
                  <a:lnTo>
                    <a:pt x="52" y="7635"/>
                  </a:lnTo>
                  <a:cubicBezTo>
                    <a:pt x="84" y="7190"/>
                    <a:pt x="207" y="6805"/>
                    <a:pt x="316" y="6466"/>
                  </a:cubicBezTo>
                  <a:cubicBezTo>
                    <a:pt x="383" y="6256"/>
                    <a:pt x="444" y="6070"/>
                    <a:pt x="478" y="5876"/>
                  </a:cubicBezTo>
                  <a:cubicBezTo>
                    <a:pt x="492" y="5793"/>
                    <a:pt x="498" y="5698"/>
                    <a:pt x="502" y="5604"/>
                  </a:cubicBezTo>
                  <a:lnTo>
                    <a:pt x="603" y="3102"/>
                  </a:lnTo>
                  <a:lnTo>
                    <a:pt x="1935" y="5140"/>
                  </a:lnTo>
                  <a:cubicBezTo>
                    <a:pt x="1996" y="5233"/>
                    <a:pt x="2052" y="5310"/>
                    <a:pt x="2101" y="5372"/>
                  </a:cubicBezTo>
                  <a:cubicBezTo>
                    <a:pt x="2142" y="5267"/>
                    <a:pt x="2182" y="5155"/>
                    <a:pt x="2202" y="5093"/>
                  </a:cubicBezTo>
                  <a:cubicBezTo>
                    <a:pt x="2284" y="4854"/>
                    <a:pt x="2369" y="4605"/>
                    <a:pt x="2504" y="4385"/>
                  </a:cubicBezTo>
                  <a:cubicBezTo>
                    <a:pt x="2546" y="4288"/>
                    <a:pt x="2564" y="3877"/>
                    <a:pt x="2574" y="3679"/>
                  </a:cubicBezTo>
                  <a:cubicBezTo>
                    <a:pt x="2600" y="3072"/>
                    <a:pt x="2653" y="1836"/>
                    <a:pt x="3700" y="1836"/>
                  </a:cubicBezTo>
                  <a:cubicBezTo>
                    <a:pt x="4039" y="1836"/>
                    <a:pt x="4374" y="1999"/>
                    <a:pt x="4788" y="2364"/>
                  </a:cubicBezTo>
                  <a:cubicBezTo>
                    <a:pt x="4827" y="2399"/>
                    <a:pt x="4894" y="2442"/>
                    <a:pt x="5033" y="2442"/>
                  </a:cubicBezTo>
                  <a:cubicBezTo>
                    <a:pt x="5213" y="2442"/>
                    <a:pt x="5454" y="2370"/>
                    <a:pt x="5715" y="2238"/>
                  </a:cubicBezTo>
                  <a:cubicBezTo>
                    <a:pt x="5936" y="2131"/>
                    <a:pt x="6125" y="1999"/>
                    <a:pt x="6310" y="1872"/>
                  </a:cubicBezTo>
                  <a:cubicBezTo>
                    <a:pt x="6790" y="1543"/>
                    <a:pt x="7318" y="1181"/>
                    <a:pt x="8040" y="1181"/>
                  </a:cubicBezTo>
                  <a:cubicBezTo>
                    <a:pt x="8251" y="1181"/>
                    <a:pt x="8465" y="1213"/>
                    <a:pt x="8677" y="1276"/>
                  </a:cubicBezTo>
                  <a:cubicBezTo>
                    <a:pt x="9117" y="1405"/>
                    <a:pt x="9448" y="1653"/>
                    <a:pt x="9715" y="1853"/>
                  </a:cubicBezTo>
                  <a:cubicBezTo>
                    <a:pt x="9866" y="1967"/>
                    <a:pt x="9988" y="2063"/>
                    <a:pt x="10130" y="2133"/>
                  </a:cubicBezTo>
                  <a:cubicBezTo>
                    <a:pt x="10165" y="2151"/>
                    <a:pt x="10247" y="2172"/>
                    <a:pt x="10426" y="2172"/>
                  </a:cubicBezTo>
                  <a:cubicBezTo>
                    <a:pt x="10525" y="2172"/>
                    <a:pt x="10970" y="2152"/>
                    <a:pt x="10970" y="2152"/>
                  </a:cubicBezTo>
                  <a:cubicBezTo>
                    <a:pt x="11842" y="2128"/>
                    <a:pt x="12746" y="2026"/>
                    <a:pt x="13504" y="1451"/>
                  </a:cubicBezTo>
                  <a:cubicBezTo>
                    <a:pt x="14533" y="677"/>
                    <a:pt x="15340" y="259"/>
                    <a:pt x="16668" y="259"/>
                  </a:cubicBezTo>
                  <a:cubicBezTo>
                    <a:pt x="17022" y="264"/>
                    <a:pt x="17240" y="275"/>
                    <a:pt x="17456" y="286"/>
                  </a:cubicBezTo>
                  <a:cubicBezTo>
                    <a:pt x="17703" y="299"/>
                    <a:pt x="17944" y="311"/>
                    <a:pt x="18185" y="311"/>
                  </a:cubicBezTo>
                  <a:cubicBezTo>
                    <a:pt x="18638" y="311"/>
                    <a:pt x="18976" y="265"/>
                    <a:pt x="19280" y="159"/>
                  </a:cubicBezTo>
                  <a:cubicBezTo>
                    <a:pt x="19458" y="97"/>
                    <a:pt x="19730" y="0"/>
                    <a:pt x="20035" y="0"/>
                  </a:cubicBezTo>
                  <a:cubicBezTo>
                    <a:pt x="20268" y="0"/>
                    <a:pt x="20485" y="56"/>
                    <a:pt x="20677" y="165"/>
                  </a:cubicBezTo>
                  <a:cubicBezTo>
                    <a:pt x="20968" y="326"/>
                    <a:pt x="21119" y="590"/>
                    <a:pt x="21204" y="786"/>
                  </a:cubicBezTo>
                  <a:lnTo>
                    <a:pt x="21600" y="1005"/>
                  </a:lnTo>
                  <a:lnTo>
                    <a:pt x="21454" y="1651"/>
                  </a:lnTo>
                  <a:cubicBezTo>
                    <a:pt x="21423" y="1994"/>
                    <a:pt x="21337" y="2305"/>
                    <a:pt x="21182" y="2605"/>
                  </a:cubicBezTo>
                  <a:cubicBezTo>
                    <a:pt x="20594" y="3747"/>
                    <a:pt x="19827" y="4398"/>
                    <a:pt x="18962" y="4489"/>
                  </a:cubicBezTo>
                  <a:cubicBezTo>
                    <a:pt x="18860" y="4500"/>
                    <a:pt x="18826" y="4521"/>
                    <a:pt x="18826" y="4521"/>
                  </a:cubicBezTo>
                  <a:cubicBezTo>
                    <a:pt x="18827" y="4562"/>
                    <a:pt x="18826" y="4810"/>
                    <a:pt x="19010" y="5523"/>
                  </a:cubicBezTo>
                  <a:cubicBezTo>
                    <a:pt x="19043" y="5654"/>
                    <a:pt x="19083" y="5783"/>
                    <a:pt x="19124" y="5915"/>
                  </a:cubicBezTo>
                  <a:cubicBezTo>
                    <a:pt x="19246" y="6311"/>
                    <a:pt x="19395" y="6801"/>
                    <a:pt x="19391" y="7309"/>
                  </a:cubicBezTo>
                  <a:cubicBezTo>
                    <a:pt x="19391" y="7638"/>
                    <a:pt x="19322" y="7939"/>
                    <a:pt x="19267" y="8180"/>
                  </a:cubicBezTo>
                  <a:cubicBezTo>
                    <a:pt x="19229" y="8342"/>
                    <a:pt x="19201" y="8456"/>
                    <a:pt x="19191" y="8573"/>
                  </a:cubicBezTo>
                  <a:cubicBezTo>
                    <a:pt x="19162" y="8916"/>
                    <a:pt x="19171" y="9253"/>
                    <a:pt x="19179" y="9590"/>
                  </a:cubicBezTo>
                  <a:cubicBezTo>
                    <a:pt x="19190" y="10115"/>
                    <a:pt x="19199" y="10600"/>
                    <a:pt x="19133" y="11117"/>
                  </a:cubicBezTo>
                  <a:cubicBezTo>
                    <a:pt x="18953" y="12530"/>
                    <a:pt x="17872" y="13191"/>
                    <a:pt x="17074" y="13565"/>
                  </a:cubicBezTo>
                  <a:cubicBezTo>
                    <a:pt x="15373" y="14366"/>
                    <a:pt x="13908" y="15528"/>
                    <a:pt x="12700" y="16559"/>
                  </a:cubicBezTo>
                  <a:cubicBezTo>
                    <a:pt x="12207" y="16979"/>
                    <a:pt x="11691" y="17326"/>
                    <a:pt x="11191" y="17661"/>
                  </a:cubicBezTo>
                  <a:cubicBezTo>
                    <a:pt x="10762" y="17950"/>
                    <a:pt x="10332" y="18237"/>
                    <a:pt x="9926" y="18571"/>
                  </a:cubicBezTo>
                  <a:cubicBezTo>
                    <a:pt x="9126" y="19226"/>
                    <a:pt x="8286" y="19811"/>
                    <a:pt x="7473" y="20376"/>
                  </a:cubicBezTo>
                  <a:lnTo>
                    <a:pt x="6512" y="21052"/>
                  </a:lnTo>
                  <a:cubicBezTo>
                    <a:pt x="5994" y="21421"/>
                    <a:pt x="5466" y="21600"/>
                    <a:pt x="4897"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21" name="Google Shape;621;p12"/>
            <p:cNvSpPr/>
            <p:nvPr/>
          </p:nvSpPr>
          <p:spPr>
            <a:xfrm>
              <a:off x="13445781" y="4673906"/>
              <a:ext cx="112634" cy="91443"/>
            </a:xfrm>
            <a:custGeom>
              <a:rect b="b" l="l" r="r" t="t"/>
              <a:pathLst>
                <a:path extrusionOk="0" h="21600" w="21600">
                  <a:moveTo>
                    <a:pt x="11626" y="21600"/>
                  </a:moveTo>
                  <a:lnTo>
                    <a:pt x="11211" y="19893"/>
                  </a:lnTo>
                  <a:cubicBezTo>
                    <a:pt x="10981" y="18943"/>
                    <a:pt x="10472" y="17768"/>
                    <a:pt x="9887" y="16822"/>
                  </a:cubicBezTo>
                  <a:cubicBezTo>
                    <a:pt x="9659" y="16457"/>
                    <a:pt x="9379" y="16383"/>
                    <a:pt x="8121" y="16352"/>
                  </a:cubicBezTo>
                  <a:lnTo>
                    <a:pt x="5438" y="16344"/>
                  </a:lnTo>
                  <a:lnTo>
                    <a:pt x="0" y="15861"/>
                  </a:lnTo>
                  <a:lnTo>
                    <a:pt x="3586" y="12030"/>
                  </a:lnTo>
                  <a:cubicBezTo>
                    <a:pt x="3596" y="12017"/>
                    <a:pt x="3987" y="11512"/>
                    <a:pt x="4679" y="9391"/>
                  </a:cubicBezTo>
                  <a:cubicBezTo>
                    <a:pt x="4860" y="8822"/>
                    <a:pt x="5004" y="8224"/>
                    <a:pt x="5147" y="7625"/>
                  </a:cubicBezTo>
                  <a:cubicBezTo>
                    <a:pt x="5415" y="6514"/>
                    <a:pt x="5659" y="5537"/>
                    <a:pt x="5997" y="4605"/>
                  </a:cubicBezTo>
                  <a:cubicBezTo>
                    <a:pt x="7469" y="524"/>
                    <a:pt x="9823" y="0"/>
                    <a:pt x="11713" y="0"/>
                  </a:cubicBezTo>
                  <a:cubicBezTo>
                    <a:pt x="12268" y="0"/>
                    <a:pt x="12867" y="49"/>
                    <a:pt x="13516" y="103"/>
                  </a:cubicBezTo>
                  <a:lnTo>
                    <a:pt x="14151" y="157"/>
                  </a:lnTo>
                  <a:cubicBezTo>
                    <a:pt x="15429" y="437"/>
                    <a:pt x="16419" y="759"/>
                    <a:pt x="17208" y="1130"/>
                  </a:cubicBezTo>
                  <a:lnTo>
                    <a:pt x="17994" y="1503"/>
                  </a:lnTo>
                  <a:lnTo>
                    <a:pt x="18155" y="1981"/>
                  </a:lnTo>
                  <a:cubicBezTo>
                    <a:pt x="18964" y="2976"/>
                    <a:pt x="19503" y="4238"/>
                    <a:pt x="19576" y="5481"/>
                  </a:cubicBezTo>
                  <a:cubicBezTo>
                    <a:pt x="19774" y="8657"/>
                    <a:pt x="17657" y="9486"/>
                    <a:pt x="16720" y="9770"/>
                  </a:cubicBezTo>
                  <a:cubicBezTo>
                    <a:pt x="18011" y="11551"/>
                    <a:pt x="19265" y="14363"/>
                    <a:pt x="20543" y="18323"/>
                  </a:cubicBezTo>
                  <a:lnTo>
                    <a:pt x="21600" y="21600"/>
                  </a:lnTo>
                  <a:lnTo>
                    <a:pt x="11626"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22" name="Google Shape;622;p12"/>
            <p:cNvSpPr/>
            <p:nvPr/>
          </p:nvSpPr>
          <p:spPr>
            <a:xfrm>
              <a:off x="12963579" y="4584550"/>
              <a:ext cx="920125" cy="782738"/>
            </a:xfrm>
            <a:custGeom>
              <a:rect b="b" l="l" r="r" t="t"/>
              <a:pathLst>
                <a:path extrusionOk="0" h="21600" w="21600">
                  <a:moveTo>
                    <a:pt x="9069" y="21594"/>
                  </a:moveTo>
                  <a:cubicBezTo>
                    <a:pt x="8783" y="21532"/>
                    <a:pt x="8754" y="21215"/>
                    <a:pt x="8743" y="21096"/>
                  </a:cubicBezTo>
                  <a:cubicBezTo>
                    <a:pt x="8741" y="21075"/>
                    <a:pt x="8740" y="21057"/>
                    <a:pt x="8737" y="21041"/>
                  </a:cubicBezTo>
                  <a:cubicBezTo>
                    <a:pt x="8726" y="20984"/>
                    <a:pt x="8673" y="20873"/>
                    <a:pt x="8606" y="20800"/>
                  </a:cubicBezTo>
                  <a:lnTo>
                    <a:pt x="8555" y="20747"/>
                  </a:lnTo>
                  <a:cubicBezTo>
                    <a:pt x="8487" y="20681"/>
                    <a:pt x="8392" y="20588"/>
                    <a:pt x="8338" y="20448"/>
                  </a:cubicBezTo>
                  <a:cubicBezTo>
                    <a:pt x="8295" y="20336"/>
                    <a:pt x="8291" y="20230"/>
                    <a:pt x="8288" y="20146"/>
                  </a:cubicBezTo>
                  <a:cubicBezTo>
                    <a:pt x="8287" y="20118"/>
                    <a:pt x="8285" y="20066"/>
                    <a:pt x="8280" y="20053"/>
                  </a:cubicBezTo>
                  <a:cubicBezTo>
                    <a:pt x="8214" y="19974"/>
                    <a:pt x="8134" y="19902"/>
                    <a:pt x="8053" y="19829"/>
                  </a:cubicBezTo>
                  <a:cubicBezTo>
                    <a:pt x="7884" y="19677"/>
                    <a:pt x="7696" y="19507"/>
                    <a:pt x="7581" y="19251"/>
                  </a:cubicBezTo>
                  <a:cubicBezTo>
                    <a:pt x="7500" y="19072"/>
                    <a:pt x="7436" y="18887"/>
                    <a:pt x="7389" y="18701"/>
                  </a:cubicBezTo>
                  <a:cubicBezTo>
                    <a:pt x="7386" y="18688"/>
                    <a:pt x="7381" y="18681"/>
                    <a:pt x="7331" y="18633"/>
                  </a:cubicBezTo>
                  <a:lnTo>
                    <a:pt x="7286" y="18589"/>
                  </a:lnTo>
                  <a:cubicBezTo>
                    <a:pt x="7178" y="18479"/>
                    <a:pt x="7140" y="18353"/>
                    <a:pt x="7113" y="18262"/>
                  </a:cubicBezTo>
                  <a:cubicBezTo>
                    <a:pt x="7104" y="18231"/>
                    <a:pt x="7097" y="18208"/>
                    <a:pt x="7088" y="18184"/>
                  </a:cubicBezTo>
                  <a:cubicBezTo>
                    <a:pt x="7032" y="18042"/>
                    <a:pt x="7032" y="17916"/>
                    <a:pt x="7032" y="17816"/>
                  </a:cubicBezTo>
                  <a:cubicBezTo>
                    <a:pt x="7032" y="17772"/>
                    <a:pt x="7033" y="17739"/>
                    <a:pt x="7028" y="17704"/>
                  </a:cubicBezTo>
                  <a:cubicBezTo>
                    <a:pt x="7022" y="17658"/>
                    <a:pt x="6978" y="17572"/>
                    <a:pt x="6945" y="17508"/>
                  </a:cubicBezTo>
                  <a:lnTo>
                    <a:pt x="6917" y="17452"/>
                  </a:lnTo>
                  <a:cubicBezTo>
                    <a:pt x="6689" y="16993"/>
                    <a:pt x="6288" y="16587"/>
                    <a:pt x="5872" y="16393"/>
                  </a:cubicBezTo>
                  <a:cubicBezTo>
                    <a:pt x="5610" y="16271"/>
                    <a:pt x="5472" y="16010"/>
                    <a:pt x="5362" y="15800"/>
                  </a:cubicBezTo>
                  <a:cubicBezTo>
                    <a:pt x="5311" y="15703"/>
                    <a:pt x="5266" y="15617"/>
                    <a:pt x="5210" y="15544"/>
                  </a:cubicBezTo>
                  <a:cubicBezTo>
                    <a:pt x="5035" y="15314"/>
                    <a:pt x="4922" y="15104"/>
                    <a:pt x="4902" y="14771"/>
                  </a:cubicBezTo>
                  <a:cubicBezTo>
                    <a:pt x="4895" y="14635"/>
                    <a:pt x="4858" y="14503"/>
                    <a:pt x="4820" y="14362"/>
                  </a:cubicBezTo>
                  <a:cubicBezTo>
                    <a:pt x="4758" y="14139"/>
                    <a:pt x="4688" y="13889"/>
                    <a:pt x="4724" y="13590"/>
                  </a:cubicBezTo>
                  <a:lnTo>
                    <a:pt x="4740" y="13463"/>
                  </a:lnTo>
                  <a:cubicBezTo>
                    <a:pt x="4761" y="13315"/>
                    <a:pt x="4780" y="13176"/>
                    <a:pt x="4749" y="13065"/>
                  </a:cubicBezTo>
                  <a:cubicBezTo>
                    <a:pt x="4726" y="12984"/>
                    <a:pt x="4682" y="12898"/>
                    <a:pt x="4635" y="12807"/>
                  </a:cubicBezTo>
                  <a:cubicBezTo>
                    <a:pt x="4595" y="12730"/>
                    <a:pt x="4557" y="12656"/>
                    <a:pt x="4526" y="12580"/>
                  </a:cubicBezTo>
                  <a:cubicBezTo>
                    <a:pt x="4483" y="12475"/>
                    <a:pt x="4444" y="12371"/>
                    <a:pt x="4405" y="12267"/>
                  </a:cubicBezTo>
                  <a:cubicBezTo>
                    <a:pt x="4310" y="12016"/>
                    <a:pt x="4224" y="11787"/>
                    <a:pt x="4105" y="11574"/>
                  </a:cubicBezTo>
                  <a:cubicBezTo>
                    <a:pt x="4010" y="11403"/>
                    <a:pt x="3861" y="11263"/>
                    <a:pt x="3662" y="11156"/>
                  </a:cubicBezTo>
                  <a:cubicBezTo>
                    <a:pt x="3613" y="11129"/>
                    <a:pt x="3563" y="11110"/>
                    <a:pt x="3513" y="11091"/>
                  </a:cubicBezTo>
                  <a:cubicBezTo>
                    <a:pt x="3452" y="11068"/>
                    <a:pt x="3397" y="11046"/>
                    <a:pt x="3345" y="11021"/>
                  </a:cubicBezTo>
                  <a:cubicBezTo>
                    <a:pt x="3170" y="10937"/>
                    <a:pt x="3116" y="10787"/>
                    <a:pt x="3080" y="10689"/>
                  </a:cubicBezTo>
                  <a:lnTo>
                    <a:pt x="3057" y="10629"/>
                  </a:lnTo>
                  <a:cubicBezTo>
                    <a:pt x="3030" y="10564"/>
                    <a:pt x="2973" y="10486"/>
                    <a:pt x="2933" y="10433"/>
                  </a:cubicBezTo>
                  <a:cubicBezTo>
                    <a:pt x="2797" y="10248"/>
                    <a:pt x="2807" y="10099"/>
                    <a:pt x="2838" y="9965"/>
                  </a:cubicBezTo>
                  <a:cubicBezTo>
                    <a:pt x="2845" y="9938"/>
                    <a:pt x="2849" y="9920"/>
                    <a:pt x="2850" y="9894"/>
                  </a:cubicBezTo>
                  <a:cubicBezTo>
                    <a:pt x="2857" y="9756"/>
                    <a:pt x="2850" y="9652"/>
                    <a:pt x="2831" y="9588"/>
                  </a:cubicBezTo>
                  <a:cubicBezTo>
                    <a:pt x="2790" y="9443"/>
                    <a:pt x="2665" y="9311"/>
                    <a:pt x="2552" y="9199"/>
                  </a:cubicBezTo>
                  <a:cubicBezTo>
                    <a:pt x="2378" y="9029"/>
                    <a:pt x="2250" y="8882"/>
                    <a:pt x="2225" y="8601"/>
                  </a:cubicBezTo>
                  <a:cubicBezTo>
                    <a:pt x="2007" y="8434"/>
                    <a:pt x="1872" y="8123"/>
                    <a:pt x="1780" y="7911"/>
                  </a:cubicBezTo>
                  <a:lnTo>
                    <a:pt x="1761" y="7866"/>
                  </a:lnTo>
                  <a:cubicBezTo>
                    <a:pt x="1596" y="7488"/>
                    <a:pt x="1392" y="7118"/>
                    <a:pt x="1194" y="6759"/>
                  </a:cubicBezTo>
                  <a:lnTo>
                    <a:pt x="1023" y="6449"/>
                  </a:lnTo>
                  <a:lnTo>
                    <a:pt x="992" y="6390"/>
                  </a:lnTo>
                  <a:cubicBezTo>
                    <a:pt x="857" y="6128"/>
                    <a:pt x="785" y="6002"/>
                    <a:pt x="748" y="5943"/>
                  </a:cubicBezTo>
                  <a:lnTo>
                    <a:pt x="68" y="5903"/>
                  </a:lnTo>
                  <a:lnTo>
                    <a:pt x="75" y="5656"/>
                  </a:lnTo>
                  <a:lnTo>
                    <a:pt x="0" y="5488"/>
                  </a:lnTo>
                  <a:lnTo>
                    <a:pt x="59" y="5415"/>
                  </a:lnTo>
                  <a:cubicBezTo>
                    <a:pt x="59" y="5415"/>
                    <a:pt x="59" y="5415"/>
                    <a:pt x="59" y="5415"/>
                  </a:cubicBezTo>
                  <a:cubicBezTo>
                    <a:pt x="58" y="5415"/>
                    <a:pt x="102" y="5332"/>
                    <a:pt x="185" y="4967"/>
                  </a:cubicBezTo>
                  <a:cubicBezTo>
                    <a:pt x="208" y="4860"/>
                    <a:pt x="218" y="4761"/>
                    <a:pt x="228" y="4660"/>
                  </a:cubicBezTo>
                  <a:cubicBezTo>
                    <a:pt x="254" y="4413"/>
                    <a:pt x="285" y="4112"/>
                    <a:pt x="436" y="3879"/>
                  </a:cubicBezTo>
                  <a:lnTo>
                    <a:pt x="472" y="3834"/>
                  </a:lnTo>
                  <a:lnTo>
                    <a:pt x="573" y="3756"/>
                  </a:lnTo>
                  <a:lnTo>
                    <a:pt x="594" y="3751"/>
                  </a:lnTo>
                  <a:cubicBezTo>
                    <a:pt x="646" y="3739"/>
                    <a:pt x="711" y="3730"/>
                    <a:pt x="791" y="3730"/>
                  </a:cubicBezTo>
                  <a:cubicBezTo>
                    <a:pt x="967" y="3730"/>
                    <a:pt x="1158" y="3777"/>
                    <a:pt x="1358" y="3870"/>
                  </a:cubicBezTo>
                  <a:cubicBezTo>
                    <a:pt x="1410" y="3895"/>
                    <a:pt x="1460" y="3907"/>
                    <a:pt x="1503" y="3907"/>
                  </a:cubicBezTo>
                  <a:cubicBezTo>
                    <a:pt x="1633" y="3907"/>
                    <a:pt x="1758" y="3790"/>
                    <a:pt x="1884" y="3550"/>
                  </a:cubicBezTo>
                  <a:cubicBezTo>
                    <a:pt x="1893" y="3531"/>
                    <a:pt x="1904" y="3491"/>
                    <a:pt x="1914" y="3456"/>
                  </a:cubicBezTo>
                  <a:cubicBezTo>
                    <a:pt x="1964" y="3285"/>
                    <a:pt x="2055" y="2970"/>
                    <a:pt x="2330" y="2970"/>
                  </a:cubicBezTo>
                  <a:cubicBezTo>
                    <a:pt x="2334" y="2970"/>
                    <a:pt x="2524" y="2977"/>
                    <a:pt x="2578" y="2977"/>
                  </a:cubicBezTo>
                  <a:cubicBezTo>
                    <a:pt x="2694" y="2977"/>
                    <a:pt x="2760" y="2965"/>
                    <a:pt x="2795" y="2955"/>
                  </a:cubicBezTo>
                  <a:cubicBezTo>
                    <a:pt x="2786" y="2810"/>
                    <a:pt x="2777" y="2604"/>
                    <a:pt x="2913" y="2455"/>
                  </a:cubicBezTo>
                  <a:cubicBezTo>
                    <a:pt x="2945" y="2419"/>
                    <a:pt x="2981" y="2393"/>
                    <a:pt x="3016" y="2373"/>
                  </a:cubicBezTo>
                  <a:cubicBezTo>
                    <a:pt x="2973" y="2313"/>
                    <a:pt x="2928" y="2257"/>
                    <a:pt x="2883" y="2202"/>
                  </a:cubicBezTo>
                  <a:cubicBezTo>
                    <a:pt x="2822" y="2126"/>
                    <a:pt x="2763" y="2052"/>
                    <a:pt x="2712" y="1981"/>
                  </a:cubicBezTo>
                  <a:cubicBezTo>
                    <a:pt x="2695" y="1957"/>
                    <a:pt x="2671" y="1930"/>
                    <a:pt x="2644" y="1899"/>
                  </a:cubicBezTo>
                  <a:cubicBezTo>
                    <a:pt x="2502" y="1739"/>
                    <a:pt x="2339" y="1555"/>
                    <a:pt x="2322" y="1324"/>
                  </a:cubicBezTo>
                  <a:cubicBezTo>
                    <a:pt x="2315" y="1236"/>
                    <a:pt x="2325" y="1013"/>
                    <a:pt x="2557" y="879"/>
                  </a:cubicBezTo>
                  <a:cubicBezTo>
                    <a:pt x="2643" y="828"/>
                    <a:pt x="2737" y="791"/>
                    <a:pt x="2831" y="755"/>
                  </a:cubicBezTo>
                  <a:cubicBezTo>
                    <a:pt x="2886" y="734"/>
                    <a:pt x="2940" y="713"/>
                    <a:pt x="2992" y="687"/>
                  </a:cubicBezTo>
                  <a:cubicBezTo>
                    <a:pt x="3104" y="633"/>
                    <a:pt x="3218" y="586"/>
                    <a:pt x="3333" y="539"/>
                  </a:cubicBezTo>
                  <a:cubicBezTo>
                    <a:pt x="3524" y="460"/>
                    <a:pt x="3722" y="380"/>
                    <a:pt x="3888" y="267"/>
                  </a:cubicBezTo>
                  <a:cubicBezTo>
                    <a:pt x="3938" y="233"/>
                    <a:pt x="3992" y="207"/>
                    <a:pt x="4047" y="181"/>
                  </a:cubicBezTo>
                  <a:cubicBezTo>
                    <a:pt x="4098" y="157"/>
                    <a:pt x="4155" y="131"/>
                    <a:pt x="4170" y="106"/>
                  </a:cubicBezTo>
                  <a:lnTo>
                    <a:pt x="4205" y="45"/>
                  </a:lnTo>
                  <a:lnTo>
                    <a:pt x="4278" y="44"/>
                  </a:lnTo>
                  <a:lnTo>
                    <a:pt x="4396" y="0"/>
                  </a:lnTo>
                  <a:cubicBezTo>
                    <a:pt x="4565" y="0"/>
                    <a:pt x="5465" y="230"/>
                    <a:pt x="5737" y="300"/>
                  </a:cubicBezTo>
                  <a:lnTo>
                    <a:pt x="5759" y="306"/>
                  </a:lnTo>
                  <a:lnTo>
                    <a:pt x="5799" y="326"/>
                  </a:lnTo>
                  <a:lnTo>
                    <a:pt x="6723" y="1040"/>
                  </a:lnTo>
                  <a:lnTo>
                    <a:pt x="7160" y="1237"/>
                  </a:lnTo>
                  <a:lnTo>
                    <a:pt x="10148" y="3989"/>
                  </a:lnTo>
                  <a:cubicBezTo>
                    <a:pt x="10471" y="4010"/>
                    <a:pt x="10794" y="4035"/>
                    <a:pt x="11116" y="4061"/>
                  </a:cubicBezTo>
                  <a:lnTo>
                    <a:pt x="11572" y="4096"/>
                  </a:lnTo>
                  <a:cubicBezTo>
                    <a:pt x="11675" y="4104"/>
                    <a:pt x="11779" y="4105"/>
                    <a:pt x="11883" y="4105"/>
                  </a:cubicBezTo>
                  <a:lnTo>
                    <a:pt x="12244" y="4106"/>
                  </a:lnTo>
                  <a:cubicBezTo>
                    <a:pt x="12434" y="4110"/>
                    <a:pt x="12667" y="4115"/>
                    <a:pt x="12840" y="4381"/>
                  </a:cubicBezTo>
                  <a:cubicBezTo>
                    <a:pt x="12908" y="4484"/>
                    <a:pt x="12969" y="4601"/>
                    <a:pt x="13016" y="4719"/>
                  </a:cubicBezTo>
                  <a:lnTo>
                    <a:pt x="13547" y="4719"/>
                  </a:lnTo>
                  <a:cubicBezTo>
                    <a:pt x="13692" y="4719"/>
                    <a:pt x="13762" y="4853"/>
                    <a:pt x="13808" y="4941"/>
                  </a:cubicBezTo>
                  <a:lnTo>
                    <a:pt x="13836" y="4996"/>
                  </a:lnTo>
                  <a:lnTo>
                    <a:pt x="14394" y="5942"/>
                  </a:lnTo>
                  <a:cubicBezTo>
                    <a:pt x="14432" y="6007"/>
                    <a:pt x="14468" y="6074"/>
                    <a:pt x="14504" y="6141"/>
                  </a:cubicBezTo>
                  <a:cubicBezTo>
                    <a:pt x="14594" y="6309"/>
                    <a:pt x="14679" y="6468"/>
                    <a:pt x="14794" y="6572"/>
                  </a:cubicBezTo>
                  <a:cubicBezTo>
                    <a:pt x="14819" y="6595"/>
                    <a:pt x="14856" y="6616"/>
                    <a:pt x="14894" y="6637"/>
                  </a:cubicBezTo>
                  <a:cubicBezTo>
                    <a:pt x="14955" y="6672"/>
                    <a:pt x="15026" y="6712"/>
                    <a:pt x="15093" y="6776"/>
                  </a:cubicBezTo>
                  <a:lnTo>
                    <a:pt x="15180" y="6857"/>
                  </a:lnTo>
                  <a:cubicBezTo>
                    <a:pt x="15274" y="6946"/>
                    <a:pt x="15369" y="7036"/>
                    <a:pt x="15455" y="7136"/>
                  </a:cubicBezTo>
                  <a:lnTo>
                    <a:pt x="15484" y="7167"/>
                  </a:lnTo>
                  <a:cubicBezTo>
                    <a:pt x="15534" y="7220"/>
                    <a:pt x="15599" y="7287"/>
                    <a:pt x="15637" y="7380"/>
                  </a:cubicBezTo>
                  <a:cubicBezTo>
                    <a:pt x="15679" y="7484"/>
                    <a:pt x="15676" y="7581"/>
                    <a:pt x="15673" y="7638"/>
                  </a:cubicBezTo>
                  <a:cubicBezTo>
                    <a:pt x="15673" y="7658"/>
                    <a:pt x="15692" y="7682"/>
                    <a:pt x="15703" y="7696"/>
                  </a:cubicBezTo>
                  <a:cubicBezTo>
                    <a:pt x="15758" y="7765"/>
                    <a:pt x="15848" y="7879"/>
                    <a:pt x="15857" y="8077"/>
                  </a:cubicBezTo>
                  <a:cubicBezTo>
                    <a:pt x="15864" y="8195"/>
                    <a:pt x="15843" y="8308"/>
                    <a:pt x="15828" y="8391"/>
                  </a:cubicBezTo>
                  <a:cubicBezTo>
                    <a:pt x="15817" y="8449"/>
                    <a:pt x="15807" y="8504"/>
                    <a:pt x="15807" y="8546"/>
                  </a:cubicBezTo>
                  <a:cubicBezTo>
                    <a:pt x="15811" y="8673"/>
                    <a:pt x="15868" y="8744"/>
                    <a:pt x="15987" y="8880"/>
                  </a:cubicBezTo>
                  <a:cubicBezTo>
                    <a:pt x="16072" y="8977"/>
                    <a:pt x="16176" y="9096"/>
                    <a:pt x="16245" y="9258"/>
                  </a:cubicBezTo>
                  <a:cubicBezTo>
                    <a:pt x="16295" y="9376"/>
                    <a:pt x="16336" y="9498"/>
                    <a:pt x="16377" y="9621"/>
                  </a:cubicBezTo>
                  <a:cubicBezTo>
                    <a:pt x="16441" y="9812"/>
                    <a:pt x="16496" y="9976"/>
                    <a:pt x="16576" y="10121"/>
                  </a:cubicBezTo>
                  <a:cubicBezTo>
                    <a:pt x="16594" y="10153"/>
                    <a:pt x="16605" y="10161"/>
                    <a:pt x="16605" y="10161"/>
                  </a:cubicBezTo>
                  <a:cubicBezTo>
                    <a:pt x="16621" y="10157"/>
                    <a:pt x="16688" y="10124"/>
                    <a:pt x="16738" y="10100"/>
                  </a:cubicBezTo>
                  <a:cubicBezTo>
                    <a:pt x="16802" y="10068"/>
                    <a:pt x="16868" y="10037"/>
                    <a:pt x="16937" y="10016"/>
                  </a:cubicBezTo>
                  <a:lnTo>
                    <a:pt x="17220" y="9928"/>
                  </a:lnTo>
                  <a:lnTo>
                    <a:pt x="17235" y="10272"/>
                  </a:lnTo>
                  <a:cubicBezTo>
                    <a:pt x="17239" y="10378"/>
                    <a:pt x="17218" y="10473"/>
                    <a:pt x="17202" y="10549"/>
                  </a:cubicBezTo>
                  <a:cubicBezTo>
                    <a:pt x="17193" y="10589"/>
                    <a:pt x="17180" y="10649"/>
                    <a:pt x="17183" y="10668"/>
                  </a:cubicBezTo>
                  <a:cubicBezTo>
                    <a:pt x="17216" y="10684"/>
                    <a:pt x="17238" y="10705"/>
                    <a:pt x="17258" y="10727"/>
                  </a:cubicBezTo>
                  <a:cubicBezTo>
                    <a:pt x="17344" y="10823"/>
                    <a:pt x="17413" y="10933"/>
                    <a:pt x="17473" y="11030"/>
                  </a:cubicBezTo>
                  <a:cubicBezTo>
                    <a:pt x="17516" y="11097"/>
                    <a:pt x="17556" y="11162"/>
                    <a:pt x="17600" y="11219"/>
                  </a:cubicBezTo>
                  <a:cubicBezTo>
                    <a:pt x="17682" y="11324"/>
                    <a:pt x="17758" y="11434"/>
                    <a:pt x="17833" y="11544"/>
                  </a:cubicBezTo>
                  <a:cubicBezTo>
                    <a:pt x="17903" y="11645"/>
                    <a:pt x="17947" y="11710"/>
                    <a:pt x="17993" y="11773"/>
                  </a:cubicBezTo>
                  <a:cubicBezTo>
                    <a:pt x="18127" y="11956"/>
                    <a:pt x="18260" y="12142"/>
                    <a:pt x="18393" y="12327"/>
                  </a:cubicBezTo>
                  <a:lnTo>
                    <a:pt x="21014" y="12684"/>
                  </a:lnTo>
                  <a:lnTo>
                    <a:pt x="21600" y="13767"/>
                  </a:lnTo>
                  <a:lnTo>
                    <a:pt x="21581" y="13877"/>
                  </a:lnTo>
                  <a:cubicBezTo>
                    <a:pt x="21524" y="14209"/>
                    <a:pt x="21164" y="16588"/>
                    <a:pt x="21164" y="16588"/>
                  </a:cubicBezTo>
                  <a:lnTo>
                    <a:pt x="21141" y="16740"/>
                  </a:lnTo>
                  <a:lnTo>
                    <a:pt x="21019" y="16798"/>
                  </a:lnTo>
                  <a:cubicBezTo>
                    <a:pt x="21019" y="16798"/>
                    <a:pt x="20115" y="17235"/>
                    <a:pt x="19887" y="17342"/>
                  </a:cubicBezTo>
                  <a:cubicBezTo>
                    <a:pt x="19470" y="17536"/>
                    <a:pt x="19019" y="17725"/>
                    <a:pt x="18547" y="17904"/>
                  </a:cubicBezTo>
                  <a:lnTo>
                    <a:pt x="18449" y="17941"/>
                  </a:lnTo>
                  <a:cubicBezTo>
                    <a:pt x="18240" y="18020"/>
                    <a:pt x="18024" y="18102"/>
                    <a:pt x="17800" y="18161"/>
                  </a:cubicBezTo>
                  <a:lnTo>
                    <a:pt x="17556" y="18229"/>
                  </a:lnTo>
                  <a:cubicBezTo>
                    <a:pt x="17312" y="18297"/>
                    <a:pt x="17059" y="18368"/>
                    <a:pt x="16799" y="18413"/>
                  </a:cubicBezTo>
                  <a:cubicBezTo>
                    <a:pt x="16604" y="18446"/>
                    <a:pt x="16407" y="18466"/>
                    <a:pt x="16210" y="18485"/>
                  </a:cubicBezTo>
                  <a:cubicBezTo>
                    <a:pt x="15908" y="18515"/>
                    <a:pt x="15596" y="18545"/>
                    <a:pt x="15304" y="18633"/>
                  </a:cubicBezTo>
                  <a:cubicBezTo>
                    <a:pt x="15072" y="18702"/>
                    <a:pt x="14846" y="18825"/>
                    <a:pt x="14700" y="18960"/>
                  </a:cubicBezTo>
                  <a:cubicBezTo>
                    <a:pt x="14575" y="19077"/>
                    <a:pt x="14483" y="19195"/>
                    <a:pt x="14430" y="19312"/>
                  </a:cubicBezTo>
                  <a:cubicBezTo>
                    <a:pt x="14380" y="19419"/>
                    <a:pt x="14328" y="19523"/>
                    <a:pt x="14275" y="19627"/>
                  </a:cubicBezTo>
                  <a:cubicBezTo>
                    <a:pt x="14207" y="19761"/>
                    <a:pt x="14142" y="19892"/>
                    <a:pt x="14083" y="20028"/>
                  </a:cubicBezTo>
                  <a:lnTo>
                    <a:pt x="14058" y="20087"/>
                  </a:lnTo>
                  <a:cubicBezTo>
                    <a:pt x="13972" y="20295"/>
                    <a:pt x="13864" y="20555"/>
                    <a:pt x="13667" y="20723"/>
                  </a:cubicBezTo>
                  <a:cubicBezTo>
                    <a:pt x="13563" y="20813"/>
                    <a:pt x="13450" y="20859"/>
                    <a:pt x="13333" y="20859"/>
                  </a:cubicBezTo>
                  <a:cubicBezTo>
                    <a:pt x="13133" y="20859"/>
                    <a:pt x="12972" y="20723"/>
                    <a:pt x="12842" y="20615"/>
                  </a:cubicBezTo>
                  <a:cubicBezTo>
                    <a:pt x="12765" y="20550"/>
                    <a:pt x="12686" y="20484"/>
                    <a:pt x="12631" y="20470"/>
                  </a:cubicBezTo>
                  <a:cubicBezTo>
                    <a:pt x="12490" y="20438"/>
                    <a:pt x="12344" y="20429"/>
                    <a:pt x="12189" y="20420"/>
                  </a:cubicBezTo>
                  <a:cubicBezTo>
                    <a:pt x="11992" y="20409"/>
                    <a:pt x="11791" y="20397"/>
                    <a:pt x="11584" y="20336"/>
                  </a:cubicBezTo>
                  <a:lnTo>
                    <a:pt x="11443" y="20292"/>
                  </a:lnTo>
                  <a:cubicBezTo>
                    <a:pt x="11324" y="20252"/>
                    <a:pt x="11231" y="20221"/>
                    <a:pt x="11120" y="20221"/>
                  </a:cubicBezTo>
                  <a:lnTo>
                    <a:pt x="11080" y="20223"/>
                  </a:lnTo>
                  <a:cubicBezTo>
                    <a:pt x="11011" y="20227"/>
                    <a:pt x="10937" y="20229"/>
                    <a:pt x="10862" y="20231"/>
                  </a:cubicBezTo>
                  <a:cubicBezTo>
                    <a:pt x="10731" y="20234"/>
                    <a:pt x="10623" y="20236"/>
                    <a:pt x="10517" y="20250"/>
                  </a:cubicBezTo>
                  <a:cubicBezTo>
                    <a:pt x="10487" y="20254"/>
                    <a:pt x="10456" y="20266"/>
                    <a:pt x="10425" y="20277"/>
                  </a:cubicBezTo>
                  <a:cubicBezTo>
                    <a:pt x="10341" y="20308"/>
                    <a:pt x="10252" y="20340"/>
                    <a:pt x="10153" y="20340"/>
                  </a:cubicBezTo>
                  <a:cubicBezTo>
                    <a:pt x="10097" y="20340"/>
                    <a:pt x="10042" y="20330"/>
                    <a:pt x="9991" y="20309"/>
                  </a:cubicBezTo>
                  <a:cubicBezTo>
                    <a:pt x="9911" y="20276"/>
                    <a:pt x="9846" y="20223"/>
                    <a:pt x="9800" y="20184"/>
                  </a:cubicBezTo>
                  <a:cubicBezTo>
                    <a:pt x="9769" y="20160"/>
                    <a:pt x="9734" y="20130"/>
                    <a:pt x="9719" y="20127"/>
                  </a:cubicBezTo>
                  <a:cubicBezTo>
                    <a:pt x="9716" y="20130"/>
                    <a:pt x="9679" y="20178"/>
                    <a:pt x="9652" y="20269"/>
                  </a:cubicBezTo>
                  <a:cubicBezTo>
                    <a:pt x="9635" y="20329"/>
                    <a:pt x="9646" y="20441"/>
                    <a:pt x="9658" y="20549"/>
                  </a:cubicBezTo>
                  <a:cubicBezTo>
                    <a:pt x="9679" y="20749"/>
                    <a:pt x="9705" y="20994"/>
                    <a:pt x="9590" y="21219"/>
                  </a:cubicBezTo>
                  <a:cubicBezTo>
                    <a:pt x="9543" y="21309"/>
                    <a:pt x="9373" y="21600"/>
                    <a:pt x="9124" y="21600"/>
                  </a:cubicBezTo>
                  <a:lnTo>
                    <a:pt x="9069" y="21594"/>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23" name="Google Shape;623;p12"/>
            <p:cNvSpPr/>
            <p:nvPr/>
          </p:nvSpPr>
          <p:spPr>
            <a:xfrm>
              <a:off x="13677955" y="4852618"/>
              <a:ext cx="228755" cy="203250"/>
            </a:xfrm>
            <a:custGeom>
              <a:rect b="b" l="l" r="r" t="t"/>
              <a:pathLst>
                <a:path extrusionOk="0" h="21600" w="21584">
                  <a:moveTo>
                    <a:pt x="5852" y="20066"/>
                  </a:moveTo>
                  <a:cubicBezTo>
                    <a:pt x="5852" y="20066"/>
                    <a:pt x="4382" y="18106"/>
                    <a:pt x="3767" y="17294"/>
                  </a:cubicBezTo>
                  <a:cubicBezTo>
                    <a:pt x="3553" y="17015"/>
                    <a:pt x="3349" y="16729"/>
                    <a:pt x="3145" y="16443"/>
                  </a:cubicBezTo>
                  <a:cubicBezTo>
                    <a:pt x="2822" y="15992"/>
                    <a:pt x="2539" y="15595"/>
                    <a:pt x="2231" y="15217"/>
                  </a:cubicBezTo>
                  <a:cubicBezTo>
                    <a:pt x="2001" y="14935"/>
                    <a:pt x="1794" y="14622"/>
                    <a:pt x="1590" y="14305"/>
                  </a:cubicBezTo>
                  <a:cubicBezTo>
                    <a:pt x="1374" y="13977"/>
                    <a:pt x="1182" y="13678"/>
                    <a:pt x="950" y="13432"/>
                  </a:cubicBezTo>
                  <a:cubicBezTo>
                    <a:pt x="645" y="13156"/>
                    <a:pt x="329" y="12876"/>
                    <a:pt x="161" y="12362"/>
                  </a:cubicBezTo>
                  <a:lnTo>
                    <a:pt x="81" y="11992"/>
                  </a:lnTo>
                  <a:lnTo>
                    <a:pt x="0" y="11120"/>
                  </a:lnTo>
                  <a:lnTo>
                    <a:pt x="681" y="10825"/>
                  </a:lnTo>
                  <a:cubicBezTo>
                    <a:pt x="973" y="10700"/>
                    <a:pt x="1288" y="10673"/>
                    <a:pt x="1502" y="10673"/>
                  </a:cubicBezTo>
                  <a:cubicBezTo>
                    <a:pt x="2220" y="10673"/>
                    <a:pt x="3118" y="10944"/>
                    <a:pt x="3482" y="11701"/>
                  </a:cubicBezTo>
                  <a:cubicBezTo>
                    <a:pt x="3625" y="11992"/>
                    <a:pt x="3684" y="12310"/>
                    <a:pt x="3727" y="12543"/>
                  </a:cubicBezTo>
                  <a:cubicBezTo>
                    <a:pt x="3742" y="12620"/>
                    <a:pt x="3754" y="12679"/>
                    <a:pt x="3763" y="12722"/>
                  </a:cubicBezTo>
                  <a:cubicBezTo>
                    <a:pt x="3821" y="12730"/>
                    <a:pt x="3877" y="12733"/>
                    <a:pt x="3935" y="12733"/>
                  </a:cubicBezTo>
                  <a:cubicBezTo>
                    <a:pt x="4196" y="12733"/>
                    <a:pt x="4446" y="12660"/>
                    <a:pt x="4659" y="12523"/>
                  </a:cubicBezTo>
                  <a:cubicBezTo>
                    <a:pt x="4738" y="12471"/>
                    <a:pt x="4795" y="12406"/>
                    <a:pt x="4881" y="12309"/>
                  </a:cubicBezTo>
                  <a:cubicBezTo>
                    <a:pt x="5080" y="12078"/>
                    <a:pt x="5453" y="11648"/>
                    <a:pt x="6135" y="11648"/>
                  </a:cubicBezTo>
                  <a:lnTo>
                    <a:pt x="6410" y="11671"/>
                  </a:lnTo>
                  <a:cubicBezTo>
                    <a:pt x="7091" y="11785"/>
                    <a:pt x="7726" y="11825"/>
                    <a:pt x="8371" y="11866"/>
                  </a:cubicBezTo>
                  <a:lnTo>
                    <a:pt x="9242" y="11929"/>
                  </a:lnTo>
                  <a:cubicBezTo>
                    <a:pt x="9531" y="11952"/>
                    <a:pt x="9801" y="11968"/>
                    <a:pt x="10056" y="11968"/>
                  </a:cubicBezTo>
                  <a:cubicBezTo>
                    <a:pt x="10756" y="11968"/>
                    <a:pt x="11317" y="11847"/>
                    <a:pt x="11949" y="11242"/>
                  </a:cubicBezTo>
                  <a:cubicBezTo>
                    <a:pt x="12452" y="10760"/>
                    <a:pt x="12854" y="10128"/>
                    <a:pt x="13282" y="9459"/>
                  </a:cubicBezTo>
                  <a:cubicBezTo>
                    <a:pt x="13500" y="9114"/>
                    <a:pt x="13713" y="8783"/>
                    <a:pt x="13938" y="8462"/>
                  </a:cubicBezTo>
                  <a:cubicBezTo>
                    <a:pt x="14524" y="7634"/>
                    <a:pt x="15148" y="6844"/>
                    <a:pt x="15770" y="6054"/>
                  </a:cubicBezTo>
                  <a:cubicBezTo>
                    <a:pt x="16367" y="5295"/>
                    <a:pt x="16945" y="4564"/>
                    <a:pt x="17489" y="3800"/>
                  </a:cubicBezTo>
                  <a:cubicBezTo>
                    <a:pt x="17761" y="3417"/>
                    <a:pt x="17988" y="2963"/>
                    <a:pt x="18228" y="2483"/>
                  </a:cubicBezTo>
                  <a:cubicBezTo>
                    <a:pt x="18524" y="1887"/>
                    <a:pt x="18819" y="1299"/>
                    <a:pt x="19225" y="750"/>
                  </a:cubicBezTo>
                  <a:lnTo>
                    <a:pt x="19785" y="0"/>
                  </a:lnTo>
                  <a:lnTo>
                    <a:pt x="20499" y="553"/>
                  </a:lnTo>
                  <a:cubicBezTo>
                    <a:pt x="21505" y="1331"/>
                    <a:pt x="21368" y="2688"/>
                    <a:pt x="21294" y="3418"/>
                  </a:cubicBezTo>
                  <a:lnTo>
                    <a:pt x="21271" y="3671"/>
                  </a:lnTo>
                  <a:cubicBezTo>
                    <a:pt x="21217" y="4285"/>
                    <a:pt x="21144" y="5134"/>
                    <a:pt x="21217" y="5791"/>
                  </a:cubicBezTo>
                  <a:cubicBezTo>
                    <a:pt x="21245" y="6047"/>
                    <a:pt x="21301" y="6293"/>
                    <a:pt x="21356" y="6539"/>
                  </a:cubicBezTo>
                  <a:cubicBezTo>
                    <a:pt x="21473" y="7056"/>
                    <a:pt x="21600" y="7607"/>
                    <a:pt x="21582" y="8247"/>
                  </a:cubicBezTo>
                  <a:cubicBezTo>
                    <a:pt x="21549" y="9441"/>
                    <a:pt x="21075" y="10011"/>
                    <a:pt x="20682" y="10279"/>
                  </a:cubicBezTo>
                  <a:cubicBezTo>
                    <a:pt x="20450" y="10436"/>
                    <a:pt x="20203" y="10515"/>
                    <a:pt x="19948" y="10515"/>
                  </a:cubicBezTo>
                  <a:cubicBezTo>
                    <a:pt x="19828" y="10515"/>
                    <a:pt x="19716" y="10498"/>
                    <a:pt x="19612" y="10469"/>
                  </a:cubicBezTo>
                  <a:lnTo>
                    <a:pt x="19642" y="10707"/>
                  </a:lnTo>
                  <a:cubicBezTo>
                    <a:pt x="19661" y="10894"/>
                    <a:pt x="19660" y="11094"/>
                    <a:pt x="19657" y="11298"/>
                  </a:cubicBezTo>
                  <a:cubicBezTo>
                    <a:pt x="19655" y="11390"/>
                    <a:pt x="19652" y="11567"/>
                    <a:pt x="19661" y="11646"/>
                  </a:cubicBezTo>
                  <a:cubicBezTo>
                    <a:pt x="19661" y="11641"/>
                    <a:pt x="19665" y="11639"/>
                    <a:pt x="19668" y="11639"/>
                  </a:cubicBezTo>
                  <a:cubicBezTo>
                    <a:pt x="19699" y="11639"/>
                    <a:pt x="19815" y="11753"/>
                    <a:pt x="19859" y="11786"/>
                  </a:cubicBezTo>
                  <a:lnTo>
                    <a:pt x="20209" y="11972"/>
                  </a:lnTo>
                  <a:lnTo>
                    <a:pt x="20094" y="12382"/>
                  </a:lnTo>
                  <a:lnTo>
                    <a:pt x="20038" y="12655"/>
                  </a:lnTo>
                  <a:lnTo>
                    <a:pt x="20405" y="13497"/>
                  </a:lnTo>
                  <a:lnTo>
                    <a:pt x="19976" y="13733"/>
                  </a:lnTo>
                  <a:cubicBezTo>
                    <a:pt x="19661" y="13907"/>
                    <a:pt x="19448" y="14106"/>
                    <a:pt x="19281" y="14383"/>
                  </a:cubicBezTo>
                  <a:cubicBezTo>
                    <a:pt x="18454" y="15751"/>
                    <a:pt x="18172" y="17663"/>
                    <a:pt x="17901" y="19513"/>
                  </a:cubicBezTo>
                  <a:lnTo>
                    <a:pt x="17580" y="21600"/>
                  </a:lnTo>
                  <a:lnTo>
                    <a:pt x="5852" y="20066"/>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24" name="Google Shape;624;p12"/>
            <p:cNvSpPr/>
            <p:nvPr/>
          </p:nvSpPr>
          <p:spPr>
            <a:xfrm>
              <a:off x="13338627" y="5210041"/>
              <a:ext cx="456670" cy="331676"/>
            </a:xfrm>
            <a:custGeom>
              <a:rect b="b" l="l" r="r" t="t"/>
              <a:pathLst>
                <a:path extrusionOk="0" h="21600" w="21551">
                  <a:moveTo>
                    <a:pt x="3299" y="21600"/>
                  </a:moveTo>
                  <a:cubicBezTo>
                    <a:pt x="2343" y="21600"/>
                    <a:pt x="1473" y="20577"/>
                    <a:pt x="1319" y="19271"/>
                  </a:cubicBezTo>
                  <a:cubicBezTo>
                    <a:pt x="1290" y="19024"/>
                    <a:pt x="1280" y="18751"/>
                    <a:pt x="1274" y="18470"/>
                  </a:cubicBezTo>
                  <a:cubicBezTo>
                    <a:pt x="1263" y="18110"/>
                    <a:pt x="1253" y="17756"/>
                    <a:pt x="1189" y="17490"/>
                  </a:cubicBezTo>
                  <a:cubicBezTo>
                    <a:pt x="1161" y="17375"/>
                    <a:pt x="1116" y="17287"/>
                    <a:pt x="1052" y="17165"/>
                  </a:cubicBezTo>
                  <a:cubicBezTo>
                    <a:pt x="935" y="16938"/>
                    <a:pt x="776" y="16632"/>
                    <a:pt x="754" y="16141"/>
                  </a:cubicBezTo>
                  <a:cubicBezTo>
                    <a:pt x="741" y="15881"/>
                    <a:pt x="704" y="15689"/>
                    <a:pt x="645" y="15398"/>
                  </a:cubicBezTo>
                  <a:cubicBezTo>
                    <a:pt x="578" y="15087"/>
                    <a:pt x="544" y="14762"/>
                    <a:pt x="508" y="14400"/>
                  </a:cubicBezTo>
                  <a:cubicBezTo>
                    <a:pt x="485" y="14161"/>
                    <a:pt x="465" y="13949"/>
                    <a:pt x="429" y="13745"/>
                  </a:cubicBezTo>
                  <a:cubicBezTo>
                    <a:pt x="334" y="13162"/>
                    <a:pt x="213" y="12586"/>
                    <a:pt x="47" y="11931"/>
                  </a:cubicBezTo>
                  <a:cubicBezTo>
                    <a:pt x="-49" y="11552"/>
                    <a:pt x="14" y="11107"/>
                    <a:pt x="116" y="10521"/>
                  </a:cubicBezTo>
                  <a:cubicBezTo>
                    <a:pt x="142" y="10368"/>
                    <a:pt x="162" y="10256"/>
                    <a:pt x="169" y="10173"/>
                  </a:cubicBezTo>
                  <a:cubicBezTo>
                    <a:pt x="218" y="9703"/>
                    <a:pt x="252" y="9376"/>
                    <a:pt x="267" y="9044"/>
                  </a:cubicBezTo>
                  <a:lnTo>
                    <a:pt x="285" y="8681"/>
                  </a:lnTo>
                  <a:lnTo>
                    <a:pt x="518" y="8417"/>
                  </a:lnTo>
                  <a:cubicBezTo>
                    <a:pt x="620" y="8341"/>
                    <a:pt x="708" y="8221"/>
                    <a:pt x="766" y="8091"/>
                  </a:cubicBezTo>
                  <a:cubicBezTo>
                    <a:pt x="825" y="7955"/>
                    <a:pt x="798" y="7655"/>
                    <a:pt x="772" y="7366"/>
                  </a:cubicBezTo>
                  <a:cubicBezTo>
                    <a:pt x="737" y="6973"/>
                    <a:pt x="698" y="6538"/>
                    <a:pt x="805" y="6102"/>
                  </a:cubicBezTo>
                  <a:cubicBezTo>
                    <a:pt x="1000" y="5322"/>
                    <a:pt x="1376" y="4876"/>
                    <a:pt x="1837" y="4876"/>
                  </a:cubicBezTo>
                  <a:cubicBezTo>
                    <a:pt x="1895" y="4876"/>
                    <a:pt x="1954" y="4883"/>
                    <a:pt x="2016" y="4899"/>
                  </a:cubicBezTo>
                  <a:cubicBezTo>
                    <a:pt x="2251" y="4959"/>
                    <a:pt x="2418" y="5121"/>
                    <a:pt x="2553" y="5250"/>
                  </a:cubicBezTo>
                  <a:cubicBezTo>
                    <a:pt x="2607" y="5304"/>
                    <a:pt x="2669" y="5363"/>
                    <a:pt x="2701" y="5378"/>
                  </a:cubicBezTo>
                  <a:cubicBezTo>
                    <a:pt x="2703" y="5378"/>
                    <a:pt x="2703" y="5379"/>
                    <a:pt x="2705" y="5379"/>
                  </a:cubicBezTo>
                  <a:cubicBezTo>
                    <a:pt x="2773" y="5379"/>
                    <a:pt x="2870" y="5337"/>
                    <a:pt x="2955" y="5301"/>
                  </a:cubicBezTo>
                  <a:cubicBezTo>
                    <a:pt x="3087" y="5245"/>
                    <a:pt x="3216" y="5194"/>
                    <a:pt x="3343" y="5175"/>
                  </a:cubicBezTo>
                  <a:cubicBezTo>
                    <a:pt x="3588" y="5138"/>
                    <a:pt x="3841" y="5130"/>
                    <a:pt x="4093" y="5124"/>
                  </a:cubicBezTo>
                  <a:cubicBezTo>
                    <a:pt x="4240" y="5120"/>
                    <a:pt x="4387" y="5116"/>
                    <a:pt x="4532" y="5104"/>
                  </a:cubicBezTo>
                  <a:lnTo>
                    <a:pt x="4652" y="5100"/>
                  </a:lnTo>
                  <a:cubicBezTo>
                    <a:pt x="5014" y="5100"/>
                    <a:pt x="5294" y="5209"/>
                    <a:pt x="5566" y="5315"/>
                  </a:cubicBezTo>
                  <a:lnTo>
                    <a:pt x="5827" y="5412"/>
                  </a:lnTo>
                  <a:cubicBezTo>
                    <a:pt x="6148" y="5522"/>
                    <a:pt x="6488" y="5545"/>
                    <a:pt x="6848" y="5570"/>
                  </a:cubicBezTo>
                  <a:cubicBezTo>
                    <a:pt x="7182" y="5593"/>
                    <a:pt x="7526" y="5616"/>
                    <a:pt x="7881" y="5712"/>
                  </a:cubicBezTo>
                  <a:cubicBezTo>
                    <a:pt x="8198" y="5799"/>
                    <a:pt x="8453" y="6051"/>
                    <a:pt x="8676" y="6273"/>
                  </a:cubicBezTo>
                  <a:cubicBezTo>
                    <a:pt x="8825" y="6421"/>
                    <a:pt x="9011" y="6604"/>
                    <a:pt x="9109" y="6604"/>
                  </a:cubicBezTo>
                  <a:cubicBezTo>
                    <a:pt x="9137" y="6604"/>
                    <a:pt x="9173" y="6582"/>
                    <a:pt x="9217" y="6537"/>
                  </a:cubicBezTo>
                  <a:cubicBezTo>
                    <a:pt x="9422" y="6332"/>
                    <a:pt x="9567" y="5922"/>
                    <a:pt x="9707" y="5524"/>
                  </a:cubicBezTo>
                  <a:lnTo>
                    <a:pt x="9760" y="5375"/>
                  </a:lnTo>
                  <a:cubicBezTo>
                    <a:pt x="9890" y="5017"/>
                    <a:pt x="10035" y="4679"/>
                    <a:pt x="10180" y="4341"/>
                  </a:cubicBezTo>
                  <a:cubicBezTo>
                    <a:pt x="10281" y="4110"/>
                    <a:pt x="10380" y="3879"/>
                    <a:pt x="10473" y="3642"/>
                  </a:cubicBezTo>
                  <a:cubicBezTo>
                    <a:pt x="10647" y="3203"/>
                    <a:pt x="10905" y="2799"/>
                    <a:pt x="11264" y="2407"/>
                  </a:cubicBezTo>
                  <a:cubicBezTo>
                    <a:pt x="11658" y="1979"/>
                    <a:pt x="12244" y="1599"/>
                    <a:pt x="12835" y="1391"/>
                  </a:cubicBezTo>
                  <a:cubicBezTo>
                    <a:pt x="13499" y="1158"/>
                    <a:pt x="14166" y="1081"/>
                    <a:pt x="14812" y="1006"/>
                  </a:cubicBezTo>
                  <a:cubicBezTo>
                    <a:pt x="15189" y="963"/>
                    <a:pt x="15565" y="921"/>
                    <a:pt x="15938" y="846"/>
                  </a:cubicBezTo>
                  <a:cubicBezTo>
                    <a:pt x="16422" y="747"/>
                    <a:pt x="16886" y="594"/>
                    <a:pt x="17378" y="432"/>
                  </a:cubicBezTo>
                  <a:cubicBezTo>
                    <a:pt x="17379" y="432"/>
                    <a:pt x="18047" y="217"/>
                    <a:pt x="18133" y="185"/>
                  </a:cubicBezTo>
                  <a:lnTo>
                    <a:pt x="18959" y="0"/>
                  </a:lnTo>
                  <a:lnTo>
                    <a:pt x="19483" y="1571"/>
                  </a:lnTo>
                  <a:cubicBezTo>
                    <a:pt x="19707" y="2248"/>
                    <a:pt x="20125" y="3620"/>
                    <a:pt x="20521" y="4926"/>
                  </a:cubicBezTo>
                  <a:cubicBezTo>
                    <a:pt x="20874" y="6087"/>
                    <a:pt x="21377" y="7745"/>
                    <a:pt x="21449" y="7915"/>
                  </a:cubicBezTo>
                  <a:lnTo>
                    <a:pt x="21551" y="8154"/>
                  </a:lnTo>
                  <a:lnTo>
                    <a:pt x="21244" y="8517"/>
                  </a:lnTo>
                  <a:lnTo>
                    <a:pt x="21150" y="8906"/>
                  </a:lnTo>
                  <a:lnTo>
                    <a:pt x="20978" y="8906"/>
                  </a:lnTo>
                  <a:cubicBezTo>
                    <a:pt x="20990" y="8906"/>
                    <a:pt x="20787" y="8953"/>
                    <a:pt x="20085" y="9507"/>
                  </a:cubicBezTo>
                  <a:cubicBezTo>
                    <a:pt x="19956" y="9611"/>
                    <a:pt x="19895" y="9664"/>
                    <a:pt x="19883" y="9698"/>
                  </a:cubicBezTo>
                  <a:cubicBezTo>
                    <a:pt x="19872" y="9731"/>
                    <a:pt x="19863" y="9769"/>
                    <a:pt x="19856" y="9818"/>
                  </a:cubicBezTo>
                  <a:cubicBezTo>
                    <a:pt x="19860" y="9827"/>
                    <a:pt x="19873" y="10045"/>
                    <a:pt x="19969" y="10923"/>
                  </a:cubicBezTo>
                  <a:cubicBezTo>
                    <a:pt x="20040" y="11575"/>
                    <a:pt x="20069" y="11845"/>
                    <a:pt x="19783" y="12075"/>
                  </a:cubicBezTo>
                  <a:cubicBezTo>
                    <a:pt x="18815" y="12909"/>
                    <a:pt x="17821" y="13502"/>
                    <a:pt x="16910" y="13788"/>
                  </a:cubicBezTo>
                  <a:lnTo>
                    <a:pt x="16731" y="13913"/>
                  </a:lnTo>
                  <a:cubicBezTo>
                    <a:pt x="16338" y="14018"/>
                    <a:pt x="16011" y="14197"/>
                    <a:pt x="15664" y="14387"/>
                  </a:cubicBezTo>
                  <a:cubicBezTo>
                    <a:pt x="15336" y="14566"/>
                    <a:pt x="14997" y="14752"/>
                    <a:pt x="14634" y="14864"/>
                  </a:cubicBezTo>
                  <a:cubicBezTo>
                    <a:pt x="14048" y="15044"/>
                    <a:pt x="13677" y="15432"/>
                    <a:pt x="13352" y="16201"/>
                  </a:cubicBezTo>
                  <a:cubicBezTo>
                    <a:pt x="13074" y="16866"/>
                    <a:pt x="12882" y="17244"/>
                    <a:pt x="12168" y="17264"/>
                  </a:cubicBezTo>
                  <a:cubicBezTo>
                    <a:pt x="12158" y="17264"/>
                    <a:pt x="12149" y="17264"/>
                    <a:pt x="12139" y="17264"/>
                  </a:cubicBezTo>
                  <a:cubicBezTo>
                    <a:pt x="11948" y="17264"/>
                    <a:pt x="11850" y="17258"/>
                    <a:pt x="11755" y="17252"/>
                  </a:cubicBezTo>
                  <a:cubicBezTo>
                    <a:pt x="11667" y="17246"/>
                    <a:pt x="11579" y="17241"/>
                    <a:pt x="11493" y="17241"/>
                  </a:cubicBezTo>
                  <a:cubicBezTo>
                    <a:pt x="11321" y="17241"/>
                    <a:pt x="11193" y="17266"/>
                    <a:pt x="11064" y="17325"/>
                  </a:cubicBezTo>
                  <a:cubicBezTo>
                    <a:pt x="10905" y="17398"/>
                    <a:pt x="10757" y="17578"/>
                    <a:pt x="10600" y="17770"/>
                  </a:cubicBezTo>
                  <a:cubicBezTo>
                    <a:pt x="10451" y="17952"/>
                    <a:pt x="10299" y="18131"/>
                    <a:pt x="10128" y="18272"/>
                  </a:cubicBezTo>
                  <a:cubicBezTo>
                    <a:pt x="9363" y="18907"/>
                    <a:pt x="8467" y="19055"/>
                    <a:pt x="7690" y="19115"/>
                  </a:cubicBezTo>
                  <a:cubicBezTo>
                    <a:pt x="7687" y="19115"/>
                    <a:pt x="7684" y="19115"/>
                    <a:pt x="7681" y="19115"/>
                  </a:cubicBezTo>
                  <a:cubicBezTo>
                    <a:pt x="7486" y="19115"/>
                    <a:pt x="7364" y="19097"/>
                    <a:pt x="7239" y="19079"/>
                  </a:cubicBezTo>
                  <a:cubicBezTo>
                    <a:pt x="7124" y="19061"/>
                    <a:pt x="7018" y="19044"/>
                    <a:pt x="6924" y="19044"/>
                  </a:cubicBezTo>
                  <a:cubicBezTo>
                    <a:pt x="6680" y="19126"/>
                    <a:pt x="6391" y="19685"/>
                    <a:pt x="6217" y="20020"/>
                  </a:cubicBezTo>
                  <a:cubicBezTo>
                    <a:pt x="6099" y="20249"/>
                    <a:pt x="5987" y="20461"/>
                    <a:pt x="5885" y="20617"/>
                  </a:cubicBezTo>
                  <a:cubicBezTo>
                    <a:pt x="5670" y="20949"/>
                    <a:pt x="5432" y="21104"/>
                    <a:pt x="5138" y="21104"/>
                  </a:cubicBezTo>
                  <a:cubicBezTo>
                    <a:pt x="5045" y="21104"/>
                    <a:pt x="4945" y="21086"/>
                    <a:pt x="4829" y="21062"/>
                  </a:cubicBezTo>
                  <a:cubicBezTo>
                    <a:pt x="4742" y="21045"/>
                    <a:pt x="4703" y="21040"/>
                    <a:pt x="4668" y="21040"/>
                  </a:cubicBezTo>
                  <a:cubicBezTo>
                    <a:pt x="4548" y="21040"/>
                    <a:pt x="4471" y="21091"/>
                    <a:pt x="4309" y="21208"/>
                  </a:cubicBezTo>
                  <a:cubicBezTo>
                    <a:pt x="4167" y="21312"/>
                    <a:pt x="4016" y="21417"/>
                    <a:pt x="3824" y="21496"/>
                  </a:cubicBezTo>
                  <a:cubicBezTo>
                    <a:pt x="3654" y="21565"/>
                    <a:pt x="3478" y="21600"/>
                    <a:pt x="3299"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25" name="Google Shape;625;p12"/>
            <p:cNvSpPr/>
            <p:nvPr/>
          </p:nvSpPr>
          <p:spPr>
            <a:xfrm>
              <a:off x="13124313" y="4334352"/>
              <a:ext cx="433198" cy="423299"/>
            </a:xfrm>
            <a:custGeom>
              <a:rect b="b" l="l" r="r" t="t"/>
              <a:pathLst>
                <a:path extrusionOk="0" h="21600" w="21596">
                  <a:moveTo>
                    <a:pt x="17594" y="21597"/>
                  </a:moveTo>
                  <a:cubicBezTo>
                    <a:pt x="16093" y="21471"/>
                    <a:pt x="13898" y="21352"/>
                    <a:pt x="13897" y="21352"/>
                  </a:cubicBezTo>
                  <a:lnTo>
                    <a:pt x="13817" y="21348"/>
                  </a:lnTo>
                  <a:lnTo>
                    <a:pt x="13674" y="21293"/>
                  </a:lnTo>
                  <a:lnTo>
                    <a:pt x="7268" y="16128"/>
                  </a:lnTo>
                  <a:lnTo>
                    <a:pt x="6377" y="15790"/>
                  </a:lnTo>
                  <a:lnTo>
                    <a:pt x="4438" y="14497"/>
                  </a:lnTo>
                  <a:cubicBezTo>
                    <a:pt x="3183" y="14217"/>
                    <a:pt x="2048" y="13989"/>
                    <a:pt x="1896" y="13988"/>
                  </a:cubicBezTo>
                  <a:lnTo>
                    <a:pt x="1364" y="13988"/>
                  </a:lnTo>
                  <a:cubicBezTo>
                    <a:pt x="1364" y="13988"/>
                    <a:pt x="1394" y="13410"/>
                    <a:pt x="1394" y="13398"/>
                  </a:cubicBezTo>
                  <a:cubicBezTo>
                    <a:pt x="1170" y="13316"/>
                    <a:pt x="826" y="13164"/>
                    <a:pt x="779" y="12707"/>
                  </a:cubicBezTo>
                  <a:cubicBezTo>
                    <a:pt x="762" y="12531"/>
                    <a:pt x="473" y="11599"/>
                    <a:pt x="136" y="10628"/>
                  </a:cubicBezTo>
                  <a:lnTo>
                    <a:pt x="0" y="10234"/>
                  </a:lnTo>
                  <a:lnTo>
                    <a:pt x="348" y="10015"/>
                  </a:lnTo>
                  <a:cubicBezTo>
                    <a:pt x="587" y="9863"/>
                    <a:pt x="822" y="9708"/>
                    <a:pt x="1044" y="9530"/>
                  </a:cubicBezTo>
                  <a:cubicBezTo>
                    <a:pt x="1297" y="9327"/>
                    <a:pt x="1554" y="9128"/>
                    <a:pt x="1814" y="8938"/>
                  </a:cubicBezTo>
                  <a:lnTo>
                    <a:pt x="1862" y="8736"/>
                  </a:lnTo>
                  <a:lnTo>
                    <a:pt x="2125" y="8731"/>
                  </a:lnTo>
                  <a:lnTo>
                    <a:pt x="3975" y="7638"/>
                  </a:lnTo>
                  <a:cubicBezTo>
                    <a:pt x="4604" y="7357"/>
                    <a:pt x="4744" y="7161"/>
                    <a:pt x="4776" y="6933"/>
                  </a:cubicBezTo>
                  <a:cubicBezTo>
                    <a:pt x="4807" y="6701"/>
                    <a:pt x="4800" y="6461"/>
                    <a:pt x="4794" y="6207"/>
                  </a:cubicBezTo>
                  <a:cubicBezTo>
                    <a:pt x="4789" y="5957"/>
                    <a:pt x="4784" y="5708"/>
                    <a:pt x="4806" y="5456"/>
                  </a:cubicBezTo>
                  <a:cubicBezTo>
                    <a:pt x="4818" y="5324"/>
                    <a:pt x="4848" y="5192"/>
                    <a:pt x="4881" y="5060"/>
                  </a:cubicBezTo>
                  <a:cubicBezTo>
                    <a:pt x="4906" y="4957"/>
                    <a:pt x="4931" y="4860"/>
                    <a:pt x="4931" y="4787"/>
                  </a:cubicBezTo>
                  <a:cubicBezTo>
                    <a:pt x="4931" y="4652"/>
                    <a:pt x="4871" y="4466"/>
                    <a:pt x="4812" y="4285"/>
                  </a:cubicBezTo>
                  <a:cubicBezTo>
                    <a:pt x="4779" y="4184"/>
                    <a:pt x="4748" y="4088"/>
                    <a:pt x="4724" y="3995"/>
                  </a:cubicBezTo>
                  <a:cubicBezTo>
                    <a:pt x="4620" y="3619"/>
                    <a:pt x="4447" y="2987"/>
                    <a:pt x="4763" y="2514"/>
                  </a:cubicBezTo>
                  <a:cubicBezTo>
                    <a:pt x="4882" y="2336"/>
                    <a:pt x="5118" y="2114"/>
                    <a:pt x="5566" y="2067"/>
                  </a:cubicBezTo>
                  <a:cubicBezTo>
                    <a:pt x="5768" y="2048"/>
                    <a:pt x="6005" y="1821"/>
                    <a:pt x="6203" y="1460"/>
                  </a:cubicBezTo>
                  <a:cubicBezTo>
                    <a:pt x="6231" y="1410"/>
                    <a:pt x="6246" y="1357"/>
                    <a:pt x="6252" y="1300"/>
                  </a:cubicBezTo>
                  <a:lnTo>
                    <a:pt x="6327" y="600"/>
                  </a:lnTo>
                  <a:lnTo>
                    <a:pt x="6837" y="786"/>
                  </a:lnTo>
                  <a:cubicBezTo>
                    <a:pt x="6864" y="756"/>
                    <a:pt x="6897" y="713"/>
                    <a:pt x="6937" y="660"/>
                  </a:cubicBezTo>
                  <a:cubicBezTo>
                    <a:pt x="7027" y="537"/>
                    <a:pt x="7117" y="423"/>
                    <a:pt x="7208" y="338"/>
                  </a:cubicBezTo>
                  <a:cubicBezTo>
                    <a:pt x="7440" y="118"/>
                    <a:pt x="7742" y="0"/>
                    <a:pt x="8076" y="0"/>
                  </a:cubicBezTo>
                  <a:cubicBezTo>
                    <a:pt x="8381" y="0"/>
                    <a:pt x="8669" y="89"/>
                    <a:pt x="8947" y="175"/>
                  </a:cubicBezTo>
                  <a:cubicBezTo>
                    <a:pt x="9182" y="248"/>
                    <a:pt x="9397" y="315"/>
                    <a:pt x="9566" y="315"/>
                  </a:cubicBezTo>
                  <a:cubicBezTo>
                    <a:pt x="9618" y="315"/>
                    <a:pt x="9661" y="309"/>
                    <a:pt x="9697" y="297"/>
                  </a:cubicBezTo>
                  <a:cubicBezTo>
                    <a:pt x="9721" y="288"/>
                    <a:pt x="9748" y="270"/>
                    <a:pt x="9777" y="252"/>
                  </a:cubicBezTo>
                  <a:cubicBezTo>
                    <a:pt x="9882" y="190"/>
                    <a:pt x="10043" y="93"/>
                    <a:pt x="10255" y="93"/>
                  </a:cubicBezTo>
                  <a:cubicBezTo>
                    <a:pt x="10434" y="93"/>
                    <a:pt x="10690" y="162"/>
                    <a:pt x="10901" y="490"/>
                  </a:cubicBezTo>
                  <a:cubicBezTo>
                    <a:pt x="10939" y="549"/>
                    <a:pt x="10966" y="608"/>
                    <a:pt x="10987" y="667"/>
                  </a:cubicBezTo>
                  <a:cubicBezTo>
                    <a:pt x="11038" y="633"/>
                    <a:pt x="11090" y="602"/>
                    <a:pt x="11147" y="574"/>
                  </a:cubicBezTo>
                  <a:lnTo>
                    <a:pt x="11199" y="549"/>
                  </a:lnTo>
                  <a:lnTo>
                    <a:pt x="11253" y="537"/>
                  </a:lnTo>
                  <a:lnTo>
                    <a:pt x="11452" y="439"/>
                  </a:lnTo>
                  <a:lnTo>
                    <a:pt x="11817" y="219"/>
                  </a:lnTo>
                  <a:lnTo>
                    <a:pt x="12092" y="553"/>
                  </a:lnTo>
                  <a:cubicBezTo>
                    <a:pt x="12217" y="705"/>
                    <a:pt x="12325" y="867"/>
                    <a:pt x="12414" y="1035"/>
                  </a:cubicBezTo>
                  <a:cubicBezTo>
                    <a:pt x="12552" y="1296"/>
                    <a:pt x="12635" y="1563"/>
                    <a:pt x="12708" y="1799"/>
                  </a:cubicBezTo>
                  <a:cubicBezTo>
                    <a:pt x="12803" y="2101"/>
                    <a:pt x="12884" y="2358"/>
                    <a:pt x="13048" y="2565"/>
                  </a:cubicBezTo>
                  <a:cubicBezTo>
                    <a:pt x="13168" y="2716"/>
                    <a:pt x="13295" y="2857"/>
                    <a:pt x="13421" y="2999"/>
                  </a:cubicBezTo>
                  <a:cubicBezTo>
                    <a:pt x="13637" y="3240"/>
                    <a:pt x="13850" y="3477"/>
                    <a:pt x="14040" y="3751"/>
                  </a:cubicBezTo>
                  <a:lnTo>
                    <a:pt x="14088" y="3771"/>
                  </a:lnTo>
                  <a:cubicBezTo>
                    <a:pt x="14189" y="3812"/>
                    <a:pt x="14237" y="3831"/>
                    <a:pt x="14290" y="3833"/>
                  </a:cubicBezTo>
                  <a:lnTo>
                    <a:pt x="14530" y="3828"/>
                  </a:lnTo>
                  <a:cubicBezTo>
                    <a:pt x="15069" y="3827"/>
                    <a:pt x="15411" y="3885"/>
                    <a:pt x="15583" y="4178"/>
                  </a:cubicBezTo>
                  <a:lnTo>
                    <a:pt x="15720" y="4414"/>
                  </a:lnTo>
                  <a:lnTo>
                    <a:pt x="15606" y="4711"/>
                  </a:lnTo>
                  <a:cubicBezTo>
                    <a:pt x="15532" y="4853"/>
                    <a:pt x="15470" y="4933"/>
                    <a:pt x="15409" y="5007"/>
                  </a:cubicBezTo>
                  <a:cubicBezTo>
                    <a:pt x="15358" y="5072"/>
                    <a:pt x="15358" y="5073"/>
                    <a:pt x="15353" y="5095"/>
                  </a:cubicBezTo>
                  <a:lnTo>
                    <a:pt x="15203" y="5387"/>
                  </a:lnTo>
                  <a:lnTo>
                    <a:pt x="15364" y="5188"/>
                  </a:lnTo>
                  <a:cubicBezTo>
                    <a:pt x="15509" y="5313"/>
                    <a:pt x="15596" y="5492"/>
                    <a:pt x="15610" y="5694"/>
                  </a:cubicBezTo>
                  <a:cubicBezTo>
                    <a:pt x="15639" y="6169"/>
                    <a:pt x="15254" y="6599"/>
                    <a:pt x="15249" y="6603"/>
                  </a:cubicBezTo>
                  <a:cubicBezTo>
                    <a:pt x="15142" y="6718"/>
                    <a:pt x="15039" y="6789"/>
                    <a:pt x="14971" y="6836"/>
                  </a:cubicBezTo>
                  <a:cubicBezTo>
                    <a:pt x="14884" y="6942"/>
                    <a:pt x="14874" y="7022"/>
                    <a:pt x="14861" y="7146"/>
                  </a:cubicBezTo>
                  <a:cubicBezTo>
                    <a:pt x="14839" y="7335"/>
                    <a:pt x="14811" y="7579"/>
                    <a:pt x="14663" y="7827"/>
                  </a:cubicBezTo>
                  <a:cubicBezTo>
                    <a:pt x="14695" y="7873"/>
                    <a:pt x="14720" y="7922"/>
                    <a:pt x="14738" y="7975"/>
                  </a:cubicBezTo>
                  <a:cubicBezTo>
                    <a:pt x="14870" y="8341"/>
                    <a:pt x="14710" y="8633"/>
                    <a:pt x="14581" y="8811"/>
                  </a:cubicBezTo>
                  <a:lnTo>
                    <a:pt x="14581" y="8811"/>
                  </a:lnTo>
                  <a:cubicBezTo>
                    <a:pt x="14673" y="8865"/>
                    <a:pt x="14776" y="8925"/>
                    <a:pt x="14866" y="9007"/>
                  </a:cubicBezTo>
                  <a:cubicBezTo>
                    <a:pt x="14947" y="9082"/>
                    <a:pt x="15015" y="9163"/>
                    <a:pt x="15081" y="9247"/>
                  </a:cubicBezTo>
                  <a:cubicBezTo>
                    <a:pt x="15126" y="9304"/>
                    <a:pt x="15152" y="9337"/>
                    <a:pt x="15182" y="9365"/>
                  </a:cubicBezTo>
                  <a:cubicBezTo>
                    <a:pt x="15248" y="9428"/>
                    <a:pt x="15323" y="9477"/>
                    <a:pt x="15398" y="9527"/>
                  </a:cubicBezTo>
                  <a:cubicBezTo>
                    <a:pt x="15569" y="9642"/>
                    <a:pt x="15763" y="9772"/>
                    <a:pt x="15922" y="9983"/>
                  </a:cubicBezTo>
                  <a:cubicBezTo>
                    <a:pt x="16015" y="10106"/>
                    <a:pt x="16159" y="10564"/>
                    <a:pt x="16229" y="10937"/>
                  </a:cubicBezTo>
                  <a:cubicBezTo>
                    <a:pt x="16502" y="10968"/>
                    <a:pt x="16785" y="11052"/>
                    <a:pt x="17115" y="11331"/>
                  </a:cubicBezTo>
                  <a:cubicBezTo>
                    <a:pt x="17227" y="11425"/>
                    <a:pt x="17334" y="11527"/>
                    <a:pt x="17440" y="11630"/>
                  </a:cubicBezTo>
                  <a:cubicBezTo>
                    <a:pt x="17583" y="11769"/>
                    <a:pt x="17714" y="11897"/>
                    <a:pt x="17865" y="12000"/>
                  </a:cubicBezTo>
                  <a:cubicBezTo>
                    <a:pt x="17939" y="12051"/>
                    <a:pt x="17979" y="12059"/>
                    <a:pt x="18120" y="12080"/>
                  </a:cubicBezTo>
                  <a:cubicBezTo>
                    <a:pt x="18195" y="12091"/>
                    <a:pt x="18269" y="12102"/>
                    <a:pt x="18350" y="12120"/>
                  </a:cubicBezTo>
                  <a:cubicBezTo>
                    <a:pt x="18827" y="12222"/>
                    <a:pt x="19014" y="12577"/>
                    <a:pt x="19150" y="12836"/>
                  </a:cubicBezTo>
                  <a:lnTo>
                    <a:pt x="19194" y="12917"/>
                  </a:lnTo>
                  <a:cubicBezTo>
                    <a:pt x="19237" y="12999"/>
                    <a:pt x="19272" y="13080"/>
                    <a:pt x="19305" y="13161"/>
                  </a:cubicBezTo>
                  <a:cubicBezTo>
                    <a:pt x="19338" y="13239"/>
                    <a:pt x="19367" y="13308"/>
                    <a:pt x="19395" y="13348"/>
                  </a:cubicBezTo>
                  <a:cubicBezTo>
                    <a:pt x="19429" y="13396"/>
                    <a:pt x="19509" y="13456"/>
                    <a:pt x="19586" y="13514"/>
                  </a:cubicBezTo>
                  <a:cubicBezTo>
                    <a:pt x="19824" y="13691"/>
                    <a:pt x="20318" y="14059"/>
                    <a:pt x="20068" y="14793"/>
                  </a:cubicBezTo>
                  <a:cubicBezTo>
                    <a:pt x="19972" y="15069"/>
                    <a:pt x="19928" y="15495"/>
                    <a:pt x="19958" y="15759"/>
                  </a:cubicBezTo>
                  <a:cubicBezTo>
                    <a:pt x="20180" y="15778"/>
                    <a:pt x="20529" y="15855"/>
                    <a:pt x="20699" y="16279"/>
                  </a:cubicBezTo>
                  <a:cubicBezTo>
                    <a:pt x="20806" y="16547"/>
                    <a:pt x="20771" y="16808"/>
                    <a:pt x="20745" y="16999"/>
                  </a:cubicBezTo>
                  <a:cubicBezTo>
                    <a:pt x="20737" y="17050"/>
                    <a:pt x="20724" y="17153"/>
                    <a:pt x="20728" y="17188"/>
                  </a:cubicBezTo>
                  <a:cubicBezTo>
                    <a:pt x="20734" y="17232"/>
                    <a:pt x="20735" y="17237"/>
                    <a:pt x="20889" y="17338"/>
                  </a:cubicBezTo>
                  <a:cubicBezTo>
                    <a:pt x="21011" y="17418"/>
                    <a:pt x="21157" y="17515"/>
                    <a:pt x="21290" y="17670"/>
                  </a:cubicBezTo>
                  <a:lnTo>
                    <a:pt x="21348" y="17749"/>
                  </a:lnTo>
                  <a:lnTo>
                    <a:pt x="21403" y="17857"/>
                  </a:lnTo>
                  <a:lnTo>
                    <a:pt x="21439" y="17941"/>
                  </a:lnTo>
                  <a:lnTo>
                    <a:pt x="21541" y="18279"/>
                  </a:lnTo>
                  <a:lnTo>
                    <a:pt x="21595" y="18475"/>
                  </a:lnTo>
                  <a:cubicBezTo>
                    <a:pt x="21600" y="18693"/>
                    <a:pt x="21600" y="19191"/>
                    <a:pt x="21153" y="19365"/>
                  </a:cubicBezTo>
                  <a:lnTo>
                    <a:pt x="20922" y="19456"/>
                  </a:lnTo>
                  <a:lnTo>
                    <a:pt x="20711" y="19322"/>
                  </a:lnTo>
                  <a:cubicBezTo>
                    <a:pt x="20599" y="19253"/>
                    <a:pt x="20325" y="19166"/>
                    <a:pt x="20030" y="19107"/>
                  </a:cubicBezTo>
                  <a:lnTo>
                    <a:pt x="19904" y="19101"/>
                  </a:lnTo>
                  <a:cubicBezTo>
                    <a:pt x="19758" y="19091"/>
                    <a:pt x="19625" y="19082"/>
                    <a:pt x="19502" y="19082"/>
                  </a:cubicBezTo>
                  <a:cubicBezTo>
                    <a:pt x="19207" y="19082"/>
                    <a:pt x="19091" y="19113"/>
                    <a:pt x="18938" y="19464"/>
                  </a:cubicBezTo>
                  <a:cubicBezTo>
                    <a:pt x="18870" y="19619"/>
                    <a:pt x="18823" y="19781"/>
                    <a:pt x="18776" y="19944"/>
                  </a:cubicBezTo>
                  <a:cubicBezTo>
                    <a:pt x="18723" y="20128"/>
                    <a:pt x="18673" y="20295"/>
                    <a:pt x="18611" y="20458"/>
                  </a:cubicBezTo>
                  <a:cubicBezTo>
                    <a:pt x="18323" y="21197"/>
                    <a:pt x="18067" y="21524"/>
                    <a:pt x="17727" y="21590"/>
                  </a:cubicBezTo>
                  <a:lnTo>
                    <a:pt x="17694" y="21596"/>
                  </a:lnTo>
                  <a:lnTo>
                    <a:pt x="17628" y="21600"/>
                  </a:lnTo>
                  <a:lnTo>
                    <a:pt x="17594" y="21597"/>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26" name="Google Shape;626;p12"/>
            <p:cNvSpPr/>
            <p:nvPr/>
          </p:nvSpPr>
          <p:spPr>
            <a:xfrm>
              <a:off x="13320766" y="4209255"/>
              <a:ext cx="92769" cy="67968"/>
            </a:xfrm>
            <a:custGeom>
              <a:rect b="b" l="l" r="r" t="t"/>
              <a:pathLst>
                <a:path extrusionOk="0" h="21600" w="21600">
                  <a:moveTo>
                    <a:pt x="18083" y="21600"/>
                  </a:moveTo>
                  <a:cubicBezTo>
                    <a:pt x="17076" y="21600"/>
                    <a:pt x="16012" y="21384"/>
                    <a:pt x="14928" y="20957"/>
                  </a:cubicBezTo>
                  <a:cubicBezTo>
                    <a:pt x="10891" y="19287"/>
                    <a:pt x="7314" y="15832"/>
                    <a:pt x="3976" y="10391"/>
                  </a:cubicBezTo>
                  <a:cubicBezTo>
                    <a:pt x="3330" y="9329"/>
                    <a:pt x="2826" y="8497"/>
                    <a:pt x="2274" y="7709"/>
                  </a:cubicBezTo>
                  <a:cubicBezTo>
                    <a:pt x="2112" y="7468"/>
                    <a:pt x="1961" y="7260"/>
                    <a:pt x="1799" y="7049"/>
                  </a:cubicBezTo>
                  <a:lnTo>
                    <a:pt x="0" y="4714"/>
                  </a:lnTo>
                  <a:lnTo>
                    <a:pt x="1795" y="2382"/>
                  </a:lnTo>
                  <a:cubicBezTo>
                    <a:pt x="3001" y="801"/>
                    <a:pt x="4426" y="0"/>
                    <a:pt x="6030" y="0"/>
                  </a:cubicBezTo>
                  <a:cubicBezTo>
                    <a:pt x="8613" y="0"/>
                    <a:pt x="10855" y="2108"/>
                    <a:pt x="12491" y="3647"/>
                  </a:cubicBezTo>
                  <a:cubicBezTo>
                    <a:pt x="13036" y="4157"/>
                    <a:pt x="13344" y="4459"/>
                    <a:pt x="13600" y="4623"/>
                  </a:cubicBezTo>
                  <a:cubicBezTo>
                    <a:pt x="17892" y="7407"/>
                    <a:pt x="19874" y="13147"/>
                    <a:pt x="20784" y="17474"/>
                  </a:cubicBezTo>
                  <a:lnTo>
                    <a:pt x="21600" y="21353"/>
                  </a:lnTo>
                  <a:lnTo>
                    <a:pt x="18112" y="21600"/>
                  </a:lnTo>
                  <a:lnTo>
                    <a:pt x="18083" y="21600"/>
                  </a:lnTo>
                  <a:close/>
                </a:path>
              </a:pathLst>
            </a:custGeom>
            <a:solidFill>
              <a:srgbClr val="D8D8D8"/>
            </a:solidFill>
            <a:ln cap="flat" cmpd="sng" w="9525">
              <a:solidFill>
                <a:srgbClr val="FFFFFF"/>
              </a:solidFill>
              <a:prstDash val="solid"/>
              <a:miter lim="400000"/>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5906">
                <a:solidFill>
                  <a:schemeClr val="dk1"/>
                </a:solidFill>
                <a:latin typeface="Lato Light"/>
                <a:ea typeface="Lato Light"/>
                <a:cs typeface="Lato Light"/>
                <a:sym typeface="Lato Light"/>
              </a:endParaRPr>
            </a:p>
          </p:txBody>
        </p:sp>
        <p:sp>
          <p:nvSpPr>
            <p:cNvPr id="627" name="Google Shape;627;p12"/>
            <p:cNvSpPr/>
            <p:nvPr/>
          </p:nvSpPr>
          <p:spPr>
            <a:xfrm>
              <a:off x="13320766" y="4102027"/>
              <a:ext cx="241857" cy="192292"/>
            </a:xfrm>
            <a:custGeom>
              <a:rect b="b" l="l" r="r" t="t"/>
              <a:pathLst>
                <a:path extrusionOk="0" h="21600" w="21433">
                  <a:moveTo>
                    <a:pt x="14878" y="21030"/>
                  </a:moveTo>
                  <a:lnTo>
                    <a:pt x="14734" y="20969"/>
                  </a:lnTo>
                  <a:cubicBezTo>
                    <a:pt x="14196" y="20636"/>
                    <a:pt x="13713" y="20306"/>
                    <a:pt x="13247" y="19971"/>
                  </a:cubicBezTo>
                  <a:cubicBezTo>
                    <a:pt x="12776" y="19650"/>
                    <a:pt x="12470" y="19429"/>
                    <a:pt x="12275" y="19021"/>
                  </a:cubicBezTo>
                  <a:cubicBezTo>
                    <a:pt x="12068" y="18601"/>
                    <a:pt x="12002" y="17779"/>
                    <a:pt x="12133" y="17268"/>
                  </a:cubicBezTo>
                  <a:lnTo>
                    <a:pt x="12247" y="16828"/>
                  </a:lnTo>
                  <a:lnTo>
                    <a:pt x="12501" y="16616"/>
                  </a:lnTo>
                  <a:cubicBezTo>
                    <a:pt x="12444" y="16560"/>
                    <a:pt x="12391" y="16505"/>
                    <a:pt x="12345" y="16450"/>
                  </a:cubicBezTo>
                  <a:lnTo>
                    <a:pt x="11465" y="15419"/>
                  </a:lnTo>
                  <a:lnTo>
                    <a:pt x="12280" y="14801"/>
                  </a:lnTo>
                  <a:cubicBezTo>
                    <a:pt x="12189" y="14742"/>
                    <a:pt x="12113" y="14715"/>
                    <a:pt x="12045" y="14715"/>
                  </a:cubicBezTo>
                  <a:cubicBezTo>
                    <a:pt x="11955" y="14715"/>
                    <a:pt x="11844" y="14767"/>
                    <a:pt x="11713" y="14870"/>
                  </a:cubicBezTo>
                  <a:cubicBezTo>
                    <a:pt x="10965" y="15460"/>
                    <a:pt x="10323" y="16099"/>
                    <a:pt x="9810" y="16770"/>
                  </a:cubicBezTo>
                  <a:cubicBezTo>
                    <a:pt x="9266" y="17477"/>
                    <a:pt x="8825" y="17952"/>
                    <a:pt x="8382" y="18307"/>
                  </a:cubicBezTo>
                  <a:lnTo>
                    <a:pt x="7553" y="18970"/>
                  </a:lnTo>
                  <a:lnTo>
                    <a:pt x="7105" y="17866"/>
                  </a:lnTo>
                  <a:cubicBezTo>
                    <a:pt x="6912" y="17392"/>
                    <a:pt x="6787" y="16853"/>
                    <a:pt x="6677" y="16376"/>
                  </a:cubicBezTo>
                  <a:cubicBezTo>
                    <a:pt x="6612" y="16089"/>
                    <a:pt x="6561" y="15858"/>
                    <a:pt x="6501" y="15668"/>
                  </a:cubicBezTo>
                  <a:cubicBezTo>
                    <a:pt x="6175" y="14611"/>
                    <a:pt x="5108" y="13875"/>
                    <a:pt x="4167" y="13225"/>
                  </a:cubicBezTo>
                  <a:lnTo>
                    <a:pt x="2682" y="12168"/>
                  </a:lnTo>
                  <a:lnTo>
                    <a:pt x="3453" y="11112"/>
                  </a:lnTo>
                  <a:cubicBezTo>
                    <a:pt x="3508" y="11035"/>
                    <a:pt x="3592" y="10938"/>
                    <a:pt x="3689" y="10831"/>
                  </a:cubicBezTo>
                  <a:cubicBezTo>
                    <a:pt x="3674" y="10824"/>
                    <a:pt x="3660" y="10818"/>
                    <a:pt x="3648" y="10812"/>
                  </a:cubicBezTo>
                  <a:cubicBezTo>
                    <a:pt x="3444" y="10716"/>
                    <a:pt x="3263" y="10623"/>
                    <a:pt x="3134" y="10532"/>
                  </a:cubicBezTo>
                  <a:cubicBezTo>
                    <a:pt x="2774" y="10281"/>
                    <a:pt x="2138" y="9729"/>
                    <a:pt x="1929" y="8855"/>
                  </a:cubicBezTo>
                  <a:cubicBezTo>
                    <a:pt x="1779" y="8246"/>
                    <a:pt x="1892" y="7781"/>
                    <a:pt x="1960" y="7504"/>
                  </a:cubicBezTo>
                  <a:lnTo>
                    <a:pt x="1966" y="7380"/>
                  </a:lnTo>
                  <a:cubicBezTo>
                    <a:pt x="1938" y="7364"/>
                    <a:pt x="1907" y="7348"/>
                    <a:pt x="1878" y="7331"/>
                  </a:cubicBezTo>
                  <a:lnTo>
                    <a:pt x="1802" y="7331"/>
                  </a:lnTo>
                  <a:cubicBezTo>
                    <a:pt x="859" y="7129"/>
                    <a:pt x="335" y="7017"/>
                    <a:pt x="139" y="6274"/>
                  </a:cubicBezTo>
                  <a:cubicBezTo>
                    <a:pt x="-167" y="5008"/>
                    <a:pt x="88" y="4198"/>
                    <a:pt x="355" y="3740"/>
                  </a:cubicBezTo>
                  <a:cubicBezTo>
                    <a:pt x="703" y="3144"/>
                    <a:pt x="1258" y="2816"/>
                    <a:pt x="1915" y="2816"/>
                  </a:cubicBezTo>
                  <a:cubicBezTo>
                    <a:pt x="2190" y="2816"/>
                    <a:pt x="2479" y="2874"/>
                    <a:pt x="2777" y="2987"/>
                  </a:cubicBezTo>
                  <a:cubicBezTo>
                    <a:pt x="2958" y="3054"/>
                    <a:pt x="3264" y="3212"/>
                    <a:pt x="3634" y="3408"/>
                  </a:cubicBezTo>
                  <a:cubicBezTo>
                    <a:pt x="3856" y="3526"/>
                    <a:pt x="4124" y="3668"/>
                    <a:pt x="4405" y="3807"/>
                  </a:cubicBezTo>
                  <a:cubicBezTo>
                    <a:pt x="4403" y="3805"/>
                    <a:pt x="4402" y="3802"/>
                    <a:pt x="4400" y="3799"/>
                  </a:cubicBezTo>
                  <a:cubicBezTo>
                    <a:pt x="3862" y="2943"/>
                    <a:pt x="3889" y="2230"/>
                    <a:pt x="4005" y="1783"/>
                  </a:cubicBezTo>
                  <a:cubicBezTo>
                    <a:pt x="4185" y="1095"/>
                    <a:pt x="4672" y="616"/>
                    <a:pt x="5451" y="358"/>
                  </a:cubicBezTo>
                  <a:lnTo>
                    <a:pt x="5813" y="238"/>
                  </a:lnTo>
                  <a:lnTo>
                    <a:pt x="6136" y="480"/>
                  </a:lnTo>
                  <a:cubicBezTo>
                    <a:pt x="6709" y="914"/>
                    <a:pt x="7226" y="1445"/>
                    <a:pt x="7725" y="1957"/>
                  </a:cubicBezTo>
                  <a:cubicBezTo>
                    <a:pt x="8238" y="2487"/>
                    <a:pt x="8713" y="2975"/>
                    <a:pt x="9195" y="3313"/>
                  </a:cubicBezTo>
                  <a:cubicBezTo>
                    <a:pt x="9478" y="3513"/>
                    <a:pt x="9760" y="3613"/>
                    <a:pt x="10037" y="3613"/>
                  </a:cubicBezTo>
                  <a:cubicBezTo>
                    <a:pt x="10711" y="3613"/>
                    <a:pt x="11328" y="3001"/>
                    <a:pt x="11645" y="2015"/>
                  </a:cubicBezTo>
                  <a:cubicBezTo>
                    <a:pt x="11672" y="1927"/>
                    <a:pt x="11638" y="1775"/>
                    <a:pt x="11603" y="1664"/>
                  </a:cubicBezTo>
                  <a:lnTo>
                    <a:pt x="11084" y="0"/>
                  </a:lnTo>
                  <a:lnTo>
                    <a:pt x="12493" y="110"/>
                  </a:lnTo>
                  <a:cubicBezTo>
                    <a:pt x="12869" y="137"/>
                    <a:pt x="13139" y="368"/>
                    <a:pt x="14300" y="1649"/>
                  </a:cubicBezTo>
                  <a:lnTo>
                    <a:pt x="14433" y="1794"/>
                  </a:lnTo>
                  <a:cubicBezTo>
                    <a:pt x="15217" y="2627"/>
                    <a:pt x="15764" y="3662"/>
                    <a:pt x="16257" y="4650"/>
                  </a:cubicBezTo>
                  <a:cubicBezTo>
                    <a:pt x="16382" y="4903"/>
                    <a:pt x="16553" y="5135"/>
                    <a:pt x="16724" y="5373"/>
                  </a:cubicBezTo>
                  <a:cubicBezTo>
                    <a:pt x="17053" y="5834"/>
                    <a:pt x="17408" y="6331"/>
                    <a:pt x="17634" y="6965"/>
                  </a:cubicBezTo>
                  <a:lnTo>
                    <a:pt x="17855" y="7040"/>
                  </a:lnTo>
                  <a:cubicBezTo>
                    <a:pt x="18949" y="7404"/>
                    <a:pt x="19322" y="7537"/>
                    <a:pt x="19516" y="7660"/>
                  </a:cubicBezTo>
                  <a:cubicBezTo>
                    <a:pt x="20606" y="8338"/>
                    <a:pt x="21231" y="9317"/>
                    <a:pt x="21370" y="10567"/>
                  </a:cubicBezTo>
                  <a:lnTo>
                    <a:pt x="21433" y="11129"/>
                  </a:lnTo>
                  <a:lnTo>
                    <a:pt x="20102" y="11370"/>
                  </a:lnTo>
                  <a:lnTo>
                    <a:pt x="20068" y="11070"/>
                  </a:lnTo>
                  <a:lnTo>
                    <a:pt x="19839" y="11449"/>
                  </a:lnTo>
                  <a:cubicBezTo>
                    <a:pt x="19733" y="11389"/>
                    <a:pt x="19026" y="11236"/>
                    <a:pt x="18275" y="11236"/>
                  </a:cubicBezTo>
                  <a:cubicBezTo>
                    <a:pt x="18235" y="11238"/>
                    <a:pt x="18203" y="11240"/>
                    <a:pt x="18173" y="11242"/>
                  </a:cubicBezTo>
                  <a:cubicBezTo>
                    <a:pt x="18173" y="11273"/>
                    <a:pt x="18173" y="11308"/>
                    <a:pt x="18173" y="11345"/>
                  </a:cubicBezTo>
                  <a:cubicBezTo>
                    <a:pt x="18173" y="11538"/>
                    <a:pt x="18172" y="11752"/>
                    <a:pt x="18161" y="11983"/>
                  </a:cubicBezTo>
                  <a:cubicBezTo>
                    <a:pt x="18105" y="12969"/>
                    <a:pt x="18091" y="13997"/>
                    <a:pt x="18119" y="15129"/>
                  </a:cubicBezTo>
                  <a:cubicBezTo>
                    <a:pt x="18162" y="17184"/>
                    <a:pt x="17928" y="17778"/>
                    <a:pt x="17669" y="18114"/>
                  </a:cubicBezTo>
                  <a:lnTo>
                    <a:pt x="17431" y="18426"/>
                  </a:lnTo>
                  <a:lnTo>
                    <a:pt x="17028" y="18496"/>
                  </a:lnTo>
                  <a:cubicBezTo>
                    <a:pt x="17025" y="19126"/>
                    <a:pt x="17013" y="19727"/>
                    <a:pt x="16963" y="20330"/>
                  </a:cubicBezTo>
                  <a:lnTo>
                    <a:pt x="16856" y="21600"/>
                  </a:lnTo>
                  <a:lnTo>
                    <a:pt x="14878" y="2103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28" name="Google Shape;628;p12"/>
            <p:cNvSpPr/>
            <p:nvPr/>
          </p:nvSpPr>
          <p:spPr>
            <a:xfrm>
              <a:off x="13267188" y="4137769"/>
              <a:ext cx="168532" cy="144523"/>
            </a:xfrm>
            <a:custGeom>
              <a:rect b="b" l="l" r="r" t="t"/>
              <a:pathLst>
                <a:path extrusionOk="0" h="21600" w="21600">
                  <a:moveTo>
                    <a:pt x="16537" y="20443"/>
                  </a:moveTo>
                  <a:cubicBezTo>
                    <a:pt x="16184" y="19007"/>
                    <a:pt x="15453" y="17124"/>
                    <a:pt x="13962" y="16298"/>
                  </a:cubicBezTo>
                  <a:cubicBezTo>
                    <a:pt x="13709" y="16159"/>
                    <a:pt x="13376" y="15903"/>
                    <a:pt x="12998" y="15601"/>
                  </a:cubicBezTo>
                  <a:cubicBezTo>
                    <a:pt x="12411" y="15130"/>
                    <a:pt x="11523" y="14419"/>
                    <a:pt x="10911" y="14419"/>
                  </a:cubicBezTo>
                  <a:cubicBezTo>
                    <a:pt x="10761" y="14419"/>
                    <a:pt x="10591" y="14453"/>
                    <a:pt x="10367" y="14702"/>
                  </a:cubicBezTo>
                  <a:lnTo>
                    <a:pt x="9102" y="16111"/>
                  </a:lnTo>
                  <a:lnTo>
                    <a:pt x="8315" y="14287"/>
                  </a:lnTo>
                  <a:cubicBezTo>
                    <a:pt x="8005" y="13573"/>
                    <a:pt x="7672" y="13171"/>
                    <a:pt x="7198" y="12948"/>
                  </a:cubicBezTo>
                  <a:cubicBezTo>
                    <a:pt x="7106" y="12905"/>
                    <a:pt x="6871" y="12883"/>
                    <a:pt x="6505" y="12883"/>
                  </a:cubicBezTo>
                  <a:lnTo>
                    <a:pt x="6038" y="12885"/>
                  </a:lnTo>
                  <a:cubicBezTo>
                    <a:pt x="5307" y="12885"/>
                    <a:pt x="3950" y="12885"/>
                    <a:pt x="3129" y="11523"/>
                  </a:cubicBezTo>
                  <a:cubicBezTo>
                    <a:pt x="2419" y="10349"/>
                    <a:pt x="2083" y="8758"/>
                    <a:pt x="1815" y="7478"/>
                  </a:cubicBezTo>
                  <a:cubicBezTo>
                    <a:pt x="1679" y="6833"/>
                    <a:pt x="1504" y="6366"/>
                    <a:pt x="1332" y="5896"/>
                  </a:cubicBezTo>
                  <a:cubicBezTo>
                    <a:pt x="1075" y="5195"/>
                    <a:pt x="823" y="4511"/>
                    <a:pt x="680" y="3720"/>
                  </a:cubicBezTo>
                  <a:lnTo>
                    <a:pt x="0" y="0"/>
                  </a:lnTo>
                  <a:lnTo>
                    <a:pt x="2497" y="2007"/>
                  </a:lnTo>
                  <a:cubicBezTo>
                    <a:pt x="2897" y="1967"/>
                    <a:pt x="3331" y="1899"/>
                    <a:pt x="3775" y="1830"/>
                  </a:cubicBezTo>
                  <a:cubicBezTo>
                    <a:pt x="4587" y="1705"/>
                    <a:pt x="5295" y="1602"/>
                    <a:pt x="5796" y="1602"/>
                  </a:cubicBezTo>
                  <a:cubicBezTo>
                    <a:pt x="6073" y="1602"/>
                    <a:pt x="6308" y="1630"/>
                    <a:pt x="6509" y="1688"/>
                  </a:cubicBezTo>
                  <a:cubicBezTo>
                    <a:pt x="6858" y="1665"/>
                    <a:pt x="8226" y="1077"/>
                    <a:pt x="9214" y="532"/>
                  </a:cubicBezTo>
                  <a:lnTo>
                    <a:pt x="9907" y="149"/>
                  </a:lnTo>
                  <a:lnTo>
                    <a:pt x="11731" y="1688"/>
                  </a:lnTo>
                  <a:lnTo>
                    <a:pt x="11119" y="2807"/>
                  </a:lnTo>
                  <a:cubicBezTo>
                    <a:pt x="11150" y="2813"/>
                    <a:pt x="11179" y="2820"/>
                    <a:pt x="11208" y="2825"/>
                  </a:cubicBezTo>
                  <a:cubicBezTo>
                    <a:pt x="11765" y="2934"/>
                    <a:pt x="11999" y="2983"/>
                    <a:pt x="12214" y="3088"/>
                  </a:cubicBezTo>
                  <a:cubicBezTo>
                    <a:pt x="13226" y="3606"/>
                    <a:pt x="13888" y="4072"/>
                    <a:pt x="13944" y="5798"/>
                  </a:cubicBezTo>
                  <a:cubicBezTo>
                    <a:pt x="13960" y="6342"/>
                    <a:pt x="13850" y="6749"/>
                    <a:pt x="13785" y="6992"/>
                  </a:cubicBezTo>
                  <a:cubicBezTo>
                    <a:pt x="13767" y="7058"/>
                    <a:pt x="13935" y="7271"/>
                    <a:pt x="14259" y="7478"/>
                  </a:cubicBezTo>
                  <a:cubicBezTo>
                    <a:pt x="14351" y="7537"/>
                    <a:pt x="14472" y="7585"/>
                    <a:pt x="14603" y="7643"/>
                  </a:cubicBezTo>
                  <a:cubicBezTo>
                    <a:pt x="15422" y="8000"/>
                    <a:pt x="17033" y="8703"/>
                    <a:pt x="16886" y="10598"/>
                  </a:cubicBezTo>
                  <a:cubicBezTo>
                    <a:pt x="16857" y="10972"/>
                    <a:pt x="16736" y="11296"/>
                    <a:pt x="16566" y="11584"/>
                  </a:cubicBezTo>
                  <a:cubicBezTo>
                    <a:pt x="17977" y="12519"/>
                    <a:pt x="19597" y="13792"/>
                    <a:pt x="20290" y="15855"/>
                  </a:cubicBezTo>
                  <a:cubicBezTo>
                    <a:pt x="20402" y="16190"/>
                    <a:pt x="20505" y="16591"/>
                    <a:pt x="20612" y="17014"/>
                  </a:cubicBezTo>
                  <a:cubicBezTo>
                    <a:pt x="20744" y="17548"/>
                    <a:pt x="20874" y="18090"/>
                    <a:pt x="21055" y="18500"/>
                  </a:cubicBezTo>
                  <a:lnTo>
                    <a:pt x="21600" y="19736"/>
                  </a:lnTo>
                  <a:lnTo>
                    <a:pt x="20590" y="20477"/>
                  </a:lnTo>
                  <a:cubicBezTo>
                    <a:pt x="19698" y="21130"/>
                    <a:pt x="18801" y="21477"/>
                    <a:pt x="17854" y="21537"/>
                  </a:cubicBezTo>
                  <a:lnTo>
                    <a:pt x="16823" y="21600"/>
                  </a:lnTo>
                  <a:lnTo>
                    <a:pt x="16537" y="20443"/>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29" name="Google Shape;629;p12"/>
            <p:cNvSpPr/>
            <p:nvPr/>
          </p:nvSpPr>
          <p:spPr>
            <a:xfrm>
              <a:off x="16606891" y="4262868"/>
              <a:ext cx="179551" cy="230111"/>
            </a:xfrm>
            <a:custGeom>
              <a:rect b="b" l="l" r="r" t="t"/>
              <a:pathLst>
                <a:path extrusionOk="0" h="21600" w="21400">
                  <a:moveTo>
                    <a:pt x="9606" y="21600"/>
                  </a:moveTo>
                  <a:cubicBezTo>
                    <a:pt x="8544" y="21600"/>
                    <a:pt x="7635" y="21276"/>
                    <a:pt x="6978" y="20665"/>
                  </a:cubicBezTo>
                  <a:cubicBezTo>
                    <a:pt x="5573" y="19361"/>
                    <a:pt x="5384" y="17336"/>
                    <a:pt x="5232" y="15708"/>
                  </a:cubicBezTo>
                  <a:lnTo>
                    <a:pt x="5172" y="15077"/>
                  </a:lnTo>
                  <a:cubicBezTo>
                    <a:pt x="5041" y="13949"/>
                    <a:pt x="4261" y="13188"/>
                    <a:pt x="3276" y="12224"/>
                  </a:cubicBezTo>
                  <a:cubicBezTo>
                    <a:pt x="3062" y="12016"/>
                    <a:pt x="2846" y="11802"/>
                    <a:pt x="2628" y="11581"/>
                  </a:cubicBezTo>
                  <a:cubicBezTo>
                    <a:pt x="1802" y="10717"/>
                    <a:pt x="1098" y="9795"/>
                    <a:pt x="1511" y="8865"/>
                  </a:cubicBezTo>
                  <a:cubicBezTo>
                    <a:pt x="1665" y="8520"/>
                    <a:pt x="1948" y="8238"/>
                    <a:pt x="2351" y="8020"/>
                  </a:cubicBezTo>
                  <a:cubicBezTo>
                    <a:pt x="2141" y="7688"/>
                    <a:pt x="1738" y="7141"/>
                    <a:pt x="967" y="6292"/>
                  </a:cubicBezTo>
                  <a:lnTo>
                    <a:pt x="0" y="5251"/>
                  </a:lnTo>
                  <a:lnTo>
                    <a:pt x="39" y="4902"/>
                  </a:lnTo>
                  <a:cubicBezTo>
                    <a:pt x="48" y="4817"/>
                    <a:pt x="48" y="4728"/>
                    <a:pt x="48" y="4639"/>
                  </a:cubicBezTo>
                  <a:cubicBezTo>
                    <a:pt x="50" y="4417"/>
                    <a:pt x="52" y="4149"/>
                    <a:pt x="133" y="3867"/>
                  </a:cubicBezTo>
                  <a:cubicBezTo>
                    <a:pt x="293" y="3314"/>
                    <a:pt x="723" y="2311"/>
                    <a:pt x="1806" y="1786"/>
                  </a:cubicBezTo>
                  <a:cubicBezTo>
                    <a:pt x="2632" y="1376"/>
                    <a:pt x="3559" y="1320"/>
                    <a:pt x="4357" y="1320"/>
                  </a:cubicBezTo>
                  <a:lnTo>
                    <a:pt x="5415" y="1333"/>
                  </a:lnTo>
                  <a:cubicBezTo>
                    <a:pt x="5511" y="1333"/>
                    <a:pt x="5613" y="1331"/>
                    <a:pt x="5716" y="1329"/>
                  </a:cubicBezTo>
                  <a:lnTo>
                    <a:pt x="5598" y="1206"/>
                  </a:lnTo>
                  <a:lnTo>
                    <a:pt x="7342" y="0"/>
                  </a:lnTo>
                  <a:lnTo>
                    <a:pt x="7741" y="306"/>
                  </a:lnTo>
                  <a:cubicBezTo>
                    <a:pt x="8743" y="1072"/>
                    <a:pt x="9797" y="1805"/>
                    <a:pt x="10857" y="2538"/>
                  </a:cubicBezTo>
                  <a:cubicBezTo>
                    <a:pt x="13092" y="4088"/>
                    <a:pt x="15401" y="5690"/>
                    <a:pt x="17228" y="7639"/>
                  </a:cubicBezTo>
                  <a:cubicBezTo>
                    <a:pt x="18322" y="8811"/>
                    <a:pt x="19197" y="10140"/>
                    <a:pt x="19708" y="11393"/>
                  </a:cubicBezTo>
                  <a:lnTo>
                    <a:pt x="19823" y="11487"/>
                  </a:lnTo>
                  <a:cubicBezTo>
                    <a:pt x="20660" y="12862"/>
                    <a:pt x="21600" y="14688"/>
                    <a:pt x="21363" y="16155"/>
                  </a:cubicBezTo>
                  <a:cubicBezTo>
                    <a:pt x="21211" y="17122"/>
                    <a:pt x="20561" y="17834"/>
                    <a:pt x="19515" y="18201"/>
                  </a:cubicBezTo>
                  <a:cubicBezTo>
                    <a:pt x="19669" y="18641"/>
                    <a:pt x="19752" y="19143"/>
                    <a:pt x="19457" y="19596"/>
                  </a:cubicBezTo>
                  <a:cubicBezTo>
                    <a:pt x="19251" y="19909"/>
                    <a:pt x="18896" y="20138"/>
                    <a:pt x="18459" y="20241"/>
                  </a:cubicBezTo>
                  <a:lnTo>
                    <a:pt x="18220" y="20282"/>
                  </a:lnTo>
                  <a:lnTo>
                    <a:pt x="18020" y="20291"/>
                  </a:lnTo>
                  <a:cubicBezTo>
                    <a:pt x="17389" y="20291"/>
                    <a:pt x="16825" y="19999"/>
                    <a:pt x="16281" y="19718"/>
                  </a:cubicBezTo>
                  <a:cubicBezTo>
                    <a:pt x="16118" y="19635"/>
                    <a:pt x="15869" y="19499"/>
                    <a:pt x="15736" y="19457"/>
                  </a:cubicBezTo>
                  <a:lnTo>
                    <a:pt x="15734" y="19457"/>
                  </a:lnTo>
                  <a:cubicBezTo>
                    <a:pt x="15279" y="19457"/>
                    <a:pt x="14988" y="19625"/>
                    <a:pt x="14418" y="19975"/>
                  </a:cubicBezTo>
                  <a:cubicBezTo>
                    <a:pt x="13196" y="20718"/>
                    <a:pt x="11373" y="21600"/>
                    <a:pt x="9606"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30" name="Google Shape;630;p12"/>
            <p:cNvSpPr/>
            <p:nvPr/>
          </p:nvSpPr>
          <p:spPr>
            <a:xfrm>
              <a:off x="16464019" y="4066284"/>
              <a:ext cx="218291" cy="276926"/>
            </a:xfrm>
            <a:custGeom>
              <a:rect b="b" l="l" r="r" t="t"/>
              <a:pathLst>
                <a:path extrusionOk="0" h="21600" w="21600">
                  <a:moveTo>
                    <a:pt x="13758" y="21213"/>
                  </a:moveTo>
                  <a:cubicBezTo>
                    <a:pt x="13461" y="21048"/>
                    <a:pt x="13271" y="20849"/>
                    <a:pt x="13133" y="20675"/>
                  </a:cubicBezTo>
                  <a:cubicBezTo>
                    <a:pt x="12961" y="20766"/>
                    <a:pt x="12740" y="20838"/>
                    <a:pt x="12460" y="20849"/>
                  </a:cubicBezTo>
                  <a:cubicBezTo>
                    <a:pt x="12460" y="20849"/>
                    <a:pt x="12460" y="20849"/>
                    <a:pt x="12458" y="20849"/>
                  </a:cubicBezTo>
                  <a:cubicBezTo>
                    <a:pt x="12070" y="20849"/>
                    <a:pt x="11772" y="20727"/>
                    <a:pt x="11299" y="20441"/>
                  </a:cubicBezTo>
                  <a:cubicBezTo>
                    <a:pt x="11147" y="20711"/>
                    <a:pt x="10853" y="20999"/>
                    <a:pt x="10291" y="21224"/>
                  </a:cubicBezTo>
                  <a:lnTo>
                    <a:pt x="9563" y="21515"/>
                  </a:lnTo>
                  <a:lnTo>
                    <a:pt x="9055" y="21010"/>
                  </a:lnTo>
                  <a:cubicBezTo>
                    <a:pt x="8776" y="20733"/>
                    <a:pt x="8707" y="20434"/>
                    <a:pt x="8682" y="20207"/>
                  </a:cubicBezTo>
                  <a:cubicBezTo>
                    <a:pt x="8503" y="20198"/>
                    <a:pt x="8339" y="20167"/>
                    <a:pt x="8185" y="20111"/>
                  </a:cubicBezTo>
                  <a:cubicBezTo>
                    <a:pt x="7737" y="19932"/>
                    <a:pt x="7542" y="19687"/>
                    <a:pt x="7426" y="19540"/>
                  </a:cubicBezTo>
                  <a:cubicBezTo>
                    <a:pt x="7347" y="19455"/>
                    <a:pt x="7222" y="19407"/>
                    <a:pt x="7110" y="19364"/>
                  </a:cubicBezTo>
                  <a:cubicBezTo>
                    <a:pt x="6755" y="19227"/>
                    <a:pt x="6227" y="19025"/>
                    <a:pt x="5942" y="18519"/>
                  </a:cubicBezTo>
                  <a:cubicBezTo>
                    <a:pt x="5745" y="18172"/>
                    <a:pt x="5564" y="17351"/>
                    <a:pt x="5873" y="16761"/>
                  </a:cubicBezTo>
                  <a:cubicBezTo>
                    <a:pt x="5548" y="16345"/>
                    <a:pt x="5493" y="15858"/>
                    <a:pt x="5467" y="15628"/>
                  </a:cubicBezTo>
                  <a:cubicBezTo>
                    <a:pt x="5360" y="14737"/>
                    <a:pt x="5262" y="14370"/>
                    <a:pt x="4641" y="14059"/>
                  </a:cubicBezTo>
                  <a:cubicBezTo>
                    <a:pt x="4339" y="13909"/>
                    <a:pt x="3859" y="13820"/>
                    <a:pt x="3351" y="13726"/>
                  </a:cubicBezTo>
                  <a:cubicBezTo>
                    <a:pt x="2302" y="13531"/>
                    <a:pt x="999" y="13289"/>
                    <a:pt x="371" y="12281"/>
                  </a:cubicBezTo>
                  <a:cubicBezTo>
                    <a:pt x="183" y="11979"/>
                    <a:pt x="64" y="11619"/>
                    <a:pt x="16" y="11209"/>
                  </a:cubicBezTo>
                  <a:lnTo>
                    <a:pt x="0" y="11074"/>
                  </a:lnTo>
                  <a:lnTo>
                    <a:pt x="78" y="10821"/>
                  </a:lnTo>
                  <a:lnTo>
                    <a:pt x="173" y="10705"/>
                  </a:lnTo>
                  <a:cubicBezTo>
                    <a:pt x="601" y="10185"/>
                    <a:pt x="1174" y="9662"/>
                    <a:pt x="1788" y="9231"/>
                  </a:cubicBezTo>
                  <a:cubicBezTo>
                    <a:pt x="2119" y="8997"/>
                    <a:pt x="2485" y="8802"/>
                    <a:pt x="2856" y="8609"/>
                  </a:cubicBezTo>
                  <a:cubicBezTo>
                    <a:pt x="3222" y="8417"/>
                    <a:pt x="3557" y="8241"/>
                    <a:pt x="3814" y="8036"/>
                  </a:cubicBezTo>
                  <a:cubicBezTo>
                    <a:pt x="4487" y="7505"/>
                    <a:pt x="4634" y="6716"/>
                    <a:pt x="4661" y="6292"/>
                  </a:cubicBezTo>
                  <a:cubicBezTo>
                    <a:pt x="4736" y="5127"/>
                    <a:pt x="5300" y="4536"/>
                    <a:pt x="6339" y="4536"/>
                  </a:cubicBezTo>
                  <a:cubicBezTo>
                    <a:pt x="6584" y="4536"/>
                    <a:pt x="6834" y="4577"/>
                    <a:pt x="7109" y="4660"/>
                  </a:cubicBezTo>
                  <a:cubicBezTo>
                    <a:pt x="7552" y="4796"/>
                    <a:pt x="7978" y="4954"/>
                    <a:pt x="8403" y="5112"/>
                  </a:cubicBezTo>
                  <a:cubicBezTo>
                    <a:pt x="9074" y="5363"/>
                    <a:pt x="9716" y="5603"/>
                    <a:pt x="10365" y="5715"/>
                  </a:cubicBezTo>
                  <a:cubicBezTo>
                    <a:pt x="10029" y="5432"/>
                    <a:pt x="9721" y="5120"/>
                    <a:pt x="9469" y="4737"/>
                  </a:cubicBezTo>
                  <a:lnTo>
                    <a:pt x="8898" y="3869"/>
                  </a:lnTo>
                  <a:lnTo>
                    <a:pt x="10092" y="3610"/>
                  </a:lnTo>
                  <a:cubicBezTo>
                    <a:pt x="10688" y="3482"/>
                    <a:pt x="11273" y="3473"/>
                    <a:pt x="11791" y="3465"/>
                  </a:cubicBezTo>
                  <a:lnTo>
                    <a:pt x="12314" y="3452"/>
                  </a:lnTo>
                  <a:cubicBezTo>
                    <a:pt x="12576" y="3441"/>
                    <a:pt x="12804" y="3415"/>
                    <a:pt x="13038" y="3369"/>
                  </a:cubicBezTo>
                  <a:cubicBezTo>
                    <a:pt x="13073" y="3037"/>
                    <a:pt x="13201" y="2641"/>
                    <a:pt x="13708" y="2367"/>
                  </a:cubicBezTo>
                  <a:cubicBezTo>
                    <a:pt x="13889" y="2269"/>
                    <a:pt x="14074" y="2209"/>
                    <a:pt x="14255" y="2172"/>
                  </a:cubicBezTo>
                  <a:cubicBezTo>
                    <a:pt x="14096" y="1656"/>
                    <a:pt x="13917" y="835"/>
                    <a:pt x="14208" y="432"/>
                  </a:cubicBezTo>
                  <a:lnTo>
                    <a:pt x="14433" y="127"/>
                  </a:lnTo>
                  <a:lnTo>
                    <a:pt x="14909" y="27"/>
                  </a:lnTo>
                  <a:cubicBezTo>
                    <a:pt x="15058" y="7"/>
                    <a:pt x="15154" y="0"/>
                    <a:pt x="15251" y="0"/>
                  </a:cubicBezTo>
                  <a:cubicBezTo>
                    <a:pt x="16038" y="0"/>
                    <a:pt x="16661" y="402"/>
                    <a:pt x="17073" y="668"/>
                  </a:cubicBezTo>
                  <a:lnTo>
                    <a:pt x="17273" y="796"/>
                  </a:lnTo>
                  <a:cubicBezTo>
                    <a:pt x="17339" y="834"/>
                    <a:pt x="17401" y="877"/>
                    <a:pt x="17456" y="922"/>
                  </a:cubicBezTo>
                  <a:lnTo>
                    <a:pt x="17681" y="461"/>
                  </a:lnTo>
                  <a:lnTo>
                    <a:pt x="18649" y="1216"/>
                  </a:lnTo>
                  <a:cubicBezTo>
                    <a:pt x="19168" y="1515"/>
                    <a:pt x="19822" y="1926"/>
                    <a:pt x="20313" y="2431"/>
                  </a:cubicBezTo>
                  <a:lnTo>
                    <a:pt x="21600" y="3752"/>
                  </a:lnTo>
                  <a:lnTo>
                    <a:pt x="19486" y="3702"/>
                  </a:lnTo>
                  <a:cubicBezTo>
                    <a:pt x="19436" y="3702"/>
                    <a:pt x="19393" y="3705"/>
                    <a:pt x="19351" y="3714"/>
                  </a:cubicBezTo>
                  <a:cubicBezTo>
                    <a:pt x="19256" y="3927"/>
                    <a:pt x="19146" y="4135"/>
                    <a:pt x="19035" y="4340"/>
                  </a:cubicBezTo>
                  <a:cubicBezTo>
                    <a:pt x="18714" y="4935"/>
                    <a:pt x="18542" y="5291"/>
                    <a:pt x="18704" y="5692"/>
                  </a:cubicBezTo>
                  <a:cubicBezTo>
                    <a:pt x="18966" y="6324"/>
                    <a:pt x="19438" y="6887"/>
                    <a:pt x="19864" y="7353"/>
                  </a:cubicBezTo>
                  <a:cubicBezTo>
                    <a:pt x="20875" y="8452"/>
                    <a:pt x="20463" y="9050"/>
                    <a:pt x="19534" y="9609"/>
                  </a:cubicBezTo>
                  <a:cubicBezTo>
                    <a:pt x="19415" y="9679"/>
                    <a:pt x="19284" y="9759"/>
                    <a:pt x="19136" y="9858"/>
                  </a:cubicBezTo>
                  <a:cubicBezTo>
                    <a:pt x="18908" y="10010"/>
                    <a:pt x="18735" y="10207"/>
                    <a:pt x="18518" y="10494"/>
                  </a:cubicBezTo>
                  <a:lnTo>
                    <a:pt x="18418" y="10630"/>
                  </a:lnTo>
                  <a:cubicBezTo>
                    <a:pt x="17979" y="11229"/>
                    <a:pt x="17484" y="11907"/>
                    <a:pt x="16462" y="12317"/>
                  </a:cubicBezTo>
                  <a:lnTo>
                    <a:pt x="16271" y="12393"/>
                  </a:lnTo>
                  <a:cubicBezTo>
                    <a:pt x="15239" y="12795"/>
                    <a:pt x="15156" y="12828"/>
                    <a:pt x="15258" y="13402"/>
                  </a:cubicBezTo>
                  <a:cubicBezTo>
                    <a:pt x="15351" y="13920"/>
                    <a:pt x="15630" y="14312"/>
                    <a:pt x="16785" y="14777"/>
                  </a:cubicBezTo>
                  <a:cubicBezTo>
                    <a:pt x="16985" y="14858"/>
                    <a:pt x="17218" y="14937"/>
                    <a:pt x="17462" y="15020"/>
                  </a:cubicBezTo>
                  <a:cubicBezTo>
                    <a:pt x="18730" y="15449"/>
                    <a:pt x="20590" y="16081"/>
                    <a:pt x="20628" y="17556"/>
                  </a:cubicBezTo>
                  <a:lnTo>
                    <a:pt x="20642" y="18055"/>
                  </a:lnTo>
                  <a:lnTo>
                    <a:pt x="20076" y="18278"/>
                  </a:lnTo>
                  <a:cubicBezTo>
                    <a:pt x="19393" y="18549"/>
                    <a:pt x="18678" y="18585"/>
                    <a:pt x="18069" y="18585"/>
                  </a:cubicBezTo>
                  <a:lnTo>
                    <a:pt x="17182" y="18575"/>
                  </a:lnTo>
                  <a:cubicBezTo>
                    <a:pt x="16794" y="18576"/>
                    <a:pt x="16392" y="18594"/>
                    <a:pt x="16129" y="18724"/>
                  </a:cubicBezTo>
                  <a:cubicBezTo>
                    <a:pt x="15969" y="18803"/>
                    <a:pt x="15755" y="19061"/>
                    <a:pt x="15639" y="19459"/>
                  </a:cubicBezTo>
                  <a:cubicBezTo>
                    <a:pt x="15622" y="19519"/>
                    <a:pt x="15620" y="19630"/>
                    <a:pt x="15618" y="19738"/>
                  </a:cubicBezTo>
                  <a:cubicBezTo>
                    <a:pt x="15617" y="20122"/>
                    <a:pt x="15615" y="20672"/>
                    <a:pt x="15047" y="21124"/>
                  </a:cubicBezTo>
                  <a:lnTo>
                    <a:pt x="14450" y="21600"/>
                  </a:lnTo>
                  <a:lnTo>
                    <a:pt x="13758" y="21213"/>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31" name="Google Shape;631;p12"/>
            <p:cNvSpPr/>
            <p:nvPr/>
          </p:nvSpPr>
          <p:spPr>
            <a:xfrm>
              <a:off x="16856920" y="6550382"/>
              <a:ext cx="134906" cy="75500"/>
            </a:xfrm>
            <a:custGeom>
              <a:rect b="b" l="l" r="r" t="t"/>
              <a:pathLst>
                <a:path extrusionOk="0" h="21600" w="21600">
                  <a:moveTo>
                    <a:pt x="3465" y="15968"/>
                  </a:moveTo>
                  <a:cubicBezTo>
                    <a:pt x="3533" y="15713"/>
                    <a:pt x="3591" y="15454"/>
                    <a:pt x="3644" y="15189"/>
                  </a:cubicBezTo>
                  <a:lnTo>
                    <a:pt x="0" y="17635"/>
                  </a:lnTo>
                  <a:lnTo>
                    <a:pt x="2536" y="10376"/>
                  </a:lnTo>
                  <a:cubicBezTo>
                    <a:pt x="4144" y="5772"/>
                    <a:pt x="7414" y="3051"/>
                    <a:pt x="9774" y="2472"/>
                  </a:cubicBezTo>
                  <a:cubicBezTo>
                    <a:pt x="10720" y="2252"/>
                    <a:pt x="11681" y="2187"/>
                    <a:pt x="12650" y="2132"/>
                  </a:cubicBezTo>
                  <a:cubicBezTo>
                    <a:pt x="13599" y="2077"/>
                    <a:pt x="14479" y="2027"/>
                    <a:pt x="15334" y="1812"/>
                  </a:cubicBezTo>
                  <a:cubicBezTo>
                    <a:pt x="15875" y="1673"/>
                    <a:pt x="16398" y="1363"/>
                    <a:pt x="16923" y="1064"/>
                  </a:cubicBezTo>
                  <a:cubicBezTo>
                    <a:pt x="17456" y="759"/>
                    <a:pt x="17816" y="554"/>
                    <a:pt x="18182" y="389"/>
                  </a:cubicBezTo>
                  <a:cubicBezTo>
                    <a:pt x="18495" y="240"/>
                    <a:pt x="18992" y="0"/>
                    <a:pt x="19497" y="0"/>
                  </a:cubicBezTo>
                  <a:cubicBezTo>
                    <a:pt x="20595" y="0"/>
                    <a:pt x="21097" y="1158"/>
                    <a:pt x="21262" y="1653"/>
                  </a:cubicBezTo>
                  <a:lnTo>
                    <a:pt x="21600" y="2651"/>
                  </a:lnTo>
                  <a:lnTo>
                    <a:pt x="21458" y="4299"/>
                  </a:lnTo>
                  <a:cubicBezTo>
                    <a:pt x="21223" y="5622"/>
                    <a:pt x="20779" y="6486"/>
                    <a:pt x="20377" y="7210"/>
                  </a:cubicBezTo>
                  <a:cubicBezTo>
                    <a:pt x="18757" y="10281"/>
                    <a:pt x="17333" y="12108"/>
                    <a:pt x="15775" y="13117"/>
                  </a:cubicBezTo>
                  <a:cubicBezTo>
                    <a:pt x="14549" y="13906"/>
                    <a:pt x="13446" y="14380"/>
                    <a:pt x="12488" y="14530"/>
                  </a:cubicBezTo>
                  <a:cubicBezTo>
                    <a:pt x="11307" y="14715"/>
                    <a:pt x="10106" y="15908"/>
                    <a:pt x="8835" y="17171"/>
                  </a:cubicBezTo>
                  <a:cubicBezTo>
                    <a:pt x="7724" y="18270"/>
                    <a:pt x="6599" y="19388"/>
                    <a:pt x="5364" y="19982"/>
                  </a:cubicBezTo>
                  <a:lnTo>
                    <a:pt x="2016" y="21600"/>
                  </a:lnTo>
                  <a:lnTo>
                    <a:pt x="3465" y="15968"/>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32" name="Google Shape;632;p12"/>
            <p:cNvSpPr/>
            <p:nvPr/>
          </p:nvSpPr>
          <p:spPr>
            <a:xfrm>
              <a:off x="16785488" y="6568252"/>
              <a:ext cx="104070" cy="90806"/>
            </a:xfrm>
            <a:custGeom>
              <a:rect b="b" l="l" r="r" t="t"/>
              <a:pathLst>
                <a:path extrusionOk="0" h="21600" w="21438">
                  <a:moveTo>
                    <a:pt x="4013" y="21600"/>
                  </a:moveTo>
                  <a:cubicBezTo>
                    <a:pt x="3086" y="21600"/>
                    <a:pt x="1394" y="21193"/>
                    <a:pt x="474" y="18457"/>
                  </a:cubicBezTo>
                  <a:lnTo>
                    <a:pt x="0" y="17017"/>
                  </a:lnTo>
                  <a:lnTo>
                    <a:pt x="920" y="15917"/>
                  </a:lnTo>
                  <a:cubicBezTo>
                    <a:pt x="1681" y="14995"/>
                    <a:pt x="2328" y="13638"/>
                    <a:pt x="3014" y="12201"/>
                  </a:cubicBezTo>
                  <a:cubicBezTo>
                    <a:pt x="4225" y="9640"/>
                    <a:pt x="5605" y="6738"/>
                    <a:pt x="8246" y="5276"/>
                  </a:cubicBezTo>
                  <a:cubicBezTo>
                    <a:pt x="9014" y="4849"/>
                    <a:pt x="9744" y="4542"/>
                    <a:pt x="10469" y="4239"/>
                  </a:cubicBezTo>
                  <a:cubicBezTo>
                    <a:pt x="11454" y="3828"/>
                    <a:pt x="12259" y="3491"/>
                    <a:pt x="13139" y="2869"/>
                  </a:cubicBezTo>
                  <a:cubicBezTo>
                    <a:pt x="14820" y="1685"/>
                    <a:pt x="16559" y="457"/>
                    <a:pt x="18636" y="149"/>
                  </a:cubicBezTo>
                  <a:lnTo>
                    <a:pt x="19649" y="0"/>
                  </a:lnTo>
                  <a:lnTo>
                    <a:pt x="21402" y="2013"/>
                  </a:lnTo>
                  <a:lnTo>
                    <a:pt x="21431" y="2968"/>
                  </a:lnTo>
                  <a:cubicBezTo>
                    <a:pt x="21600" y="8627"/>
                    <a:pt x="18643" y="11927"/>
                    <a:pt x="16035" y="14841"/>
                  </a:cubicBezTo>
                  <a:cubicBezTo>
                    <a:pt x="15507" y="15431"/>
                    <a:pt x="14968" y="16029"/>
                    <a:pt x="14443" y="16660"/>
                  </a:cubicBezTo>
                  <a:cubicBezTo>
                    <a:pt x="12679" y="18769"/>
                    <a:pt x="11253" y="18997"/>
                    <a:pt x="9999" y="19196"/>
                  </a:cubicBezTo>
                  <a:cubicBezTo>
                    <a:pt x="9467" y="19279"/>
                    <a:pt x="8928" y="19367"/>
                    <a:pt x="8242" y="19653"/>
                  </a:cubicBezTo>
                  <a:cubicBezTo>
                    <a:pt x="8041" y="19740"/>
                    <a:pt x="7804" y="19910"/>
                    <a:pt x="7545" y="20085"/>
                  </a:cubicBezTo>
                  <a:cubicBezTo>
                    <a:pt x="6481" y="20811"/>
                    <a:pt x="5332" y="21600"/>
                    <a:pt x="4013"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33" name="Google Shape;633;p12"/>
            <p:cNvSpPr/>
            <p:nvPr/>
          </p:nvSpPr>
          <p:spPr>
            <a:xfrm>
              <a:off x="16196128" y="5924889"/>
              <a:ext cx="452184" cy="429413"/>
            </a:xfrm>
            <a:custGeom>
              <a:rect b="b" l="l" r="r" t="t"/>
              <a:pathLst>
                <a:path extrusionOk="0" h="21471" w="21431">
                  <a:moveTo>
                    <a:pt x="11770" y="21420"/>
                  </a:moveTo>
                  <a:cubicBezTo>
                    <a:pt x="11697" y="21388"/>
                    <a:pt x="11635" y="21340"/>
                    <a:pt x="11584" y="21270"/>
                  </a:cubicBezTo>
                  <a:cubicBezTo>
                    <a:pt x="11517" y="21179"/>
                    <a:pt x="11515" y="20084"/>
                    <a:pt x="11482" y="20083"/>
                  </a:cubicBezTo>
                  <a:cubicBezTo>
                    <a:pt x="11450" y="20083"/>
                    <a:pt x="11421" y="20080"/>
                    <a:pt x="11393" y="20075"/>
                  </a:cubicBezTo>
                  <a:cubicBezTo>
                    <a:pt x="11154" y="20029"/>
                    <a:pt x="11020" y="19936"/>
                    <a:pt x="10919" y="19809"/>
                  </a:cubicBezTo>
                  <a:cubicBezTo>
                    <a:pt x="10858" y="19873"/>
                    <a:pt x="10784" y="19930"/>
                    <a:pt x="10698" y="19977"/>
                  </a:cubicBezTo>
                  <a:cubicBezTo>
                    <a:pt x="10562" y="20053"/>
                    <a:pt x="10431" y="20089"/>
                    <a:pt x="10301" y="20089"/>
                  </a:cubicBezTo>
                  <a:cubicBezTo>
                    <a:pt x="9851" y="20089"/>
                    <a:pt x="9693" y="19709"/>
                    <a:pt x="9630" y="19432"/>
                  </a:cubicBezTo>
                  <a:cubicBezTo>
                    <a:pt x="9605" y="19434"/>
                    <a:pt x="9578" y="19436"/>
                    <a:pt x="9552" y="19436"/>
                  </a:cubicBezTo>
                  <a:cubicBezTo>
                    <a:pt x="9237" y="19432"/>
                    <a:pt x="9047" y="19206"/>
                    <a:pt x="8942" y="19052"/>
                  </a:cubicBezTo>
                  <a:cubicBezTo>
                    <a:pt x="8849" y="19193"/>
                    <a:pt x="8727" y="19368"/>
                    <a:pt x="8547" y="19492"/>
                  </a:cubicBezTo>
                  <a:cubicBezTo>
                    <a:pt x="8421" y="19651"/>
                    <a:pt x="8194" y="19821"/>
                    <a:pt x="7802" y="19821"/>
                  </a:cubicBezTo>
                  <a:cubicBezTo>
                    <a:pt x="7657" y="19821"/>
                    <a:pt x="7503" y="19797"/>
                    <a:pt x="7355" y="19773"/>
                  </a:cubicBezTo>
                  <a:cubicBezTo>
                    <a:pt x="7258" y="19756"/>
                    <a:pt x="7183" y="19742"/>
                    <a:pt x="7117" y="19742"/>
                  </a:cubicBezTo>
                  <a:cubicBezTo>
                    <a:pt x="7092" y="19748"/>
                    <a:pt x="7080" y="19756"/>
                    <a:pt x="6992" y="19845"/>
                  </a:cubicBezTo>
                  <a:cubicBezTo>
                    <a:pt x="6915" y="19923"/>
                    <a:pt x="6822" y="20016"/>
                    <a:pt x="6697" y="20092"/>
                  </a:cubicBezTo>
                  <a:cubicBezTo>
                    <a:pt x="6591" y="20155"/>
                    <a:pt x="6475" y="20212"/>
                    <a:pt x="6333" y="20212"/>
                  </a:cubicBezTo>
                  <a:cubicBezTo>
                    <a:pt x="6172" y="20212"/>
                    <a:pt x="5797" y="20143"/>
                    <a:pt x="5793" y="19502"/>
                  </a:cubicBezTo>
                  <a:cubicBezTo>
                    <a:pt x="5791" y="19298"/>
                    <a:pt x="5807" y="19092"/>
                    <a:pt x="5824" y="18886"/>
                  </a:cubicBezTo>
                  <a:cubicBezTo>
                    <a:pt x="5828" y="18836"/>
                    <a:pt x="5832" y="18785"/>
                    <a:pt x="5835" y="18735"/>
                  </a:cubicBezTo>
                  <a:cubicBezTo>
                    <a:pt x="5772" y="18742"/>
                    <a:pt x="5710" y="18744"/>
                    <a:pt x="5654" y="18744"/>
                  </a:cubicBezTo>
                  <a:lnTo>
                    <a:pt x="5425" y="18740"/>
                  </a:lnTo>
                  <a:cubicBezTo>
                    <a:pt x="5331" y="18740"/>
                    <a:pt x="5301" y="18750"/>
                    <a:pt x="5295" y="18753"/>
                  </a:cubicBezTo>
                  <a:cubicBezTo>
                    <a:pt x="5157" y="18890"/>
                    <a:pt x="5019" y="19028"/>
                    <a:pt x="4817" y="19075"/>
                  </a:cubicBezTo>
                  <a:cubicBezTo>
                    <a:pt x="4817" y="19075"/>
                    <a:pt x="4669" y="19093"/>
                    <a:pt x="4667" y="19093"/>
                  </a:cubicBezTo>
                  <a:cubicBezTo>
                    <a:pt x="4380" y="19093"/>
                    <a:pt x="4166" y="18962"/>
                    <a:pt x="3976" y="18847"/>
                  </a:cubicBezTo>
                  <a:cubicBezTo>
                    <a:pt x="3908" y="18805"/>
                    <a:pt x="3793" y="18734"/>
                    <a:pt x="3751" y="18726"/>
                  </a:cubicBezTo>
                  <a:cubicBezTo>
                    <a:pt x="3751" y="18730"/>
                    <a:pt x="3716" y="18743"/>
                    <a:pt x="3680" y="18754"/>
                  </a:cubicBezTo>
                  <a:cubicBezTo>
                    <a:pt x="3568" y="18791"/>
                    <a:pt x="3451" y="18828"/>
                    <a:pt x="3320" y="18828"/>
                  </a:cubicBezTo>
                  <a:cubicBezTo>
                    <a:pt x="3185" y="18828"/>
                    <a:pt x="2738" y="18778"/>
                    <a:pt x="2638" y="18132"/>
                  </a:cubicBezTo>
                  <a:cubicBezTo>
                    <a:pt x="2596" y="17860"/>
                    <a:pt x="2599" y="17523"/>
                    <a:pt x="2602" y="17167"/>
                  </a:cubicBezTo>
                  <a:cubicBezTo>
                    <a:pt x="2605" y="16867"/>
                    <a:pt x="2607" y="16562"/>
                    <a:pt x="2581" y="16366"/>
                  </a:cubicBezTo>
                  <a:cubicBezTo>
                    <a:pt x="2568" y="16271"/>
                    <a:pt x="2568" y="16271"/>
                    <a:pt x="2463" y="16185"/>
                  </a:cubicBezTo>
                  <a:cubicBezTo>
                    <a:pt x="2409" y="16141"/>
                    <a:pt x="2356" y="16098"/>
                    <a:pt x="2297" y="16044"/>
                  </a:cubicBezTo>
                  <a:cubicBezTo>
                    <a:pt x="2098" y="15860"/>
                    <a:pt x="2001" y="15657"/>
                    <a:pt x="2008" y="15439"/>
                  </a:cubicBezTo>
                  <a:cubicBezTo>
                    <a:pt x="2019" y="15121"/>
                    <a:pt x="2235" y="14949"/>
                    <a:pt x="2351" y="14856"/>
                  </a:cubicBezTo>
                  <a:cubicBezTo>
                    <a:pt x="2380" y="14833"/>
                    <a:pt x="2406" y="14813"/>
                    <a:pt x="2423" y="14794"/>
                  </a:cubicBezTo>
                  <a:cubicBezTo>
                    <a:pt x="2436" y="14739"/>
                    <a:pt x="2430" y="14406"/>
                    <a:pt x="2386" y="14290"/>
                  </a:cubicBezTo>
                  <a:cubicBezTo>
                    <a:pt x="2374" y="14260"/>
                    <a:pt x="2354" y="14232"/>
                    <a:pt x="2336" y="14214"/>
                  </a:cubicBezTo>
                  <a:cubicBezTo>
                    <a:pt x="2300" y="14227"/>
                    <a:pt x="2267" y="14242"/>
                    <a:pt x="2232" y="14258"/>
                  </a:cubicBezTo>
                  <a:cubicBezTo>
                    <a:pt x="1967" y="14375"/>
                    <a:pt x="1786" y="14448"/>
                    <a:pt x="1607" y="14448"/>
                  </a:cubicBezTo>
                  <a:lnTo>
                    <a:pt x="1352" y="14448"/>
                  </a:lnTo>
                  <a:lnTo>
                    <a:pt x="1148" y="14196"/>
                  </a:lnTo>
                  <a:cubicBezTo>
                    <a:pt x="1021" y="13951"/>
                    <a:pt x="1063" y="13731"/>
                    <a:pt x="1129" y="13574"/>
                  </a:cubicBezTo>
                  <a:cubicBezTo>
                    <a:pt x="1118" y="13570"/>
                    <a:pt x="1053" y="13542"/>
                    <a:pt x="1053" y="13542"/>
                  </a:cubicBezTo>
                  <a:lnTo>
                    <a:pt x="981" y="13494"/>
                  </a:lnTo>
                  <a:cubicBezTo>
                    <a:pt x="791" y="13312"/>
                    <a:pt x="714" y="13108"/>
                    <a:pt x="738" y="12903"/>
                  </a:cubicBezTo>
                  <a:cubicBezTo>
                    <a:pt x="743" y="12861"/>
                    <a:pt x="752" y="12821"/>
                    <a:pt x="765" y="12780"/>
                  </a:cubicBezTo>
                  <a:cubicBezTo>
                    <a:pt x="701" y="12718"/>
                    <a:pt x="644" y="12649"/>
                    <a:pt x="596" y="12575"/>
                  </a:cubicBezTo>
                  <a:cubicBezTo>
                    <a:pt x="409" y="12290"/>
                    <a:pt x="353" y="11952"/>
                    <a:pt x="439" y="11623"/>
                  </a:cubicBezTo>
                  <a:cubicBezTo>
                    <a:pt x="499" y="11394"/>
                    <a:pt x="642" y="11250"/>
                    <a:pt x="733" y="11163"/>
                  </a:cubicBezTo>
                  <a:cubicBezTo>
                    <a:pt x="719" y="11137"/>
                    <a:pt x="690" y="11081"/>
                    <a:pt x="641" y="10994"/>
                  </a:cubicBezTo>
                  <a:cubicBezTo>
                    <a:pt x="580" y="10886"/>
                    <a:pt x="526" y="10803"/>
                    <a:pt x="472" y="10721"/>
                  </a:cubicBezTo>
                  <a:cubicBezTo>
                    <a:pt x="299" y="10459"/>
                    <a:pt x="89" y="10140"/>
                    <a:pt x="37" y="9711"/>
                  </a:cubicBezTo>
                  <a:cubicBezTo>
                    <a:pt x="-118" y="8406"/>
                    <a:pt x="188" y="6714"/>
                    <a:pt x="1513" y="5878"/>
                  </a:cubicBezTo>
                  <a:lnTo>
                    <a:pt x="1946" y="5606"/>
                  </a:lnTo>
                  <a:lnTo>
                    <a:pt x="2182" y="6073"/>
                  </a:lnTo>
                  <a:cubicBezTo>
                    <a:pt x="2901" y="7491"/>
                    <a:pt x="3748" y="8365"/>
                    <a:pt x="3970" y="8368"/>
                  </a:cubicBezTo>
                  <a:cubicBezTo>
                    <a:pt x="4038" y="8368"/>
                    <a:pt x="4112" y="8320"/>
                    <a:pt x="4236" y="8237"/>
                  </a:cubicBezTo>
                  <a:cubicBezTo>
                    <a:pt x="4418" y="8115"/>
                    <a:pt x="4667" y="7949"/>
                    <a:pt x="5021" y="7940"/>
                  </a:cubicBezTo>
                  <a:cubicBezTo>
                    <a:pt x="5270" y="7940"/>
                    <a:pt x="5433" y="7963"/>
                    <a:pt x="5601" y="8019"/>
                  </a:cubicBezTo>
                  <a:cubicBezTo>
                    <a:pt x="5741" y="8063"/>
                    <a:pt x="5910" y="8089"/>
                    <a:pt x="6062" y="8089"/>
                  </a:cubicBezTo>
                  <a:cubicBezTo>
                    <a:pt x="6198" y="8089"/>
                    <a:pt x="6445" y="8068"/>
                    <a:pt x="6564" y="7928"/>
                  </a:cubicBezTo>
                  <a:cubicBezTo>
                    <a:pt x="6582" y="7908"/>
                    <a:pt x="6601" y="7844"/>
                    <a:pt x="6620" y="7784"/>
                  </a:cubicBezTo>
                  <a:cubicBezTo>
                    <a:pt x="6659" y="7659"/>
                    <a:pt x="6701" y="7519"/>
                    <a:pt x="6796" y="7375"/>
                  </a:cubicBezTo>
                  <a:cubicBezTo>
                    <a:pt x="7149" y="6820"/>
                    <a:pt x="7880" y="6759"/>
                    <a:pt x="8179" y="6759"/>
                  </a:cubicBezTo>
                  <a:cubicBezTo>
                    <a:pt x="8641" y="6759"/>
                    <a:pt x="9061" y="6882"/>
                    <a:pt x="9330" y="7096"/>
                  </a:cubicBezTo>
                  <a:lnTo>
                    <a:pt x="9496" y="7234"/>
                  </a:lnTo>
                  <a:cubicBezTo>
                    <a:pt x="9702" y="7410"/>
                    <a:pt x="9864" y="7547"/>
                    <a:pt x="10061" y="7580"/>
                  </a:cubicBezTo>
                  <a:cubicBezTo>
                    <a:pt x="10069" y="7570"/>
                    <a:pt x="10124" y="7516"/>
                    <a:pt x="10149" y="7490"/>
                  </a:cubicBezTo>
                  <a:cubicBezTo>
                    <a:pt x="10272" y="7368"/>
                    <a:pt x="10434" y="7206"/>
                    <a:pt x="10687" y="7126"/>
                  </a:cubicBezTo>
                  <a:cubicBezTo>
                    <a:pt x="10921" y="7052"/>
                    <a:pt x="11142" y="7041"/>
                    <a:pt x="11345" y="7041"/>
                  </a:cubicBezTo>
                  <a:lnTo>
                    <a:pt x="11490" y="7042"/>
                  </a:lnTo>
                  <a:cubicBezTo>
                    <a:pt x="11786" y="7042"/>
                    <a:pt x="11796" y="7019"/>
                    <a:pt x="11859" y="6871"/>
                  </a:cubicBezTo>
                  <a:lnTo>
                    <a:pt x="11896" y="6788"/>
                  </a:lnTo>
                  <a:cubicBezTo>
                    <a:pt x="12007" y="6535"/>
                    <a:pt x="12056" y="6400"/>
                    <a:pt x="12078" y="6329"/>
                  </a:cubicBezTo>
                  <a:cubicBezTo>
                    <a:pt x="11836" y="6006"/>
                    <a:pt x="11817" y="5708"/>
                    <a:pt x="11996" y="5411"/>
                  </a:cubicBezTo>
                  <a:cubicBezTo>
                    <a:pt x="12118" y="5206"/>
                    <a:pt x="12327" y="5091"/>
                    <a:pt x="12566" y="4972"/>
                  </a:cubicBezTo>
                  <a:cubicBezTo>
                    <a:pt x="12583" y="4964"/>
                    <a:pt x="12625" y="4941"/>
                    <a:pt x="12668" y="4918"/>
                  </a:cubicBezTo>
                  <a:cubicBezTo>
                    <a:pt x="12654" y="4875"/>
                    <a:pt x="12636" y="4833"/>
                    <a:pt x="12619" y="4792"/>
                  </a:cubicBezTo>
                  <a:cubicBezTo>
                    <a:pt x="12513" y="4539"/>
                    <a:pt x="12272" y="3966"/>
                    <a:pt x="12798" y="3531"/>
                  </a:cubicBezTo>
                  <a:cubicBezTo>
                    <a:pt x="13027" y="3341"/>
                    <a:pt x="13275" y="3312"/>
                    <a:pt x="13439" y="3294"/>
                  </a:cubicBezTo>
                  <a:cubicBezTo>
                    <a:pt x="13469" y="3290"/>
                    <a:pt x="13539" y="3282"/>
                    <a:pt x="13558" y="3275"/>
                  </a:cubicBezTo>
                  <a:cubicBezTo>
                    <a:pt x="13562" y="3132"/>
                    <a:pt x="13543" y="2886"/>
                    <a:pt x="13526" y="2648"/>
                  </a:cubicBezTo>
                  <a:cubicBezTo>
                    <a:pt x="13514" y="2497"/>
                    <a:pt x="13504" y="2347"/>
                    <a:pt x="13506" y="2206"/>
                  </a:cubicBezTo>
                  <a:cubicBezTo>
                    <a:pt x="13509" y="1873"/>
                    <a:pt x="13558" y="1536"/>
                    <a:pt x="13609" y="1220"/>
                  </a:cubicBezTo>
                  <a:cubicBezTo>
                    <a:pt x="13794" y="87"/>
                    <a:pt x="14767" y="25"/>
                    <a:pt x="15087" y="5"/>
                  </a:cubicBezTo>
                  <a:cubicBezTo>
                    <a:pt x="15143" y="2"/>
                    <a:pt x="15230" y="0"/>
                    <a:pt x="15342" y="0"/>
                  </a:cubicBezTo>
                  <a:cubicBezTo>
                    <a:pt x="15947" y="0"/>
                    <a:pt x="17330" y="41"/>
                    <a:pt x="17330" y="41"/>
                  </a:cubicBezTo>
                  <a:lnTo>
                    <a:pt x="17732" y="52"/>
                  </a:lnTo>
                  <a:lnTo>
                    <a:pt x="17791" y="472"/>
                  </a:lnTo>
                  <a:cubicBezTo>
                    <a:pt x="17807" y="580"/>
                    <a:pt x="18042" y="875"/>
                    <a:pt x="18168" y="1034"/>
                  </a:cubicBezTo>
                  <a:cubicBezTo>
                    <a:pt x="18394" y="1316"/>
                    <a:pt x="18628" y="1608"/>
                    <a:pt x="18705" y="1928"/>
                  </a:cubicBezTo>
                  <a:lnTo>
                    <a:pt x="18886" y="2668"/>
                  </a:lnTo>
                  <a:lnTo>
                    <a:pt x="18324" y="2579"/>
                  </a:lnTo>
                  <a:cubicBezTo>
                    <a:pt x="18410" y="2708"/>
                    <a:pt x="18473" y="2865"/>
                    <a:pt x="18462" y="3059"/>
                  </a:cubicBezTo>
                  <a:cubicBezTo>
                    <a:pt x="18454" y="3168"/>
                    <a:pt x="18424" y="3266"/>
                    <a:pt x="18376" y="3351"/>
                  </a:cubicBezTo>
                  <a:cubicBezTo>
                    <a:pt x="18525" y="3516"/>
                    <a:pt x="18600" y="3705"/>
                    <a:pt x="18643" y="3814"/>
                  </a:cubicBezTo>
                  <a:cubicBezTo>
                    <a:pt x="18766" y="4122"/>
                    <a:pt x="18976" y="4393"/>
                    <a:pt x="19198" y="4679"/>
                  </a:cubicBezTo>
                  <a:cubicBezTo>
                    <a:pt x="19306" y="4816"/>
                    <a:pt x="19382" y="4915"/>
                    <a:pt x="19457" y="5018"/>
                  </a:cubicBezTo>
                  <a:cubicBezTo>
                    <a:pt x="19866" y="5572"/>
                    <a:pt x="19391" y="6138"/>
                    <a:pt x="19130" y="6403"/>
                  </a:cubicBezTo>
                  <a:cubicBezTo>
                    <a:pt x="19225" y="6492"/>
                    <a:pt x="19343" y="6570"/>
                    <a:pt x="19458" y="6645"/>
                  </a:cubicBezTo>
                  <a:lnTo>
                    <a:pt x="19606" y="6744"/>
                  </a:lnTo>
                  <a:cubicBezTo>
                    <a:pt x="19687" y="6799"/>
                    <a:pt x="19765" y="6863"/>
                    <a:pt x="19841" y="6928"/>
                  </a:cubicBezTo>
                  <a:lnTo>
                    <a:pt x="19929" y="7000"/>
                  </a:lnTo>
                  <a:cubicBezTo>
                    <a:pt x="19985" y="7046"/>
                    <a:pt x="20045" y="7089"/>
                    <a:pt x="20104" y="7132"/>
                  </a:cubicBezTo>
                  <a:cubicBezTo>
                    <a:pt x="20278" y="7259"/>
                    <a:pt x="20464" y="7396"/>
                    <a:pt x="20629" y="7601"/>
                  </a:cubicBezTo>
                  <a:cubicBezTo>
                    <a:pt x="20693" y="7682"/>
                    <a:pt x="20769" y="7748"/>
                    <a:pt x="20845" y="7816"/>
                  </a:cubicBezTo>
                  <a:cubicBezTo>
                    <a:pt x="21001" y="7957"/>
                    <a:pt x="21161" y="8102"/>
                    <a:pt x="21294" y="8303"/>
                  </a:cubicBezTo>
                  <a:cubicBezTo>
                    <a:pt x="21482" y="8588"/>
                    <a:pt x="21437" y="8836"/>
                    <a:pt x="21394" y="8957"/>
                  </a:cubicBezTo>
                  <a:cubicBezTo>
                    <a:pt x="21267" y="9314"/>
                    <a:pt x="20905" y="9409"/>
                    <a:pt x="20711" y="9460"/>
                  </a:cubicBezTo>
                  <a:cubicBezTo>
                    <a:pt x="20571" y="9496"/>
                    <a:pt x="20427" y="9499"/>
                    <a:pt x="20312" y="9502"/>
                  </a:cubicBezTo>
                  <a:lnTo>
                    <a:pt x="20092" y="9512"/>
                  </a:lnTo>
                  <a:cubicBezTo>
                    <a:pt x="20018" y="9519"/>
                    <a:pt x="19935" y="9524"/>
                    <a:pt x="19853" y="9524"/>
                  </a:cubicBezTo>
                  <a:cubicBezTo>
                    <a:pt x="19676" y="9524"/>
                    <a:pt x="19526" y="9498"/>
                    <a:pt x="19382" y="9444"/>
                  </a:cubicBezTo>
                  <a:cubicBezTo>
                    <a:pt x="19281" y="9408"/>
                    <a:pt x="19239" y="9404"/>
                    <a:pt x="19228" y="9404"/>
                  </a:cubicBezTo>
                  <a:cubicBezTo>
                    <a:pt x="19221" y="9409"/>
                    <a:pt x="19178" y="9438"/>
                    <a:pt x="19050" y="9571"/>
                  </a:cubicBezTo>
                  <a:cubicBezTo>
                    <a:pt x="18769" y="9866"/>
                    <a:pt x="18569" y="10125"/>
                    <a:pt x="18512" y="10432"/>
                  </a:cubicBezTo>
                  <a:cubicBezTo>
                    <a:pt x="18502" y="10484"/>
                    <a:pt x="18500" y="10540"/>
                    <a:pt x="18496" y="10598"/>
                  </a:cubicBezTo>
                  <a:cubicBezTo>
                    <a:pt x="18491" y="10680"/>
                    <a:pt x="18484" y="10762"/>
                    <a:pt x="18472" y="10843"/>
                  </a:cubicBezTo>
                  <a:cubicBezTo>
                    <a:pt x="18457" y="10948"/>
                    <a:pt x="18448" y="11053"/>
                    <a:pt x="18439" y="11160"/>
                  </a:cubicBezTo>
                  <a:cubicBezTo>
                    <a:pt x="18427" y="11300"/>
                    <a:pt x="18414" y="11437"/>
                    <a:pt x="18395" y="11573"/>
                  </a:cubicBezTo>
                  <a:lnTo>
                    <a:pt x="18374" y="11683"/>
                  </a:lnTo>
                  <a:lnTo>
                    <a:pt x="18591" y="11976"/>
                  </a:lnTo>
                  <a:lnTo>
                    <a:pt x="18601" y="12035"/>
                  </a:lnTo>
                  <a:cubicBezTo>
                    <a:pt x="18733" y="12756"/>
                    <a:pt x="18472" y="13293"/>
                    <a:pt x="17828" y="13629"/>
                  </a:cubicBezTo>
                  <a:cubicBezTo>
                    <a:pt x="17671" y="13711"/>
                    <a:pt x="17480" y="13992"/>
                    <a:pt x="17327" y="14218"/>
                  </a:cubicBezTo>
                  <a:cubicBezTo>
                    <a:pt x="17233" y="14355"/>
                    <a:pt x="17145" y="14483"/>
                    <a:pt x="17059" y="14590"/>
                  </a:cubicBezTo>
                  <a:lnTo>
                    <a:pt x="16822" y="14884"/>
                  </a:lnTo>
                  <a:lnTo>
                    <a:pt x="16683" y="14815"/>
                  </a:lnTo>
                  <a:lnTo>
                    <a:pt x="16627" y="14839"/>
                  </a:lnTo>
                  <a:cubicBezTo>
                    <a:pt x="16439" y="14924"/>
                    <a:pt x="16279" y="15068"/>
                    <a:pt x="16159" y="15208"/>
                  </a:cubicBezTo>
                  <a:cubicBezTo>
                    <a:pt x="16207" y="15264"/>
                    <a:pt x="16253" y="15331"/>
                    <a:pt x="16290" y="15415"/>
                  </a:cubicBezTo>
                  <a:cubicBezTo>
                    <a:pt x="16411" y="15687"/>
                    <a:pt x="16355" y="15931"/>
                    <a:pt x="16271" y="16110"/>
                  </a:cubicBezTo>
                  <a:cubicBezTo>
                    <a:pt x="16612" y="16418"/>
                    <a:pt x="16522" y="16934"/>
                    <a:pt x="16473" y="17215"/>
                  </a:cubicBezTo>
                  <a:lnTo>
                    <a:pt x="16423" y="17568"/>
                  </a:lnTo>
                  <a:lnTo>
                    <a:pt x="16137" y="17683"/>
                  </a:lnTo>
                  <a:cubicBezTo>
                    <a:pt x="16140" y="17874"/>
                    <a:pt x="16115" y="18085"/>
                    <a:pt x="15981" y="18293"/>
                  </a:cubicBezTo>
                  <a:cubicBezTo>
                    <a:pt x="15894" y="18430"/>
                    <a:pt x="15792" y="18514"/>
                    <a:pt x="15692" y="18569"/>
                  </a:cubicBezTo>
                  <a:cubicBezTo>
                    <a:pt x="15724" y="18665"/>
                    <a:pt x="15756" y="18763"/>
                    <a:pt x="15794" y="18849"/>
                  </a:cubicBezTo>
                  <a:cubicBezTo>
                    <a:pt x="15908" y="18997"/>
                    <a:pt x="16063" y="19201"/>
                    <a:pt x="16047" y="19514"/>
                  </a:cubicBezTo>
                  <a:cubicBezTo>
                    <a:pt x="16036" y="19748"/>
                    <a:pt x="15927" y="19925"/>
                    <a:pt x="15869" y="20020"/>
                  </a:cubicBezTo>
                  <a:cubicBezTo>
                    <a:pt x="15835" y="20087"/>
                    <a:pt x="15835" y="20168"/>
                    <a:pt x="15835" y="20212"/>
                  </a:cubicBezTo>
                  <a:cubicBezTo>
                    <a:pt x="15836" y="20325"/>
                    <a:pt x="15838" y="20455"/>
                    <a:pt x="15810" y="20594"/>
                  </a:cubicBezTo>
                  <a:cubicBezTo>
                    <a:pt x="15743" y="20927"/>
                    <a:pt x="15448" y="21272"/>
                    <a:pt x="15071" y="21272"/>
                  </a:cubicBezTo>
                  <a:cubicBezTo>
                    <a:pt x="14839" y="21272"/>
                    <a:pt x="14631" y="21137"/>
                    <a:pt x="14513" y="20910"/>
                  </a:cubicBezTo>
                  <a:cubicBezTo>
                    <a:pt x="14465" y="20818"/>
                    <a:pt x="14440" y="20727"/>
                    <a:pt x="14427" y="20641"/>
                  </a:cubicBezTo>
                  <a:cubicBezTo>
                    <a:pt x="14235" y="20747"/>
                    <a:pt x="14046" y="20816"/>
                    <a:pt x="13863" y="20884"/>
                  </a:cubicBezTo>
                  <a:lnTo>
                    <a:pt x="13632" y="20971"/>
                  </a:lnTo>
                  <a:cubicBezTo>
                    <a:pt x="13511" y="21021"/>
                    <a:pt x="13372" y="21072"/>
                    <a:pt x="13232" y="21124"/>
                  </a:cubicBezTo>
                  <a:cubicBezTo>
                    <a:pt x="12885" y="21251"/>
                    <a:pt x="12179" y="21600"/>
                    <a:pt x="11770" y="2142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34" name="Google Shape;634;p12"/>
            <p:cNvSpPr/>
            <p:nvPr/>
          </p:nvSpPr>
          <p:spPr>
            <a:xfrm>
              <a:off x="16410438" y="5907019"/>
              <a:ext cx="93258" cy="62124"/>
            </a:xfrm>
            <a:custGeom>
              <a:rect b="b" l="l" r="r" t="t"/>
              <a:pathLst>
                <a:path extrusionOk="0" h="21600" w="21600">
                  <a:moveTo>
                    <a:pt x="10135" y="21600"/>
                  </a:moveTo>
                  <a:cubicBezTo>
                    <a:pt x="7562" y="21600"/>
                    <a:pt x="6108" y="18217"/>
                    <a:pt x="5041" y="15747"/>
                  </a:cubicBezTo>
                  <a:cubicBezTo>
                    <a:pt x="4775" y="15125"/>
                    <a:pt x="4157" y="13675"/>
                    <a:pt x="3890" y="13393"/>
                  </a:cubicBezTo>
                  <a:lnTo>
                    <a:pt x="1939" y="12998"/>
                  </a:lnTo>
                  <a:lnTo>
                    <a:pt x="0" y="12516"/>
                  </a:lnTo>
                  <a:lnTo>
                    <a:pt x="2549" y="7573"/>
                  </a:lnTo>
                  <a:cubicBezTo>
                    <a:pt x="4100" y="5659"/>
                    <a:pt x="5348" y="5021"/>
                    <a:pt x="6447" y="4457"/>
                  </a:cubicBezTo>
                  <a:cubicBezTo>
                    <a:pt x="7235" y="4057"/>
                    <a:pt x="7978" y="3677"/>
                    <a:pt x="8512" y="3152"/>
                  </a:cubicBezTo>
                  <a:cubicBezTo>
                    <a:pt x="10168" y="1514"/>
                    <a:pt x="12054" y="0"/>
                    <a:pt x="14607" y="0"/>
                  </a:cubicBezTo>
                  <a:cubicBezTo>
                    <a:pt x="15234" y="0"/>
                    <a:pt x="15896" y="88"/>
                    <a:pt x="16623" y="279"/>
                  </a:cubicBezTo>
                  <a:lnTo>
                    <a:pt x="21600" y="1590"/>
                  </a:lnTo>
                  <a:lnTo>
                    <a:pt x="17722" y="6457"/>
                  </a:lnTo>
                  <a:cubicBezTo>
                    <a:pt x="17726" y="6466"/>
                    <a:pt x="17904" y="7306"/>
                    <a:pt x="18001" y="7758"/>
                  </a:cubicBezTo>
                  <a:cubicBezTo>
                    <a:pt x="18376" y="9536"/>
                    <a:pt x="19253" y="13678"/>
                    <a:pt x="16332" y="16372"/>
                  </a:cubicBezTo>
                  <a:cubicBezTo>
                    <a:pt x="15464" y="17207"/>
                    <a:pt x="14494" y="17319"/>
                    <a:pt x="13856" y="17392"/>
                  </a:cubicBezTo>
                  <a:cubicBezTo>
                    <a:pt x="13816" y="17398"/>
                    <a:pt x="13771" y="17401"/>
                    <a:pt x="13727" y="17407"/>
                  </a:cubicBezTo>
                  <a:cubicBezTo>
                    <a:pt x="13311" y="19018"/>
                    <a:pt x="12487" y="21488"/>
                    <a:pt x="10265" y="21594"/>
                  </a:cubicBezTo>
                  <a:lnTo>
                    <a:pt x="10135"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35" name="Google Shape;635;p12"/>
            <p:cNvSpPr/>
            <p:nvPr/>
          </p:nvSpPr>
          <p:spPr>
            <a:xfrm>
              <a:off x="16213986" y="5799791"/>
              <a:ext cx="444811" cy="315331"/>
            </a:xfrm>
            <a:custGeom>
              <a:rect b="b" l="l" r="r" t="t"/>
              <a:pathLst>
                <a:path extrusionOk="0" h="21600" w="21552">
                  <a:moveTo>
                    <a:pt x="3459" y="21600"/>
                  </a:moveTo>
                  <a:cubicBezTo>
                    <a:pt x="2515" y="21600"/>
                    <a:pt x="1471" y="19417"/>
                    <a:pt x="1024" y="18367"/>
                  </a:cubicBezTo>
                  <a:lnTo>
                    <a:pt x="0" y="19274"/>
                  </a:lnTo>
                  <a:lnTo>
                    <a:pt x="649" y="17203"/>
                  </a:lnTo>
                  <a:cubicBezTo>
                    <a:pt x="746" y="16891"/>
                    <a:pt x="902" y="16646"/>
                    <a:pt x="1114" y="16477"/>
                  </a:cubicBezTo>
                  <a:lnTo>
                    <a:pt x="1866" y="15874"/>
                  </a:lnTo>
                  <a:lnTo>
                    <a:pt x="1846" y="17097"/>
                  </a:lnTo>
                  <a:cubicBezTo>
                    <a:pt x="1843" y="17295"/>
                    <a:pt x="1840" y="17544"/>
                    <a:pt x="2503" y="17582"/>
                  </a:cubicBezTo>
                  <a:cubicBezTo>
                    <a:pt x="2827" y="17603"/>
                    <a:pt x="3100" y="17784"/>
                    <a:pt x="3340" y="17944"/>
                  </a:cubicBezTo>
                  <a:cubicBezTo>
                    <a:pt x="3518" y="18064"/>
                    <a:pt x="3695" y="18182"/>
                    <a:pt x="3820" y="18182"/>
                  </a:cubicBezTo>
                  <a:cubicBezTo>
                    <a:pt x="4007" y="18112"/>
                    <a:pt x="4029" y="17761"/>
                    <a:pt x="4032" y="17176"/>
                  </a:cubicBezTo>
                  <a:cubicBezTo>
                    <a:pt x="4033" y="16883"/>
                    <a:pt x="4038" y="16606"/>
                    <a:pt x="4065" y="16376"/>
                  </a:cubicBezTo>
                  <a:cubicBezTo>
                    <a:pt x="4196" y="15311"/>
                    <a:pt x="4550" y="14611"/>
                    <a:pt x="5179" y="14176"/>
                  </a:cubicBezTo>
                  <a:cubicBezTo>
                    <a:pt x="5821" y="13728"/>
                    <a:pt x="6465" y="13425"/>
                    <a:pt x="7149" y="13253"/>
                  </a:cubicBezTo>
                  <a:cubicBezTo>
                    <a:pt x="7812" y="13081"/>
                    <a:pt x="7837" y="13074"/>
                    <a:pt x="8044" y="12525"/>
                  </a:cubicBezTo>
                  <a:cubicBezTo>
                    <a:pt x="8259" y="11951"/>
                    <a:pt x="8544" y="11470"/>
                    <a:pt x="8820" y="11005"/>
                  </a:cubicBezTo>
                  <a:cubicBezTo>
                    <a:pt x="9126" y="10489"/>
                    <a:pt x="9413" y="10004"/>
                    <a:pt x="9577" y="9446"/>
                  </a:cubicBezTo>
                  <a:cubicBezTo>
                    <a:pt x="9594" y="9388"/>
                    <a:pt x="9606" y="9330"/>
                    <a:pt x="9617" y="9275"/>
                  </a:cubicBezTo>
                  <a:cubicBezTo>
                    <a:pt x="9676" y="8998"/>
                    <a:pt x="9823" y="8294"/>
                    <a:pt x="10352" y="8294"/>
                  </a:cubicBezTo>
                  <a:cubicBezTo>
                    <a:pt x="10470" y="8294"/>
                    <a:pt x="10591" y="8335"/>
                    <a:pt x="10722" y="8417"/>
                  </a:cubicBezTo>
                  <a:cubicBezTo>
                    <a:pt x="11016" y="8604"/>
                    <a:pt x="11197" y="9000"/>
                    <a:pt x="11372" y="9382"/>
                  </a:cubicBezTo>
                  <a:cubicBezTo>
                    <a:pt x="11410" y="9465"/>
                    <a:pt x="11469" y="9596"/>
                    <a:pt x="11526" y="9707"/>
                  </a:cubicBezTo>
                  <a:cubicBezTo>
                    <a:pt x="11574" y="9581"/>
                    <a:pt x="11640" y="9453"/>
                    <a:pt x="11738" y="9344"/>
                  </a:cubicBezTo>
                  <a:cubicBezTo>
                    <a:pt x="11940" y="9118"/>
                    <a:pt x="12167" y="9094"/>
                    <a:pt x="12316" y="9078"/>
                  </a:cubicBezTo>
                  <a:cubicBezTo>
                    <a:pt x="12326" y="9077"/>
                    <a:pt x="12335" y="9076"/>
                    <a:pt x="12344" y="9076"/>
                  </a:cubicBezTo>
                  <a:cubicBezTo>
                    <a:pt x="12338" y="9049"/>
                    <a:pt x="12332" y="9019"/>
                    <a:pt x="12324" y="8985"/>
                  </a:cubicBezTo>
                  <a:cubicBezTo>
                    <a:pt x="12267" y="8732"/>
                    <a:pt x="12190" y="8386"/>
                    <a:pt x="12244" y="7989"/>
                  </a:cubicBezTo>
                  <a:cubicBezTo>
                    <a:pt x="12311" y="7506"/>
                    <a:pt x="12561" y="7240"/>
                    <a:pt x="12725" y="7064"/>
                  </a:cubicBezTo>
                  <a:cubicBezTo>
                    <a:pt x="12741" y="7048"/>
                    <a:pt x="12758" y="7029"/>
                    <a:pt x="12777" y="7009"/>
                  </a:cubicBezTo>
                  <a:cubicBezTo>
                    <a:pt x="12687" y="6875"/>
                    <a:pt x="12605" y="6677"/>
                    <a:pt x="12580" y="6389"/>
                  </a:cubicBezTo>
                  <a:cubicBezTo>
                    <a:pt x="12512" y="5605"/>
                    <a:pt x="13024" y="5114"/>
                    <a:pt x="13482" y="4931"/>
                  </a:cubicBezTo>
                  <a:cubicBezTo>
                    <a:pt x="13612" y="4884"/>
                    <a:pt x="13712" y="4864"/>
                    <a:pt x="13799" y="4848"/>
                  </a:cubicBezTo>
                  <a:lnTo>
                    <a:pt x="14110" y="4971"/>
                  </a:lnTo>
                  <a:lnTo>
                    <a:pt x="13911" y="4769"/>
                  </a:lnTo>
                  <a:cubicBezTo>
                    <a:pt x="13968" y="4656"/>
                    <a:pt x="13974" y="4569"/>
                    <a:pt x="13980" y="4311"/>
                  </a:cubicBezTo>
                  <a:cubicBezTo>
                    <a:pt x="13984" y="4165"/>
                    <a:pt x="13988" y="4022"/>
                    <a:pt x="14002" y="3867"/>
                  </a:cubicBezTo>
                  <a:cubicBezTo>
                    <a:pt x="14077" y="3111"/>
                    <a:pt x="14367" y="2610"/>
                    <a:pt x="14623" y="2167"/>
                  </a:cubicBezTo>
                  <a:cubicBezTo>
                    <a:pt x="14765" y="1922"/>
                    <a:pt x="14895" y="1696"/>
                    <a:pt x="14975" y="1454"/>
                  </a:cubicBezTo>
                  <a:cubicBezTo>
                    <a:pt x="15137" y="979"/>
                    <a:pt x="15472" y="0"/>
                    <a:pt x="16228" y="0"/>
                  </a:cubicBezTo>
                  <a:cubicBezTo>
                    <a:pt x="16416" y="0"/>
                    <a:pt x="16609" y="62"/>
                    <a:pt x="16818" y="187"/>
                  </a:cubicBezTo>
                  <a:lnTo>
                    <a:pt x="17058" y="330"/>
                  </a:lnTo>
                  <a:lnTo>
                    <a:pt x="17198" y="1334"/>
                  </a:lnTo>
                  <a:cubicBezTo>
                    <a:pt x="17245" y="1384"/>
                    <a:pt x="17306" y="1436"/>
                    <a:pt x="17375" y="1493"/>
                  </a:cubicBezTo>
                  <a:cubicBezTo>
                    <a:pt x="17549" y="1637"/>
                    <a:pt x="17764" y="1815"/>
                    <a:pt x="17930" y="2151"/>
                  </a:cubicBezTo>
                  <a:cubicBezTo>
                    <a:pt x="18179" y="2650"/>
                    <a:pt x="18163" y="3081"/>
                    <a:pt x="18113" y="3408"/>
                  </a:cubicBezTo>
                  <a:cubicBezTo>
                    <a:pt x="18555" y="3469"/>
                    <a:pt x="18891" y="3717"/>
                    <a:pt x="19314" y="4125"/>
                  </a:cubicBezTo>
                  <a:cubicBezTo>
                    <a:pt x="19437" y="4243"/>
                    <a:pt x="19555" y="4368"/>
                    <a:pt x="19674" y="4494"/>
                  </a:cubicBezTo>
                  <a:cubicBezTo>
                    <a:pt x="19847" y="4677"/>
                    <a:pt x="20006" y="4846"/>
                    <a:pt x="20178" y="4991"/>
                  </a:cubicBezTo>
                  <a:cubicBezTo>
                    <a:pt x="20286" y="5080"/>
                    <a:pt x="20370" y="5099"/>
                    <a:pt x="20511" y="5132"/>
                  </a:cubicBezTo>
                  <a:cubicBezTo>
                    <a:pt x="20625" y="5159"/>
                    <a:pt x="20741" y="5188"/>
                    <a:pt x="20872" y="5245"/>
                  </a:cubicBezTo>
                  <a:cubicBezTo>
                    <a:pt x="21242" y="5405"/>
                    <a:pt x="21493" y="5805"/>
                    <a:pt x="21543" y="6313"/>
                  </a:cubicBezTo>
                  <a:cubicBezTo>
                    <a:pt x="21600" y="6885"/>
                    <a:pt x="21388" y="7483"/>
                    <a:pt x="21003" y="7836"/>
                  </a:cubicBezTo>
                  <a:cubicBezTo>
                    <a:pt x="20816" y="8004"/>
                    <a:pt x="20604" y="8082"/>
                    <a:pt x="20334" y="8082"/>
                  </a:cubicBezTo>
                  <a:cubicBezTo>
                    <a:pt x="20210" y="8082"/>
                    <a:pt x="20079" y="8065"/>
                    <a:pt x="19949" y="8046"/>
                  </a:cubicBezTo>
                  <a:cubicBezTo>
                    <a:pt x="19849" y="8031"/>
                    <a:pt x="19754" y="8017"/>
                    <a:pt x="19663" y="8017"/>
                  </a:cubicBezTo>
                  <a:cubicBezTo>
                    <a:pt x="19656" y="8017"/>
                    <a:pt x="19650" y="8017"/>
                    <a:pt x="19643" y="8017"/>
                  </a:cubicBezTo>
                  <a:cubicBezTo>
                    <a:pt x="19709" y="8115"/>
                    <a:pt x="19825" y="8265"/>
                    <a:pt x="20028" y="8491"/>
                  </a:cubicBezTo>
                  <a:cubicBezTo>
                    <a:pt x="20110" y="8582"/>
                    <a:pt x="20171" y="8650"/>
                    <a:pt x="20217" y="8707"/>
                  </a:cubicBezTo>
                  <a:lnTo>
                    <a:pt x="20456" y="9007"/>
                  </a:lnTo>
                  <a:lnTo>
                    <a:pt x="20358" y="9439"/>
                  </a:lnTo>
                  <a:cubicBezTo>
                    <a:pt x="20192" y="10171"/>
                    <a:pt x="19634" y="10298"/>
                    <a:pt x="19228" y="10391"/>
                  </a:cubicBezTo>
                  <a:cubicBezTo>
                    <a:pt x="19100" y="10419"/>
                    <a:pt x="18862" y="10473"/>
                    <a:pt x="18800" y="10532"/>
                  </a:cubicBezTo>
                  <a:cubicBezTo>
                    <a:pt x="18686" y="10638"/>
                    <a:pt x="18553" y="10845"/>
                    <a:pt x="18503" y="10992"/>
                  </a:cubicBezTo>
                  <a:cubicBezTo>
                    <a:pt x="18499" y="11019"/>
                    <a:pt x="18495" y="11088"/>
                    <a:pt x="18491" y="11154"/>
                  </a:cubicBezTo>
                  <a:cubicBezTo>
                    <a:pt x="18483" y="11264"/>
                    <a:pt x="18475" y="11374"/>
                    <a:pt x="18460" y="11475"/>
                  </a:cubicBezTo>
                  <a:lnTo>
                    <a:pt x="18181" y="13300"/>
                  </a:lnTo>
                  <a:lnTo>
                    <a:pt x="17549" y="11662"/>
                  </a:lnTo>
                  <a:cubicBezTo>
                    <a:pt x="17486" y="11497"/>
                    <a:pt x="17352" y="11273"/>
                    <a:pt x="17222" y="11056"/>
                  </a:cubicBezTo>
                  <a:cubicBezTo>
                    <a:pt x="17054" y="10774"/>
                    <a:pt x="16883" y="10487"/>
                    <a:pt x="16764" y="10180"/>
                  </a:cubicBezTo>
                  <a:cubicBezTo>
                    <a:pt x="16324" y="10165"/>
                    <a:pt x="15541" y="10139"/>
                    <a:pt x="15109" y="10139"/>
                  </a:cubicBezTo>
                  <a:cubicBezTo>
                    <a:pt x="15007" y="10139"/>
                    <a:pt x="14927" y="10141"/>
                    <a:pt x="14880" y="10144"/>
                  </a:cubicBezTo>
                  <a:cubicBezTo>
                    <a:pt x="14361" y="10184"/>
                    <a:pt x="14316" y="10356"/>
                    <a:pt x="14279" y="10655"/>
                  </a:cubicBezTo>
                  <a:cubicBezTo>
                    <a:pt x="14234" y="11031"/>
                    <a:pt x="14190" y="11429"/>
                    <a:pt x="14187" y="11786"/>
                  </a:cubicBezTo>
                  <a:cubicBezTo>
                    <a:pt x="14186" y="11924"/>
                    <a:pt x="14195" y="12070"/>
                    <a:pt x="14203" y="12218"/>
                  </a:cubicBezTo>
                  <a:cubicBezTo>
                    <a:pt x="14229" y="12682"/>
                    <a:pt x="14257" y="13205"/>
                    <a:pt x="14144" y="13698"/>
                  </a:cubicBezTo>
                  <a:cubicBezTo>
                    <a:pt x="13960" y="14531"/>
                    <a:pt x="13477" y="14606"/>
                    <a:pt x="13245" y="14642"/>
                  </a:cubicBezTo>
                  <a:cubicBezTo>
                    <a:pt x="13224" y="14646"/>
                    <a:pt x="13194" y="14651"/>
                    <a:pt x="13167" y="14655"/>
                  </a:cubicBezTo>
                  <a:cubicBezTo>
                    <a:pt x="13174" y="14679"/>
                    <a:pt x="13183" y="14707"/>
                    <a:pt x="13193" y="14739"/>
                  </a:cubicBezTo>
                  <a:cubicBezTo>
                    <a:pt x="13255" y="14935"/>
                    <a:pt x="13332" y="15180"/>
                    <a:pt x="13352" y="15471"/>
                  </a:cubicBezTo>
                  <a:cubicBezTo>
                    <a:pt x="13393" y="16145"/>
                    <a:pt x="13218" y="16414"/>
                    <a:pt x="12923" y="16629"/>
                  </a:cubicBezTo>
                  <a:cubicBezTo>
                    <a:pt x="12923" y="16629"/>
                    <a:pt x="12654" y="16824"/>
                    <a:pt x="12649" y="16826"/>
                  </a:cubicBezTo>
                  <a:cubicBezTo>
                    <a:pt x="12676" y="16895"/>
                    <a:pt x="12700" y="16966"/>
                    <a:pt x="12718" y="17049"/>
                  </a:cubicBezTo>
                  <a:cubicBezTo>
                    <a:pt x="12800" y="17455"/>
                    <a:pt x="12693" y="17895"/>
                    <a:pt x="12456" y="18617"/>
                  </a:cubicBezTo>
                  <a:lnTo>
                    <a:pt x="12417" y="18738"/>
                  </a:lnTo>
                  <a:cubicBezTo>
                    <a:pt x="12080" y="19785"/>
                    <a:pt x="11454" y="19785"/>
                    <a:pt x="11153" y="19785"/>
                  </a:cubicBezTo>
                  <a:lnTo>
                    <a:pt x="10988" y="19784"/>
                  </a:lnTo>
                  <a:cubicBezTo>
                    <a:pt x="10869" y="19784"/>
                    <a:pt x="10730" y="19789"/>
                    <a:pt x="10608" y="19841"/>
                  </a:cubicBezTo>
                  <a:cubicBezTo>
                    <a:pt x="10570" y="19857"/>
                    <a:pt x="10510" y="19938"/>
                    <a:pt x="10451" y="20016"/>
                  </a:cubicBezTo>
                  <a:cubicBezTo>
                    <a:pt x="10298" y="20220"/>
                    <a:pt x="10070" y="20525"/>
                    <a:pt x="9693" y="20525"/>
                  </a:cubicBezTo>
                  <a:lnTo>
                    <a:pt x="9545" y="20509"/>
                  </a:lnTo>
                  <a:cubicBezTo>
                    <a:pt x="9072" y="20402"/>
                    <a:pt x="8767" y="20055"/>
                    <a:pt x="8498" y="19748"/>
                  </a:cubicBezTo>
                  <a:lnTo>
                    <a:pt x="8344" y="19577"/>
                  </a:lnTo>
                  <a:cubicBezTo>
                    <a:pt x="8262" y="19490"/>
                    <a:pt x="8032" y="19398"/>
                    <a:pt x="7758" y="19398"/>
                  </a:cubicBezTo>
                  <a:cubicBezTo>
                    <a:pt x="7421" y="19398"/>
                    <a:pt x="7204" y="19534"/>
                    <a:pt x="7158" y="19631"/>
                  </a:cubicBezTo>
                  <a:cubicBezTo>
                    <a:pt x="7139" y="19672"/>
                    <a:pt x="7121" y="19749"/>
                    <a:pt x="7103" y="19831"/>
                  </a:cubicBezTo>
                  <a:cubicBezTo>
                    <a:pt x="7061" y="20015"/>
                    <a:pt x="6999" y="20289"/>
                    <a:pt x="6841" y="20538"/>
                  </a:cubicBezTo>
                  <a:cubicBezTo>
                    <a:pt x="6557" y="20983"/>
                    <a:pt x="6127" y="21219"/>
                    <a:pt x="5596" y="21219"/>
                  </a:cubicBezTo>
                  <a:cubicBezTo>
                    <a:pt x="5344" y="21219"/>
                    <a:pt x="5074" y="21164"/>
                    <a:pt x="4837" y="21062"/>
                  </a:cubicBezTo>
                  <a:cubicBezTo>
                    <a:pt x="4760" y="21027"/>
                    <a:pt x="4692" y="21014"/>
                    <a:pt x="4593" y="21014"/>
                  </a:cubicBezTo>
                  <a:cubicBezTo>
                    <a:pt x="4466" y="21018"/>
                    <a:pt x="4397" y="21080"/>
                    <a:pt x="4259" y="21203"/>
                  </a:cubicBezTo>
                  <a:cubicBezTo>
                    <a:pt x="4072" y="21372"/>
                    <a:pt x="3819" y="21600"/>
                    <a:pt x="3459"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36" name="Google Shape;636;p12"/>
            <p:cNvSpPr/>
            <p:nvPr/>
          </p:nvSpPr>
          <p:spPr>
            <a:xfrm>
              <a:off x="13731530" y="4906231"/>
              <a:ext cx="345087" cy="439407"/>
            </a:xfrm>
            <a:custGeom>
              <a:rect b="b" l="l" r="r" t="t"/>
              <a:pathLst>
                <a:path extrusionOk="0" h="21600" w="21600">
                  <a:moveTo>
                    <a:pt x="3702" y="21325"/>
                  </a:moveTo>
                  <a:cubicBezTo>
                    <a:pt x="3572" y="21218"/>
                    <a:pt x="3548" y="21199"/>
                    <a:pt x="2311" y="18883"/>
                  </a:cubicBezTo>
                  <a:lnTo>
                    <a:pt x="2242" y="18755"/>
                  </a:lnTo>
                  <a:cubicBezTo>
                    <a:pt x="1736" y="17805"/>
                    <a:pt x="1213" y="16824"/>
                    <a:pt x="925" y="16333"/>
                  </a:cubicBezTo>
                  <a:lnTo>
                    <a:pt x="632" y="15834"/>
                  </a:lnTo>
                  <a:lnTo>
                    <a:pt x="251" y="15882"/>
                  </a:lnTo>
                  <a:lnTo>
                    <a:pt x="0" y="14930"/>
                  </a:lnTo>
                  <a:lnTo>
                    <a:pt x="291" y="14871"/>
                  </a:lnTo>
                  <a:cubicBezTo>
                    <a:pt x="706" y="14786"/>
                    <a:pt x="1115" y="14682"/>
                    <a:pt x="1522" y="14578"/>
                  </a:cubicBezTo>
                  <a:lnTo>
                    <a:pt x="1833" y="14500"/>
                  </a:lnTo>
                  <a:cubicBezTo>
                    <a:pt x="3060" y="14190"/>
                    <a:pt x="4236" y="13861"/>
                    <a:pt x="5325" y="13521"/>
                  </a:cubicBezTo>
                  <a:cubicBezTo>
                    <a:pt x="5794" y="13376"/>
                    <a:pt x="7334" y="12879"/>
                    <a:pt x="8009" y="12661"/>
                  </a:cubicBezTo>
                  <a:cubicBezTo>
                    <a:pt x="8204" y="11802"/>
                    <a:pt x="8813" y="9131"/>
                    <a:pt x="9017" y="8278"/>
                  </a:cubicBezTo>
                  <a:lnTo>
                    <a:pt x="7757" y="6722"/>
                  </a:lnTo>
                  <a:lnTo>
                    <a:pt x="7908" y="6037"/>
                  </a:lnTo>
                  <a:cubicBezTo>
                    <a:pt x="8099" y="5123"/>
                    <a:pt x="8318" y="4084"/>
                    <a:pt x="9025" y="3268"/>
                  </a:cubicBezTo>
                  <a:cubicBezTo>
                    <a:pt x="9087" y="3196"/>
                    <a:pt x="9157" y="3128"/>
                    <a:pt x="9231" y="3064"/>
                  </a:cubicBezTo>
                  <a:cubicBezTo>
                    <a:pt x="9041" y="2839"/>
                    <a:pt x="9050" y="2565"/>
                    <a:pt x="9055" y="2379"/>
                  </a:cubicBezTo>
                  <a:cubicBezTo>
                    <a:pt x="9057" y="2313"/>
                    <a:pt x="9059" y="2278"/>
                    <a:pt x="9054" y="2246"/>
                  </a:cubicBezTo>
                  <a:lnTo>
                    <a:pt x="9031" y="2120"/>
                  </a:lnTo>
                  <a:cubicBezTo>
                    <a:pt x="8986" y="1881"/>
                    <a:pt x="8922" y="1549"/>
                    <a:pt x="9135" y="1218"/>
                  </a:cubicBezTo>
                  <a:cubicBezTo>
                    <a:pt x="9369" y="853"/>
                    <a:pt x="9719" y="798"/>
                    <a:pt x="9908" y="798"/>
                  </a:cubicBezTo>
                  <a:cubicBezTo>
                    <a:pt x="10082" y="798"/>
                    <a:pt x="10224" y="841"/>
                    <a:pt x="10339" y="894"/>
                  </a:cubicBezTo>
                  <a:lnTo>
                    <a:pt x="10432" y="531"/>
                  </a:lnTo>
                  <a:lnTo>
                    <a:pt x="10543" y="0"/>
                  </a:lnTo>
                  <a:lnTo>
                    <a:pt x="11428" y="820"/>
                  </a:lnTo>
                  <a:cubicBezTo>
                    <a:pt x="11647" y="1022"/>
                    <a:pt x="11777" y="1253"/>
                    <a:pt x="11893" y="1456"/>
                  </a:cubicBezTo>
                  <a:cubicBezTo>
                    <a:pt x="11962" y="1578"/>
                    <a:pt x="12012" y="1669"/>
                    <a:pt x="12074" y="1754"/>
                  </a:cubicBezTo>
                  <a:cubicBezTo>
                    <a:pt x="12283" y="2035"/>
                    <a:pt x="12566" y="2315"/>
                    <a:pt x="12870" y="2538"/>
                  </a:cubicBezTo>
                  <a:lnTo>
                    <a:pt x="13054" y="2677"/>
                  </a:lnTo>
                  <a:cubicBezTo>
                    <a:pt x="13282" y="2850"/>
                    <a:pt x="13531" y="3038"/>
                    <a:pt x="13744" y="3137"/>
                  </a:cubicBezTo>
                  <a:cubicBezTo>
                    <a:pt x="14019" y="3264"/>
                    <a:pt x="14386" y="3357"/>
                    <a:pt x="14741" y="3448"/>
                  </a:cubicBezTo>
                  <a:cubicBezTo>
                    <a:pt x="14909" y="3490"/>
                    <a:pt x="15041" y="3524"/>
                    <a:pt x="15169" y="3560"/>
                  </a:cubicBezTo>
                  <a:cubicBezTo>
                    <a:pt x="15716" y="3713"/>
                    <a:pt x="16194" y="3788"/>
                    <a:pt x="16631" y="3788"/>
                  </a:cubicBezTo>
                  <a:lnTo>
                    <a:pt x="16923" y="3785"/>
                  </a:lnTo>
                  <a:cubicBezTo>
                    <a:pt x="17625" y="3784"/>
                    <a:pt x="17989" y="3979"/>
                    <a:pt x="18270" y="4500"/>
                  </a:cubicBezTo>
                  <a:cubicBezTo>
                    <a:pt x="18488" y="4897"/>
                    <a:pt x="18882" y="5371"/>
                    <a:pt x="19349" y="5800"/>
                  </a:cubicBezTo>
                  <a:lnTo>
                    <a:pt x="19507" y="5951"/>
                  </a:lnTo>
                  <a:cubicBezTo>
                    <a:pt x="19686" y="6125"/>
                    <a:pt x="19905" y="6336"/>
                    <a:pt x="20074" y="6396"/>
                  </a:cubicBezTo>
                  <a:cubicBezTo>
                    <a:pt x="20099" y="6405"/>
                    <a:pt x="20149" y="6418"/>
                    <a:pt x="20279" y="6418"/>
                  </a:cubicBezTo>
                  <a:cubicBezTo>
                    <a:pt x="20279" y="6418"/>
                    <a:pt x="20672" y="6409"/>
                    <a:pt x="20674" y="6409"/>
                  </a:cubicBezTo>
                  <a:cubicBezTo>
                    <a:pt x="20740" y="6409"/>
                    <a:pt x="20798" y="6410"/>
                    <a:pt x="20855" y="6414"/>
                  </a:cubicBezTo>
                  <a:lnTo>
                    <a:pt x="21600" y="6457"/>
                  </a:lnTo>
                  <a:lnTo>
                    <a:pt x="21341" y="7306"/>
                  </a:lnTo>
                  <a:cubicBezTo>
                    <a:pt x="21246" y="7644"/>
                    <a:pt x="21146" y="7998"/>
                    <a:pt x="20924" y="8344"/>
                  </a:cubicBezTo>
                  <a:cubicBezTo>
                    <a:pt x="20718" y="8669"/>
                    <a:pt x="20527" y="9005"/>
                    <a:pt x="20340" y="9340"/>
                  </a:cubicBezTo>
                  <a:cubicBezTo>
                    <a:pt x="20115" y="9743"/>
                    <a:pt x="19750" y="10072"/>
                    <a:pt x="19396" y="10390"/>
                  </a:cubicBezTo>
                  <a:cubicBezTo>
                    <a:pt x="19167" y="10596"/>
                    <a:pt x="18955" y="10786"/>
                    <a:pt x="18799" y="10979"/>
                  </a:cubicBezTo>
                  <a:cubicBezTo>
                    <a:pt x="18585" y="11240"/>
                    <a:pt x="18408" y="11518"/>
                    <a:pt x="18239" y="11854"/>
                  </a:cubicBezTo>
                  <a:cubicBezTo>
                    <a:pt x="17991" y="12347"/>
                    <a:pt x="17589" y="12451"/>
                    <a:pt x="17297" y="12451"/>
                  </a:cubicBezTo>
                  <a:cubicBezTo>
                    <a:pt x="17084" y="12451"/>
                    <a:pt x="16878" y="12396"/>
                    <a:pt x="16661" y="12280"/>
                  </a:cubicBezTo>
                  <a:cubicBezTo>
                    <a:pt x="16443" y="12595"/>
                    <a:pt x="16326" y="12974"/>
                    <a:pt x="16303" y="13438"/>
                  </a:cubicBezTo>
                  <a:cubicBezTo>
                    <a:pt x="16291" y="13718"/>
                    <a:pt x="16368" y="14012"/>
                    <a:pt x="16449" y="14323"/>
                  </a:cubicBezTo>
                  <a:cubicBezTo>
                    <a:pt x="16540" y="14672"/>
                    <a:pt x="16642" y="15064"/>
                    <a:pt x="16616" y="15475"/>
                  </a:cubicBezTo>
                  <a:lnTo>
                    <a:pt x="16601" y="15721"/>
                  </a:lnTo>
                  <a:lnTo>
                    <a:pt x="16244" y="15710"/>
                  </a:lnTo>
                  <a:lnTo>
                    <a:pt x="16194" y="15936"/>
                  </a:lnTo>
                  <a:lnTo>
                    <a:pt x="15928" y="15937"/>
                  </a:lnTo>
                  <a:cubicBezTo>
                    <a:pt x="15715" y="15937"/>
                    <a:pt x="14281" y="16186"/>
                    <a:pt x="14105" y="16244"/>
                  </a:cubicBezTo>
                  <a:cubicBezTo>
                    <a:pt x="14026" y="16280"/>
                    <a:pt x="14004" y="16290"/>
                    <a:pt x="13959" y="16592"/>
                  </a:cubicBezTo>
                  <a:cubicBezTo>
                    <a:pt x="13936" y="16755"/>
                    <a:pt x="13907" y="16956"/>
                    <a:pt x="13804" y="17171"/>
                  </a:cubicBezTo>
                  <a:cubicBezTo>
                    <a:pt x="13517" y="17771"/>
                    <a:pt x="12934" y="18158"/>
                    <a:pt x="12118" y="18292"/>
                  </a:cubicBezTo>
                  <a:cubicBezTo>
                    <a:pt x="11884" y="18331"/>
                    <a:pt x="11657" y="18345"/>
                    <a:pt x="11430" y="18359"/>
                  </a:cubicBezTo>
                  <a:cubicBezTo>
                    <a:pt x="11165" y="18375"/>
                    <a:pt x="10941" y="18388"/>
                    <a:pt x="10730" y="18445"/>
                  </a:cubicBezTo>
                  <a:cubicBezTo>
                    <a:pt x="10423" y="18529"/>
                    <a:pt x="10172" y="18701"/>
                    <a:pt x="10191" y="18777"/>
                  </a:cubicBezTo>
                  <a:lnTo>
                    <a:pt x="10223" y="18871"/>
                  </a:lnTo>
                  <a:cubicBezTo>
                    <a:pt x="10281" y="19026"/>
                    <a:pt x="10355" y="19214"/>
                    <a:pt x="10286" y="19488"/>
                  </a:cubicBezTo>
                  <a:cubicBezTo>
                    <a:pt x="10186" y="19893"/>
                    <a:pt x="9924" y="20241"/>
                    <a:pt x="9569" y="20442"/>
                  </a:cubicBezTo>
                  <a:cubicBezTo>
                    <a:pt x="9399" y="20536"/>
                    <a:pt x="9191" y="20580"/>
                    <a:pt x="8911" y="20580"/>
                  </a:cubicBezTo>
                  <a:cubicBezTo>
                    <a:pt x="8721" y="20580"/>
                    <a:pt x="8502" y="20558"/>
                    <a:pt x="8342" y="20541"/>
                  </a:cubicBezTo>
                  <a:lnTo>
                    <a:pt x="8023" y="20514"/>
                  </a:lnTo>
                  <a:cubicBezTo>
                    <a:pt x="7785" y="20495"/>
                    <a:pt x="7574" y="20479"/>
                    <a:pt x="7359" y="20479"/>
                  </a:cubicBezTo>
                  <a:cubicBezTo>
                    <a:pt x="6956" y="20480"/>
                    <a:pt x="6800" y="20574"/>
                    <a:pt x="6384" y="20822"/>
                  </a:cubicBezTo>
                  <a:cubicBezTo>
                    <a:pt x="6295" y="20876"/>
                    <a:pt x="6263" y="20899"/>
                    <a:pt x="6231" y="20921"/>
                  </a:cubicBezTo>
                  <a:cubicBezTo>
                    <a:pt x="6116" y="21004"/>
                    <a:pt x="5973" y="21105"/>
                    <a:pt x="5772" y="21172"/>
                  </a:cubicBezTo>
                  <a:cubicBezTo>
                    <a:pt x="5624" y="21220"/>
                    <a:pt x="5470" y="21244"/>
                    <a:pt x="5300" y="21244"/>
                  </a:cubicBezTo>
                  <a:cubicBezTo>
                    <a:pt x="5300" y="21244"/>
                    <a:pt x="5300" y="21244"/>
                    <a:pt x="5299" y="21244"/>
                  </a:cubicBezTo>
                  <a:cubicBezTo>
                    <a:pt x="5205" y="21244"/>
                    <a:pt x="5117" y="21237"/>
                    <a:pt x="5030" y="21228"/>
                  </a:cubicBezTo>
                  <a:cubicBezTo>
                    <a:pt x="4853" y="21230"/>
                    <a:pt x="4755" y="21277"/>
                    <a:pt x="4654" y="21326"/>
                  </a:cubicBezTo>
                  <a:lnTo>
                    <a:pt x="4476" y="21410"/>
                  </a:lnTo>
                  <a:lnTo>
                    <a:pt x="4040" y="21600"/>
                  </a:lnTo>
                  <a:lnTo>
                    <a:pt x="3702" y="21325"/>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37" name="Google Shape;637;p12"/>
            <p:cNvSpPr/>
            <p:nvPr/>
          </p:nvSpPr>
          <p:spPr>
            <a:xfrm>
              <a:off x="13660094" y="4870489"/>
              <a:ext cx="54858" cy="97927"/>
            </a:xfrm>
            <a:custGeom>
              <a:rect b="b" l="l" r="r" t="t"/>
              <a:pathLst>
                <a:path extrusionOk="0" h="21600" w="21125">
                  <a:moveTo>
                    <a:pt x="8941" y="21600"/>
                  </a:moveTo>
                  <a:cubicBezTo>
                    <a:pt x="8149" y="21600"/>
                    <a:pt x="7383" y="21531"/>
                    <a:pt x="6651" y="21398"/>
                  </a:cubicBezTo>
                  <a:cubicBezTo>
                    <a:pt x="5435" y="21221"/>
                    <a:pt x="4408" y="20844"/>
                    <a:pt x="3689" y="20295"/>
                  </a:cubicBezTo>
                  <a:cubicBezTo>
                    <a:pt x="1298" y="18465"/>
                    <a:pt x="862" y="16072"/>
                    <a:pt x="512" y="14151"/>
                  </a:cubicBezTo>
                  <a:cubicBezTo>
                    <a:pt x="405" y="13581"/>
                    <a:pt x="331" y="13167"/>
                    <a:pt x="230" y="12783"/>
                  </a:cubicBezTo>
                  <a:cubicBezTo>
                    <a:pt x="-475" y="10130"/>
                    <a:pt x="573" y="8155"/>
                    <a:pt x="1587" y="6248"/>
                  </a:cubicBezTo>
                  <a:cubicBezTo>
                    <a:pt x="1997" y="5501"/>
                    <a:pt x="2386" y="4760"/>
                    <a:pt x="2702" y="3934"/>
                  </a:cubicBezTo>
                  <a:cubicBezTo>
                    <a:pt x="3353" y="2281"/>
                    <a:pt x="6429" y="0"/>
                    <a:pt x="10520" y="0"/>
                  </a:cubicBezTo>
                  <a:cubicBezTo>
                    <a:pt x="11574" y="0"/>
                    <a:pt x="12588" y="152"/>
                    <a:pt x="13535" y="447"/>
                  </a:cubicBezTo>
                  <a:cubicBezTo>
                    <a:pt x="16874" y="1492"/>
                    <a:pt x="18391" y="3334"/>
                    <a:pt x="19244" y="4629"/>
                  </a:cubicBezTo>
                  <a:cubicBezTo>
                    <a:pt x="20071" y="5917"/>
                    <a:pt x="19862" y="7066"/>
                    <a:pt x="19715" y="7905"/>
                  </a:cubicBezTo>
                  <a:cubicBezTo>
                    <a:pt x="19641" y="8319"/>
                    <a:pt x="19567" y="8712"/>
                    <a:pt x="19654" y="9002"/>
                  </a:cubicBezTo>
                  <a:cubicBezTo>
                    <a:pt x="19755" y="9341"/>
                    <a:pt x="19950" y="9661"/>
                    <a:pt x="20131" y="9982"/>
                  </a:cubicBezTo>
                  <a:cubicBezTo>
                    <a:pt x="20594" y="10773"/>
                    <a:pt x="21125" y="11685"/>
                    <a:pt x="21125" y="12829"/>
                  </a:cubicBezTo>
                  <a:cubicBezTo>
                    <a:pt x="21125" y="14963"/>
                    <a:pt x="19338" y="18726"/>
                    <a:pt x="19318" y="18761"/>
                  </a:cubicBezTo>
                  <a:lnTo>
                    <a:pt x="18747" y="19993"/>
                  </a:lnTo>
                  <a:lnTo>
                    <a:pt x="16565" y="20324"/>
                  </a:lnTo>
                  <a:cubicBezTo>
                    <a:pt x="15839" y="20436"/>
                    <a:pt x="15134" y="20603"/>
                    <a:pt x="14456" y="20765"/>
                  </a:cubicBezTo>
                  <a:cubicBezTo>
                    <a:pt x="12703" y="21178"/>
                    <a:pt x="10923" y="21600"/>
                    <a:pt x="8941"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38" name="Google Shape;638;p12"/>
            <p:cNvSpPr/>
            <p:nvPr/>
          </p:nvSpPr>
          <p:spPr>
            <a:xfrm>
              <a:off x="13606516" y="4066284"/>
              <a:ext cx="622345" cy="383204"/>
            </a:xfrm>
            <a:custGeom>
              <a:rect b="b" l="l" r="r" t="t"/>
              <a:pathLst>
                <a:path extrusionOk="0" h="21600" w="21540">
                  <a:moveTo>
                    <a:pt x="16031" y="21600"/>
                  </a:moveTo>
                  <a:cubicBezTo>
                    <a:pt x="15720" y="21600"/>
                    <a:pt x="15584" y="21297"/>
                    <a:pt x="15502" y="21116"/>
                  </a:cubicBezTo>
                  <a:cubicBezTo>
                    <a:pt x="15476" y="21058"/>
                    <a:pt x="15455" y="21010"/>
                    <a:pt x="15425" y="20961"/>
                  </a:cubicBezTo>
                  <a:cubicBezTo>
                    <a:pt x="15358" y="20851"/>
                    <a:pt x="15330" y="20846"/>
                    <a:pt x="15178" y="20824"/>
                  </a:cubicBezTo>
                  <a:cubicBezTo>
                    <a:pt x="15117" y="20815"/>
                    <a:pt x="15051" y="20806"/>
                    <a:pt x="14978" y="20787"/>
                  </a:cubicBezTo>
                  <a:cubicBezTo>
                    <a:pt x="14851" y="20753"/>
                    <a:pt x="14733" y="20653"/>
                    <a:pt x="14619" y="20556"/>
                  </a:cubicBezTo>
                  <a:cubicBezTo>
                    <a:pt x="14588" y="20530"/>
                    <a:pt x="14535" y="20486"/>
                    <a:pt x="14493" y="20454"/>
                  </a:cubicBezTo>
                  <a:lnTo>
                    <a:pt x="14082" y="20952"/>
                  </a:lnTo>
                  <a:lnTo>
                    <a:pt x="14002" y="19983"/>
                  </a:lnTo>
                  <a:cubicBezTo>
                    <a:pt x="13985" y="19732"/>
                    <a:pt x="13941" y="19568"/>
                    <a:pt x="13890" y="19378"/>
                  </a:cubicBezTo>
                  <a:cubicBezTo>
                    <a:pt x="13858" y="19258"/>
                    <a:pt x="13834" y="19166"/>
                    <a:pt x="13813" y="19073"/>
                  </a:cubicBezTo>
                  <a:cubicBezTo>
                    <a:pt x="13763" y="18859"/>
                    <a:pt x="13736" y="18634"/>
                    <a:pt x="13711" y="18408"/>
                  </a:cubicBezTo>
                  <a:cubicBezTo>
                    <a:pt x="13692" y="18245"/>
                    <a:pt x="13676" y="18102"/>
                    <a:pt x="13647" y="17964"/>
                  </a:cubicBezTo>
                  <a:cubicBezTo>
                    <a:pt x="13620" y="17842"/>
                    <a:pt x="13596" y="17714"/>
                    <a:pt x="13572" y="17584"/>
                  </a:cubicBezTo>
                  <a:lnTo>
                    <a:pt x="12829" y="17584"/>
                  </a:lnTo>
                  <a:lnTo>
                    <a:pt x="12730" y="17444"/>
                  </a:lnTo>
                  <a:cubicBezTo>
                    <a:pt x="12594" y="17251"/>
                    <a:pt x="12452" y="17062"/>
                    <a:pt x="12311" y="16881"/>
                  </a:cubicBezTo>
                  <a:cubicBezTo>
                    <a:pt x="12086" y="16592"/>
                    <a:pt x="11883" y="16336"/>
                    <a:pt x="11658" y="16126"/>
                  </a:cubicBezTo>
                  <a:cubicBezTo>
                    <a:pt x="11466" y="15941"/>
                    <a:pt x="11311" y="15726"/>
                    <a:pt x="11160" y="15518"/>
                  </a:cubicBezTo>
                  <a:cubicBezTo>
                    <a:pt x="11034" y="15344"/>
                    <a:pt x="10976" y="15228"/>
                    <a:pt x="10919" y="15113"/>
                  </a:cubicBezTo>
                  <a:cubicBezTo>
                    <a:pt x="10872" y="15019"/>
                    <a:pt x="10837" y="14948"/>
                    <a:pt x="10800" y="14908"/>
                  </a:cubicBezTo>
                  <a:cubicBezTo>
                    <a:pt x="10616" y="14714"/>
                    <a:pt x="10383" y="14686"/>
                    <a:pt x="10180" y="14685"/>
                  </a:cubicBezTo>
                  <a:lnTo>
                    <a:pt x="10030" y="14693"/>
                  </a:lnTo>
                  <a:cubicBezTo>
                    <a:pt x="9962" y="14699"/>
                    <a:pt x="9888" y="14705"/>
                    <a:pt x="9816" y="14705"/>
                  </a:cubicBezTo>
                  <a:cubicBezTo>
                    <a:pt x="9614" y="14705"/>
                    <a:pt x="9462" y="14655"/>
                    <a:pt x="9340" y="14549"/>
                  </a:cubicBezTo>
                  <a:cubicBezTo>
                    <a:pt x="9230" y="14451"/>
                    <a:pt x="9153" y="14331"/>
                    <a:pt x="9091" y="14235"/>
                  </a:cubicBezTo>
                  <a:cubicBezTo>
                    <a:pt x="9042" y="14158"/>
                    <a:pt x="9001" y="14095"/>
                    <a:pt x="8969" y="14077"/>
                  </a:cubicBezTo>
                  <a:cubicBezTo>
                    <a:pt x="8879" y="14030"/>
                    <a:pt x="8759" y="14025"/>
                    <a:pt x="8642" y="14019"/>
                  </a:cubicBezTo>
                  <a:cubicBezTo>
                    <a:pt x="8623" y="14020"/>
                    <a:pt x="8600" y="14024"/>
                    <a:pt x="8576" y="14028"/>
                  </a:cubicBezTo>
                  <a:cubicBezTo>
                    <a:pt x="8506" y="14040"/>
                    <a:pt x="8448" y="14050"/>
                    <a:pt x="8393" y="14050"/>
                  </a:cubicBezTo>
                  <a:cubicBezTo>
                    <a:pt x="8320" y="14050"/>
                    <a:pt x="8255" y="14035"/>
                    <a:pt x="8194" y="14005"/>
                  </a:cubicBezTo>
                  <a:cubicBezTo>
                    <a:pt x="7951" y="13872"/>
                    <a:pt x="7845" y="13568"/>
                    <a:pt x="7775" y="13366"/>
                  </a:cubicBezTo>
                  <a:cubicBezTo>
                    <a:pt x="7755" y="13312"/>
                    <a:pt x="7723" y="13218"/>
                    <a:pt x="7709" y="13198"/>
                  </a:cubicBezTo>
                  <a:cubicBezTo>
                    <a:pt x="7629" y="13150"/>
                    <a:pt x="7508" y="13118"/>
                    <a:pt x="7381" y="13118"/>
                  </a:cubicBezTo>
                  <a:cubicBezTo>
                    <a:pt x="7321" y="13118"/>
                    <a:pt x="7262" y="13125"/>
                    <a:pt x="7206" y="13138"/>
                  </a:cubicBezTo>
                  <a:lnTo>
                    <a:pt x="7177" y="13448"/>
                  </a:lnTo>
                  <a:lnTo>
                    <a:pt x="7004" y="13436"/>
                  </a:lnTo>
                  <a:lnTo>
                    <a:pt x="6961" y="13783"/>
                  </a:lnTo>
                  <a:lnTo>
                    <a:pt x="6791" y="13731"/>
                  </a:lnTo>
                  <a:cubicBezTo>
                    <a:pt x="6767" y="13724"/>
                    <a:pt x="6726" y="13723"/>
                    <a:pt x="6677" y="13723"/>
                  </a:cubicBezTo>
                  <a:cubicBezTo>
                    <a:pt x="6668" y="13723"/>
                    <a:pt x="6657" y="13723"/>
                    <a:pt x="6647" y="13723"/>
                  </a:cubicBezTo>
                  <a:cubicBezTo>
                    <a:pt x="6549" y="13723"/>
                    <a:pt x="6430" y="13729"/>
                    <a:pt x="6317" y="13734"/>
                  </a:cubicBezTo>
                  <a:cubicBezTo>
                    <a:pt x="6154" y="13743"/>
                    <a:pt x="6046" y="13749"/>
                    <a:pt x="5970" y="13749"/>
                  </a:cubicBezTo>
                  <a:lnTo>
                    <a:pt x="5807" y="13742"/>
                  </a:lnTo>
                  <a:cubicBezTo>
                    <a:pt x="5637" y="13743"/>
                    <a:pt x="5525" y="13808"/>
                    <a:pt x="5342" y="13954"/>
                  </a:cubicBezTo>
                  <a:cubicBezTo>
                    <a:pt x="5314" y="13979"/>
                    <a:pt x="5253" y="14103"/>
                    <a:pt x="5165" y="14652"/>
                  </a:cubicBezTo>
                  <a:cubicBezTo>
                    <a:pt x="5134" y="14844"/>
                    <a:pt x="5110" y="14995"/>
                    <a:pt x="5054" y="15124"/>
                  </a:cubicBezTo>
                  <a:cubicBezTo>
                    <a:pt x="4878" y="15515"/>
                    <a:pt x="4149" y="15724"/>
                    <a:pt x="3890" y="15724"/>
                  </a:cubicBezTo>
                  <a:cubicBezTo>
                    <a:pt x="3727" y="15724"/>
                    <a:pt x="3599" y="15673"/>
                    <a:pt x="3498" y="15571"/>
                  </a:cubicBezTo>
                  <a:cubicBezTo>
                    <a:pt x="3367" y="15431"/>
                    <a:pt x="3314" y="15222"/>
                    <a:pt x="3271" y="15054"/>
                  </a:cubicBezTo>
                  <a:cubicBezTo>
                    <a:pt x="3086" y="14517"/>
                    <a:pt x="2994" y="13965"/>
                    <a:pt x="2972" y="13296"/>
                  </a:cubicBezTo>
                  <a:cubicBezTo>
                    <a:pt x="2968" y="13167"/>
                    <a:pt x="2973" y="13013"/>
                    <a:pt x="2982" y="12853"/>
                  </a:cubicBezTo>
                  <a:cubicBezTo>
                    <a:pt x="2986" y="12759"/>
                    <a:pt x="2994" y="12584"/>
                    <a:pt x="2990" y="12487"/>
                  </a:cubicBezTo>
                  <a:cubicBezTo>
                    <a:pt x="2944" y="12424"/>
                    <a:pt x="2894" y="12340"/>
                    <a:pt x="2857" y="12221"/>
                  </a:cubicBezTo>
                  <a:cubicBezTo>
                    <a:pt x="2735" y="11822"/>
                    <a:pt x="2840" y="11471"/>
                    <a:pt x="2885" y="11321"/>
                  </a:cubicBezTo>
                  <a:cubicBezTo>
                    <a:pt x="2913" y="11181"/>
                    <a:pt x="2869" y="10982"/>
                    <a:pt x="2481" y="10457"/>
                  </a:cubicBezTo>
                  <a:cubicBezTo>
                    <a:pt x="2376" y="10320"/>
                    <a:pt x="2263" y="10225"/>
                    <a:pt x="2144" y="10176"/>
                  </a:cubicBezTo>
                  <a:cubicBezTo>
                    <a:pt x="1989" y="10118"/>
                    <a:pt x="1794" y="10046"/>
                    <a:pt x="1682" y="9752"/>
                  </a:cubicBezTo>
                  <a:cubicBezTo>
                    <a:pt x="1617" y="9579"/>
                    <a:pt x="1599" y="9370"/>
                    <a:pt x="1630" y="9160"/>
                  </a:cubicBezTo>
                  <a:cubicBezTo>
                    <a:pt x="1686" y="8799"/>
                    <a:pt x="1855" y="8654"/>
                    <a:pt x="1997" y="8591"/>
                  </a:cubicBezTo>
                  <a:cubicBezTo>
                    <a:pt x="1978" y="8547"/>
                    <a:pt x="1960" y="8508"/>
                    <a:pt x="1948" y="8491"/>
                  </a:cubicBezTo>
                  <a:cubicBezTo>
                    <a:pt x="1922" y="8460"/>
                    <a:pt x="1818" y="8459"/>
                    <a:pt x="1733" y="8459"/>
                  </a:cubicBezTo>
                  <a:cubicBezTo>
                    <a:pt x="1556" y="8458"/>
                    <a:pt x="1335" y="8457"/>
                    <a:pt x="1122" y="8228"/>
                  </a:cubicBezTo>
                  <a:cubicBezTo>
                    <a:pt x="696" y="7771"/>
                    <a:pt x="780" y="7002"/>
                    <a:pt x="825" y="6589"/>
                  </a:cubicBezTo>
                  <a:cubicBezTo>
                    <a:pt x="893" y="5948"/>
                    <a:pt x="797" y="5500"/>
                    <a:pt x="631" y="4839"/>
                  </a:cubicBezTo>
                  <a:cubicBezTo>
                    <a:pt x="614" y="4768"/>
                    <a:pt x="597" y="4689"/>
                    <a:pt x="580" y="4607"/>
                  </a:cubicBezTo>
                  <a:cubicBezTo>
                    <a:pt x="561" y="4515"/>
                    <a:pt x="528" y="4359"/>
                    <a:pt x="506" y="4321"/>
                  </a:cubicBezTo>
                  <a:cubicBezTo>
                    <a:pt x="435" y="4252"/>
                    <a:pt x="345" y="4161"/>
                    <a:pt x="277" y="3991"/>
                  </a:cubicBezTo>
                  <a:cubicBezTo>
                    <a:pt x="238" y="3894"/>
                    <a:pt x="219" y="3799"/>
                    <a:pt x="209" y="3723"/>
                  </a:cubicBezTo>
                  <a:cubicBezTo>
                    <a:pt x="185" y="3686"/>
                    <a:pt x="169" y="3659"/>
                    <a:pt x="154" y="3628"/>
                  </a:cubicBezTo>
                  <a:cubicBezTo>
                    <a:pt x="47" y="3418"/>
                    <a:pt x="-60" y="3154"/>
                    <a:pt x="40" y="2729"/>
                  </a:cubicBezTo>
                  <a:cubicBezTo>
                    <a:pt x="126" y="2370"/>
                    <a:pt x="312" y="2145"/>
                    <a:pt x="480" y="1961"/>
                  </a:cubicBezTo>
                  <a:lnTo>
                    <a:pt x="904" y="1497"/>
                  </a:lnTo>
                  <a:lnTo>
                    <a:pt x="1017" y="2308"/>
                  </a:lnTo>
                  <a:cubicBezTo>
                    <a:pt x="1027" y="2377"/>
                    <a:pt x="1054" y="2452"/>
                    <a:pt x="1088" y="2547"/>
                  </a:cubicBezTo>
                  <a:cubicBezTo>
                    <a:pt x="1133" y="2672"/>
                    <a:pt x="1185" y="2820"/>
                    <a:pt x="1219" y="3005"/>
                  </a:cubicBezTo>
                  <a:cubicBezTo>
                    <a:pt x="1256" y="3217"/>
                    <a:pt x="1257" y="3407"/>
                    <a:pt x="1257" y="3545"/>
                  </a:cubicBezTo>
                  <a:cubicBezTo>
                    <a:pt x="1258" y="3631"/>
                    <a:pt x="1260" y="3709"/>
                    <a:pt x="1266" y="3753"/>
                  </a:cubicBezTo>
                  <a:cubicBezTo>
                    <a:pt x="1291" y="3920"/>
                    <a:pt x="1349" y="4145"/>
                    <a:pt x="1416" y="4339"/>
                  </a:cubicBezTo>
                  <a:cubicBezTo>
                    <a:pt x="1633" y="4966"/>
                    <a:pt x="2309" y="5558"/>
                    <a:pt x="2808" y="5558"/>
                  </a:cubicBezTo>
                  <a:cubicBezTo>
                    <a:pt x="2845" y="5558"/>
                    <a:pt x="2882" y="5555"/>
                    <a:pt x="2917" y="5548"/>
                  </a:cubicBezTo>
                  <a:cubicBezTo>
                    <a:pt x="3074" y="5515"/>
                    <a:pt x="3323" y="5333"/>
                    <a:pt x="3388" y="5225"/>
                  </a:cubicBezTo>
                  <a:cubicBezTo>
                    <a:pt x="3387" y="5225"/>
                    <a:pt x="3387" y="5226"/>
                    <a:pt x="3386" y="5226"/>
                  </a:cubicBezTo>
                  <a:cubicBezTo>
                    <a:pt x="3371" y="5226"/>
                    <a:pt x="3333" y="5112"/>
                    <a:pt x="3168" y="4829"/>
                  </a:cubicBezTo>
                  <a:cubicBezTo>
                    <a:pt x="3132" y="4768"/>
                    <a:pt x="3101" y="4748"/>
                    <a:pt x="3014" y="4701"/>
                  </a:cubicBezTo>
                  <a:cubicBezTo>
                    <a:pt x="2943" y="4662"/>
                    <a:pt x="2871" y="4620"/>
                    <a:pt x="2798" y="4560"/>
                  </a:cubicBezTo>
                  <a:cubicBezTo>
                    <a:pt x="2598" y="4394"/>
                    <a:pt x="2459" y="4112"/>
                    <a:pt x="2347" y="3884"/>
                  </a:cubicBezTo>
                  <a:cubicBezTo>
                    <a:pt x="2309" y="3806"/>
                    <a:pt x="2273" y="3732"/>
                    <a:pt x="2236" y="3666"/>
                  </a:cubicBezTo>
                  <a:cubicBezTo>
                    <a:pt x="1901" y="3059"/>
                    <a:pt x="1603" y="2413"/>
                    <a:pt x="1678" y="1789"/>
                  </a:cubicBezTo>
                  <a:cubicBezTo>
                    <a:pt x="1715" y="1481"/>
                    <a:pt x="1840" y="1230"/>
                    <a:pt x="2028" y="1082"/>
                  </a:cubicBezTo>
                  <a:cubicBezTo>
                    <a:pt x="2157" y="981"/>
                    <a:pt x="2296" y="929"/>
                    <a:pt x="2441" y="929"/>
                  </a:cubicBezTo>
                  <a:cubicBezTo>
                    <a:pt x="3060" y="929"/>
                    <a:pt x="3626" y="1884"/>
                    <a:pt x="3930" y="2398"/>
                  </a:cubicBezTo>
                  <a:cubicBezTo>
                    <a:pt x="3930" y="2398"/>
                    <a:pt x="4460" y="3261"/>
                    <a:pt x="4557" y="3424"/>
                  </a:cubicBezTo>
                  <a:cubicBezTo>
                    <a:pt x="4679" y="3633"/>
                    <a:pt x="4755" y="3675"/>
                    <a:pt x="4834" y="3675"/>
                  </a:cubicBezTo>
                  <a:lnTo>
                    <a:pt x="4882" y="3666"/>
                  </a:lnTo>
                  <a:cubicBezTo>
                    <a:pt x="4988" y="3645"/>
                    <a:pt x="5171" y="3612"/>
                    <a:pt x="5288" y="3612"/>
                  </a:cubicBezTo>
                  <a:cubicBezTo>
                    <a:pt x="5330" y="3612"/>
                    <a:pt x="5402" y="3612"/>
                    <a:pt x="5478" y="3653"/>
                  </a:cubicBezTo>
                  <a:lnTo>
                    <a:pt x="5559" y="3639"/>
                  </a:lnTo>
                  <a:lnTo>
                    <a:pt x="5728" y="3639"/>
                  </a:lnTo>
                  <a:lnTo>
                    <a:pt x="5729" y="3691"/>
                  </a:lnTo>
                  <a:cubicBezTo>
                    <a:pt x="5786" y="3700"/>
                    <a:pt x="5843" y="3709"/>
                    <a:pt x="5900" y="3719"/>
                  </a:cubicBezTo>
                  <a:cubicBezTo>
                    <a:pt x="6046" y="3743"/>
                    <a:pt x="6189" y="3767"/>
                    <a:pt x="6331" y="3782"/>
                  </a:cubicBezTo>
                  <a:cubicBezTo>
                    <a:pt x="6295" y="3625"/>
                    <a:pt x="6269" y="3475"/>
                    <a:pt x="6254" y="3328"/>
                  </a:cubicBezTo>
                  <a:cubicBezTo>
                    <a:pt x="6173" y="2560"/>
                    <a:pt x="6349" y="1906"/>
                    <a:pt x="6715" y="1624"/>
                  </a:cubicBezTo>
                  <a:cubicBezTo>
                    <a:pt x="6877" y="1500"/>
                    <a:pt x="7036" y="1491"/>
                    <a:pt x="7153" y="1485"/>
                  </a:cubicBezTo>
                  <a:cubicBezTo>
                    <a:pt x="7179" y="1483"/>
                    <a:pt x="7200" y="1482"/>
                    <a:pt x="7216" y="1480"/>
                  </a:cubicBezTo>
                  <a:lnTo>
                    <a:pt x="7234" y="1337"/>
                  </a:lnTo>
                  <a:cubicBezTo>
                    <a:pt x="7277" y="962"/>
                    <a:pt x="7343" y="387"/>
                    <a:pt x="7789" y="104"/>
                  </a:cubicBezTo>
                  <a:cubicBezTo>
                    <a:pt x="7895" y="35"/>
                    <a:pt x="8021" y="0"/>
                    <a:pt x="8160" y="0"/>
                  </a:cubicBezTo>
                  <a:cubicBezTo>
                    <a:pt x="8531" y="0"/>
                    <a:pt x="8920" y="233"/>
                    <a:pt x="9142" y="464"/>
                  </a:cubicBezTo>
                  <a:cubicBezTo>
                    <a:pt x="9217" y="541"/>
                    <a:pt x="9292" y="633"/>
                    <a:pt x="9366" y="725"/>
                  </a:cubicBezTo>
                  <a:cubicBezTo>
                    <a:pt x="9503" y="893"/>
                    <a:pt x="9630" y="1050"/>
                    <a:pt x="9739" y="1059"/>
                  </a:cubicBezTo>
                  <a:cubicBezTo>
                    <a:pt x="9797" y="1059"/>
                    <a:pt x="9835" y="1055"/>
                    <a:pt x="9873" y="1050"/>
                  </a:cubicBezTo>
                  <a:cubicBezTo>
                    <a:pt x="9939" y="1041"/>
                    <a:pt x="10003" y="1034"/>
                    <a:pt x="10066" y="1034"/>
                  </a:cubicBezTo>
                  <a:cubicBezTo>
                    <a:pt x="10360" y="1034"/>
                    <a:pt x="10577" y="1208"/>
                    <a:pt x="10710" y="1551"/>
                  </a:cubicBezTo>
                  <a:cubicBezTo>
                    <a:pt x="10774" y="1714"/>
                    <a:pt x="10798" y="1876"/>
                    <a:pt x="10816" y="2007"/>
                  </a:cubicBezTo>
                  <a:cubicBezTo>
                    <a:pt x="10822" y="2047"/>
                    <a:pt x="10831" y="2109"/>
                    <a:pt x="10836" y="2128"/>
                  </a:cubicBezTo>
                  <a:cubicBezTo>
                    <a:pt x="10848" y="2146"/>
                    <a:pt x="10870" y="2170"/>
                    <a:pt x="10912" y="2215"/>
                  </a:cubicBezTo>
                  <a:cubicBezTo>
                    <a:pt x="11013" y="2324"/>
                    <a:pt x="11182" y="2505"/>
                    <a:pt x="11246" y="3012"/>
                  </a:cubicBezTo>
                  <a:lnTo>
                    <a:pt x="11261" y="3129"/>
                  </a:lnTo>
                  <a:cubicBezTo>
                    <a:pt x="11299" y="3446"/>
                    <a:pt x="11323" y="3617"/>
                    <a:pt x="11408" y="3768"/>
                  </a:cubicBezTo>
                  <a:cubicBezTo>
                    <a:pt x="11540" y="4007"/>
                    <a:pt x="11989" y="4045"/>
                    <a:pt x="12229" y="4065"/>
                  </a:cubicBezTo>
                  <a:cubicBezTo>
                    <a:pt x="12361" y="4064"/>
                    <a:pt x="12455" y="4027"/>
                    <a:pt x="12555" y="3988"/>
                  </a:cubicBezTo>
                  <a:cubicBezTo>
                    <a:pt x="12668" y="3943"/>
                    <a:pt x="12796" y="3892"/>
                    <a:pt x="12935" y="3892"/>
                  </a:cubicBezTo>
                  <a:cubicBezTo>
                    <a:pt x="13188" y="3892"/>
                    <a:pt x="13414" y="4069"/>
                    <a:pt x="13607" y="4418"/>
                  </a:cubicBezTo>
                  <a:cubicBezTo>
                    <a:pt x="13769" y="4715"/>
                    <a:pt x="13877" y="5044"/>
                    <a:pt x="13973" y="5334"/>
                  </a:cubicBezTo>
                  <a:cubicBezTo>
                    <a:pt x="14057" y="5588"/>
                    <a:pt x="14135" y="5826"/>
                    <a:pt x="14235" y="6013"/>
                  </a:cubicBezTo>
                  <a:cubicBezTo>
                    <a:pt x="14278" y="6095"/>
                    <a:pt x="14325" y="6154"/>
                    <a:pt x="14371" y="6214"/>
                  </a:cubicBezTo>
                  <a:cubicBezTo>
                    <a:pt x="14473" y="6348"/>
                    <a:pt x="14592" y="6504"/>
                    <a:pt x="14691" y="6769"/>
                  </a:cubicBezTo>
                  <a:cubicBezTo>
                    <a:pt x="14719" y="6845"/>
                    <a:pt x="14745" y="6920"/>
                    <a:pt x="14770" y="6993"/>
                  </a:cubicBezTo>
                  <a:cubicBezTo>
                    <a:pt x="14832" y="7178"/>
                    <a:pt x="14877" y="7311"/>
                    <a:pt x="14946" y="7429"/>
                  </a:cubicBezTo>
                  <a:cubicBezTo>
                    <a:pt x="15195" y="7859"/>
                    <a:pt x="15516" y="8125"/>
                    <a:pt x="15854" y="8407"/>
                  </a:cubicBezTo>
                  <a:lnTo>
                    <a:pt x="15987" y="8517"/>
                  </a:lnTo>
                  <a:cubicBezTo>
                    <a:pt x="16247" y="8731"/>
                    <a:pt x="16445" y="8997"/>
                    <a:pt x="16636" y="9255"/>
                  </a:cubicBezTo>
                  <a:cubicBezTo>
                    <a:pt x="16770" y="9435"/>
                    <a:pt x="16893" y="9601"/>
                    <a:pt x="17035" y="9745"/>
                  </a:cubicBezTo>
                  <a:lnTo>
                    <a:pt x="17086" y="9797"/>
                  </a:lnTo>
                  <a:lnTo>
                    <a:pt x="17157" y="9938"/>
                  </a:lnTo>
                  <a:cubicBezTo>
                    <a:pt x="17199" y="10044"/>
                    <a:pt x="17310" y="10086"/>
                    <a:pt x="17498" y="10121"/>
                  </a:cubicBezTo>
                  <a:cubicBezTo>
                    <a:pt x="17947" y="10204"/>
                    <a:pt x="18096" y="10328"/>
                    <a:pt x="18453" y="10772"/>
                  </a:cubicBezTo>
                  <a:cubicBezTo>
                    <a:pt x="18556" y="10905"/>
                    <a:pt x="18684" y="10991"/>
                    <a:pt x="18831" y="11090"/>
                  </a:cubicBezTo>
                  <a:cubicBezTo>
                    <a:pt x="18990" y="11197"/>
                    <a:pt x="19166" y="11316"/>
                    <a:pt x="19329" y="11509"/>
                  </a:cubicBezTo>
                  <a:cubicBezTo>
                    <a:pt x="19460" y="11659"/>
                    <a:pt x="19538" y="11814"/>
                    <a:pt x="19595" y="11926"/>
                  </a:cubicBezTo>
                  <a:cubicBezTo>
                    <a:pt x="19657" y="12048"/>
                    <a:pt x="19657" y="12048"/>
                    <a:pt x="19724" y="12057"/>
                  </a:cubicBezTo>
                  <a:cubicBezTo>
                    <a:pt x="20045" y="12099"/>
                    <a:pt x="20377" y="12141"/>
                    <a:pt x="20702" y="12415"/>
                  </a:cubicBezTo>
                  <a:cubicBezTo>
                    <a:pt x="20738" y="12447"/>
                    <a:pt x="20775" y="12470"/>
                    <a:pt x="20813" y="12495"/>
                  </a:cubicBezTo>
                  <a:cubicBezTo>
                    <a:pt x="20983" y="12607"/>
                    <a:pt x="21208" y="12756"/>
                    <a:pt x="21332" y="13134"/>
                  </a:cubicBezTo>
                  <a:cubicBezTo>
                    <a:pt x="21431" y="13437"/>
                    <a:pt x="21417" y="13741"/>
                    <a:pt x="21407" y="13986"/>
                  </a:cubicBezTo>
                  <a:cubicBezTo>
                    <a:pt x="21403" y="14071"/>
                    <a:pt x="21399" y="14162"/>
                    <a:pt x="21403" y="14208"/>
                  </a:cubicBezTo>
                  <a:cubicBezTo>
                    <a:pt x="21411" y="14314"/>
                    <a:pt x="21425" y="14411"/>
                    <a:pt x="21438" y="14507"/>
                  </a:cubicBezTo>
                  <a:cubicBezTo>
                    <a:pt x="21457" y="14650"/>
                    <a:pt x="21472" y="14761"/>
                    <a:pt x="21482" y="14874"/>
                  </a:cubicBezTo>
                  <a:lnTo>
                    <a:pt x="21540" y="15491"/>
                  </a:lnTo>
                  <a:lnTo>
                    <a:pt x="21157" y="15529"/>
                  </a:lnTo>
                  <a:cubicBezTo>
                    <a:pt x="21081" y="15538"/>
                    <a:pt x="21002" y="15544"/>
                    <a:pt x="20925" y="15544"/>
                  </a:cubicBezTo>
                  <a:lnTo>
                    <a:pt x="20754" y="15535"/>
                  </a:lnTo>
                  <a:cubicBezTo>
                    <a:pt x="20635" y="15529"/>
                    <a:pt x="20487" y="15520"/>
                    <a:pt x="20318" y="15400"/>
                  </a:cubicBezTo>
                  <a:cubicBezTo>
                    <a:pt x="20251" y="15350"/>
                    <a:pt x="20193" y="15285"/>
                    <a:pt x="20143" y="15218"/>
                  </a:cubicBezTo>
                  <a:cubicBezTo>
                    <a:pt x="20117" y="15430"/>
                    <a:pt x="20058" y="15652"/>
                    <a:pt x="19921" y="15821"/>
                  </a:cubicBezTo>
                  <a:cubicBezTo>
                    <a:pt x="19797" y="15969"/>
                    <a:pt x="19658" y="16039"/>
                    <a:pt x="19492" y="16039"/>
                  </a:cubicBezTo>
                  <a:cubicBezTo>
                    <a:pt x="19424" y="16039"/>
                    <a:pt x="19354" y="16027"/>
                    <a:pt x="19284" y="16012"/>
                  </a:cubicBezTo>
                  <a:cubicBezTo>
                    <a:pt x="19235" y="16003"/>
                    <a:pt x="19196" y="15994"/>
                    <a:pt x="19159" y="15994"/>
                  </a:cubicBezTo>
                  <a:cubicBezTo>
                    <a:pt x="19043" y="16192"/>
                    <a:pt x="19064" y="16511"/>
                    <a:pt x="19087" y="16849"/>
                  </a:cubicBezTo>
                  <a:cubicBezTo>
                    <a:pt x="19121" y="17349"/>
                    <a:pt x="19163" y="17967"/>
                    <a:pt x="18904" y="18489"/>
                  </a:cubicBezTo>
                  <a:cubicBezTo>
                    <a:pt x="18729" y="18840"/>
                    <a:pt x="18460" y="18976"/>
                    <a:pt x="18244" y="19086"/>
                  </a:cubicBezTo>
                  <a:cubicBezTo>
                    <a:pt x="18154" y="19131"/>
                    <a:pt x="18083" y="19166"/>
                    <a:pt x="18024" y="19211"/>
                  </a:cubicBezTo>
                  <a:cubicBezTo>
                    <a:pt x="17759" y="19423"/>
                    <a:pt x="17544" y="19549"/>
                    <a:pt x="17313" y="19622"/>
                  </a:cubicBezTo>
                  <a:cubicBezTo>
                    <a:pt x="17103" y="20771"/>
                    <a:pt x="16689" y="21461"/>
                    <a:pt x="16164" y="21583"/>
                  </a:cubicBezTo>
                  <a:cubicBezTo>
                    <a:pt x="16115" y="21595"/>
                    <a:pt x="16070" y="21600"/>
                    <a:pt x="16031"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39" name="Google Shape;639;p12"/>
            <p:cNvSpPr/>
            <p:nvPr/>
          </p:nvSpPr>
          <p:spPr>
            <a:xfrm>
              <a:off x="13713673" y="3923315"/>
              <a:ext cx="734018" cy="455551"/>
            </a:xfrm>
            <a:custGeom>
              <a:rect b="b" l="l" r="r" t="t"/>
              <a:pathLst>
                <a:path extrusionOk="0" h="21600" w="21575">
                  <a:moveTo>
                    <a:pt x="16448" y="20456"/>
                  </a:moveTo>
                  <a:cubicBezTo>
                    <a:pt x="16374" y="20360"/>
                    <a:pt x="16312" y="20232"/>
                    <a:pt x="16245" y="20087"/>
                  </a:cubicBezTo>
                  <a:cubicBezTo>
                    <a:pt x="16210" y="20012"/>
                    <a:pt x="16193" y="19994"/>
                    <a:pt x="16193" y="19993"/>
                  </a:cubicBezTo>
                  <a:cubicBezTo>
                    <a:pt x="16131" y="20041"/>
                    <a:pt x="16065" y="20059"/>
                    <a:pt x="15986" y="20059"/>
                  </a:cubicBezTo>
                  <a:cubicBezTo>
                    <a:pt x="15952" y="20059"/>
                    <a:pt x="15915" y="20055"/>
                    <a:pt x="15877" y="20048"/>
                  </a:cubicBezTo>
                  <a:cubicBezTo>
                    <a:pt x="15696" y="20008"/>
                    <a:pt x="15574" y="19855"/>
                    <a:pt x="15485" y="19743"/>
                  </a:cubicBezTo>
                  <a:cubicBezTo>
                    <a:pt x="15424" y="19666"/>
                    <a:pt x="15388" y="19623"/>
                    <a:pt x="15359" y="19618"/>
                  </a:cubicBezTo>
                  <a:cubicBezTo>
                    <a:pt x="15323" y="19612"/>
                    <a:pt x="15287" y="19609"/>
                    <a:pt x="15250" y="19609"/>
                  </a:cubicBezTo>
                  <a:cubicBezTo>
                    <a:pt x="15174" y="19609"/>
                    <a:pt x="15094" y="19619"/>
                    <a:pt x="15015" y="19628"/>
                  </a:cubicBezTo>
                  <a:lnTo>
                    <a:pt x="14649" y="19668"/>
                  </a:lnTo>
                  <a:lnTo>
                    <a:pt x="14609" y="19230"/>
                  </a:lnTo>
                  <a:cubicBezTo>
                    <a:pt x="14602" y="19154"/>
                    <a:pt x="14592" y="19079"/>
                    <a:pt x="14581" y="19003"/>
                  </a:cubicBezTo>
                  <a:cubicBezTo>
                    <a:pt x="14566" y="18887"/>
                    <a:pt x="14550" y="18775"/>
                    <a:pt x="14540" y="18659"/>
                  </a:cubicBezTo>
                  <a:cubicBezTo>
                    <a:pt x="14529" y="18526"/>
                    <a:pt x="14534" y="18394"/>
                    <a:pt x="14539" y="18278"/>
                  </a:cubicBezTo>
                  <a:cubicBezTo>
                    <a:pt x="14541" y="18214"/>
                    <a:pt x="14547" y="18098"/>
                    <a:pt x="14541" y="18062"/>
                  </a:cubicBezTo>
                  <a:cubicBezTo>
                    <a:pt x="14532" y="18060"/>
                    <a:pt x="14456" y="18010"/>
                    <a:pt x="14411" y="17981"/>
                  </a:cubicBezTo>
                  <a:cubicBezTo>
                    <a:pt x="14357" y="17946"/>
                    <a:pt x="14304" y="17911"/>
                    <a:pt x="14259" y="17872"/>
                  </a:cubicBezTo>
                  <a:cubicBezTo>
                    <a:pt x="14093" y="17733"/>
                    <a:pt x="13891" y="17707"/>
                    <a:pt x="13676" y="17681"/>
                  </a:cubicBezTo>
                  <a:cubicBezTo>
                    <a:pt x="13351" y="17637"/>
                    <a:pt x="13228" y="17398"/>
                    <a:pt x="13137" y="17224"/>
                  </a:cubicBezTo>
                  <a:cubicBezTo>
                    <a:pt x="13100" y="17150"/>
                    <a:pt x="13071" y="17093"/>
                    <a:pt x="13023" y="17039"/>
                  </a:cubicBezTo>
                  <a:cubicBezTo>
                    <a:pt x="12938" y="16939"/>
                    <a:pt x="12832" y="16869"/>
                    <a:pt x="12720" y="16794"/>
                  </a:cubicBezTo>
                  <a:cubicBezTo>
                    <a:pt x="12574" y="16697"/>
                    <a:pt x="12410" y="16588"/>
                    <a:pt x="12260" y="16398"/>
                  </a:cubicBezTo>
                  <a:cubicBezTo>
                    <a:pt x="12044" y="16129"/>
                    <a:pt x="12016" y="16095"/>
                    <a:pt x="11754" y="16047"/>
                  </a:cubicBezTo>
                  <a:cubicBezTo>
                    <a:pt x="11546" y="16008"/>
                    <a:pt x="11204" y="15944"/>
                    <a:pt x="11037" y="15516"/>
                  </a:cubicBezTo>
                  <a:cubicBezTo>
                    <a:pt x="10918" y="15387"/>
                    <a:pt x="10811" y="15246"/>
                    <a:pt x="10704" y="15104"/>
                  </a:cubicBezTo>
                  <a:cubicBezTo>
                    <a:pt x="10560" y="14913"/>
                    <a:pt x="10424" y="14732"/>
                    <a:pt x="10260" y="14598"/>
                  </a:cubicBezTo>
                  <a:lnTo>
                    <a:pt x="10151" y="14507"/>
                  </a:lnTo>
                  <a:cubicBezTo>
                    <a:pt x="9829" y="14242"/>
                    <a:pt x="9497" y="13968"/>
                    <a:pt x="9218" y="13489"/>
                  </a:cubicBezTo>
                  <a:cubicBezTo>
                    <a:pt x="9106" y="13305"/>
                    <a:pt x="9042" y="13116"/>
                    <a:pt x="8986" y="12950"/>
                  </a:cubicBezTo>
                  <a:lnTo>
                    <a:pt x="8922" y="12771"/>
                  </a:lnTo>
                  <a:cubicBezTo>
                    <a:pt x="8892" y="12691"/>
                    <a:pt x="8851" y="12637"/>
                    <a:pt x="8789" y="12557"/>
                  </a:cubicBezTo>
                  <a:cubicBezTo>
                    <a:pt x="8723" y="12471"/>
                    <a:pt x="8657" y="12382"/>
                    <a:pt x="8593" y="12263"/>
                  </a:cubicBezTo>
                  <a:cubicBezTo>
                    <a:pt x="8467" y="12027"/>
                    <a:pt x="8381" y="11772"/>
                    <a:pt x="8299" y="11525"/>
                  </a:cubicBezTo>
                  <a:cubicBezTo>
                    <a:pt x="8225" y="11302"/>
                    <a:pt x="8156" y="11095"/>
                    <a:pt x="8066" y="10935"/>
                  </a:cubicBezTo>
                  <a:cubicBezTo>
                    <a:pt x="7998" y="10811"/>
                    <a:pt x="7965" y="10811"/>
                    <a:pt x="7939" y="10811"/>
                  </a:cubicBezTo>
                  <a:cubicBezTo>
                    <a:pt x="7893" y="10811"/>
                    <a:pt x="7831" y="10836"/>
                    <a:pt x="7758" y="10864"/>
                  </a:cubicBezTo>
                  <a:cubicBezTo>
                    <a:pt x="7651" y="10907"/>
                    <a:pt x="7519" y="10959"/>
                    <a:pt x="7367" y="10959"/>
                  </a:cubicBezTo>
                  <a:cubicBezTo>
                    <a:pt x="6967" y="10927"/>
                    <a:pt x="6479" y="10888"/>
                    <a:pt x="6202" y="10392"/>
                  </a:cubicBezTo>
                  <a:cubicBezTo>
                    <a:pt x="6016" y="10067"/>
                    <a:pt x="5973" y="9715"/>
                    <a:pt x="5934" y="9403"/>
                  </a:cubicBezTo>
                  <a:lnTo>
                    <a:pt x="5921" y="9303"/>
                  </a:lnTo>
                  <a:cubicBezTo>
                    <a:pt x="5843" y="9189"/>
                    <a:pt x="5768" y="9110"/>
                    <a:pt x="5693" y="8964"/>
                  </a:cubicBezTo>
                  <a:cubicBezTo>
                    <a:pt x="5605" y="8795"/>
                    <a:pt x="5579" y="8609"/>
                    <a:pt x="5561" y="8486"/>
                  </a:cubicBezTo>
                  <a:cubicBezTo>
                    <a:pt x="5559" y="8468"/>
                    <a:pt x="5553" y="8432"/>
                    <a:pt x="5549" y="8408"/>
                  </a:cubicBezTo>
                  <a:cubicBezTo>
                    <a:pt x="5548" y="8409"/>
                    <a:pt x="5521" y="8408"/>
                    <a:pt x="5502" y="8408"/>
                  </a:cubicBezTo>
                  <a:cubicBezTo>
                    <a:pt x="5465" y="8408"/>
                    <a:pt x="5426" y="8413"/>
                    <a:pt x="5388" y="8418"/>
                  </a:cubicBezTo>
                  <a:cubicBezTo>
                    <a:pt x="5333" y="8424"/>
                    <a:pt x="5285" y="8429"/>
                    <a:pt x="5240" y="8429"/>
                  </a:cubicBezTo>
                  <a:cubicBezTo>
                    <a:pt x="4918" y="8404"/>
                    <a:pt x="4714" y="8154"/>
                    <a:pt x="4549" y="7954"/>
                  </a:cubicBezTo>
                  <a:cubicBezTo>
                    <a:pt x="4499" y="7892"/>
                    <a:pt x="4449" y="7830"/>
                    <a:pt x="4398" y="7778"/>
                  </a:cubicBezTo>
                  <a:cubicBezTo>
                    <a:pt x="4284" y="7659"/>
                    <a:pt x="4062" y="7538"/>
                    <a:pt x="3886" y="7538"/>
                  </a:cubicBezTo>
                  <a:cubicBezTo>
                    <a:pt x="3824" y="7538"/>
                    <a:pt x="3795" y="7554"/>
                    <a:pt x="3787" y="7559"/>
                  </a:cubicBezTo>
                  <a:cubicBezTo>
                    <a:pt x="3719" y="7601"/>
                    <a:pt x="3715" y="7604"/>
                    <a:pt x="3682" y="7883"/>
                  </a:cubicBezTo>
                  <a:lnTo>
                    <a:pt x="3658" y="8075"/>
                  </a:lnTo>
                  <a:cubicBezTo>
                    <a:pt x="3559" y="8758"/>
                    <a:pt x="3201" y="8778"/>
                    <a:pt x="3049" y="8786"/>
                  </a:cubicBezTo>
                  <a:cubicBezTo>
                    <a:pt x="2997" y="8789"/>
                    <a:pt x="2937" y="8792"/>
                    <a:pt x="2911" y="8812"/>
                  </a:cubicBezTo>
                  <a:cubicBezTo>
                    <a:pt x="2820" y="8882"/>
                    <a:pt x="2848" y="9182"/>
                    <a:pt x="2851" y="9216"/>
                  </a:cubicBezTo>
                  <a:cubicBezTo>
                    <a:pt x="2863" y="9328"/>
                    <a:pt x="2893" y="9464"/>
                    <a:pt x="2926" y="9563"/>
                  </a:cubicBezTo>
                  <a:cubicBezTo>
                    <a:pt x="3020" y="9832"/>
                    <a:pt x="3119" y="10113"/>
                    <a:pt x="3008" y="10419"/>
                  </a:cubicBezTo>
                  <a:cubicBezTo>
                    <a:pt x="2894" y="10733"/>
                    <a:pt x="2661" y="10733"/>
                    <a:pt x="2549" y="10733"/>
                  </a:cubicBezTo>
                  <a:cubicBezTo>
                    <a:pt x="2308" y="10727"/>
                    <a:pt x="2110" y="10695"/>
                    <a:pt x="1913" y="10663"/>
                  </a:cubicBezTo>
                  <a:cubicBezTo>
                    <a:pt x="1775" y="10640"/>
                    <a:pt x="1644" y="10618"/>
                    <a:pt x="1511" y="10606"/>
                  </a:cubicBezTo>
                  <a:lnTo>
                    <a:pt x="1281" y="10592"/>
                  </a:lnTo>
                  <a:lnTo>
                    <a:pt x="1280" y="10585"/>
                  </a:lnTo>
                  <a:lnTo>
                    <a:pt x="1254" y="10582"/>
                  </a:lnTo>
                  <a:lnTo>
                    <a:pt x="1231" y="10353"/>
                  </a:lnTo>
                  <a:lnTo>
                    <a:pt x="1231" y="10159"/>
                  </a:lnTo>
                  <a:cubicBezTo>
                    <a:pt x="1171" y="9678"/>
                    <a:pt x="593" y="5639"/>
                    <a:pt x="73" y="2034"/>
                  </a:cubicBezTo>
                  <a:lnTo>
                    <a:pt x="0" y="1532"/>
                  </a:lnTo>
                  <a:lnTo>
                    <a:pt x="3181" y="0"/>
                  </a:lnTo>
                  <a:lnTo>
                    <a:pt x="3289" y="92"/>
                  </a:lnTo>
                  <a:cubicBezTo>
                    <a:pt x="4652" y="1261"/>
                    <a:pt x="6177" y="2559"/>
                    <a:pt x="6400" y="2733"/>
                  </a:cubicBezTo>
                  <a:lnTo>
                    <a:pt x="6657" y="2744"/>
                  </a:lnTo>
                  <a:lnTo>
                    <a:pt x="6616" y="3104"/>
                  </a:lnTo>
                  <a:cubicBezTo>
                    <a:pt x="6705" y="3311"/>
                    <a:pt x="7140" y="3962"/>
                    <a:pt x="7687" y="4657"/>
                  </a:cubicBezTo>
                  <a:lnTo>
                    <a:pt x="7840" y="4694"/>
                  </a:lnTo>
                  <a:cubicBezTo>
                    <a:pt x="8006" y="4522"/>
                    <a:pt x="8220" y="4500"/>
                    <a:pt x="8373" y="4500"/>
                  </a:cubicBezTo>
                  <a:cubicBezTo>
                    <a:pt x="8557" y="4500"/>
                    <a:pt x="8766" y="4540"/>
                    <a:pt x="8948" y="4575"/>
                  </a:cubicBezTo>
                  <a:cubicBezTo>
                    <a:pt x="9082" y="4601"/>
                    <a:pt x="9175" y="4620"/>
                    <a:pt x="9239" y="4620"/>
                  </a:cubicBezTo>
                  <a:cubicBezTo>
                    <a:pt x="9387" y="4620"/>
                    <a:pt x="9529" y="4644"/>
                    <a:pt x="9673" y="4670"/>
                  </a:cubicBezTo>
                  <a:cubicBezTo>
                    <a:pt x="9800" y="4692"/>
                    <a:pt x="9928" y="4716"/>
                    <a:pt x="10052" y="4716"/>
                  </a:cubicBezTo>
                  <a:cubicBezTo>
                    <a:pt x="10149" y="4716"/>
                    <a:pt x="10229" y="4700"/>
                    <a:pt x="10295" y="4668"/>
                  </a:cubicBezTo>
                  <a:cubicBezTo>
                    <a:pt x="10615" y="4517"/>
                    <a:pt x="10831" y="4304"/>
                    <a:pt x="10840" y="4296"/>
                  </a:cubicBezTo>
                  <a:lnTo>
                    <a:pt x="11033" y="4099"/>
                  </a:lnTo>
                  <a:lnTo>
                    <a:pt x="12272" y="5967"/>
                  </a:lnTo>
                  <a:cubicBezTo>
                    <a:pt x="12333" y="5982"/>
                    <a:pt x="12415" y="6002"/>
                    <a:pt x="12490" y="6022"/>
                  </a:cubicBezTo>
                  <a:lnTo>
                    <a:pt x="12845" y="5785"/>
                  </a:lnTo>
                  <a:lnTo>
                    <a:pt x="12862" y="6472"/>
                  </a:lnTo>
                  <a:cubicBezTo>
                    <a:pt x="12869" y="6747"/>
                    <a:pt x="12981" y="7482"/>
                    <a:pt x="13097" y="8137"/>
                  </a:cubicBezTo>
                  <a:lnTo>
                    <a:pt x="13544" y="8278"/>
                  </a:lnTo>
                  <a:lnTo>
                    <a:pt x="13725" y="8917"/>
                  </a:lnTo>
                  <a:cubicBezTo>
                    <a:pt x="13803" y="9198"/>
                    <a:pt x="13870" y="9436"/>
                    <a:pt x="13941" y="9671"/>
                  </a:cubicBezTo>
                  <a:cubicBezTo>
                    <a:pt x="13959" y="9730"/>
                    <a:pt x="13975" y="9796"/>
                    <a:pt x="13992" y="9865"/>
                  </a:cubicBezTo>
                  <a:cubicBezTo>
                    <a:pt x="14023" y="9995"/>
                    <a:pt x="14044" y="10071"/>
                    <a:pt x="14057" y="10105"/>
                  </a:cubicBezTo>
                  <a:cubicBezTo>
                    <a:pt x="14058" y="10104"/>
                    <a:pt x="14060" y="10104"/>
                    <a:pt x="14062" y="10104"/>
                  </a:cubicBezTo>
                  <a:cubicBezTo>
                    <a:pt x="14079" y="10104"/>
                    <a:pt x="14132" y="10117"/>
                    <a:pt x="14237" y="10117"/>
                  </a:cubicBezTo>
                  <a:lnTo>
                    <a:pt x="14575" y="10103"/>
                  </a:lnTo>
                  <a:cubicBezTo>
                    <a:pt x="14575" y="10103"/>
                    <a:pt x="14688" y="10108"/>
                    <a:pt x="14695" y="10108"/>
                  </a:cubicBezTo>
                  <a:cubicBezTo>
                    <a:pt x="14782" y="10108"/>
                    <a:pt x="14828" y="10101"/>
                    <a:pt x="14873" y="10094"/>
                  </a:cubicBezTo>
                  <a:cubicBezTo>
                    <a:pt x="14952" y="10082"/>
                    <a:pt x="15025" y="10072"/>
                    <a:pt x="15097" y="10072"/>
                  </a:cubicBezTo>
                  <a:cubicBezTo>
                    <a:pt x="15241" y="10072"/>
                    <a:pt x="15360" y="10110"/>
                    <a:pt x="15470" y="10193"/>
                  </a:cubicBezTo>
                  <a:cubicBezTo>
                    <a:pt x="15699" y="10364"/>
                    <a:pt x="15767" y="10676"/>
                    <a:pt x="15812" y="10883"/>
                  </a:cubicBezTo>
                  <a:cubicBezTo>
                    <a:pt x="15825" y="10943"/>
                    <a:pt x="15841" y="11015"/>
                    <a:pt x="15857" y="11053"/>
                  </a:cubicBezTo>
                  <a:cubicBezTo>
                    <a:pt x="15856" y="11052"/>
                    <a:pt x="15857" y="11051"/>
                    <a:pt x="15857" y="11051"/>
                  </a:cubicBezTo>
                  <a:cubicBezTo>
                    <a:pt x="15862" y="11051"/>
                    <a:pt x="15877" y="11063"/>
                    <a:pt x="15900" y="11083"/>
                  </a:cubicBezTo>
                  <a:cubicBezTo>
                    <a:pt x="15921" y="10830"/>
                    <a:pt x="15968" y="10564"/>
                    <a:pt x="16082" y="10310"/>
                  </a:cubicBezTo>
                  <a:cubicBezTo>
                    <a:pt x="16141" y="10178"/>
                    <a:pt x="16213" y="10074"/>
                    <a:pt x="16276" y="9983"/>
                  </a:cubicBezTo>
                  <a:cubicBezTo>
                    <a:pt x="16320" y="9918"/>
                    <a:pt x="16356" y="9868"/>
                    <a:pt x="16384" y="9810"/>
                  </a:cubicBezTo>
                  <a:cubicBezTo>
                    <a:pt x="16523" y="9535"/>
                    <a:pt x="16699" y="9345"/>
                    <a:pt x="16855" y="9179"/>
                  </a:cubicBezTo>
                  <a:cubicBezTo>
                    <a:pt x="16923" y="9105"/>
                    <a:pt x="16975" y="9050"/>
                    <a:pt x="17024" y="8990"/>
                  </a:cubicBezTo>
                  <a:lnTo>
                    <a:pt x="17100" y="8899"/>
                  </a:lnTo>
                  <a:cubicBezTo>
                    <a:pt x="17168" y="8820"/>
                    <a:pt x="17259" y="8713"/>
                    <a:pt x="17289" y="8640"/>
                  </a:cubicBezTo>
                  <a:lnTo>
                    <a:pt x="17315" y="8551"/>
                  </a:lnTo>
                  <a:cubicBezTo>
                    <a:pt x="17353" y="8410"/>
                    <a:pt x="17423" y="8150"/>
                    <a:pt x="17668" y="8015"/>
                  </a:cubicBezTo>
                  <a:lnTo>
                    <a:pt x="17733" y="7980"/>
                  </a:lnTo>
                  <a:cubicBezTo>
                    <a:pt x="17832" y="7927"/>
                    <a:pt x="17918" y="7882"/>
                    <a:pt x="17953" y="7810"/>
                  </a:cubicBezTo>
                  <a:cubicBezTo>
                    <a:pt x="17958" y="7785"/>
                    <a:pt x="18021" y="7510"/>
                    <a:pt x="18027" y="7442"/>
                  </a:cubicBezTo>
                  <a:lnTo>
                    <a:pt x="18029" y="7420"/>
                  </a:lnTo>
                  <a:cubicBezTo>
                    <a:pt x="18026" y="7352"/>
                    <a:pt x="18029" y="7283"/>
                    <a:pt x="18037" y="7215"/>
                  </a:cubicBezTo>
                  <a:lnTo>
                    <a:pt x="18035" y="6295"/>
                  </a:lnTo>
                  <a:lnTo>
                    <a:pt x="18509" y="6913"/>
                  </a:lnTo>
                  <a:cubicBezTo>
                    <a:pt x="18565" y="6976"/>
                    <a:pt x="18625" y="7072"/>
                    <a:pt x="18677" y="7190"/>
                  </a:cubicBezTo>
                  <a:cubicBezTo>
                    <a:pt x="18771" y="7396"/>
                    <a:pt x="18987" y="7920"/>
                    <a:pt x="18975" y="8330"/>
                  </a:cubicBezTo>
                  <a:cubicBezTo>
                    <a:pt x="18958" y="8863"/>
                    <a:pt x="18667" y="9146"/>
                    <a:pt x="18432" y="9374"/>
                  </a:cubicBezTo>
                  <a:cubicBezTo>
                    <a:pt x="18406" y="9399"/>
                    <a:pt x="18373" y="9431"/>
                    <a:pt x="18343" y="9462"/>
                  </a:cubicBezTo>
                  <a:cubicBezTo>
                    <a:pt x="18440" y="9502"/>
                    <a:pt x="18540" y="9564"/>
                    <a:pt x="18626" y="9678"/>
                  </a:cubicBezTo>
                  <a:cubicBezTo>
                    <a:pt x="18679" y="9746"/>
                    <a:pt x="18726" y="9815"/>
                    <a:pt x="18770" y="9880"/>
                  </a:cubicBezTo>
                  <a:cubicBezTo>
                    <a:pt x="18890" y="10060"/>
                    <a:pt x="18919" y="10089"/>
                    <a:pt x="18976" y="10089"/>
                  </a:cubicBezTo>
                  <a:cubicBezTo>
                    <a:pt x="18998" y="10089"/>
                    <a:pt x="19021" y="10084"/>
                    <a:pt x="19047" y="10077"/>
                  </a:cubicBezTo>
                  <a:cubicBezTo>
                    <a:pt x="19046" y="10077"/>
                    <a:pt x="19053" y="10052"/>
                    <a:pt x="19064" y="10019"/>
                  </a:cubicBezTo>
                  <a:cubicBezTo>
                    <a:pt x="19104" y="9899"/>
                    <a:pt x="19171" y="9701"/>
                    <a:pt x="19317" y="9566"/>
                  </a:cubicBezTo>
                  <a:cubicBezTo>
                    <a:pt x="19394" y="9494"/>
                    <a:pt x="19475" y="9458"/>
                    <a:pt x="19559" y="9458"/>
                  </a:cubicBezTo>
                  <a:cubicBezTo>
                    <a:pt x="19835" y="9458"/>
                    <a:pt x="19979" y="9830"/>
                    <a:pt x="20074" y="10077"/>
                  </a:cubicBezTo>
                  <a:cubicBezTo>
                    <a:pt x="20094" y="10129"/>
                    <a:pt x="20126" y="10211"/>
                    <a:pt x="20139" y="10233"/>
                  </a:cubicBezTo>
                  <a:cubicBezTo>
                    <a:pt x="20190" y="10310"/>
                    <a:pt x="20319" y="10370"/>
                    <a:pt x="20434" y="10422"/>
                  </a:cubicBezTo>
                  <a:cubicBezTo>
                    <a:pt x="20484" y="10445"/>
                    <a:pt x="20533" y="10468"/>
                    <a:pt x="20578" y="10492"/>
                  </a:cubicBezTo>
                  <a:cubicBezTo>
                    <a:pt x="20634" y="10522"/>
                    <a:pt x="20712" y="10535"/>
                    <a:pt x="20794" y="10549"/>
                  </a:cubicBezTo>
                  <a:cubicBezTo>
                    <a:pt x="20971" y="10580"/>
                    <a:pt x="21186" y="10616"/>
                    <a:pt x="21368" y="10836"/>
                  </a:cubicBezTo>
                  <a:cubicBezTo>
                    <a:pt x="21600" y="11119"/>
                    <a:pt x="21584" y="11467"/>
                    <a:pt x="21566" y="11603"/>
                  </a:cubicBezTo>
                  <a:cubicBezTo>
                    <a:pt x="21507" y="12044"/>
                    <a:pt x="21208" y="12305"/>
                    <a:pt x="21021" y="12374"/>
                  </a:cubicBezTo>
                  <a:lnTo>
                    <a:pt x="20925" y="12403"/>
                  </a:lnTo>
                  <a:lnTo>
                    <a:pt x="20826" y="12425"/>
                  </a:lnTo>
                  <a:cubicBezTo>
                    <a:pt x="20703" y="12451"/>
                    <a:pt x="20695" y="12452"/>
                    <a:pt x="20634" y="12574"/>
                  </a:cubicBezTo>
                  <a:cubicBezTo>
                    <a:pt x="20619" y="12605"/>
                    <a:pt x="20603" y="12647"/>
                    <a:pt x="20587" y="12688"/>
                  </a:cubicBezTo>
                  <a:cubicBezTo>
                    <a:pt x="20506" y="12895"/>
                    <a:pt x="20363" y="13260"/>
                    <a:pt x="20040" y="13260"/>
                  </a:cubicBezTo>
                  <a:cubicBezTo>
                    <a:pt x="20012" y="13260"/>
                    <a:pt x="19982" y="13257"/>
                    <a:pt x="19950" y="13251"/>
                  </a:cubicBezTo>
                  <a:cubicBezTo>
                    <a:pt x="19819" y="13225"/>
                    <a:pt x="19715" y="13136"/>
                    <a:pt x="19639" y="13071"/>
                  </a:cubicBezTo>
                  <a:cubicBezTo>
                    <a:pt x="19606" y="13042"/>
                    <a:pt x="19559" y="13003"/>
                    <a:pt x="19542" y="12999"/>
                  </a:cubicBezTo>
                  <a:cubicBezTo>
                    <a:pt x="19464" y="13000"/>
                    <a:pt x="19388" y="13031"/>
                    <a:pt x="19300" y="13067"/>
                  </a:cubicBezTo>
                  <a:cubicBezTo>
                    <a:pt x="19192" y="13111"/>
                    <a:pt x="19071" y="13161"/>
                    <a:pt x="18930" y="13161"/>
                  </a:cubicBezTo>
                  <a:cubicBezTo>
                    <a:pt x="18829" y="13161"/>
                    <a:pt x="18732" y="13135"/>
                    <a:pt x="18636" y="13082"/>
                  </a:cubicBezTo>
                  <a:cubicBezTo>
                    <a:pt x="18368" y="12934"/>
                    <a:pt x="18188" y="12696"/>
                    <a:pt x="18117" y="12391"/>
                  </a:cubicBezTo>
                  <a:cubicBezTo>
                    <a:pt x="18060" y="12149"/>
                    <a:pt x="18078" y="11879"/>
                    <a:pt x="18165" y="11631"/>
                  </a:cubicBezTo>
                  <a:cubicBezTo>
                    <a:pt x="18124" y="11699"/>
                    <a:pt x="18074" y="11773"/>
                    <a:pt x="18013" y="11834"/>
                  </a:cubicBezTo>
                  <a:cubicBezTo>
                    <a:pt x="17866" y="11980"/>
                    <a:pt x="17703" y="11997"/>
                    <a:pt x="17593" y="11997"/>
                  </a:cubicBezTo>
                  <a:cubicBezTo>
                    <a:pt x="17569" y="11997"/>
                    <a:pt x="17355" y="11984"/>
                    <a:pt x="17355" y="11984"/>
                  </a:cubicBezTo>
                  <a:cubicBezTo>
                    <a:pt x="17411" y="12126"/>
                    <a:pt x="17472" y="12335"/>
                    <a:pt x="17427" y="12598"/>
                  </a:cubicBezTo>
                  <a:cubicBezTo>
                    <a:pt x="17363" y="12974"/>
                    <a:pt x="17161" y="13115"/>
                    <a:pt x="17004" y="13174"/>
                  </a:cubicBezTo>
                  <a:cubicBezTo>
                    <a:pt x="17020" y="13723"/>
                    <a:pt x="16862" y="14491"/>
                    <a:pt x="16849" y="14527"/>
                  </a:cubicBezTo>
                  <a:lnTo>
                    <a:pt x="16774" y="14748"/>
                  </a:lnTo>
                  <a:lnTo>
                    <a:pt x="16611" y="14773"/>
                  </a:lnTo>
                  <a:lnTo>
                    <a:pt x="16546" y="14777"/>
                  </a:lnTo>
                  <a:cubicBezTo>
                    <a:pt x="16387" y="14777"/>
                    <a:pt x="16247" y="14713"/>
                    <a:pt x="16122" y="14655"/>
                  </a:cubicBezTo>
                  <a:cubicBezTo>
                    <a:pt x="16027" y="14612"/>
                    <a:pt x="15937" y="14571"/>
                    <a:pt x="15872" y="14571"/>
                  </a:cubicBezTo>
                  <a:cubicBezTo>
                    <a:pt x="15755" y="14613"/>
                    <a:pt x="15728" y="14670"/>
                    <a:pt x="15717" y="14725"/>
                  </a:cubicBezTo>
                  <a:cubicBezTo>
                    <a:pt x="15738" y="14750"/>
                    <a:pt x="15832" y="14853"/>
                    <a:pt x="15832" y="14853"/>
                  </a:cubicBezTo>
                  <a:cubicBezTo>
                    <a:pt x="15878" y="14904"/>
                    <a:pt x="15948" y="14922"/>
                    <a:pt x="16030" y="14944"/>
                  </a:cubicBezTo>
                  <a:cubicBezTo>
                    <a:pt x="16139" y="14972"/>
                    <a:pt x="16275" y="15006"/>
                    <a:pt x="16403" y="15136"/>
                  </a:cubicBezTo>
                  <a:cubicBezTo>
                    <a:pt x="16701" y="15435"/>
                    <a:pt x="16662" y="15944"/>
                    <a:pt x="16643" y="16188"/>
                  </a:cubicBezTo>
                  <a:cubicBezTo>
                    <a:pt x="16638" y="16265"/>
                    <a:pt x="16630" y="16359"/>
                    <a:pt x="16635" y="16392"/>
                  </a:cubicBezTo>
                  <a:cubicBezTo>
                    <a:pt x="16642" y="16443"/>
                    <a:pt x="16710" y="16539"/>
                    <a:pt x="16765" y="16617"/>
                  </a:cubicBezTo>
                  <a:cubicBezTo>
                    <a:pt x="16879" y="16775"/>
                    <a:pt x="17031" y="16988"/>
                    <a:pt x="17085" y="17336"/>
                  </a:cubicBezTo>
                  <a:cubicBezTo>
                    <a:pt x="17128" y="17612"/>
                    <a:pt x="17057" y="17929"/>
                    <a:pt x="16960" y="18315"/>
                  </a:cubicBezTo>
                  <a:cubicBezTo>
                    <a:pt x="16942" y="18386"/>
                    <a:pt x="16929" y="18437"/>
                    <a:pt x="16921" y="18475"/>
                  </a:cubicBezTo>
                  <a:cubicBezTo>
                    <a:pt x="16899" y="18585"/>
                    <a:pt x="16865" y="18707"/>
                    <a:pt x="16829" y="18831"/>
                  </a:cubicBezTo>
                  <a:cubicBezTo>
                    <a:pt x="16792" y="18963"/>
                    <a:pt x="16744" y="19128"/>
                    <a:pt x="16741" y="19218"/>
                  </a:cubicBezTo>
                  <a:cubicBezTo>
                    <a:pt x="16737" y="19319"/>
                    <a:pt x="16803" y="19535"/>
                    <a:pt x="16842" y="19664"/>
                  </a:cubicBezTo>
                  <a:cubicBezTo>
                    <a:pt x="16883" y="19796"/>
                    <a:pt x="16899" y="19853"/>
                    <a:pt x="16912" y="19909"/>
                  </a:cubicBezTo>
                  <a:lnTo>
                    <a:pt x="17324" y="21600"/>
                  </a:lnTo>
                  <a:lnTo>
                    <a:pt x="16448" y="20456"/>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40" name="Google Shape;640;p12"/>
            <p:cNvSpPr/>
            <p:nvPr/>
          </p:nvSpPr>
          <p:spPr>
            <a:xfrm>
              <a:off x="14303031" y="4048413"/>
              <a:ext cx="420072" cy="228104"/>
            </a:xfrm>
            <a:custGeom>
              <a:rect b="b" l="l" r="r" t="t"/>
              <a:pathLst>
                <a:path extrusionOk="0" h="21600" w="21513">
                  <a:moveTo>
                    <a:pt x="6588" y="20226"/>
                  </a:moveTo>
                  <a:cubicBezTo>
                    <a:pt x="6525" y="20105"/>
                    <a:pt x="6474" y="20023"/>
                    <a:pt x="6435" y="19966"/>
                  </a:cubicBezTo>
                  <a:cubicBezTo>
                    <a:pt x="6330" y="20099"/>
                    <a:pt x="6182" y="20246"/>
                    <a:pt x="5988" y="20247"/>
                  </a:cubicBezTo>
                  <a:cubicBezTo>
                    <a:pt x="5845" y="20247"/>
                    <a:pt x="5712" y="20169"/>
                    <a:pt x="5590" y="20015"/>
                  </a:cubicBezTo>
                  <a:cubicBezTo>
                    <a:pt x="5346" y="19708"/>
                    <a:pt x="5277" y="19259"/>
                    <a:pt x="5236" y="18990"/>
                  </a:cubicBezTo>
                  <a:cubicBezTo>
                    <a:pt x="5121" y="18764"/>
                    <a:pt x="4973" y="18671"/>
                    <a:pt x="4848" y="18671"/>
                  </a:cubicBezTo>
                  <a:cubicBezTo>
                    <a:pt x="4793" y="18671"/>
                    <a:pt x="4742" y="18689"/>
                    <a:pt x="4698" y="18726"/>
                  </a:cubicBezTo>
                  <a:cubicBezTo>
                    <a:pt x="4694" y="18734"/>
                    <a:pt x="4665" y="18800"/>
                    <a:pt x="4644" y="18849"/>
                  </a:cubicBezTo>
                  <a:cubicBezTo>
                    <a:pt x="4544" y="19081"/>
                    <a:pt x="4345" y="19547"/>
                    <a:pt x="3978" y="19547"/>
                  </a:cubicBezTo>
                  <a:cubicBezTo>
                    <a:pt x="3901" y="19547"/>
                    <a:pt x="3821" y="19525"/>
                    <a:pt x="3741" y="19481"/>
                  </a:cubicBezTo>
                  <a:cubicBezTo>
                    <a:pt x="3480" y="19339"/>
                    <a:pt x="3312" y="19005"/>
                    <a:pt x="3189" y="18762"/>
                  </a:cubicBezTo>
                  <a:cubicBezTo>
                    <a:pt x="3164" y="18715"/>
                    <a:pt x="3135" y="18657"/>
                    <a:pt x="3111" y="18613"/>
                  </a:cubicBezTo>
                  <a:cubicBezTo>
                    <a:pt x="3106" y="18612"/>
                    <a:pt x="3101" y="18612"/>
                    <a:pt x="3097" y="18612"/>
                  </a:cubicBezTo>
                  <a:cubicBezTo>
                    <a:pt x="3021" y="18612"/>
                    <a:pt x="2958" y="18628"/>
                    <a:pt x="2958" y="18628"/>
                  </a:cubicBezTo>
                  <a:cubicBezTo>
                    <a:pt x="2822" y="18653"/>
                    <a:pt x="2687" y="18692"/>
                    <a:pt x="2550" y="18731"/>
                  </a:cubicBezTo>
                  <a:cubicBezTo>
                    <a:pt x="2255" y="18815"/>
                    <a:pt x="1957" y="18900"/>
                    <a:pt x="1647" y="18900"/>
                  </a:cubicBezTo>
                  <a:cubicBezTo>
                    <a:pt x="1327" y="18900"/>
                    <a:pt x="1052" y="18807"/>
                    <a:pt x="804" y="18616"/>
                  </a:cubicBezTo>
                  <a:cubicBezTo>
                    <a:pt x="290" y="18216"/>
                    <a:pt x="-10" y="17457"/>
                    <a:pt x="1" y="16584"/>
                  </a:cubicBezTo>
                  <a:cubicBezTo>
                    <a:pt x="9" y="15946"/>
                    <a:pt x="377" y="14444"/>
                    <a:pt x="951" y="14356"/>
                  </a:cubicBezTo>
                  <a:cubicBezTo>
                    <a:pt x="998" y="14349"/>
                    <a:pt x="1081" y="14291"/>
                    <a:pt x="1163" y="14236"/>
                  </a:cubicBezTo>
                  <a:cubicBezTo>
                    <a:pt x="1315" y="14131"/>
                    <a:pt x="1518" y="13990"/>
                    <a:pt x="1748" y="13990"/>
                  </a:cubicBezTo>
                  <a:cubicBezTo>
                    <a:pt x="2095" y="14014"/>
                    <a:pt x="2337" y="14292"/>
                    <a:pt x="2513" y="14495"/>
                  </a:cubicBezTo>
                  <a:cubicBezTo>
                    <a:pt x="2585" y="14577"/>
                    <a:pt x="2635" y="14637"/>
                    <a:pt x="2687" y="14679"/>
                  </a:cubicBezTo>
                  <a:cubicBezTo>
                    <a:pt x="2803" y="14775"/>
                    <a:pt x="2840" y="14779"/>
                    <a:pt x="2846" y="14779"/>
                  </a:cubicBezTo>
                  <a:lnTo>
                    <a:pt x="2728" y="14259"/>
                  </a:lnTo>
                  <a:lnTo>
                    <a:pt x="2668" y="13718"/>
                  </a:lnTo>
                  <a:lnTo>
                    <a:pt x="3263" y="13650"/>
                  </a:lnTo>
                  <a:cubicBezTo>
                    <a:pt x="3377" y="13636"/>
                    <a:pt x="3486" y="13581"/>
                    <a:pt x="3595" y="13529"/>
                  </a:cubicBezTo>
                  <a:cubicBezTo>
                    <a:pt x="3799" y="13433"/>
                    <a:pt x="4027" y="13327"/>
                    <a:pt x="4282" y="13327"/>
                  </a:cubicBezTo>
                  <a:cubicBezTo>
                    <a:pt x="4581" y="13338"/>
                    <a:pt x="4790" y="13543"/>
                    <a:pt x="4943" y="13692"/>
                  </a:cubicBezTo>
                  <a:cubicBezTo>
                    <a:pt x="5010" y="13757"/>
                    <a:pt x="5091" y="13836"/>
                    <a:pt x="5127" y="13844"/>
                  </a:cubicBezTo>
                  <a:cubicBezTo>
                    <a:pt x="5159" y="13824"/>
                    <a:pt x="5209" y="13676"/>
                    <a:pt x="5229" y="13620"/>
                  </a:cubicBezTo>
                  <a:cubicBezTo>
                    <a:pt x="5274" y="13485"/>
                    <a:pt x="5323" y="13343"/>
                    <a:pt x="5380" y="13205"/>
                  </a:cubicBezTo>
                  <a:cubicBezTo>
                    <a:pt x="5693" y="12495"/>
                    <a:pt x="5988" y="12315"/>
                    <a:pt x="6241" y="12237"/>
                  </a:cubicBezTo>
                  <a:cubicBezTo>
                    <a:pt x="6087" y="12203"/>
                    <a:pt x="5924" y="12156"/>
                    <a:pt x="5766" y="12057"/>
                  </a:cubicBezTo>
                  <a:cubicBezTo>
                    <a:pt x="5706" y="12020"/>
                    <a:pt x="5639" y="11985"/>
                    <a:pt x="5571" y="11949"/>
                  </a:cubicBezTo>
                  <a:cubicBezTo>
                    <a:pt x="5264" y="11788"/>
                    <a:pt x="4895" y="11593"/>
                    <a:pt x="4619" y="11114"/>
                  </a:cubicBezTo>
                  <a:cubicBezTo>
                    <a:pt x="4507" y="10919"/>
                    <a:pt x="4426" y="10681"/>
                    <a:pt x="4347" y="10450"/>
                  </a:cubicBezTo>
                  <a:cubicBezTo>
                    <a:pt x="4338" y="10422"/>
                    <a:pt x="4329" y="10396"/>
                    <a:pt x="4321" y="10371"/>
                  </a:cubicBezTo>
                  <a:cubicBezTo>
                    <a:pt x="4215" y="10703"/>
                    <a:pt x="4027" y="11153"/>
                    <a:pt x="3621" y="11294"/>
                  </a:cubicBezTo>
                  <a:cubicBezTo>
                    <a:pt x="3506" y="11335"/>
                    <a:pt x="3400" y="11353"/>
                    <a:pt x="3306" y="11353"/>
                  </a:cubicBezTo>
                  <a:cubicBezTo>
                    <a:pt x="2787" y="11353"/>
                    <a:pt x="2486" y="10841"/>
                    <a:pt x="2244" y="10431"/>
                  </a:cubicBezTo>
                  <a:cubicBezTo>
                    <a:pt x="2182" y="10323"/>
                    <a:pt x="2117" y="10213"/>
                    <a:pt x="2043" y="10103"/>
                  </a:cubicBezTo>
                  <a:cubicBezTo>
                    <a:pt x="2001" y="10048"/>
                    <a:pt x="1821" y="9989"/>
                    <a:pt x="1725" y="9958"/>
                  </a:cubicBezTo>
                  <a:cubicBezTo>
                    <a:pt x="1445" y="9867"/>
                    <a:pt x="1026" y="9730"/>
                    <a:pt x="889" y="8980"/>
                  </a:cubicBezTo>
                  <a:cubicBezTo>
                    <a:pt x="740" y="8165"/>
                    <a:pt x="1108" y="7429"/>
                    <a:pt x="1265" y="7115"/>
                  </a:cubicBezTo>
                  <a:cubicBezTo>
                    <a:pt x="1415" y="6815"/>
                    <a:pt x="1622" y="6584"/>
                    <a:pt x="1822" y="6362"/>
                  </a:cubicBezTo>
                  <a:cubicBezTo>
                    <a:pt x="1944" y="6225"/>
                    <a:pt x="2230" y="5906"/>
                    <a:pt x="2276" y="5753"/>
                  </a:cubicBezTo>
                  <a:cubicBezTo>
                    <a:pt x="2257" y="5737"/>
                    <a:pt x="2138" y="5257"/>
                    <a:pt x="1946" y="4772"/>
                  </a:cubicBezTo>
                  <a:lnTo>
                    <a:pt x="1882" y="4642"/>
                  </a:lnTo>
                  <a:lnTo>
                    <a:pt x="1603" y="4280"/>
                  </a:lnTo>
                  <a:lnTo>
                    <a:pt x="1673" y="3662"/>
                  </a:lnTo>
                  <a:cubicBezTo>
                    <a:pt x="1750" y="2959"/>
                    <a:pt x="2059" y="1774"/>
                    <a:pt x="3245" y="1774"/>
                  </a:cubicBezTo>
                  <a:cubicBezTo>
                    <a:pt x="4105" y="1774"/>
                    <a:pt x="5179" y="2362"/>
                    <a:pt x="6043" y="2833"/>
                  </a:cubicBezTo>
                  <a:cubicBezTo>
                    <a:pt x="6167" y="2901"/>
                    <a:pt x="6284" y="2966"/>
                    <a:pt x="6393" y="3024"/>
                  </a:cubicBezTo>
                  <a:cubicBezTo>
                    <a:pt x="6389" y="2300"/>
                    <a:pt x="6442" y="1538"/>
                    <a:pt x="6747" y="959"/>
                  </a:cubicBezTo>
                  <a:cubicBezTo>
                    <a:pt x="7044" y="394"/>
                    <a:pt x="7768" y="0"/>
                    <a:pt x="8231" y="0"/>
                  </a:cubicBezTo>
                  <a:cubicBezTo>
                    <a:pt x="8826" y="0"/>
                    <a:pt x="9067" y="559"/>
                    <a:pt x="9157" y="892"/>
                  </a:cubicBezTo>
                  <a:cubicBezTo>
                    <a:pt x="9193" y="987"/>
                    <a:pt x="9355" y="1183"/>
                    <a:pt x="9918" y="1541"/>
                  </a:cubicBezTo>
                  <a:lnTo>
                    <a:pt x="10113" y="1668"/>
                  </a:lnTo>
                  <a:cubicBezTo>
                    <a:pt x="10372" y="1840"/>
                    <a:pt x="10589" y="1923"/>
                    <a:pt x="10778" y="1923"/>
                  </a:cubicBezTo>
                  <a:cubicBezTo>
                    <a:pt x="10927" y="1923"/>
                    <a:pt x="11061" y="1871"/>
                    <a:pt x="11188" y="1763"/>
                  </a:cubicBezTo>
                  <a:cubicBezTo>
                    <a:pt x="11446" y="1546"/>
                    <a:pt x="11683" y="1449"/>
                    <a:pt x="11958" y="1449"/>
                  </a:cubicBezTo>
                  <a:cubicBezTo>
                    <a:pt x="12062" y="1449"/>
                    <a:pt x="12170" y="1463"/>
                    <a:pt x="12289" y="1480"/>
                  </a:cubicBezTo>
                  <a:cubicBezTo>
                    <a:pt x="12388" y="1494"/>
                    <a:pt x="12485" y="1507"/>
                    <a:pt x="12594" y="1514"/>
                  </a:cubicBezTo>
                  <a:cubicBezTo>
                    <a:pt x="12715" y="1513"/>
                    <a:pt x="12809" y="1453"/>
                    <a:pt x="12939" y="1372"/>
                  </a:cubicBezTo>
                  <a:cubicBezTo>
                    <a:pt x="13111" y="1262"/>
                    <a:pt x="13325" y="1125"/>
                    <a:pt x="13596" y="1125"/>
                  </a:cubicBezTo>
                  <a:cubicBezTo>
                    <a:pt x="13924" y="1137"/>
                    <a:pt x="14192" y="1266"/>
                    <a:pt x="14428" y="1379"/>
                  </a:cubicBezTo>
                  <a:cubicBezTo>
                    <a:pt x="14602" y="1463"/>
                    <a:pt x="14755" y="1540"/>
                    <a:pt x="14914" y="1566"/>
                  </a:cubicBezTo>
                  <a:cubicBezTo>
                    <a:pt x="15155" y="1601"/>
                    <a:pt x="15454" y="1601"/>
                    <a:pt x="15776" y="1602"/>
                  </a:cubicBezTo>
                  <a:cubicBezTo>
                    <a:pt x="16915" y="1606"/>
                    <a:pt x="18308" y="1610"/>
                    <a:pt x="19077" y="2912"/>
                  </a:cubicBezTo>
                  <a:cubicBezTo>
                    <a:pt x="19378" y="3425"/>
                    <a:pt x="19378" y="3425"/>
                    <a:pt x="19766" y="3500"/>
                  </a:cubicBezTo>
                  <a:cubicBezTo>
                    <a:pt x="20186" y="3568"/>
                    <a:pt x="20671" y="3713"/>
                    <a:pt x="21050" y="4275"/>
                  </a:cubicBezTo>
                  <a:cubicBezTo>
                    <a:pt x="21170" y="4508"/>
                    <a:pt x="21222" y="4631"/>
                    <a:pt x="21272" y="4760"/>
                  </a:cubicBezTo>
                  <a:cubicBezTo>
                    <a:pt x="21412" y="5137"/>
                    <a:pt x="21485" y="5462"/>
                    <a:pt x="21505" y="5789"/>
                  </a:cubicBezTo>
                  <a:cubicBezTo>
                    <a:pt x="21590" y="6972"/>
                    <a:pt x="20999" y="7465"/>
                    <a:pt x="20645" y="7759"/>
                  </a:cubicBezTo>
                  <a:cubicBezTo>
                    <a:pt x="20507" y="7876"/>
                    <a:pt x="20394" y="7977"/>
                    <a:pt x="20283" y="8077"/>
                  </a:cubicBezTo>
                  <a:cubicBezTo>
                    <a:pt x="19969" y="8362"/>
                    <a:pt x="19684" y="8616"/>
                    <a:pt x="19386" y="8814"/>
                  </a:cubicBezTo>
                  <a:cubicBezTo>
                    <a:pt x="18952" y="9097"/>
                    <a:pt x="18413" y="9760"/>
                    <a:pt x="18260" y="10382"/>
                  </a:cubicBezTo>
                  <a:cubicBezTo>
                    <a:pt x="18233" y="10495"/>
                    <a:pt x="18214" y="10603"/>
                    <a:pt x="18196" y="10700"/>
                  </a:cubicBezTo>
                  <a:cubicBezTo>
                    <a:pt x="18073" y="11378"/>
                    <a:pt x="17891" y="12067"/>
                    <a:pt x="17205" y="12162"/>
                  </a:cubicBezTo>
                  <a:lnTo>
                    <a:pt x="17098" y="12178"/>
                  </a:lnTo>
                  <a:cubicBezTo>
                    <a:pt x="16761" y="12228"/>
                    <a:pt x="16411" y="12280"/>
                    <a:pt x="16073" y="12280"/>
                  </a:cubicBezTo>
                  <a:cubicBezTo>
                    <a:pt x="15980" y="12280"/>
                    <a:pt x="15889" y="12275"/>
                    <a:pt x="15799" y="12268"/>
                  </a:cubicBezTo>
                  <a:cubicBezTo>
                    <a:pt x="15799" y="12268"/>
                    <a:pt x="15506" y="12229"/>
                    <a:pt x="15453" y="12227"/>
                  </a:cubicBezTo>
                  <a:lnTo>
                    <a:pt x="15409" y="12634"/>
                  </a:lnTo>
                  <a:cubicBezTo>
                    <a:pt x="15367" y="13070"/>
                    <a:pt x="15322" y="13512"/>
                    <a:pt x="15244" y="13940"/>
                  </a:cubicBezTo>
                  <a:cubicBezTo>
                    <a:pt x="15005" y="15204"/>
                    <a:pt x="14456" y="15286"/>
                    <a:pt x="14128" y="15336"/>
                  </a:cubicBezTo>
                  <a:cubicBezTo>
                    <a:pt x="14046" y="15348"/>
                    <a:pt x="13984" y="15357"/>
                    <a:pt x="13919" y="15377"/>
                  </a:cubicBezTo>
                  <a:lnTo>
                    <a:pt x="13775" y="15431"/>
                  </a:lnTo>
                  <a:cubicBezTo>
                    <a:pt x="13656" y="15479"/>
                    <a:pt x="13522" y="15535"/>
                    <a:pt x="13374" y="15535"/>
                  </a:cubicBezTo>
                  <a:cubicBezTo>
                    <a:pt x="13075" y="15535"/>
                    <a:pt x="12820" y="15302"/>
                    <a:pt x="12634" y="14862"/>
                  </a:cubicBezTo>
                  <a:cubicBezTo>
                    <a:pt x="12554" y="14674"/>
                    <a:pt x="12508" y="14470"/>
                    <a:pt x="12473" y="14273"/>
                  </a:cubicBezTo>
                  <a:cubicBezTo>
                    <a:pt x="12383" y="14386"/>
                    <a:pt x="12275" y="14494"/>
                    <a:pt x="12145" y="14546"/>
                  </a:cubicBezTo>
                  <a:cubicBezTo>
                    <a:pt x="12145" y="14546"/>
                    <a:pt x="11984" y="14579"/>
                    <a:pt x="11983" y="14579"/>
                  </a:cubicBezTo>
                  <a:cubicBezTo>
                    <a:pt x="11806" y="14579"/>
                    <a:pt x="11668" y="14495"/>
                    <a:pt x="11568" y="14422"/>
                  </a:cubicBezTo>
                  <a:cubicBezTo>
                    <a:pt x="11567" y="14428"/>
                    <a:pt x="11565" y="14434"/>
                    <a:pt x="11564" y="14440"/>
                  </a:cubicBezTo>
                  <a:cubicBezTo>
                    <a:pt x="11524" y="14637"/>
                    <a:pt x="11474" y="14883"/>
                    <a:pt x="11382" y="15111"/>
                  </a:cubicBezTo>
                  <a:cubicBezTo>
                    <a:pt x="11127" y="15736"/>
                    <a:pt x="10872" y="15881"/>
                    <a:pt x="10666" y="15998"/>
                  </a:cubicBezTo>
                  <a:cubicBezTo>
                    <a:pt x="10617" y="16026"/>
                    <a:pt x="10564" y="16056"/>
                    <a:pt x="10503" y="16100"/>
                  </a:cubicBezTo>
                  <a:cubicBezTo>
                    <a:pt x="10484" y="16115"/>
                    <a:pt x="10458" y="16135"/>
                    <a:pt x="10431" y="16155"/>
                  </a:cubicBezTo>
                  <a:lnTo>
                    <a:pt x="10477" y="16222"/>
                  </a:lnTo>
                  <a:lnTo>
                    <a:pt x="10554" y="16385"/>
                  </a:lnTo>
                  <a:cubicBezTo>
                    <a:pt x="10765" y="16831"/>
                    <a:pt x="10752" y="17457"/>
                    <a:pt x="10510" y="18296"/>
                  </a:cubicBezTo>
                  <a:cubicBezTo>
                    <a:pt x="10366" y="18829"/>
                    <a:pt x="10129" y="19262"/>
                    <a:pt x="9809" y="19572"/>
                  </a:cubicBezTo>
                  <a:lnTo>
                    <a:pt x="9546" y="19827"/>
                  </a:lnTo>
                  <a:lnTo>
                    <a:pt x="9294" y="19538"/>
                  </a:lnTo>
                  <a:lnTo>
                    <a:pt x="9148" y="19456"/>
                  </a:lnTo>
                  <a:cubicBezTo>
                    <a:pt x="9075" y="19456"/>
                    <a:pt x="9000" y="19476"/>
                    <a:pt x="8927" y="19496"/>
                  </a:cubicBezTo>
                  <a:cubicBezTo>
                    <a:pt x="8810" y="19527"/>
                    <a:pt x="8731" y="19547"/>
                    <a:pt x="8652" y="19558"/>
                  </a:cubicBezTo>
                  <a:cubicBezTo>
                    <a:pt x="8602" y="19564"/>
                    <a:pt x="8550" y="19567"/>
                    <a:pt x="8498" y="19567"/>
                  </a:cubicBezTo>
                  <a:lnTo>
                    <a:pt x="7950" y="19542"/>
                  </a:lnTo>
                  <a:cubicBezTo>
                    <a:pt x="7545" y="19542"/>
                    <a:pt x="7478" y="19678"/>
                    <a:pt x="7478" y="19680"/>
                  </a:cubicBezTo>
                  <a:lnTo>
                    <a:pt x="7304" y="21600"/>
                  </a:lnTo>
                  <a:lnTo>
                    <a:pt x="6588" y="20226"/>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41" name="Google Shape;641;p12"/>
            <p:cNvSpPr/>
            <p:nvPr/>
          </p:nvSpPr>
          <p:spPr>
            <a:xfrm>
              <a:off x="14231594" y="4155640"/>
              <a:ext cx="349403" cy="226708"/>
            </a:xfrm>
            <a:custGeom>
              <a:rect b="b" l="l" r="r" t="t"/>
              <a:pathLst>
                <a:path extrusionOk="0" h="21600" w="21404">
                  <a:moveTo>
                    <a:pt x="12820" y="21600"/>
                  </a:moveTo>
                  <a:cubicBezTo>
                    <a:pt x="11547" y="21600"/>
                    <a:pt x="11311" y="19184"/>
                    <a:pt x="11211" y="18152"/>
                  </a:cubicBezTo>
                  <a:cubicBezTo>
                    <a:pt x="11184" y="17876"/>
                    <a:pt x="11172" y="17564"/>
                    <a:pt x="11164" y="17243"/>
                  </a:cubicBezTo>
                  <a:cubicBezTo>
                    <a:pt x="11125" y="15956"/>
                    <a:pt x="11051" y="15953"/>
                    <a:pt x="10875" y="15948"/>
                  </a:cubicBezTo>
                  <a:lnTo>
                    <a:pt x="10153" y="15928"/>
                  </a:lnTo>
                  <a:lnTo>
                    <a:pt x="10275" y="14821"/>
                  </a:lnTo>
                  <a:cubicBezTo>
                    <a:pt x="10314" y="14462"/>
                    <a:pt x="10258" y="14309"/>
                    <a:pt x="10211" y="14224"/>
                  </a:cubicBezTo>
                  <a:cubicBezTo>
                    <a:pt x="10134" y="14081"/>
                    <a:pt x="9947" y="13919"/>
                    <a:pt x="9651" y="13866"/>
                  </a:cubicBezTo>
                  <a:cubicBezTo>
                    <a:pt x="9472" y="14569"/>
                    <a:pt x="9173" y="15408"/>
                    <a:pt x="9096" y="15532"/>
                  </a:cubicBezTo>
                  <a:cubicBezTo>
                    <a:pt x="9032" y="15641"/>
                    <a:pt x="8962" y="15729"/>
                    <a:pt x="8900" y="15798"/>
                  </a:cubicBezTo>
                  <a:cubicBezTo>
                    <a:pt x="8956" y="16050"/>
                    <a:pt x="9020" y="16405"/>
                    <a:pt x="8966" y="16807"/>
                  </a:cubicBezTo>
                  <a:lnTo>
                    <a:pt x="8895" y="17318"/>
                  </a:lnTo>
                  <a:lnTo>
                    <a:pt x="8583" y="17506"/>
                  </a:lnTo>
                  <a:cubicBezTo>
                    <a:pt x="8296" y="17681"/>
                    <a:pt x="8008" y="17705"/>
                    <a:pt x="7738" y="17705"/>
                  </a:cubicBezTo>
                  <a:lnTo>
                    <a:pt x="7475" y="17702"/>
                  </a:lnTo>
                  <a:cubicBezTo>
                    <a:pt x="7360" y="17702"/>
                    <a:pt x="7240" y="17707"/>
                    <a:pt x="7144" y="17740"/>
                  </a:cubicBezTo>
                  <a:cubicBezTo>
                    <a:pt x="7143" y="17764"/>
                    <a:pt x="7142" y="17790"/>
                    <a:pt x="7140" y="17820"/>
                  </a:cubicBezTo>
                  <a:cubicBezTo>
                    <a:pt x="7126" y="18084"/>
                    <a:pt x="7104" y="18482"/>
                    <a:pt x="6961" y="18892"/>
                  </a:cubicBezTo>
                  <a:lnTo>
                    <a:pt x="6734" y="19541"/>
                  </a:lnTo>
                  <a:lnTo>
                    <a:pt x="6272" y="19371"/>
                  </a:lnTo>
                  <a:cubicBezTo>
                    <a:pt x="6058" y="19291"/>
                    <a:pt x="5881" y="19153"/>
                    <a:pt x="5752" y="19052"/>
                  </a:cubicBezTo>
                  <a:cubicBezTo>
                    <a:pt x="5678" y="18995"/>
                    <a:pt x="5582" y="18920"/>
                    <a:pt x="5551" y="18915"/>
                  </a:cubicBezTo>
                  <a:cubicBezTo>
                    <a:pt x="5299" y="19093"/>
                    <a:pt x="5088" y="19294"/>
                    <a:pt x="4877" y="19493"/>
                  </a:cubicBezTo>
                  <a:cubicBezTo>
                    <a:pt x="4609" y="19745"/>
                    <a:pt x="4364" y="19974"/>
                    <a:pt x="4106" y="20162"/>
                  </a:cubicBezTo>
                  <a:cubicBezTo>
                    <a:pt x="3843" y="20351"/>
                    <a:pt x="3638" y="20436"/>
                    <a:pt x="3437" y="20436"/>
                  </a:cubicBezTo>
                  <a:cubicBezTo>
                    <a:pt x="3193" y="20436"/>
                    <a:pt x="2969" y="20307"/>
                    <a:pt x="2772" y="20054"/>
                  </a:cubicBezTo>
                  <a:lnTo>
                    <a:pt x="2711" y="19977"/>
                  </a:lnTo>
                  <a:lnTo>
                    <a:pt x="2619" y="19783"/>
                  </a:lnTo>
                  <a:cubicBezTo>
                    <a:pt x="2619" y="19782"/>
                    <a:pt x="2558" y="19548"/>
                    <a:pt x="2536" y="19481"/>
                  </a:cubicBezTo>
                  <a:cubicBezTo>
                    <a:pt x="2328" y="18828"/>
                    <a:pt x="2115" y="18164"/>
                    <a:pt x="2147" y="17442"/>
                  </a:cubicBezTo>
                  <a:cubicBezTo>
                    <a:pt x="2170" y="16906"/>
                    <a:pt x="2316" y="16415"/>
                    <a:pt x="2445" y="15982"/>
                  </a:cubicBezTo>
                  <a:cubicBezTo>
                    <a:pt x="2506" y="15776"/>
                    <a:pt x="2553" y="15620"/>
                    <a:pt x="2584" y="15471"/>
                  </a:cubicBezTo>
                  <a:cubicBezTo>
                    <a:pt x="2606" y="15369"/>
                    <a:pt x="2639" y="15241"/>
                    <a:pt x="2676" y="15096"/>
                  </a:cubicBezTo>
                  <a:cubicBezTo>
                    <a:pt x="2848" y="14431"/>
                    <a:pt x="2886" y="14220"/>
                    <a:pt x="2890" y="14148"/>
                  </a:cubicBezTo>
                  <a:lnTo>
                    <a:pt x="2890" y="14148"/>
                  </a:lnTo>
                  <a:cubicBezTo>
                    <a:pt x="2881" y="14148"/>
                    <a:pt x="2734" y="13949"/>
                    <a:pt x="2627" y="13805"/>
                  </a:cubicBezTo>
                  <a:cubicBezTo>
                    <a:pt x="2374" y="13461"/>
                    <a:pt x="2064" y="13040"/>
                    <a:pt x="1956" y="12327"/>
                  </a:cubicBezTo>
                  <a:cubicBezTo>
                    <a:pt x="1897" y="11922"/>
                    <a:pt x="1927" y="11546"/>
                    <a:pt x="1952" y="11244"/>
                  </a:cubicBezTo>
                  <a:cubicBezTo>
                    <a:pt x="1972" y="10990"/>
                    <a:pt x="1973" y="10901"/>
                    <a:pt x="1970" y="10871"/>
                  </a:cubicBezTo>
                  <a:cubicBezTo>
                    <a:pt x="1971" y="10909"/>
                    <a:pt x="1943" y="10922"/>
                    <a:pt x="1899" y="10922"/>
                  </a:cubicBezTo>
                  <a:cubicBezTo>
                    <a:pt x="1850" y="10922"/>
                    <a:pt x="1781" y="10905"/>
                    <a:pt x="1713" y="10887"/>
                  </a:cubicBezTo>
                  <a:cubicBezTo>
                    <a:pt x="1442" y="10820"/>
                    <a:pt x="1112" y="10738"/>
                    <a:pt x="788" y="10388"/>
                  </a:cubicBezTo>
                  <a:lnTo>
                    <a:pt x="693" y="10289"/>
                  </a:lnTo>
                  <a:cubicBezTo>
                    <a:pt x="396" y="9979"/>
                    <a:pt x="-154" y="9402"/>
                    <a:pt x="42" y="8136"/>
                  </a:cubicBezTo>
                  <a:cubicBezTo>
                    <a:pt x="172" y="7264"/>
                    <a:pt x="585" y="6623"/>
                    <a:pt x="1174" y="6381"/>
                  </a:cubicBezTo>
                  <a:cubicBezTo>
                    <a:pt x="1297" y="6328"/>
                    <a:pt x="1434" y="6300"/>
                    <a:pt x="1576" y="6300"/>
                  </a:cubicBezTo>
                  <a:cubicBezTo>
                    <a:pt x="1886" y="6300"/>
                    <a:pt x="2178" y="6430"/>
                    <a:pt x="2436" y="6545"/>
                  </a:cubicBezTo>
                  <a:cubicBezTo>
                    <a:pt x="2495" y="6571"/>
                    <a:pt x="2551" y="6596"/>
                    <a:pt x="2606" y="6618"/>
                  </a:cubicBezTo>
                  <a:cubicBezTo>
                    <a:pt x="2646" y="6299"/>
                    <a:pt x="2686" y="5936"/>
                    <a:pt x="2708" y="5669"/>
                  </a:cubicBezTo>
                  <a:cubicBezTo>
                    <a:pt x="2686" y="5642"/>
                    <a:pt x="2664" y="5619"/>
                    <a:pt x="2650" y="5605"/>
                  </a:cubicBezTo>
                  <a:lnTo>
                    <a:pt x="2439" y="5415"/>
                  </a:lnTo>
                  <a:lnTo>
                    <a:pt x="2495" y="5041"/>
                  </a:lnTo>
                  <a:lnTo>
                    <a:pt x="2544" y="4781"/>
                  </a:lnTo>
                  <a:lnTo>
                    <a:pt x="2326" y="4051"/>
                  </a:lnTo>
                  <a:lnTo>
                    <a:pt x="2606" y="3848"/>
                  </a:lnTo>
                  <a:cubicBezTo>
                    <a:pt x="2818" y="3693"/>
                    <a:pt x="3064" y="3655"/>
                    <a:pt x="3302" y="3617"/>
                  </a:cubicBezTo>
                  <a:cubicBezTo>
                    <a:pt x="3346" y="3611"/>
                    <a:pt x="3386" y="3604"/>
                    <a:pt x="3422" y="3598"/>
                  </a:cubicBezTo>
                  <a:cubicBezTo>
                    <a:pt x="3287" y="3193"/>
                    <a:pt x="3181" y="2566"/>
                    <a:pt x="3495" y="1876"/>
                  </a:cubicBezTo>
                  <a:cubicBezTo>
                    <a:pt x="3807" y="1182"/>
                    <a:pt x="4293" y="1102"/>
                    <a:pt x="4631" y="1102"/>
                  </a:cubicBezTo>
                  <a:cubicBezTo>
                    <a:pt x="4679" y="1102"/>
                    <a:pt x="5162" y="1128"/>
                    <a:pt x="5162" y="1128"/>
                  </a:cubicBezTo>
                  <a:cubicBezTo>
                    <a:pt x="5334" y="1128"/>
                    <a:pt x="5382" y="1091"/>
                    <a:pt x="5384" y="1089"/>
                  </a:cubicBezTo>
                  <a:cubicBezTo>
                    <a:pt x="5422" y="1053"/>
                    <a:pt x="5484" y="950"/>
                    <a:pt x="5540" y="858"/>
                  </a:cubicBezTo>
                  <a:cubicBezTo>
                    <a:pt x="5735" y="529"/>
                    <a:pt x="6049" y="0"/>
                    <a:pt x="6581" y="0"/>
                  </a:cubicBezTo>
                  <a:lnTo>
                    <a:pt x="6736" y="17"/>
                  </a:lnTo>
                  <a:cubicBezTo>
                    <a:pt x="7131" y="102"/>
                    <a:pt x="7923" y="916"/>
                    <a:pt x="7982" y="1769"/>
                  </a:cubicBezTo>
                  <a:cubicBezTo>
                    <a:pt x="8036" y="2590"/>
                    <a:pt x="7654" y="3040"/>
                    <a:pt x="7490" y="3233"/>
                  </a:cubicBezTo>
                  <a:cubicBezTo>
                    <a:pt x="7480" y="3224"/>
                    <a:pt x="7473" y="3220"/>
                    <a:pt x="7472" y="3220"/>
                  </a:cubicBezTo>
                  <a:cubicBezTo>
                    <a:pt x="7462" y="3220"/>
                    <a:pt x="7567" y="3323"/>
                    <a:pt x="7736" y="3412"/>
                  </a:cubicBezTo>
                  <a:cubicBezTo>
                    <a:pt x="7809" y="3451"/>
                    <a:pt x="7877" y="3469"/>
                    <a:pt x="7954" y="3469"/>
                  </a:cubicBezTo>
                  <a:lnTo>
                    <a:pt x="8395" y="3469"/>
                  </a:lnTo>
                  <a:lnTo>
                    <a:pt x="8610" y="4112"/>
                  </a:lnTo>
                  <a:cubicBezTo>
                    <a:pt x="8802" y="5476"/>
                    <a:pt x="8314" y="6077"/>
                    <a:pt x="8096" y="6278"/>
                  </a:cubicBezTo>
                  <a:cubicBezTo>
                    <a:pt x="7916" y="6448"/>
                    <a:pt x="7713" y="6536"/>
                    <a:pt x="7496" y="6536"/>
                  </a:cubicBezTo>
                  <a:cubicBezTo>
                    <a:pt x="7217" y="6536"/>
                    <a:pt x="6971" y="6386"/>
                    <a:pt x="6810" y="6274"/>
                  </a:cubicBezTo>
                  <a:cubicBezTo>
                    <a:pt x="6697" y="6199"/>
                    <a:pt x="6569" y="6081"/>
                    <a:pt x="6442" y="5959"/>
                  </a:cubicBezTo>
                  <a:cubicBezTo>
                    <a:pt x="6354" y="5872"/>
                    <a:pt x="6227" y="5751"/>
                    <a:pt x="6180" y="5742"/>
                  </a:cubicBezTo>
                  <a:cubicBezTo>
                    <a:pt x="6131" y="5743"/>
                    <a:pt x="6024" y="5805"/>
                    <a:pt x="5919" y="5866"/>
                  </a:cubicBezTo>
                  <a:cubicBezTo>
                    <a:pt x="5790" y="5940"/>
                    <a:pt x="5636" y="6029"/>
                    <a:pt x="5462" y="6076"/>
                  </a:cubicBezTo>
                  <a:cubicBezTo>
                    <a:pt x="5423" y="6190"/>
                    <a:pt x="5342" y="6431"/>
                    <a:pt x="5328" y="6523"/>
                  </a:cubicBezTo>
                  <a:cubicBezTo>
                    <a:pt x="5329" y="6520"/>
                    <a:pt x="5331" y="6518"/>
                    <a:pt x="5334" y="6518"/>
                  </a:cubicBezTo>
                  <a:cubicBezTo>
                    <a:pt x="5355" y="6518"/>
                    <a:pt x="5421" y="6612"/>
                    <a:pt x="5532" y="6685"/>
                  </a:cubicBezTo>
                  <a:cubicBezTo>
                    <a:pt x="5672" y="6776"/>
                    <a:pt x="5846" y="6820"/>
                    <a:pt x="6061" y="6820"/>
                  </a:cubicBezTo>
                  <a:cubicBezTo>
                    <a:pt x="6345" y="6820"/>
                    <a:pt x="6650" y="6746"/>
                    <a:pt x="6943" y="6675"/>
                  </a:cubicBezTo>
                  <a:cubicBezTo>
                    <a:pt x="7158" y="6625"/>
                    <a:pt x="7330" y="6584"/>
                    <a:pt x="7494" y="6558"/>
                  </a:cubicBezTo>
                  <a:cubicBezTo>
                    <a:pt x="7685" y="6519"/>
                    <a:pt x="7766" y="6506"/>
                    <a:pt x="7844" y="6506"/>
                  </a:cubicBezTo>
                  <a:cubicBezTo>
                    <a:pt x="8046" y="6506"/>
                    <a:pt x="8229" y="6584"/>
                    <a:pt x="8404" y="6745"/>
                  </a:cubicBezTo>
                  <a:cubicBezTo>
                    <a:pt x="8575" y="6904"/>
                    <a:pt x="8704" y="7114"/>
                    <a:pt x="8799" y="7274"/>
                  </a:cubicBezTo>
                  <a:cubicBezTo>
                    <a:pt x="8902" y="7104"/>
                    <a:pt x="9028" y="6937"/>
                    <a:pt x="9198" y="6818"/>
                  </a:cubicBezTo>
                  <a:cubicBezTo>
                    <a:pt x="9414" y="6665"/>
                    <a:pt x="9647" y="6589"/>
                    <a:pt x="9890" y="6589"/>
                  </a:cubicBezTo>
                  <a:cubicBezTo>
                    <a:pt x="10283" y="6589"/>
                    <a:pt x="10699" y="6795"/>
                    <a:pt x="11060" y="7168"/>
                  </a:cubicBezTo>
                  <a:cubicBezTo>
                    <a:pt x="11264" y="7376"/>
                    <a:pt x="11379" y="7646"/>
                    <a:pt x="11451" y="7888"/>
                  </a:cubicBezTo>
                  <a:cubicBezTo>
                    <a:pt x="11526" y="7844"/>
                    <a:pt x="11610" y="7811"/>
                    <a:pt x="11704" y="7803"/>
                  </a:cubicBezTo>
                  <a:cubicBezTo>
                    <a:pt x="11705" y="7803"/>
                    <a:pt x="11706" y="7803"/>
                    <a:pt x="11707" y="7803"/>
                  </a:cubicBezTo>
                  <a:cubicBezTo>
                    <a:pt x="11904" y="7803"/>
                    <a:pt x="12087" y="7873"/>
                    <a:pt x="12267" y="8015"/>
                  </a:cubicBezTo>
                  <a:cubicBezTo>
                    <a:pt x="12718" y="7466"/>
                    <a:pt x="13343" y="7465"/>
                    <a:pt x="13601" y="7465"/>
                  </a:cubicBezTo>
                  <a:cubicBezTo>
                    <a:pt x="13732" y="7465"/>
                    <a:pt x="14265" y="7492"/>
                    <a:pt x="14265" y="7492"/>
                  </a:cubicBezTo>
                  <a:lnTo>
                    <a:pt x="14364" y="7487"/>
                  </a:lnTo>
                  <a:cubicBezTo>
                    <a:pt x="14411" y="7480"/>
                    <a:pt x="14477" y="7465"/>
                    <a:pt x="14543" y="7451"/>
                  </a:cubicBezTo>
                  <a:cubicBezTo>
                    <a:pt x="14719" y="7411"/>
                    <a:pt x="14877" y="7379"/>
                    <a:pt x="15033" y="7379"/>
                  </a:cubicBezTo>
                  <a:cubicBezTo>
                    <a:pt x="15244" y="7379"/>
                    <a:pt x="15432" y="7434"/>
                    <a:pt x="15606" y="7545"/>
                  </a:cubicBezTo>
                  <a:cubicBezTo>
                    <a:pt x="16199" y="7918"/>
                    <a:pt x="16616" y="8905"/>
                    <a:pt x="16892" y="9558"/>
                  </a:cubicBezTo>
                  <a:cubicBezTo>
                    <a:pt x="17028" y="9876"/>
                    <a:pt x="17056" y="10248"/>
                    <a:pt x="17086" y="10642"/>
                  </a:cubicBezTo>
                  <a:cubicBezTo>
                    <a:pt x="17097" y="10788"/>
                    <a:pt x="17106" y="10908"/>
                    <a:pt x="17116" y="11000"/>
                  </a:cubicBezTo>
                  <a:cubicBezTo>
                    <a:pt x="17198" y="11004"/>
                    <a:pt x="17273" y="11005"/>
                    <a:pt x="17351" y="11005"/>
                  </a:cubicBezTo>
                  <a:lnTo>
                    <a:pt x="17920" y="10995"/>
                  </a:lnTo>
                  <a:cubicBezTo>
                    <a:pt x="18631" y="10995"/>
                    <a:pt x="19403" y="11133"/>
                    <a:pt x="19770" y="12149"/>
                  </a:cubicBezTo>
                  <a:cubicBezTo>
                    <a:pt x="19961" y="12670"/>
                    <a:pt x="19988" y="13258"/>
                    <a:pt x="20010" y="13732"/>
                  </a:cubicBezTo>
                  <a:cubicBezTo>
                    <a:pt x="20019" y="13947"/>
                    <a:pt x="20025" y="14131"/>
                    <a:pt x="20051" y="14297"/>
                  </a:cubicBezTo>
                  <a:cubicBezTo>
                    <a:pt x="20118" y="14739"/>
                    <a:pt x="20261" y="15185"/>
                    <a:pt x="20498" y="15702"/>
                  </a:cubicBezTo>
                  <a:cubicBezTo>
                    <a:pt x="20692" y="16122"/>
                    <a:pt x="20912" y="16521"/>
                    <a:pt x="21132" y="16913"/>
                  </a:cubicBezTo>
                  <a:lnTo>
                    <a:pt x="21362" y="17312"/>
                  </a:lnTo>
                  <a:lnTo>
                    <a:pt x="21378" y="17447"/>
                  </a:lnTo>
                  <a:cubicBezTo>
                    <a:pt x="21446" y="18016"/>
                    <a:pt x="21381" y="18438"/>
                    <a:pt x="21209" y="18760"/>
                  </a:cubicBezTo>
                  <a:cubicBezTo>
                    <a:pt x="20924" y="19295"/>
                    <a:pt x="20459" y="19368"/>
                    <a:pt x="20042" y="19368"/>
                  </a:cubicBezTo>
                  <a:cubicBezTo>
                    <a:pt x="20028" y="19368"/>
                    <a:pt x="19803" y="19368"/>
                    <a:pt x="19772" y="19370"/>
                  </a:cubicBezTo>
                  <a:lnTo>
                    <a:pt x="19133" y="19471"/>
                  </a:lnTo>
                  <a:lnTo>
                    <a:pt x="19081" y="18856"/>
                  </a:lnTo>
                  <a:cubicBezTo>
                    <a:pt x="19038" y="18850"/>
                    <a:pt x="18994" y="18846"/>
                    <a:pt x="18947" y="18846"/>
                  </a:cubicBezTo>
                  <a:cubicBezTo>
                    <a:pt x="18687" y="18846"/>
                    <a:pt x="18354" y="18972"/>
                    <a:pt x="18060" y="19082"/>
                  </a:cubicBezTo>
                  <a:cubicBezTo>
                    <a:pt x="17854" y="19161"/>
                    <a:pt x="17660" y="19232"/>
                    <a:pt x="17492" y="19270"/>
                  </a:cubicBezTo>
                  <a:lnTo>
                    <a:pt x="17188" y="19340"/>
                  </a:lnTo>
                  <a:lnTo>
                    <a:pt x="17127" y="18740"/>
                  </a:lnTo>
                  <a:lnTo>
                    <a:pt x="16794" y="18661"/>
                  </a:lnTo>
                  <a:lnTo>
                    <a:pt x="16794" y="18382"/>
                  </a:lnTo>
                  <a:cubicBezTo>
                    <a:pt x="16691" y="18371"/>
                    <a:pt x="16601" y="18355"/>
                    <a:pt x="16515" y="18318"/>
                  </a:cubicBezTo>
                  <a:cubicBezTo>
                    <a:pt x="16464" y="18297"/>
                    <a:pt x="16406" y="18286"/>
                    <a:pt x="16350" y="18286"/>
                  </a:cubicBezTo>
                  <a:cubicBezTo>
                    <a:pt x="15904" y="18286"/>
                    <a:pt x="15389" y="19027"/>
                    <a:pt x="14891" y="19744"/>
                  </a:cubicBezTo>
                  <a:cubicBezTo>
                    <a:pt x="14406" y="20444"/>
                    <a:pt x="13907" y="21164"/>
                    <a:pt x="13315" y="21468"/>
                  </a:cubicBezTo>
                  <a:cubicBezTo>
                    <a:pt x="13146" y="21555"/>
                    <a:pt x="12979" y="21600"/>
                    <a:pt x="12820"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42" name="Google Shape;642;p12"/>
            <p:cNvSpPr/>
            <p:nvPr/>
          </p:nvSpPr>
          <p:spPr>
            <a:xfrm>
              <a:off x="15213859" y="4763262"/>
              <a:ext cx="153786" cy="95456"/>
            </a:xfrm>
            <a:custGeom>
              <a:rect b="b" l="l" r="r" t="t"/>
              <a:pathLst>
                <a:path extrusionOk="0" h="21600" w="20420">
                  <a:moveTo>
                    <a:pt x="7506" y="21600"/>
                  </a:moveTo>
                  <a:cubicBezTo>
                    <a:pt x="6446" y="21600"/>
                    <a:pt x="5550" y="21051"/>
                    <a:pt x="4683" y="20522"/>
                  </a:cubicBezTo>
                  <a:lnTo>
                    <a:pt x="4097" y="20170"/>
                  </a:lnTo>
                  <a:cubicBezTo>
                    <a:pt x="2898" y="19479"/>
                    <a:pt x="1534" y="18691"/>
                    <a:pt x="647" y="16460"/>
                  </a:cubicBezTo>
                  <a:cubicBezTo>
                    <a:pt x="-18" y="14792"/>
                    <a:pt x="-166" y="13230"/>
                    <a:pt x="181" y="11545"/>
                  </a:cubicBezTo>
                  <a:lnTo>
                    <a:pt x="367" y="10655"/>
                  </a:lnTo>
                  <a:lnTo>
                    <a:pt x="851" y="10777"/>
                  </a:lnTo>
                  <a:lnTo>
                    <a:pt x="1117" y="9703"/>
                  </a:lnTo>
                  <a:cubicBezTo>
                    <a:pt x="1365" y="8696"/>
                    <a:pt x="1613" y="7687"/>
                    <a:pt x="1886" y="6690"/>
                  </a:cubicBezTo>
                  <a:cubicBezTo>
                    <a:pt x="2231" y="5436"/>
                    <a:pt x="2713" y="4559"/>
                    <a:pt x="3136" y="3785"/>
                  </a:cubicBezTo>
                  <a:lnTo>
                    <a:pt x="3465" y="3175"/>
                  </a:lnTo>
                  <a:lnTo>
                    <a:pt x="3692" y="2721"/>
                  </a:lnTo>
                  <a:cubicBezTo>
                    <a:pt x="4081" y="1927"/>
                    <a:pt x="4616" y="839"/>
                    <a:pt x="5550" y="342"/>
                  </a:cubicBezTo>
                  <a:cubicBezTo>
                    <a:pt x="5996" y="115"/>
                    <a:pt x="6504" y="0"/>
                    <a:pt x="7066" y="0"/>
                  </a:cubicBezTo>
                  <a:cubicBezTo>
                    <a:pt x="7361" y="0"/>
                    <a:pt x="7648" y="32"/>
                    <a:pt x="7909" y="75"/>
                  </a:cubicBezTo>
                  <a:cubicBezTo>
                    <a:pt x="9204" y="280"/>
                    <a:pt x="9730" y="1315"/>
                    <a:pt x="10158" y="2356"/>
                  </a:cubicBezTo>
                  <a:lnTo>
                    <a:pt x="10279" y="2652"/>
                  </a:lnTo>
                  <a:lnTo>
                    <a:pt x="11015" y="2622"/>
                  </a:lnTo>
                  <a:cubicBezTo>
                    <a:pt x="11837" y="2666"/>
                    <a:pt x="12490" y="2936"/>
                    <a:pt x="13058" y="3469"/>
                  </a:cubicBezTo>
                  <a:cubicBezTo>
                    <a:pt x="13555" y="3080"/>
                    <a:pt x="14086" y="2877"/>
                    <a:pt x="14609" y="2877"/>
                  </a:cubicBezTo>
                  <a:cubicBezTo>
                    <a:pt x="15332" y="2877"/>
                    <a:pt x="16029" y="3260"/>
                    <a:pt x="16626" y="3985"/>
                  </a:cubicBezTo>
                  <a:lnTo>
                    <a:pt x="16918" y="4403"/>
                  </a:lnTo>
                  <a:cubicBezTo>
                    <a:pt x="17585" y="5608"/>
                    <a:pt x="17599" y="6927"/>
                    <a:pt x="17606" y="7715"/>
                  </a:cubicBezTo>
                  <a:cubicBezTo>
                    <a:pt x="17608" y="7912"/>
                    <a:pt x="17604" y="8086"/>
                    <a:pt x="17620" y="8212"/>
                  </a:cubicBezTo>
                  <a:cubicBezTo>
                    <a:pt x="17759" y="8822"/>
                    <a:pt x="17884" y="9004"/>
                    <a:pt x="18451" y="9758"/>
                  </a:cubicBezTo>
                  <a:cubicBezTo>
                    <a:pt x="21434" y="13735"/>
                    <a:pt x="20216" y="17370"/>
                    <a:pt x="19940" y="18060"/>
                  </a:cubicBezTo>
                  <a:cubicBezTo>
                    <a:pt x="19359" y="19517"/>
                    <a:pt x="18305" y="20561"/>
                    <a:pt x="16895" y="21081"/>
                  </a:cubicBezTo>
                  <a:cubicBezTo>
                    <a:pt x="16260" y="21314"/>
                    <a:pt x="15584" y="21428"/>
                    <a:pt x="14829" y="21428"/>
                  </a:cubicBezTo>
                  <a:cubicBezTo>
                    <a:pt x="14090" y="21428"/>
                    <a:pt x="13352" y="21320"/>
                    <a:pt x="12606" y="21205"/>
                  </a:cubicBezTo>
                  <a:cubicBezTo>
                    <a:pt x="11920" y="21102"/>
                    <a:pt x="11253" y="21000"/>
                    <a:pt x="10580" y="21000"/>
                  </a:cubicBezTo>
                  <a:cubicBezTo>
                    <a:pt x="9910" y="21000"/>
                    <a:pt x="9329" y="21106"/>
                    <a:pt x="8799" y="21329"/>
                  </a:cubicBezTo>
                  <a:cubicBezTo>
                    <a:pt x="8361" y="21511"/>
                    <a:pt x="7939" y="21600"/>
                    <a:pt x="7506"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43" name="Google Shape;643;p12"/>
            <p:cNvSpPr/>
            <p:nvPr/>
          </p:nvSpPr>
          <p:spPr>
            <a:xfrm>
              <a:off x="14053002" y="4352224"/>
              <a:ext cx="669083" cy="660373"/>
            </a:xfrm>
            <a:custGeom>
              <a:rect b="b" l="l" r="r" t="t"/>
              <a:pathLst>
                <a:path extrusionOk="0" h="21600" w="21600">
                  <a:moveTo>
                    <a:pt x="10950" y="21390"/>
                  </a:moveTo>
                  <a:cubicBezTo>
                    <a:pt x="10871" y="21425"/>
                    <a:pt x="10802" y="21455"/>
                    <a:pt x="10718" y="21465"/>
                  </a:cubicBezTo>
                  <a:lnTo>
                    <a:pt x="10652" y="21469"/>
                  </a:lnTo>
                  <a:cubicBezTo>
                    <a:pt x="10545" y="21469"/>
                    <a:pt x="10450" y="21438"/>
                    <a:pt x="10380" y="21416"/>
                  </a:cubicBezTo>
                  <a:cubicBezTo>
                    <a:pt x="10078" y="21329"/>
                    <a:pt x="9886" y="21197"/>
                    <a:pt x="9799" y="21016"/>
                  </a:cubicBezTo>
                  <a:cubicBezTo>
                    <a:pt x="9598" y="20848"/>
                    <a:pt x="9523" y="20589"/>
                    <a:pt x="9472" y="20414"/>
                  </a:cubicBezTo>
                  <a:lnTo>
                    <a:pt x="9368" y="20076"/>
                  </a:lnTo>
                  <a:cubicBezTo>
                    <a:pt x="9352" y="20021"/>
                    <a:pt x="9341" y="19967"/>
                    <a:pt x="9331" y="19913"/>
                  </a:cubicBezTo>
                  <a:cubicBezTo>
                    <a:pt x="9327" y="19890"/>
                    <a:pt x="9322" y="19865"/>
                    <a:pt x="9317" y="19843"/>
                  </a:cubicBezTo>
                  <a:cubicBezTo>
                    <a:pt x="9258" y="19845"/>
                    <a:pt x="9181" y="19849"/>
                    <a:pt x="9164" y="19851"/>
                  </a:cubicBezTo>
                  <a:cubicBezTo>
                    <a:pt x="9121" y="19855"/>
                    <a:pt x="9074" y="19860"/>
                    <a:pt x="9030" y="19860"/>
                  </a:cubicBezTo>
                  <a:cubicBezTo>
                    <a:pt x="8765" y="19860"/>
                    <a:pt x="8651" y="19712"/>
                    <a:pt x="8607" y="19623"/>
                  </a:cubicBezTo>
                  <a:cubicBezTo>
                    <a:pt x="8521" y="19461"/>
                    <a:pt x="8536" y="19291"/>
                    <a:pt x="8548" y="19167"/>
                  </a:cubicBezTo>
                  <a:cubicBezTo>
                    <a:pt x="8549" y="19156"/>
                    <a:pt x="8550" y="19145"/>
                    <a:pt x="8551" y="19134"/>
                  </a:cubicBezTo>
                  <a:cubicBezTo>
                    <a:pt x="8523" y="19122"/>
                    <a:pt x="8493" y="19106"/>
                    <a:pt x="8465" y="19083"/>
                  </a:cubicBezTo>
                  <a:cubicBezTo>
                    <a:pt x="8356" y="19003"/>
                    <a:pt x="8316" y="18893"/>
                    <a:pt x="8300" y="18797"/>
                  </a:cubicBezTo>
                  <a:cubicBezTo>
                    <a:pt x="8290" y="18800"/>
                    <a:pt x="8278" y="18803"/>
                    <a:pt x="8267" y="18807"/>
                  </a:cubicBezTo>
                  <a:cubicBezTo>
                    <a:pt x="8131" y="18844"/>
                    <a:pt x="7980" y="18856"/>
                    <a:pt x="7858" y="18865"/>
                  </a:cubicBezTo>
                  <a:cubicBezTo>
                    <a:pt x="7772" y="18871"/>
                    <a:pt x="7695" y="18877"/>
                    <a:pt x="7622" y="18890"/>
                  </a:cubicBezTo>
                  <a:cubicBezTo>
                    <a:pt x="7543" y="18904"/>
                    <a:pt x="7455" y="18918"/>
                    <a:pt x="7362" y="18931"/>
                  </a:cubicBezTo>
                  <a:cubicBezTo>
                    <a:pt x="7091" y="18972"/>
                    <a:pt x="6760" y="19022"/>
                    <a:pt x="6568" y="19110"/>
                  </a:cubicBezTo>
                  <a:cubicBezTo>
                    <a:pt x="6492" y="19210"/>
                    <a:pt x="6411" y="19307"/>
                    <a:pt x="6277" y="19343"/>
                  </a:cubicBezTo>
                  <a:cubicBezTo>
                    <a:pt x="6277" y="19343"/>
                    <a:pt x="6160" y="19359"/>
                    <a:pt x="6160" y="19359"/>
                  </a:cubicBezTo>
                  <a:cubicBezTo>
                    <a:pt x="5986" y="19359"/>
                    <a:pt x="5802" y="19289"/>
                    <a:pt x="5654" y="19232"/>
                  </a:cubicBezTo>
                  <a:lnTo>
                    <a:pt x="5560" y="19198"/>
                  </a:lnTo>
                  <a:cubicBezTo>
                    <a:pt x="5505" y="19181"/>
                    <a:pt x="5446" y="19158"/>
                    <a:pt x="5386" y="19135"/>
                  </a:cubicBezTo>
                  <a:cubicBezTo>
                    <a:pt x="5295" y="19100"/>
                    <a:pt x="5209" y="19067"/>
                    <a:pt x="5127" y="19056"/>
                  </a:cubicBezTo>
                  <a:lnTo>
                    <a:pt x="5023" y="19039"/>
                  </a:lnTo>
                  <a:cubicBezTo>
                    <a:pt x="4959" y="19028"/>
                    <a:pt x="4901" y="19017"/>
                    <a:pt x="4846" y="19017"/>
                  </a:cubicBezTo>
                  <a:cubicBezTo>
                    <a:pt x="4798" y="19076"/>
                    <a:pt x="4723" y="19178"/>
                    <a:pt x="4591" y="19230"/>
                  </a:cubicBezTo>
                  <a:cubicBezTo>
                    <a:pt x="4528" y="19255"/>
                    <a:pt x="4465" y="19267"/>
                    <a:pt x="4397" y="19267"/>
                  </a:cubicBezTo>
                  <a:cubicBezTo>
                    <a:pt x="4329" y="19267"/>
                    <a:pt x="4273" y="19254"/>
                    <a:pt x="4232" y="19245"/>
                  </a:cubicBezTo>
                  <a:cubicBezTo>
                    <a:pt x="4002" y="19231"/>
                    <a:pt x="3853" y="19227"/>
                    <a:pt x="3705" y="19227"/>
                  </a:cubicBezTo>
                  <a:cubicBezTo>
                    <a:pt x="3557" y="19227"/>
                    <a:pt x="3408" y="19232"/>
                    <a:pt x="3261" y="19245"/>
                  </a:cubicBezTo>
                  <a:cubicBezTo>
                    <a:pt x="3125" y="19258"/>
                    <a:pt x="3002" y="19308"/>
                    <a:pt x="2859" y="19367"/>
                  </a:cubicBezTo>
                  <a:cubicBezTo>
                    <a:pt x="2736" y="19417"/>
                    <a:pt x="2613" y="19466"/>
                    <a:pt x="2477" y="19500"/>
                  </a:cubicBezTo>
                  <a:cubicBezTo>
                    <a:pt x="2423" y="19514"/>
                    <a:pt x="2369" y="19520"/>
                    <a:pt x="2317" y="19520"/>
                  </a:cubicBezTo>
                  <a:cubicBezTo>
                    <a:pt x="2195" y="19520"/>
                    <a:pt x="1896" y="19477"/>
                    <a:pt x="1755" y="19075"/>
                  </a:cubicBezTo>
                  <a:lnTo>
                    <a:pt x="1705" y="18932"/>
                  </a:lnTo>
                  <a:lnTo>
                    <a:pt x="1763" y="18829"/>
                  </a:lnTo>
                  <a:lnTo>
                    <a:pt x="1775" y="18708"/>
                  </a:lnTo>
                  <a:cubicBezTo>
                    <a:pt x="1782" y="18650"/>
                    <a:pt x="1784" y="18603"/>
                    <a:pt x="1787" y="18554"/>
                  </a:cubicBezTo>
                  <a:lnTo>
                    <a:pt x="1797" y="18310"/>
                  </a:lnTo>
                  <a:lnTo>
                    <a:pt x="1808" y="18167"/>
                  </a:lnTo>
                  <a:cubicBezTo>
                    <a:pt x="1814" y="18117"/>
                    <a:pt x="1815" y="18059"/>
                    <a:pt x="1816" y="17997"/>
                  </a:cubicBezTo>
                  <a:cubicBezTo>
                    <a:pt x="1824" y="17719"/>
                    <a:pt x="1833" y="17337"/>
                    <a:pt x="2074" y="17114"/>
                  </a:cubicBezTo>
                  <a:cubicBezTo>
                    <a:pt x="2129" y="17062"/>
                    <a:pt x="2242" y="16989"/>
                    <a:pt x="2610" y="16877"/>
                  </a:cubicBezTo>
                  <a:lnTo>
                    <a:pt x="2645" y="16528"/>
                  </a:lnTo>
                  <a:lnTo>
                    <a:pt x="3743" y="16447"/>
                  </a:lnTo>
                  <a:lnTo>
                    <a:pt x="3743" y="16100"/>
                  </a:lnTo>
                  <a:cubicBezTo>
                    <a:pt x="3699" y="16099"/>
                    <a:pt x="3655" y="16098"/>
                    <a:pt x="3611" y="16098"/>
                  </a:cubicBezTo>
                  <a:cubicBezTo>
                    <a:pt x="3532" y="16098"/>
                    <a:pt x="3455" y="16100"/>
                    <a:pt x="3399" y="16107"/>
                  </a:cubicBezTo>
                  <a:lnTo>
                    <a:pt x="3241" y="16128"/>
                  </a:lnTo>
                  <a:lnTo>
                    <a:pt x="3214" y="15949"/>
                  </a:lnTo>
                  <a:lnTo>
                    <a:pt x="3047" y="15955"/>
                  </a:lnTo>
                  <a:lnTo>
                    <a:pt x="3033" y="15800"/>
                  </a:lnTo>
                  <a:cubicBezTo>
                    <a:pt x="3025" y="15729"/>
                    <a:pt x="2893" y="15035"/>
                    <a:pt x="2770" y="14404"/>
                  </a:cubicBezTo>
                  <a:lnTo>
                    <a:pt x="2521" y="14261"/>
                  </a:lnTo>
                  <a:cubicBezTo>
                    <a:pt x="2431" y="14209"/>
                    <a:pt x="2356" y="14164"/>
                    <a:pt x="2323" y="14137"/>
                  </a:cubicBezTo>
                  <a:cubicBezTo>
                    <a:pt x="2281" y="14105"/>
                    <a:pt x="2215" y="14089"/>
                    <a:pt x="2131" y="14068"/>
                  </a:cubicBezTo>
                  <a:cubicBezTo>
                    <a:pt x="2013" y="14039"/>
                    <a:pt x="1866" y="14003"/>
                    <a:pt x="1720" y="13902"/>
                  </a:cubicBezTo>
                  <a:cubicBezTo>
                    <a:pt x="1687" y="13880"/>
                    <a:pt x="1658" y="13858"/>
                    <a:pt x="1629" y="13832"/>
                  </a:cubicBezTo>
                  <a:cubicBezTo>
                    <a:pt x="1564" y="13773"/>
                    <a:pt x="1508" y="13702"/>
                    <a:pt x="1454" y="13631"/>
                  </a:cubicBezTo>
                  <a:cubicBezTo>
                    <a:pt x="1419" y="13585"/>
                    <a:pt x="1392" y="13549"/>
                    <a:pt x="1359" y="13519"/>
                  </a:cubicBezTo>
                  <a:lnTo>
                    <a:pt x="1234" y="13352"/>
                  </a:lnTo>
                  <a:lnTo>
                    <a:pt x="867" y="12807"/>
                  </a:lnTo>
                  <a:cubicBezTo>
                    <a:pt x="694" y="12547"/>
                    <a:pt x="520" y="12286"/>
                    <a:pt x="341" y="12032"/>
                  </a:cubicBezTo>
                  <a:cubicBezTo>
                    <a:pt x="293" y="11964"/>
                    <a:pt x="256" y="11896"/>
                    <a:pt x="227" y="11826"/>
                  </a:cubicBezTo>
                  <a:lnTo>
                    <a:pt x="0" y="11264"/>
                  </a:lnTo>
                  <a:lnTo>
                    <a:pt x="588" y="11374"/>
                  </a:lnTo>
                  <a:cubicBezTo>
                    <a:pt x="712" y="11397"/>
                    <a:pt x="854" y="11441"/>
                    <a:pt x="927" y="11479"/>
                  </a:cubicBezTo>
                  <a:cubicBezTo>
                    <a:pt x="999" y="11515"/>
                    <a:pt x="1076" y="11557"/>
                    <a:pt x="1153" y="11598"/>
                  </a:cubicBezTo>
                  <a:cubicBezTo>
                    <a:pt x="1233" y="11642"/>
                    <a:pt x="1298" y="11678"/>
                    <a:pt x="1364" y="11711"/>
                  </a:cubicBezTo>
                  <a:lnTo>
                    <a:pt x="1486" y="11773"/>
                  </a:lnTo>
                  <a:lnTo>
                    <a:pt x="1622" y="11823"/>
                  </a:lnTo>
                  <a:cubicBezTo>
                    <a:pt x="1747" y="11861"/>
                    <a:pt x="1877" y="11881"/>
                    <a:pt x="2014" y="11903"/>
                  </a:cubicBezTo>
                  <a:cubicBezTo>
                    <a:pt x="2137" y="11923"/>
                    <a:pt x="2256" y="11942"/>
                    <a:pt x="2373" y="11970"/>
                  </a:cubicBezTo>
                  <a:cubicBezTo>
                    <a:pt x="2421" y="11981"/>
                    <a:pt x="2479" y="11987"/>
                    <a:pt x="2548" y="11987"/>
                  </a:cubicBezTo>
                  <a:cubicBezTo>
                    <a:pt x="2687" y="11987"/>
                    <a:pt x="2835" y="11965"/>
                    <a:pt x="2975" y="11945"/>
                  </a:cubicBezTo>
                  <a:lnTo>
                    <a:pt x="3166" y="11919"/>
                  </a:lnTo>
                  <a:cubicBezTo>
                    <a:pt x="3377" y="11892"/>
                    <a:pt x="3565" y="11870"/>
                    <a:pt x="3752" y="11870"/>
                  </a:cubicBezTo>
                  <a:cubicBezTo>
                    <a:pt x="3917" y="11870"/>
                    <a:pt x="4067" y="11887"/>
                    <a:pt x="4210" y="11922"/>
                  </a:cubicBezTo>
                  <a:lnTo>
                    <a:pt x="4293" y="11942"/>
                  </a:lnTo>
                  <a:cubicBezTo>
                    <a:pt x="4361" y="11960"/>
                    <a:pt x="4426" y="11976"/>
                    <a:pt x="4467" y="11976"/>
                  </a:cubicBezTo>
                  <a:cubicBezTo>
                    <a:pt x="4482" y="11976"/>
                    <a:pt x="4502" y="11976"/>
                    <a:pt x="4546" y="11942"/>
                  </a:cubicBezTo>
                  <a:cubicBezTo>
                    <a:pt x="4737" y="11787"/>
                    <a:pt x="4879" y="11737"/>
                    <a:pt x="5129" y="11737"/>
                  </a:cubicBezTo>
                  <a:cubicBezTo>
                    <a:pt x="5261" y="11737"/>
                    <a:pt x="5383" y="11743"/>
                    <a:pt x="5504" y="11749"/>
                  </a:cubicBezTo>
                  <a:cubicBezTo>
                    <a:pt x="5621" y="11755"/>
                    <a:pt x="5721" y="11760"/>
                    <a:pt x="5821" y="11760"/>
                  </a:cubicBezTo>
                  <a:cubicBezTo>
                    <a:pt x="5907" y="11760"/>
                    <a:pt x="6016" y="11733"/>
                    <a:pt x="6105" y="11690"/>
                  </a:cubicBezTo>
                  <a:cubicBezTo>
                    <a:pt x="6124" y="11680"/>
                    <a:pt x="6143" y="11666"/>
                    <a:pt x="6162" y="11653"/>
                  </a:cubicBezTo>
                  <a:cubicBezTo>
                    <a:pt x="6245" y="11597"/>
                    <a:pt x="6363" y="11519"/>
                    <a:pt x="6526" y="11502"/>
                  </a:cubicBezTo>
                  <a:cubicBezTo>
                    <a:pt x="6575" y="11496"/>
                    <a:pt x="6635" y="11493"/>
                    <a:pt x="6700" y="11489"/>
                  </a:cubicBezTo>
                  <a:cubicBezTo>
                    <a:pt x="6790" y="11485"/>
                    <a:pt x="6960" y="11477"/>
                    <a:pt x="7002" y="11447"/>
                  </a:cubicBezTo>
                  <a:lnTo>
                    <a:pt x="7002" y="11447"/>
                  </a:lnTo>
                  <a:cubicBezTo>
                    <a:pt x="7000" y="11447"/>
                    <a:pt x="7050" y="11377"/>
                    <a:pt x="7051" y="11102"/>
                  </a:cubicBezTo>
                  <a:cubicBezTo>
                    <a:pt x="7052" y="11008"/>
                    <a:pt x="7053" y="10943"/>
                    <a:pt x="7043" y="10919"/>
                  </a:cubicBezTo>
                  <a:cubicBezTo>
                    <a:pt x="6937" y="10662"/>
                    <a:pt x="6816" y="10280"/>
                    <a:pt x="6973" y="9923"/>
                  </a:cubicBezTo>
                  <a:cubicBezTo>
                    <a:pt x="7052" y="9745"/>
                    <a:pt x="7158" y="9630"/>
                    <a:pt x="7316" y="9549"/>
                  </a:cubicBezTo>
                  <a:cubicBezTo>
                    <a:pt x="7342" y="9535"/>
                    <a:pt x="7360" y="9527"/>
                    <a:pt x="7372" y="9517"/>
                  </a:cubicBezTo>
                  <a:cubicBezTo>
                    <a:pt x="7416" y="9355"/>
                    <a:pt x="7513" y="9064"/>
                    <a:pt x="7811" y="8995"/>
                  </a:cubicBezTo>
                  <a:lnTo>
                    <a:pt x="7916" y="8982"/>
                  </a:lnTo>
                  <a:cubicBezTo>
                    <a:pt x="8098" y="8982"/>
                    <a:pt x="8225" y="9086"/>
                    <a:pt x="8309" y="9154"/>
                  </a:cubicBezTo>
                  <a:cubicBezTo>
                    <a:pt x="8325" y="9167"/>
                    <a:pt x="8348" y="9187"/>
                    <a:pt x="8364" y="9196"/>
                  </a:cubicBezTo>
                  <a:cubicBezTo>
                    <a:pt x="8357" y="9191"/>
                    <a:pt x="8365" y="9190"/>
                    <a:pt x="8379" y="9190"/>
                  </a:cubicBezTo>
                  <a:lnTo>
                    <a:pt x="8311" y="9056"/>
                  </a:lnTo>
                  <a:lnTo>
                    <a:pt x="8374" y="8883"/>
                  </a:lnTo>
                  <a:cubicBezTo>
                    <a:pt x="8477" y="8659"/>
                    <a:pt x="8703" y="8608"/>
                    <a:pt x="8824" y="8581"/>
                  </a:cubicBezTo>
                  <a:lnTo>
                    <a:pt x="9022" y="8635"/>
                  </a:lnTo>
                  <a:lnTo>
                    <a:pt x="8894" y="8532"/>
                  </a:lnTo>
                  <a:cubicBezTo>
                    <a:pt x="8926" y="8490"/>
                    <a:pt x="8961" y="8448"/>
                    <a:pt x="9005" y="8406"/>
                  </a:cubicBezTo>
                  <a:cubicBezTo>
                    <a:pt x="9120" y="8296"/>
                    <a:pt x="9275" y="8242"/>
                    <a:pt x="9478" y="8242"/>
                  </a:cubicBezTo>
                  <a:cubicBezTo>
                    <a:pt x="9537" y="8242"/>
                    <a:pt x="9598" y="8246"/>
                    <a:pt x="9654" y="8251"/>
                  </a:cubicBezTo>
                  <a:lnTo>
                    <a:pt x="9776" y="8260"/>
                  </a:lnTo>
                  <a:cubicBezTo>
                    <a:pt x="9943" y="8270"/>
                    <a:pt x="10176" y="8284"/>
                    <a:pt x="10366" y="8455"/>
                  </a:cubicBezTo>
                  <a:lnTo>
                    <a:pt x="10379" y="8467"/>
                  </a:lnTo>
                  <a:cubicBezTo>
                    <a:pt x="10466" y="8427"/>
                    <a:pt x="10515" y="8356"/>
                    <a:pt x="10522" y="8257"/>
                  </a:cubicBezTo>
                  <a:cubicBezTo>
                    <a:pt x="10524" y="8220"/>
                    <a:pt x="10491" y="8153"/>
                    <a:pt x="10459" y="8089"/>
                  </a:cubicBezTo>
                  <a:cubicBezTo>
                    <a:pt x="10410" y="7990"/>
                    <a:pt x="10355" y="7878"/>
                    <a:pt x="10333" y="7740"/>
                  </a:cubicBezTo>
                  <a:cubicBezTo>
                    <a:pt x="10293" y="7505"/>
                    <a:pt x="10389" y="7330"/>
                    <a:pt x="10452" y="7214"/>
                  </a:cubicBezTo>
                  <a:cubicBezTo>
                    <a:pt x="10480" y="7161"/>
                    <a:pt x="10504" y="7116"/>
                    <a:pt x="10504" y="7092"/>
                  </a:cubicBezTo>
                  <a:cubicBezTo>
                    <a:pt x="10504" y="7066"/>
                    <a:pt x="10500" y="7036"/>
                    <a:pt x="10497" y="7004"/>
                  </a:cubicBezTo>
                  <a:cubicBezTo>
                    <a:pt x="10476" y="6806"/>
                    <a:pt x="10440" y="6455"/>
                    <a:pt x="10745" y="6266"/>
                  </a:cubicBezTo>
                  <a:cubicBezTo>
                    <a:pt x="10905" y="6166"/>
                    <a:pt x="11077" y="6164"/>
                    <a:pt x="11202" y="6163"/>
                  </a:cubicBezTo>
                  <a:cubicBezTo>
                    <a:pt x="11244" y="6163"/>
                    <a:pt x="11321" y="6162"/>
                    <a:pt x="11340" y="6153"/>
                  </a:cubicBezTo>
                  <a:cubicBezTo>
                    <a:pt x="11390" y="6106"/>
                    <a:pt x="11394" y="6068"/>
                    <a:pt x="11392" y="6040"/>
                  </a:cubicBezTo>
                  <a:cubicBezTo>
                    <a:pt x="11388" y="5970"/>
                    <a:pt x="11331" y="5889"/>
                    <a:pt x="11245" y="5829"/>
                  </a:cubicBezTo>
                  <a:lnTo>
                    <a:pt x="11174" y="5783"/>
                  </a:lnTo>
                  <a:cubicBezTo>
                    <a:pt x="11018" y="5684"/>
                    <a:pt x="10753" y="5518"/>
                    <a:pt x="10717" y="5191"/>
                  </a:cubicBezTo>
                  <a:cubicBezTo>
                    <a:pt x="10693" y="4987"/>
                    <a:pt x="10765" y="4858"/>
                    <a:pt x="10828" y="4785"/>
                  </a:cubicBezTo>
                  <a:cubicBezTo>
                    <a:pt x="10890" y="4715"/>
                    <a:pt x="11002" y="4631"/>
                    <a:pt x="11187" y="4631"/>
                  </a:cubicBezTo>
                  <a:cubicBezTo>
                    <a:pt x="11277" y="4631"/>
                    <a:pt x="11376" y="4652"/>
                    <a:pt x="11482" y="4692"/>
                  </a:cubicBezTo>
                  <a:cubicBezTo>
                    <a:pt x="11615" y="4742"/>
                    <a:pt x="11864" y="4835"/>
                    <a:pt x="12056" y="4835"/>
                  </a:cubicBezTo>
                  <a:cubicBezTo>
                    <a:pt x="12140" y="4835"/>
                    <a:pt x="12175" y="4817"/>
                    <a:pt x="12186" y="4809"/>
                  </a:cubicBezTo>
                  <a:cubicBezTo>
                    <a:pt x="12189" y="4794"/>
                    <a:pt x="12175" y="4724"/>
                    <a:pt x="12084" y="4525"/>
                  </a:cubicBezTo>
                  <a:lnTo>
                    <a:pt x="12049" y="4447"/>
                  </a:lnTo>
                  <a:cubicBezTo>
                    <a:pt x="11865" y="4025"/>
                    <a:pt x="12138" y="3724"/>
                    <a:pt x="12255" y="3596"/>
                  </a:cubicBezTo>
                  <a:cubicBezTo>
                    <a:pt x="12297" y="3548"/>
                    <a:pt x="12351" y="3500"/>
                    <a:pt x="12408" y="3453"/>
                  </a:cubicBezTo>
                  <a:cubicBezTo>
                    <a:pt x="12447" y="3419"/>
                    <a:pt x="12511" y="3364"/>
                    <a:pt x="12524" y="3340"/>
                  </a:cubicBezTo>
                  <a:cubicBezTo>
                    <a:pt x="12643" y="3115"/>
                    <a:pt x="12491" y="2646"/>
                    <a:pt x="12296" y="2472"/>
                  </a:cubicBezTo>
                  <a:lnTo>
                    <a:pt x="12206" y="2397"/>
                  </a:lnTo>
                  <a:cubicBezTo>
                    <a:pt x="12039" y="2261"/>
                    <a:pt x="11756" y="2032"/>
                    <a:pt x="11861" y="1555"/>
                  </a:cubicBezTo>
                  <a:cubicBezTo>
                    <a:pt x="11956" y="1132"/>
                    <a:pt x="12263" y="1034"/>
                    <a:pt x="12446" y="976"/>
                  </a:cubicBezTo>
                  <a:cubicBezTo>
                    <a:pt x="12500" y="959"/>
                    <a:pt x="12550" y="944"/>
                    <a:pt x="12599" y="919"/>
                  </a:cubicBezTo>
                  <a:cubicBezTo>
                    <a:pt x="12610" y="911"/>
                    <a:pt x="12641" y="868"/>
                    <a:pt x="12663" y="837"/>
                  </a:cubicBezTo>
                  <a:cubicBezTo>
                    <a:pt x="12711" y="771"/>
                    <a:pt x="12765" y="698"/>
                    <a:pt x="12842" y="633"/>
                  </a:cubicBezTo>
                  <a:cubicBezTo>
                    <a:pt x="13018" y="491"/>
                    <a:pt x="13235" y="414"/>
                    <a:pt x="13409" y="351"/>
                  </a:cubicBezTo>
                  <a:cubicBezTo>
                    <a:pt x="13724" y="241"/>
                    <a:pt x="14021" y="188"/>
                    <a:pt x="14320" y="188"/>
                  </a:cubicBezTo>
                  <a:cubicBezTo>
                    <a:pt x="14450" y="188"/>
                    <a:pt x="14581" y="198"/>
                    <a:pt x="14710" y="218"/>
                  </a:cubicBezTo>
                  <a:cubicBezTo>
                    <a:pt x="14831" y="237"/>
                    <a:pt x="14951" y="255"/>
                    <a:pt x="15075" y="255"/>
                  </a:cubicBezTo>
                  <a:lnTo>
                    <a:pt x="15154" y="252"/>
                  </a:lnTo>
                  <a:cubicBezTo>
                    <a:pt x="15180" y="250"/>
                    <a:pt x="15289" y="236"/>
                    <a:pt x="15289" y="236"/>
                  </a:cubicBezTo>
                  <a:cubicBezTo>
                    <a:pt x="15371" y="224"/>
                    <a:pt x="15454" y="206"/>
                    <a:pt x="15539" y="186"/>
                  </a:cubicBezTo>
                  <a:lnTo>
                    <a:pt x="15721" y="139"/>
                  </a:lnTo>
                  <a:cubicBezTo>
                    <a:pt x="15979" y="71"/>
                    <a:pt x="16245" y="0"/>
                    <a:pt x="16547" y="0"/>
                  </a:cubicBezTo>
                  <a:cubicBezTo>
                    <a:pt x="16586" y="0"/>
                    <a:pt x="16626" y="1"/>
                    <a:pt x="16665" y="4"/>
                  </a:cubicBezTo>
                  <a:cubicBezTo>
                    <a:pt x="17209" y="35"/>
                    <a:pt x="17627" y="201"/>
                    <a:pt x="17979" y="528"/>
                  </a:cubicBezTo>
                  <a:cubicBezTo>
                    <a:pt x="18258" y="790"/>
                    <a:pt x="18427" y="1082"/>
                    <a:pt x="18495" y="1419"/>
                  </a:cubicBezTo>
                  <a:cubicBezTo>
                    <a:pt x="18504" y="1464"/>
                    <a:pt x="18509" y="1514"/>
                    <a:pt x="18513" y="1565"/>
                  </a:cubicBezTo>
                  <a:cubicBezTo>
                    <a:pt x="18515" y="1575"/>
                    <a:pt x="18515" y="1586"/>
                    <a:pt x="18516" y="1597"/>
                  </a:cubicBezTo>
                  <a:cubicBezTo>
                    <a:pt x="18602" y="1633"/>
                    <a:pt x="18702" y="1683"/>
                    <a:pt x="18791" y="1792"/>
                  </a:cubicBezTo>
                  <a:cubicBezTo>
                    <a:pt x="18850" y="1766"/>
                    <a:pt x="18909" y="1750"/>
                    <a:pt x="18978" y="1750"/>
                  </a:cubicBezTo>
                  <a:cubicBezTo>
                    <a:pt x="19143" y="1775"/>
                    <a:pt x="19324" y="1850"/>
                    <a:pt x="19391" y="2081"/>
                  </a:cubicBezTo>
                  <a:cubicBezTo>
                    <a:pt x="19389" y="2072"/>
                    <a:pt x="19391" y="2068"/>
                    <a:pt x="19396" y="2068"/>
                  </a:cubicBezTo>
                  <a:cubicBezTo>
                    <a:pt x="19402" y="2068"/>
                    <a:pt x="19415" y="2075"/>
                    <a:pt x="19431" y="2082"/>
                  </a:cubicBezTo>
                  <a:cubicBezTo>
                    <a:pt x="19518" y="2126"/>
                    <a:pt x="19605" y="2151"/>
                    <a:pt x="19692" y="2177"/>
                  </a:cubicBezTo>
                  <a:cubicBezTo>
                    <a:pt x="19767" y="2200"/>
                    <a:pt x="19835" y="2221"/>
                    <a:pt x="19903" y="2246"/>
                  </a:cubicBezTo>
                  <a:cubicBezTo>
                    <a:pt x="20160" y="2334"/>
                    <a:pt x="20385" y="2412"/>
                    <a:pt x="20580" y="2419"/>
                  </a:cubicBezTo>
                  <a:cubicBezTo>
                    <a:pt x="20665" y="2418"/>
                    <a:pt x="20751" y="2394"/>
                    <a:pt x="20852" y="2365"/>
                  </a:cubicBezTo>
                  <a:cubicBezTo>
                    <a:pt x="20969" y="2331"/>
                    <a:pt x="21100" y="2293"/>
                    <a:pt x="21246" y="2284"/>
                  </a:cubicBezTo>
                  <a:lnTo>
                    <a:pt x="21410" y="2275"/>
                  </a:lnTo>
                  <a:lnTo>
                    <a:pt x="21422" y="2488"/>
                  </a:lnTo>
                  <a:lnTo>
                    <a:pt x="21600" y="2539"/>
                  </a:lnTo>
                  <a:lnTo>
                    <a:pt x="21580" y="2682"/>
                  </a:lnTo>
                  <a:cubicBezTo>
                    <a:pt x="21577" y="2712"/>
                    <a:pt x="21579" y="2775"/>
                    <a:pt x="21580" y="2850"/>
                  </a:cubicBezTo>
                  <a:lnTo>
                    <a:pt x="21585" y="3875"/>
                  </a:lnTo>
                  <a:lnTo>
                    <a:pt x="21017" y="3292"/>
                  </a:lnTo>
                  <a:cubicBezTo>
                    <a:pt x="20971" y="3240"/>
                    <a:pt x="20932" y="3222"/>
                    <a:pt x="20874" y="3222"/>
                  </a:cubicBezTo>
                  <a:cubicBezTo>
                    <a:pt x="20582" y="3256"/>
                    <a:pt x="20436" y="3381"/>
                    <a:pt x="20268" y="3585"/>
                  </a:cubicBezTo>
                  <a:cubicBezTo>
                    <a:pt x="20013" y="3893"/>
                    <a:pt x="19588" y="4284"/>
                    <a:pt x="19159" y="4458"/>
                  </a:cubicBezTo>
                  <a:cubicBezTo>
                    <a:pt x="18949" y="4542"/>
                    <a:pt x="18722" y="4583"/>
                    <a:pt x="18467" y="4583"/>
                  </a:cubicBezTo>
                  <a:cubicBezTo>
                    <a:pt x="18100" y="4583"/>
                    <a:pt x="17745" y="4501"/>
                    <a:pt x="17401" y="4421"/>
                  </a:cubicBezTo>
                  <a:lnTo>
                    <a:pt x="17043" y="4341"/>
                  </a:lnTo>
                  <a:cubicBezTo>
                    <a:pt x="16899" y="4310"/>
                    <a:pt x="16755" y="4278"/>
                    <a:pt x="16631" y="4278"/>
                  </a:cubicBezTo>
                  <a:cubicBezTo>
                    <a:pt x="16556" y="4278"/>
                    <a:pt x="16497" y="4289"/>
                    <a:pt x="16450" y="4313"/>
                  </a:cubicBezTo>
                  <a:cubicBezTo>
                    <a:pt x="16363" y="4355"/>
                    <a:pt x="16346" y="4375"/>
                    <a:pt x="16343" y="4379"/>
                  </a:cubicBezTo>
                  <a:cubicBezTo>
                    <a:pt x="16346" y="4396"/>
                    <a:pt x="16391" y="4501"/>
                    <a:pt x="16430" y="4592"/>
                  </a:cubicBezTo>
                  <a:lnTo>
                    <a:pt x="16475" y="4698"/>
                  </a:lnTo>
                  <a:cubicBezTo>
                    <a:pt x="16506" y="4775"/>
                    <a:pt x="16569" y="4867"/>
                    <a:pt x="16631" y="4957"/>
                  </a:cubicBezTo>
                  <a:cubicBezTo>
                    <a:pt x="16756" y="5140"/>
                    <a:pt x="16898" y="5348"/>
                    <a:pt x="16924" y="5600"/>
                  </a:cubicBezTo>
                  <a:cubicBezTo>
                    <a:pt x="16972" y="6073"/>
                    <a:pt x="17066" y="6376"/>
                    <a:pt x="17446" y="6724"/>
                  </a:cubicBezTo>
                  <a:cubicBezTo>
                    <a:pt x="17542" y="6811"/>
                    <a:pt x="17759" y="6870"/>
                    <a:pt x="17951" y="6921"/>
                  </a:cubicBezTo>
                  <a:cubicBezTo>
                    <a:pt x="18292" y="7012"/>
                    <a:pt x="18676" y="7114"/>
                    <a:pt x="18847" y="7456"/>
                  </a:cubicBezTo>
                  <a:cubicBezTo>
                    <a:pt x="18955" y="7674"/>
                    <a:pt x="18950" y="7928"/>
                    <a:pt x="18830" y="8234"/>
                  </a:cubicBezTo>
                  <a:lnTo>
                    <a:pt x="18755" y="8428"/>
                  </a:lnTo>
                  <a:lnTo>
                    <a:pt x="18550" y="8443"/>
                  </a:lnTo>
                  <a:cubicBezTo>
                    <a:pt x="18455" y="8450"/>
                    <a:pt x="18332" y="8561"/>
                    <a:pt x="18275" y="8689"/>
                  </a:cubicBezTo>
                  <a:cubicBezTo>
                    <a:pt x="18226" y="8801"/>
                    <a:pt x="18261" y="8935"/>
                    <a:pt x="18324" y="9144"/>
                  </a:cubicBezTo>
                  <a:cubicBezTo>
                    <a:pt x="18400" y="9398"/>
                    <a:pt x="18495" y="9716"/>
                    <a:pt x="18341" y="10055"/>
                  </a:cubicBezTo>
                  <a:cubicBezTo>
                    <a:pt x="18242" y="10276"/>
                    <a:pt x="18069" y="10409"/>
                    <a:pt x="17929" y="10516"/>
                  </a:cubicBezTo>
                  <a:cubicBezTo>
                    <a:pt x="17836" y="10587"/>
                    <a:pt x="17752" y="10651"/>
                    <a:pt x="17718" y="10716"/>
                  </a:cubicBezTo>
                  <a:cubicBezTo>
                    <a:pt x="17691" y="10768"/>
                    <a:pt x="17685" y="10840"/>
                    <a:pt x="17677" y="10930"/>
                  </a:cubicBezTo>
                  <a:cubicBezTo>
                    <a:pt x="17663" y="11093"/>
                    <a:pt x="17644" y="11317"/>
                    <a:pt x="17472" y="11519"/>
                  </a:cubicBezTo>
                  <a:cubicBezTo>
                    <a:pt x="17407" y="11594"/>
                    <a:pt x="17355" y="11643"/>
                    <a:pt x="17310" y="11686"/>
                  </a:cubicBezTo>
                  <a:cubicBezTo>
                    <a:pt x="17234" y="11757"/>
                    <a:pt x="17220" y="11770"/>
                    <a:pt x="17183" y="11863"/>
                  </a:cubicBezTo>
                  <a:cubicBezTo>
                    <a:pt x="17141" y="11971"/>
                    <a:pt x="17106" y="12101"/>
                    <a:pt x="17070" y="12239"/>
                  </a:cubicBezTo>
                  <a:cubicBezTo>
                    <a:pt x="16955" y="12671"/>
                    <a:pt x="16828" y="13146"/>
                    <a:pt x="16473" y="13406"/>
                  </a:cubicBezTo>
                  <a:cubicBezTo>
                    <a:pt x="16348" y="13498"/>
                    <a:pt x="16220" y="13528"/>
                    <a:pt x="16127" y="13550"/>
                  </a:cubicBezTo>
                  <a:cubicBezTo>
                    <a:pt x="16080" y="13561"/>
                    <a:pt x="16039" y="13570"/>
                    <a:pt x="16013" y="13585"/>
                  </a:cubicBezTo>
                  <a:cubicBezTo>
                    <a:pt x="15902" y="13646"/>
                    <a:pt x="15858" y="13795"/>
                    <a:pt x="15793" y="14032"/>
                  </a:cubicBezTo>
                  <a:cubicBezTo>
                    <a:pt x="15752" y="14186"/>
                    <a:pt x="15709" y="14344"/>
                    <a:pt x="15629" y="14492"/>
                  </a:cubicBezTo>
                  <a:cubicBezTo>
                    <a:pt x="15389" y="14940"/>
                    <a:pt x="15037" y="15042"/>
                    <a:pt x="14726" y="15131"/>
                  </a:cubicBezTo>
                  <a:cubicBezTo>
                    <a:pt x="14655" y="15152"/>
                    <a:pt x="14597" y="15169"/>
                    <a:pt x="14538" y="15188"/>
                  </a:cubicBezTo>
                  <a:cubicBezTo>
                    <a:pt x="14497" y="15201"/>
                    <a:pt x="14452" y="15229"/>
                    <a:pt x="14401" y="15260"/>
                  </a:cubicBezTo>
                  <a:cubicBezTo>
                    <a:pt x="14294" y="15327"/>
                    <a:pt x="14153" y="15415"/>
                    <a:pt x="13970" y="15415"/>
                  </a:cubicBezTo>
                  <a:cubicBezTo>
                    <a:pt x="13874" y="15415"/>
                    <a:pt x="13780" y="15391"/>
                    <a:pt x="13690" y="15344"/>
                  </a:cubicBezTo>
                  <a:cubicBezTo>
                    <a:pt x="13520" y="15255"/>
                    <a:pt x="13423" y="15090"/>
                    <a:pt x="13346" y="14957"/>
                  </a:cubicBezTo>
                  <a:cubicBezTo>
                    <a:pt x="13341" y="14949"/>
                    <a:pt x="13333" y="14936"/>
                    <a:pt x="13325" y="14922"/>
                  </a:cubicBezTo>
                  <a:cubicBezTo>
                    <a:pt x="13312" y="14969"/>
                    <a:pt x="13292" y="15040"/>
                    <a:pt x="13270" y="15144"/>
                  </a:cubicBezTo>
                  <a:cubicBezTo>
                    <a:pt x="13252" y="15224"/>
                    <a:pt x="13235" y="15294"/>
                    <a:pt x="13219" y="15344"/>
                  </a:cubicBezTo>
                  <a:cubicBezTo>
                    <a:pt x="13145" y="15552"/>
                    <a:pt x="13006" y="15711"/>
                    <a:pt x="12883" y="15852"/>
                  </a:cubicBezTo>
                  <a:cubicBezTo>
                    <a:pt x="12770" y="15981"/>
                    <a:pt x="12664" y="16102"/>
                    <a:pt x="12661" y="16199"/>
                  </a:cubicBezTo>
                  <a:cubicBezTo>
                    <a:pt x="12659" y="16271"/>
                    <a:pt x="12658" y="16295"/>
                    <a:pt x="12961" y="16396"/>
                  </a:cubicBezTo>
                  <a:cubicBezTo>
                    <a:pt x="13139" y="16456"/>
                    <a:pt x="13340" y="16523"/>
                    <a:pt x="13496" y="16675"/>
                  </a:cubicBezTo>
                  <a:cubicBezTo>
                    <a:pt x="13736" y="16906"/>
                    <a:pt x="13711" y="17238"/>
                    <a:pt x="13693" y="17457"/>
                  </a:cubicBezTo>
                  <a:cubicBezTo>
                    <a:pt x="13688" y="17532"/>
                    <a:pt x="13682" y="17602"/>
                    <a:pt x="13688" y="17642"/>
                  </a:cubicBezTo>
                  <a:cubicBezTo>
                    <a:pt x="13709" y="17810"/>
                    <a:pt x="13752" y="17904"/>
                    <a:pt x="13817" y="17921"/>
                  </a:cubicBezTo>
                  <a:cubicBezTo>
                    <a:pt x="13840" y="17928"/>
                    <a:pt x="13863" y="17928"/>
                    <a:pt x="13886" y="17930"/>
                  </a:cubicBezTo>
                  <a:cubicBezTo>
                    <a:pt x="14036" y="17941"/>
                    <a:pt x="14234" y="17957"/>
                    <a:pt x="14380" y="18106"/>
                  </a:cubicBezTo>
                  <a:cubicBezTo>
                    <a:pt x="14511" y="18236"/>
                    <a:pt x="14545" y="18409"/>
                    <a:pt x="14570" y="18535"/>
                  </a:cubicBezTo>
                  <a:cubicBezTo>
                    <a:pt x="14578" y="18575"/>
                    <a:pt x="14589" y="18632"/>
                    <a:pt x="14597" y="18649"/>
                  </a:cubicBezTo>
                  <a:lnTo>
                    <a:pt x="14633" y="18720"/>
                  </a:lnTo>
                  <a:cubicBezTo>
                    <a:pt x="14978" y="19384"/>
                    <a:pt x="15295" y="20123"/>
                    <a:pt x="15030" y="20568"/>
                  </a:cubicBezTo>
                  <a:cubicBezTo>
                    <a:pt x="14962" y="20683"/>
                    <a:pt x="14795" y="20874"/>
                    <a:pt x="14438" y="20874"/>
                  </a:cubicBezTo>
                  <a:lnTo>
                    <a:pt x="14374" y="20871"/>
                  </a:lnTo>
                  <a:cubicBezTo>
                    <a:pt x="14175" y="20861"/>
                    <a:pt x="14049" y="20740"/>
                    <a:pt x="13966" y="20660"/>
                  </a:cubicBezTo>
                  <a:cubicBezTo>
                    <a:pt x="13964" y="20658"/>
                    <a:pt x="13961" y="20655"/>
                    <a:pt x="13959" y="20653"/>
                  </a:cubicBezTo>
                  <a:cubicBezTo>
                    <a:pt x="13938" y="20690"/>
                    <a:pt x="13914" y="20715"/>
                    <a:pt x="13887" y="20739"/>
                  </a:cubicBezTo>
                  <a:cubicBezTo>
                    <a:pt x="13719" y="20898"/>
                    <a:pt x="13532" y="20979"/>
                    <a:pt x="13333" y="20979"/>
                  </a:cubicBezTo>
                  <a:cubicBezTo>
                    <a:pt x="13166" y="20979"/>
                    <a:pt x="13023" y="20924"/>
                    <a:pt x="12885" y="20871"/>
                  </a:cubicBezTo>
                  <a:cubicBezTo>
                    <a:pt x="12838" y="20853"/>
                    <a:pt x="12790" y="20834"/>
                    <a:pt x="12738" y="20817"/>
                  </a:cubicBezTo>
                  <a:cubicBezTo>
                    <a:pt x="12625" y="20779"/>
                    <a:pt x="12484" y="20762"/>
                    <a:pt x="12295" y="20762"/>
                  </a:cubicBezTo>
                  <a:cubicBezTo>
                    <a:pt x="12197" y="20762"/>
                    <a:pt x="12097" y="20766"/>
                    <a:pt x="11999" y="20771"/>
                  </a:cubicBezTo>
                  <a:cubicBezTo>
                    <a:pt x="12001" y="20902"/>
                    <a:pt x="11987" y="21005"/>
                    <a:pt x="11917" y="21096"/>
                  </a:cubicBezTo>
                  <a:cubicBezTo>
                    <a:pt x="11820" y="21221"/>
                    <a:pt x="11677" y="21290"/>
                    <a:pt x="11514" y="21290"/>
                  </a:cubicBezTo>
                  <a:cubicBezTo>
                    <a:pt x="11480" y="21290"/>
                    <a:pt x="11446" y="21286"/>
                    <a:pt x="11411" y="21281"/>
                  </a:cubicBezTo>
                  <a:lnTo>
                    <a:pt x="11380" y="21600"/>
                  </a:lnTo>
                  <a:lnTo>
                    <a:pt x="10950" y="2139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44" name="Google Shape;644;p12"/>
            <p:cNvSpPr/>
            <p:nvPr/>
          </p:nvSpPr>
          <p:spPr>
            <a:xfrm>
              <a:off x="14374470" y="4423710"/>
              <a:ext cx="1217134" cy="1342566"/>
            </a:xfrm>
            <a:custGeom>
              <a:rect b="b" l="l" r="r" t="t"/>
              <a:pathLst>
                <a:path extrusionOk="0" h="21600" w="21592">
                  <a:moveTo>
                    <a:pt x="8481" y="21600"/>
                  </a:moveTo>
                  <a:cubicBezTo>
                    <a:pt x="8390" y="21600"/>
                    <a:pt x="8300" y="21580"/>
                    <a:pt x="8212" y="21541"/>
                  </a:cubicBezTo>
                  <a:cubicBezTo>
                    <a:pt x="7948" y="21425"/>
                    <a:pt x="7709" y="21085"/>
                    <a:pt x="7612" y="20885"/>
                  </a:cubicBezTo>
                  <a:cubicBezTo>
                    <a:pt x="7507" y="20671"/>
                    <a:pt x="7360" y="20319"/>
                    <a:pt x="7291" y="20033"/>
                  </a:cubicBezTo>
                  <a:cubicBezTo>
                    <a:pt x="7228" y="19768"/>
                    <a:pt x="7138" y="19558"/>
                    <a:pt x="7003" y="19284"/>
                  </a:cubicBezTo>
                  <a:cubicBezTo>
                    <a:pt x="6902" y="19078"/>
                    <a:pt x="6793" y="18892"/>
                    <a:pt x="6679" y="18728"/>
                  </a:cubicBezTo>
                  <a:cubicBezTo>
                    <a:pt x="6631" y="18660"/>
                    <a:pt x="6582" y="18600"/>
                    <a:pt x="6535" y="18542"/>
                  </a:cubicBezTo>
                  <a:cubicBezTo>
                    <a:pt x="6435" y="18419"/>
                    <a:pt x="6336" y="18296"/>
                    <a:pt x="6257" y="18126"/>
                  </a:cubicBezTo>
                  <a:cubicBezTo>
                    <a:pt x="6165" y="17925"/>
                    <a:pt x="6100" y="17726"/>
                    <a:pt x="6037" y="17534"/>
                  </a:cubicBezTo>
                  <a:cubicBezTo>
                    <a:pt x="5973" y="17340"/>
                    <a:pt x="5914" y="17162"/>
                    <a:pt x="5832" y="16985"/>
                  </a:cubicBezTo>
                  <a:cubicBezTo>
                    <a:pt x="5806" y="16928"/>
                    <a:pt x="5785" y="16872"/>
                    <a:pt x="5764" y="16817"/>
                  </a:cubicBezTo>
                  <a:cubicBezTo>
                    <a:pt x="5722" y="16706"/>
                    <a:pt x="5686" y="16610"/>
                    <a:pt x="5616" y="16526"/>
                  </a:cubicBezTo>
                  <a:cubicBezTo>
                    <a:pt x="5419" y="16290"/>
                    <a:pt x="5272" y="16030"/>
                    <a:pt x="5129" y="15778"/>
                  </a:cubicBezTo>
                  <a:cubicBezTo>
                    <a:pt x="5033" y="15608"/>
                    <a:pt x="4934" y="15433"/>
                    <a:pt x="4823" y="15273"/>
                  </a:cubicBezTo>
                  <a:cubicBezTo>
                    <a:pt x="4714" y="15117"/>
                    <a:pt x="4689" y="14986"/>
                    <a:pt x="4659" y="14835"/>
                  </a:cubicBezTo>
                  <a:cubicBezTo>
                    <a:pt x="4599" y="14540"/>
                    <a:pt x="4506" y="14262"/>
                    <a:pt x="4417" y="13992"/>
                  </a:cubicBezTo>
                  <a:lnTo>
                    <a:pt x="4344" y="13771"/>
                  </a:lnTo>
                  <a:cubicBezTo>
                    <a:pt x="4294" y="13613"/>
                    <a:pt x="4261" y="13455"/>
                    <a:pt x="4229" y="13302"/>
                  </a:cubicBezTo>
                  <a:cubicBezTo>
                    <a:pt x="4189" y="13111"/>
                    <a:pt x="4148" y="12920"/>
                    <a:pt x="4079" y="12743"/>
                  </a:cubicBezTo>
                  <a:cubicBezTo>
                    <a:pt x="3980" y="12490"/>
                    <a:pt x="3945" y="12273"/>
                    <a:pt x="3964" y="12041"/>
                  </a:cubicBezTo>
                  <a:cubicBezTo>
                    <a:pt x="3967" y="11995"/>
                    <a:pt x="3973" y="11949"/>
                    <a:pt x="3979" y="11902"/>
                  </a:cubicBezTo>
                  <a:cubicBezTo>
                    <a:pt x="3993" y="11786"/>
                    <a:pt x="4007" y="11678"/>
                    <a:pt x="3986" y="11583"/>
                  </a:cubicBezTo>
                  <a:cubicBezTo>
                    <a:pt x="3979" y="11550"/>
                    <a:pt x="3935" y="11492"/>
                    <a:pt x="3899" y="11446"/>
                  </a:cubicBezTo>
                  <a:cubicBezTo>
                    <a:pt x="3837" y="11367"/>
                    <a:pt x="3771" y="11282"/>
                    <a:pt x="3750" y="11182"/>
                  </a:cubicBezTo>
                  <a:cubicBezTo>
                    <a:pt x="3749" y="11183"/>
                    <a:pt x="3726" y="11300"/>
                    <a:pt x="3726" y="11300"/>
                  </a:cubicBezTo>
                  <a:lnTo>
                    <a:pt x="3669" y="11308"/>
                  </a:lnTo>
                  <a:cubicBezTo>
                    <a:pt x="3485" y="11618"/>
                    <a:pt x="2906" y="11755"/>
                    <a:pt x="2695" y="11757"/>
                  </a:cubicBezTo>
                  <a:cubicBezTo>
                    <a:pt x="2367" y="11757"/>
                    <a:pt x="2144" y="11546"/>
                    <a:pt x="1964" y="11376"/>
                  </a:cubicBezTo>
                  <a:cubicBezTo>
                    <a:pt x="1919" y="11333"/>
                    <a:pt x="1890" y="11306"/>
                    <a:pt x="1861" y="11281"/>
                  </a:cubicBezTo>
                  <a:cubicBezTo>
                    <a:pt x="1813" y="11239"/>
                    <a:pt x="1772" y="11197"/>
                    <a:pt x="1731" y="11154"/>
                  </a:cubicBezTo>
                  <a:cubicBezTo>
                    <a:pt x="1704" y="11125"/>
                    <a:pt x="1676" y="11097"/>
                    <a:pt x="1646" y="11069"/>
                  </a:cubicBezTo>
                  <a:cubicBezTo>
                    <a:pt x="1596" y="11022"/>
                    <a:pt x="1549" y="10975"/>
                    <a:pt x="1502" y="10927"/>
                  </a:cubicBezTo>
                  <a:cubicBezTo>
                    <a:pt x="1435" y="10858"/>
                    <a:pt x="1377" y="10799"/>
                    <a:pt x="1312" y="10743"/>
                  </a:cubicBezTo>
                  <a:lnTo>
                    <a:pt x="1233" y="10675"/>
                  </a:lnTo>
                  <a:cubicBezTo>
                    <a:pt x="1052" y="10524"/>
                    <a:pt x="881" y="10381"/>
                    <a:pt x="952" y="10218"/>
                  </a:cubicBezTo>
                  <a:cubicBezTo>
                    <a:pt x="992" y="10123"/>
                    <a:pt x="1091" y="10075"/>
                    <a:pt x="1245" y="10075"/>
                  </a:cubicBezTo>
                  <a:cubicBezTo>
                    <a:pt x="1285" y="10075"/>
                    <a:pt x="1334" y="10078"/>
                    <a:pt x="1394" y="10085"/>
                  </a:cubicBezTo>
                  <a:cubicBezTo>
                    <a:pt x="1459" y="10093"/>
                    <a:pt x="1545" y="10102"/>
                    <a:pt x="1634" y="10102"/>
                  </a:cubicBezTo>
                  <a:cubicBezTo>
                    <a:pt x="1788" y="10102"/>
                    <a:pt x="1869" y="10075"/>
                    <a:pt x="1894" y="10049"/>
                  </a:cubicBezTo>
                  <a:cubicBezTo>
                    <a:pt x="1894" y="10048"/>
                    <a:pt x="1896" y="10047"/>
                    <a:pt x="1897" y="10045"/>
                  </a:cubicBezTo>
                  <a:cubicBezTo>
                    <a:pt x="1877" y="10052"/>
                    <a:pt x="1857" y="10058"/>
                    <a:pt x="1837" y="10063"/>
                  </a:cubicBezTo>
                  <a:cubicBezTo>
                    <a:pt x="1751" y="10086"/>
                    <a:pt x="1664" y="10098"/>
                    <a:pt x="1581" y="10098"/>
                  </a:cubicBezTo>
                  <a:cubicBezTo>
                    <a:pt x="1260" y="10098"/>
                    <a:pt x="1019" y="9924"/>
                    <a:pt x="808" y="9770"/>
                  </a:cubicBezTo>
                  <a:lnTo>
                    <a:pt x="711" y="9700"/>
                  </a:lnTo>
                  <a:lnTo>
                    <a:pt x="640" y="9651"/>
                  </a:lnTo>
                  <a:cubicBezTo>
                    <a:pt x="482" y="9545"/>
                    <a:pt x="245" y="9384"/>
                    <a:pt x="115" y="9196"/>
                  </a:cubicBezTo>
                  <a:lnTo>
                    <a:pt x="0" y="9029"/>
                  </a:lnTo>
                  <a:lnTo>
                    <a:pt x="202" y="8957"/>
                  </a:lnTo>
                  <a:cubicBezTo>
                    <a:pt x="231" y="8947"/>
                    <a:pt x="270" y="8935"/>
                    <a:pt x="318" y="8934"/>
                  </a:cubicBezTo>
                  <a:cubicBezTo>
                    <a:pt x="368" y="8893"/>
                    <a:pt x="432" y="8871"/>
                    <a:pt x="503" y="8871"/>
                  </a:cubicBezTo>
                  <a:cubicBezTo>
                    <a:pt x="516" y="8871"/>
                    <a:pt x="529" y="8872"/>
                    <a:pt x="542" y="8873"/>
                  </a:cubicBezTo>
                  <a:cubicBezTo>
                    <a:pt x="538" y="8786"/>
                    <a:pt x="547" y="8684"/>
                    <a:pt x="673" y="8647"/>
                  </a:cubicBezTo>
                  <a:cubicBezTo>
                    <a:pt x="764" y="8639"/>
                    <a:pt x="810" y="8636"/>
                    <a:pt x="857" y="8634"/>
                  </a:cubicBezTo>
                  <a:cubicBezTo>
                    <a:pt x="927" y="8631"/>
                    <a:pt x="999" y="8628"/>
                    <a:pt x="1070" y="8628"/>
                  </a:cubicBezTo>
                  <a:cubicBezTo>
                    <a:pt x="1213" y="8628"/>
                    <a:pt x="1325" y="8641"/>
                    <a:pt x="1425" y="8671"/>
                  </a:cubicBezTo>
                  <a:cubicBezTo>
                    <a:pt x="1458" y="8681"/>
                    <a:pt x="1491" y="8692"/>
                    <a:pt x="1521" y="8702"/>
                  </a:cubicBezTo>
                  <a:cubicBezTo>
                    <a:pt x="1567" y="8718"/>
                    <a:pt x="1614" y="8734"/>
                    <a:pt x="1639" y="8734"/>
                  </a:cubicBezTo>
                  <a:cubicBezTo>
                    <a:pt x="1646" y="8734"/>
                    <a:pt x="1663" y="8734"/>
                    <a:pt x="1703" y="8701"/>
                  </a:cubicBezTo>
                  <a:cubicBezTo>
                    <a:pt x="1714" y="8692"/>
                    <a:pt x="1721" y="8685"/>
                    <a:pt x="1728" y="8678"/>
                  </a:cubicBezTo>
                  <a:cubicBezTo>
                    <a:pt x="1776" y="8632"/>
                    <a:pt x="1851" y="8560"/>
                    <a:pt x="1986" y="8560"/>
                  </a:cubicBezTo>
                  <a:cubicBezTo>
                    <a:pt x="2122" y="8568"/>
                    <a:pt x="2193" y="8630"/>
                    <a:pt x="2236" y="8668"/>
                  </a:cubicBezTo>
                  <a:cubicBezTo>
                    <a:pt x="2241" y="8672"/>
                    <a:pt x="2246" y="8677"/>
                    <a:pt x="2252" y="8681"/>
                  </a:cubicBezTo>
                  <a:cubicBezTo>
                    <a:pt x="2266" y="8680"/>
                    <a:pt x="2274" y="8678"/>
                    <a:pt x="2277" y="8677"/>
                  </a:cubicBezTo>
                  <a:cubicBezTo>
                    <a:pt x="2271" y="8671"/>
                    <a:pt x="2296" y="8548"/>
                    <a:pt x="2036" y="8100"/>
                  </a:cubicBezTo>
                  <a:lnTo>
                    <a:pt x="2015" y="8063"/>
                  </a:lnTo>
                  <a:cubicBezTo>
                    <a:pt x="1988" y="8014"/>
                    <a:pt x="1976" y="7963"/>
                    <a:pt x="1967" y="7922"/>
                  </a:cubicBezTo>
                  <a:cubicBezTo>
                    <a:pt x="1965" y="7913"/>
                    <a:pt x="1962" y="7900"/>
                    <a:pt x="1959" y="7889"/>
                  </a:cubicBezTo>
                  <a:cubicBezTo>
                    <a:pt x="1947" y="7888"/>
                    <a:pt x="1934" y="7887"/>
                    <a:pt x="1928" y="7886"/>
                  </a:cubicBezTo>
                  <a:cubicBezTo>
                    <a:pt x="1885" y="7884"/>
                    <a:pt x="1845" y="7879"/>
                    <a:pt x="1812" y="7871"/>
                  </a:cubicBezTo>
                  <a:cubicBezTo>
                    <a:pt x="1683" y="7840"/>
                    <a:pt x="1518" y="7744"/>
                    <a:pt x="1478" y="7460"/>
                  </a:cubicBezTo>
                  <a:cubicBezTo>
                    <a:pt x="1471" y="7408"/>
                    <a:pt x="1475" y="7356"/>
                    <a:pt x="1480" y="7305"/>
                  </a:cubicBezTo>
                  <a:cubicBezTo>
                    <a:pt x="1483" y="7267"/>
                    <a:pt x="1489" y="7194"/>
                    <a:pt x="1478" y="7176"/>
                  </a:cubicBezTo>
                  <a:cubicBezTo>
                    <a:pt x="1453" y="7155"/>
                    <a:pt x="1387" y="7135"/>
                    <a:pt x="1323" y="7116"/>
                  </a:cubicBezTo>
                  <a:cubicBezTo>
                    <a:pt x="1166" y="7069"/>
                    <a:pt x="903" y="6990"/>
                    <a:pt x="912" y="6700"/>
                  </a:cubicBezTo>
                  <a:cubicBezTo>
                    <a:pt x="917" y="6534"/>
                    <a:pt x="1031" y="6417"/>
                    <a:pt x="1123" y="6323"/>
                  </a:cubicBezTo>
                  <a:cubicBezTo>
                    <a:pt x="1174" y="6271"/>
                    <a:pt x="1222" y="6222"/>
                    <a:pt x="1239" y="6180"/>
                  </a:cubicBezTo>
                  <a:cubicBezTo>
                    <a:pt x="1243" y="6168"/>
                    <a:pt x="1248" y="6147"/>
                    <a:pt x="1253" y="6124"/>
                  </a:cubicBezTo>
                  <a:cubicBezTo>
                    <a:pt x="1286" y="5989"/>
                    <a:pt x="1352" y="5714"/>
                    <a:pt x="1627" y="5714"/>
                  </a:cubicBezTo>
                  <a:cubicBezTo>
                    <a:pt x="1651" y="5714"/>
                    <a:pt x="1675" y="5716"/>
                    <a:pt x="1700" y="5721"/>
                  </a:cubicBezTo>
                  <a:cubicBezTo>
                    <a:pt x="1836" y="5748"/>
                    <a:pt x="1904" y="5853"/>
                    <a:pt x="1954" y="5930"/>
                  </a:cubicBezTo>
                  <a:cubicBezTo>
                    <a:pt x="1965" y="5946"/>
                    <a:pt x="1982" y="5973"/>
                    <a:pt x="1995" y="5989"/>
                  </a:cubicBezTo>
                  <a:cubicBezTo>
                    <a:pt x="2008" y="5987"/>
                    <a:pt x="2019" y="5981"/>
                    <a:pt x="2037" y="5971"/>
                  </a:cubicBezTo>
                  <a:cubicBezTo>
                    <a:pt x="2075" y="5949"/>
                    <a:pt x="2128" y="5920"/>
                    <a:pt x="2193" y="5902"/>
                  </a:cubicBezTo>
                  <a:cubicBezTo>
                    <a:pt x="2228" y="5891"/>
                    <a:pt x="2264" y="5882"/>
                    <a:pt x="2299" y="5873"/>
                  </a:cubicBezTo>
                  <a:cubicBezTo>
                    <a:pt x="2453" y="5833"/>
                    <a:pt x="2526" y="5814"/>
                    <a:pt x="2586" y="5714"/>
                  </a:cubicBezTo>
                  <a:cubicBezTo>
                    <a:pt x="2610" y="5674"/>
                    <a:pt x="2627" y="5618"/>
                    <a:pt x="2645" y="5559"/>
                  </a:cubicBezTo>
                  <a:cubicBezTo>
                    <a:pt x="2689" y="5414"/>
                    <a:pt x="2743" y="5235"/>
                    <a:pt x="2941" y="5137"/>
                  </a:cubicBezTo>
                  <a:cubicBezTo>
                    <a:pt x="2997" y="5109"/>
                    <a:pt x="3051" y="5098"/>
                    <a:pt x="3094" y="5089"/>
                  </a:cubicBezTo>
                  <a:cubicBezTo>
                    <a:pt x="3122" y="5083"/>
                    <a:pt x="3144" y="5078"/>
                    <a:pt x="3154" y="5071"/>
                  </a:cubicBezTo>
                  <a:cubicBezTo>
                    <a:pt x="3247" y="5011"/>
                    <a:pt x="3301" y="4828"/>
                    <a:pt x="3345" y="4682"/>
                  </a:cubicBezTo>
                  <a:cubicBezTo>
                    <a:pt x="3370" y="4599"/>
                    <a:pt x="3393" y="4520"/>
                    <a:pt x="3422" y="4455"/>
                  </a:cubicBezTo>
                  <a:cubicBezTo>
                    <a:pt x="3472" y="4342"/>
                    <a:pt x="3527" y="4296"/>
                    <a:pt x="3579" y="4252"/>
                  </a:cubicBezTo>
                  <a:cubicBezTo>
                    <a:pt x="3598" y="4236"/>
                    <a:pt x="3619" y="4218"/>
                    <a:pt x="3644" y="4193"/>
                  </a:cubicBezTo>
                  <a:cubicBezTo>
                    <a:pt x="3658" y="4178"/>
                    <a:pt x="3663" y="4154"/>
                    <a:pt x="3669" y="4089"/>
                  </a:cubicBezTo>
                  <a:cubicBezTo>
                    <a:pt x="3675" y="4023"/>
                    <a:pt x="3683" y="3943"/>
                    <a:pt x="3732" y="3861"/>
                  </a:cubicBezTo>
                  <a:cubicBezTo>
                    <a:pt x="3786" y="3765"/>
                    <a:pt x="3875" y="3705"/>
                    <a:pt x="3946" y="3656"/>
                  </a:cubicBezTo>
                  <a:cubicBezTo>
                    <a:pt x="4003" y="3616"/>
                    <a:pt x="4048" y="3586"/>
                    <a:pt x="4065" y="3551"/>
                  </a:cubicBezTo>
                  <a:cubicBezTo>
                    <a:pt x="4091" y="3500"/>
                    <a:pt x="4073" y="3435"/>
                    <a:pt x="4039" y="3334"/>
                  </a:cubicBezTo>
                  <a:cubicBezTo>
                    <a:pt x="3996" y="3207"/>
                    <a:pt x="3944" y="3051"/>
                    <a:pt x="4028" y="2882"/>
                  </a:cubicBezTo>
                  <a:cubicBezTo>
                    <a:pt x="4080" y="2776"/>
                    <a:pt x="4191" y="2651"/>
                    <a:pt x="4351" y="2596"/>
                  </a:cubicBezTo>
                  <a:cubicBezTo>
                    <a:pt x="4355" y="2568"/>
                    <a:pt x="4350" y="2558"/>
                    <a:pt x="4349" y="2556"/>
                  </a:cubicBezTo>
                  <a:cubicBezTo>
                    <a:pt x="4328" y="2518"/>
                    <a:pt x="4177" y="2483"/>
                    <a:pt x="4087" y="2461"/>
                  </a:cubicBezTo>
                  <a:cubicBezTo>
                    <a:pt x="3942" y="2426"/>
                    <a:pt x="3777" y="2387"/>
                    <a:pt x="3659" y="2291"/>
                  </a:cubicBezTo>
                  <a:cubicBezTo>
                    <a:pt x="3369" y="2053"/>
                    <a:pt x="3290" y="1823"/>
                    <a:pt x="3255" y="1530"/>
                  </a:cubicBezTo>
                  <a:cubicBezTo>
                    <a:pt x="3251" y="1489"/>
                    <a:pt x="3199" y="1421"/>
                    <a:pt x="3157" y="1366"/>
                  </a:cubicBezTo>
                  <a:cubicBezTo>
                    <a:pt x="3114" y="1310"/>
                    <a:pt x="3066" y="1247"/>
                    <a:pt x="3035" y="1177"/>
                  </a:cubicBezTo>
                  <a:lnTo>
                    <a:pt x="3012" y="1130"/>
                  </a:lnTo>
                  <a:cubicBezTo>
                    <a:pt x="2951" y="1001"/>
                    <a:pt x="2822" y="733"/>
                    <a:pt x="3196" y="569"/>
                  </a:cubicBezTo>
                  <a:cubicBezTo>
                    <a:pt x="3271" y="536"/>
                    <a:pt x="3355" y="520"/>
                    <a:pt x="3452" y="520"/>
                  </a:cubicBezTo>
                  <a:cubicBezTo>
                    <a:pt x="3560" y="520"/>
                    <a:pt x="3664" y="540"/>
                    <a:pt x="3755" y="558"/>
                  </a:cubicBezTo>
                  <a:lnTo>
                    <a:pt x="3955" y="598"/>
                  </a:lnTo>
                  <a:cubicBezTo>
                    <a:pt x="4126" y="633"/>
                    <a:pt x="4300" y="669"/>
                    <a:pt x="4461" y="669"/>
                  </a:cubicBezTo>
                  <a:cubicBezTo>
                    <a:pt x="4556" y="669"/>
                    <a:pt x="4637" y="657"/>
                    <a:pt x="4709" y="631"/>
                  </a:cubicBezTo>
                  <a:cubicBezTo>
                    <a:pt x="4871" y="572"/>
                    <a:pt x="5060" y="420"/>
                    <a:pt x="5175" y="296"/>
                  </a:cubicBezTo>
                  <a:cubicBezTo>
                    <a:pt x="5292" y="168"/>
                    <a:pt x="5448" y="34"/>
                    <a:pt x="5716" y="4"/>
                  </a:cubicBezTo>
                  <a:cubicBezTo>
                    <a:pt x="5740" y="1"/>
                    <a:pt x="5763" y="0"/>
                    <a:pt x="5784" y="0"/>
                  </a:cubicBezTo>
                  <a:cubicBezTo>
                    <a:pt x="5878" y="0"/>
                    <a:pt x="5962" y="23"/>
                    <a:pt x="6036" y="68"/>
                  </a:cubicBezTo>
                  <a:lnTo>
                    <a:pt x="6114" y="117"/>
                  </a:lnTo>
                  <a:lnTo>
                    <a:pt x="6116" y="292"/>
                  </a:lnTo>
                  <a:cubicBezTo>
                    <a:pt x="6170" y="362"/>
                    <a:pt x="6204" y="439"/>
                    <a:pt x="6235" y="508"/>
                  </a:cubicBezTo>
                  <a:lnTo>
                    <a:pt x="6248" y="536"/>
                  </a:lnTo>
                  <a:cubicBezTo>
                    <a:pt x="6292" y="633"/>
                    <a:pt x="6324" y="641"/>
                    <a:pt x="6442" y="672"/>
                  </a:cubicBezTo>
                  <a:cubicBezTo>
                    <a:pt x="6513" y="690"/>
                    <a:pt x="6602" y="713"/>
                    <a:pt x="6701" y="766"/>
                  </a:cubicBezTo>
                  <a:cubicBezTo>
                    <a:pt x="6900" y="871"/>
                    <a:pt x="6919" y="1056"/>
                    <a:pt x="6932" y="1178"/>
                  </a:cubicBezTo>
                  <a:cubicBezTo>
                    <a:pt x="6937" y="1229"/>
                    <a:pt x="6942" y="1276"/>
                    <a:pt x="6955" y="1308"/>
                  </a:cubicBezTo>
                  <a:cubicBezTo>
                    <a:pt x="6997" y="1408"/>
                    <a:pt x="7109" y="1494"/>
                    <a:pt x="7227" y="1585"/>
                  </a:cubicBezTo>
                  <a:cubicBezTo>
                    <a:pt x="7357" y="1685"/>
                    <a:pt x="7489" y="1786"/>
                    <a:pt x="7571" y="1929"/>
                  </a:cubicBezTo>
                  <a:cubicBezTo>
                    <a:pt x="7657" y="2079"/>
                    <a:pt x="7643" y="2280"/>
                    <a:pt x="7535" y="2441"/>
                  </a:cubicBezTo>
                  <a:cubicBezTo>
                    <a:pt x="7450" y="2569"/>
                    <a:pt x="7326" y="2642"/>
                    <a:pt x="7194" y="2642"/>
                  </a:cubicBezTo>
                  <a:cubicBezTo>
                    <a:pt x="7173" y="2642"/>
                    <a:pt x="7148" y="2640"/>
                    <a:pt x="7119" y="2634"/>
                  </a:cubicBezTo>
                  <a:cubicBezTo>
                    <a:pt x="7146" y="2687"/>
                    <a:pt x="7174" y="2747"/>
                    <a:pt x="7195" y="2809"/>
                  </a:cubicBezTo>
                  <a:cubicBezTo>
                    <a:pt x="7214" y="2865"/>
                    <a:pt x="7281" y="3001"/>
                    <a:pt x="7338" y="3093"/>
                  </a:cubicBezTo>
                  <a:lnTo>
                    <a:pt x="7352" y="3087"/>
                  </a:lnTo>
                  <a:lnTo>
                    <a:pt x="7409" y="3084"/>
                  </a:lnTo>
                  <a:cubicBezTo>
                    <a:pt x="7612" y="3084"/>
                    <a:pt x="7735" y="3212"/>
                    <a:pt x="7824" y="3305"/>
                  </a:cubicBezTo>
                  <a:cubicBezTo>
                    <a:pt x="7859" y="3342"/>
                    <a:pt x="7892" y="3377"/>
                    <a:pt x="7922" y="3396"/>
                  </a:cubicBezTo>
                  <a:cubicBezTo>
                    <a:pt x="7976" y="3432"/>
                    <a:pt x="8049" y="3461"/>
                    <a:pt x="8127" y="3492"/>
                  </a:cubicBezTo>
                  <a:cubicBezTo>
                    <a:pt x="8183" y="3514"/>
                    <a:pt x="8232" y="3533"/>
                    <a:pt x="8277" y="3554"/>
                  </a:cubicBezTo>
                  <a:cubicBezTo>
                    <a:pt x="8360" y="3593"/>
                    <a:pt x="8435" y="3638"/>
                    <a:pt x="8508" y="3682"/>
                  </a:cubicBezTo>
                  <a:cubicBezTo>
                    <a:pt x="8555" y="3710"/>
                    <a:pt x="8599" y="3737"/>
                    <a:pt x="8645" y="3761"/>
                  </a:cubicBezTo>
                  <a:cubicBezTo>
                    <a:pt x="8657" y="3767"/>
                    <a:pt x="8681" y="3772"/>
                    <a:pt x="8707" y="3777"/>
                  </a:cubicBezTo>
                  <a:cubicBezTo>
                    <a:pt x="8751" y="3786"/>
                    <a:pt x="8803" y="3797"/>
                    <a:pt x="8857" y="3823"/>
                  </a:cubicBezTo>
                  <a:cubicBezTo>
                    <a:pt x="8916" y="3849"/>
                    <a:pt x="8964" y="3886"/>
                    <a:pt x="9007" y="3918"/>
                  </a:cubicBezTo>
                  <a:lnTo>
                    <a:pt x="9130" y="4008"/>
                  </a:lnTo>
                  <a:lnTo>
                    <a:pt x="9107" y="4106"/>
                  </a:lnTo>
                  <a:cubicBezTo>
                    <a:pt x="9111" y="4166"/>
                    <a:pt x="9115" y="4221"/>
                    <a:pt x="9096" y="4292"/>
                  </a:cubicBezTo>
                  <a:cubicBezTo>
                    <a:pt x="9064" y="4414"/>
                    <a:pt x="9002" y="4532"/>
                    <a:pt x="8947" y="4636"/>
                  </a:cubicBezTo>
                  <a:cubicBezTo>
                    <a:pt x="8866" y="4791"/>
                    <a:pt x="8783" y="4950"/>
                    <a:pt x="8797" y="5096"/>
                  </a:cubicBezTo>
                  <a:cubicBezTo>
                    <a:pt x="8807" y="5198"/>
                    <a:pt x="8892" y="5239"/>
                    <a:pt x="9143" y="5312"/>
                  </a:cubicBezTo>
                  <a:cubicBezTo>
                    <a:pt x="9247" y="5343"/>
                    <a:pt x="9354" y="5374"/>
                    <a:pt x="9446" y="5424"/>
                  </a:cubicBezTo>
                  <a:cubicBezTo>
                    <a:pt x="9550" y="5481"/>
                    <a:pt x="9645" y="5544"/>
                    <a:pt x="9740" y="5607"/>
                  </a:cubicBezTo>
                  <a:cubicBezTo>
                    <a:pt x="9887" y="5705"/>
                    <a:pt x="10025" y="5797"/>
                    <a:pt x="10188" y="5855"/>
                  </a:cubicBezTo>
                  <a:cubicBezTo>
                    <a:pt x="10309" y="5898"/>
                    <a:pt x="10436" y="5930"/>
                    <a:pt x="10562" y="5963"/>
                  </a:cubicBezTo>
                  <a:cubicBezTo>
                    <a:pt x="10658" y="5988"/>
                    <a:pt x="10748" y="6011"/>
                    <a:pt x="10836" y="6037"/>
                  </a:cubicBezTo>
                  <a:cubicBezTo>
                    <a:pt x="10886" y="6052"/>
                    <a:pt x="10934" y="6069"/>
                    <a:pt x="10982" y="6086"/>
                  </a:cubicBezTo>
                  <a:cubicBezTo>
                    <a:pt x="11095" y="6126"/>
                    <a:pt x="11195" y="6162"/>
                    <a:pt x="11291" y="6162"/>
                  </a:cubicBezTo>
                  <a:lnTo>
                    <a:pt x="11321" y="6161"/>
                  </a:lnTo>
                  <a:cubicBezTo>
                    <a:pt x="11360" y="6159"/>
                    <a:pt x="11401" y="6152"/>
                    <a:pt x="11440" y="6146"/>
                  </a:cubicBezTo>
                  <a:cubicBezTo>
                    <a:pt x="11513" y="6134"/>
                    <a:pt x="11580" y="6125"/>
                    <a:pt x="11650" y="6125"/>
                  </a:cubicBezTo>
                  <a:cubicBezTo>
                    <a:pt x="11709" y="6125"/>
                    <a:pt x="11766" y="6131"/>
                    <a:pt x="11821" y="6145"/>
                  </a:cubicBezTo>
                  <a:cubicBezTo>
                    <a:pt x="12072" y="6208"/>
                    <a:pt x="12242" y="6338"/>
                    <a:pt x="12392" y="6452"/>
                  </a:cubicBezTo>
                  <a:cubicBezTo>
                    <a:pt x="12523" y="6553"/>
                    <a:pt x="12646" y="6647"/>
                    <a:pt x="12810" y="6683"/>
                  </a:cubicBezTo>
                  <a:cubicBezTo>
                    <a:pt x="12942" y="6713"/>
                    <a:pt x="13079" y="6748"/>
                    <a:pt x="13218" y="6783"/>
                  </a:cubicBezTo>
                  <a:cubicBezTo>
                    <a:pt x="13646" y="6891"/>
                    <a:pt x="14078" y="7001"/>
                    <a:pt x="14480" y="7001"/>
                  </a:cubicBezTo>
                  <a:cubicBezTo>
                    <a:pt x="14540" y="7001"/>
                    <a:pt x="14599" y="6998"/>
                    <a:pt x="14656" y="6993"/>
                  </a:cubicBezTo>
                  <a:cubicBezTo>
                    <a:pt x="14645" y="6894"/>
                    <a:pt x="14613" y="6785"/>
                    <a:pt x="14580" y="6672"/>
                  </a:cubicBezTo>
                  <a:cubicBezTo>
                    <a:pt x="14517" y="6459"/>
                    <a:pt x="14453" y="6239"/>
                    <a:pt x="14508" y="6018"/>
                  </a:cubicBezTo>
                  <a:cubicBezTo>
                    <a:pt x="14521" y="5968"/>
                    <a:pt x="14535" y="5920"/>
                    <a:pt x="14554" y="5875"/>
                  </a:cubicBezTo>
                  <a:lnTo>
                    <a:pt x="14583" y="5808"/>
                  </a:lnTo>
                  <a:lnTo>
                    <a:pt x="14657" y="5782"/>
                  </a:lnTo>
                  <a:cubicBezTo>
                    <a:pt x="14745" y="5748"/>
                    <a:pt x="14845" y="5715"/>
                    <a:pt x="14956" y="5713"/>
                  </a:cubicBezTo>
                  <a:cubicBezTo>
                    <a:pt x="15087" y="5712"/>
                    <a:pt x="15196" y="5760"/>
                    <a:pt x="15272" y="5849"/>
                  </a:cubicBezTo>
                  <a:cubicBezTo>
                    <a:pt x="15284" y="5861"/>
                    <a:pt x="15297" y="5879"/>
                    <a:pt x="15308" y="5897"/>
                  </a:cubicBezTo>
                  <a:cubicBezTo>
                    <a:pt x="15363" y="5992"/>
                    <a:pt x="15393" y="6090"/>
                    <a:pt x="15407" y="6225"/>
                  </a:cubicBezTo>
                  <a:lnTo>
                    <a:pt x="15418" y="6374"/>
                  </a:lnTo>
                  <a:lnTo>
                    <a:pt x="15415" y="6448"/>
                  </a:lnTo>
                  <a:cubicBezTo>
                    <a:pt x="15404" y="6485"/>
                    <a:pt x="15402" y="6492"/>
                    <a:pt x="15430" y="6529"/>
                  </a:cubicBezTo>
                  <a:cubicBezTo>
                    <a:pt x="15481" y="6598"/>
                    <a:pt x="15584" y="6629"/>
                    <a:pt x="15703" y="6665"/>
                  </a:cubicBezTo>
                  <a:lnTo>
                    <a:pt x="15792" y="6694"/>
                  </a:lnTo>
                  <a:cubicBezTo>
                    <a:pt x="15892" y="6726"/>
                    <a:pt x="15970" y="6752"/>
                    <a:pt x="16049" y="6752"/>
                  </a:cubicBezTo>
                  <a:cubicBezTo>
                    <a:pt x="16078" y="6752"/>
                    <a:pt x="16106" y="6748"/>
                    <a:pt x="16137" y="6742"/>
                  </a:cubicBezTo>
                  <a:cubicBezTo>
                    <a:pt x="16236" y="6720"/>
                    <a:pt x="16341" y="6709"/>
                    <a:pt x="16460" y="6709"/>
                  </a:cubicBezTo>
                  <a:cubicBezTo>
                    <a:pt x="16562" y="6709"/>
                    <a:pt x="16662" y="6717"/>
                    <a:pt x="16763" y="6725"/>
                  </a:cubicBezTo>
                  <a:cubicBezTo>
                    <a:pt x="16856" y="6732"/>
                    <a:pt x="16942" y="6739"/>
                    <a:pt x="17027" y="6739"/>
                  </a:cubicBezTo>
                  <a:cubicBezTo>
                    <a:pt x="17103" y="6739"/>
                    <a:pt x="17168" y="6734"/>
                    <a:pt x="17228" y="6722"/>
                  </a:cubicBezTo>
                  <a:cubicBezTo>
                    <a:pt x="17336" y="6701"/>
                    <a:pt x="17395" y="6667"/>
                    <a:pt x="17413" y="6643"/>
                  </a:cubicBezTo>
                  <a:cubicBezTo>
                    <a:pt x="17428" y="6623"/>
                    <a:pt x="17388" y="6562"/>
                    <a:pt x="17297" y="6497"/>
                  </a:cubicBezTo>
                  <a:cubicBezTo>
                    <a:pt x="17201" y="6430"/>
                    <a:pt x="17118" y="6372"/>
                    <a:pt x="17063" y="6236"/>
                  </a:cubicBezTo>
                  <a:cubicBezTo>
                    <a:pt x="17041" y="6184"/>
                    <a:pt x="17040" y="6136"/>
                    <a:pt x="17039" y="6097"/>
                  </a:cubicBezTo>
                  <a:cubicBezTo>
                    <a:pt x="17039" y="6083"/>
                    <a:pt x="17039" y="6071"/>
                    <a:pt x="17037" y="6062"/>
                  </a:cubicBezTo>
                  <a:lnTo>
                    <a:pt x="16991" y="5997"/>
                  </a:lnTo>
                  <a:lnTo>
                    <a:pt x="17066" y="5964"/>
                  </a:lnTo>
                  <a:lnTo>
                    <a:pt x="17287" y="5819"/>
                  </a:lnTo>
                  <a:lnTo>
                    <a:pt x="17359" y="5917"/>
                  </a:lnTo>
                  <a:cubicBezTo>
                    <a:pt x="17378" y="5950"/>
                    <a:pt x="17387" y="5968"/>
                    <a:pt x="17393" y="5981"/>
                  </a:cubicBezTo>
                  <a:cubicBezTo>
                    <a:pt x="17399" y="5980"/>
                    <a:pt x="17452" y="5970"/>
                    <a:pt x="17469" y="5967"/>
                  </a:cubicBezTo>
                  <a:cubicBezTo>
                    <a:pt x="17522" y="5961"/>
                    <a:pt x="17576" y="5949"/>
                    <a:pt x="17629" y="5937"/>
                  </a:cubicBezTo>
                  <a:cubicBezTo>
                    <a:pt x="17670" y="5927"/>
                    <a:pt x="17709" y="5919"/>
                    <a:pt x="17747" y="5911"/>
                  </a:cubicBezTo>
                  <a:cubicBezTo>
                    <a:pt x="17746" y="5872"/>
                    <a:pt x="17750" y="5828"/>
                    <a:pt x="17768" y="5785"/>
                  </a:cubicBezTo>
                  <a:cubicBezTo>
                    <a:pt x="17816" y="5677"/>
                    <a:pt x="17939" y="5629"/>
                    <a:pt x="18012" y="5600"/>
                  </a:cubicBezTo>
                  <a:cubicBezTo>
                    <a:pt x="18075" y="5575"/>
                    <a:pt x="18078" y="5564"/>
                    <a:pt x="18080" y="5557"/>
                  </a:cubicBezTo>
                  <a:lnTo>
                    <a:pt x="18084" y="5524"/>
                  </a:lnTo>
                  <a:cubicBezTo>
                    <a:pt x="18096" y="5367"/>
                    <a:pt x="18185" y="5280"/>
                    <a:pt x="18346" y="5268"/>
                  </a:cubicBezTo>
                  <a:lnTo>
                    <a:pt x="18391" y="5265"/>
                  </a:lnTo>
                  <a:cubicBezTo>
                    <a:pt x="18441" y="5262"/>
                    <a:pt x="18544" y="5255"/>
                    <a:pt x="18576" y="5237"/>
                  </a:cubicBezTo>
                  <a:cubicBezTo>
                    <a:pt x="18584" y="5231"/>
                    <a:pt x="18608" y="5193"/>
                    <a:pt x="18620" y="5173"/>
                  </a:cubicBezTo>
                  <a:cubicBezTo>
                    <a:pt x="18641" y="5139"/>
                    <a:pt x="18661" y="5107"/>
                    <a:pt x="18684" y="5080"/>
                  </a:cubicBezTo>
                  <a:cubicBezTo>
                    <a:pt x="18891" y="4841"/>
                    <a:pt x="18944" y="4797"/>
                    <a:pt x="18979" y="4774"/>
                  </a:cubicBezTo>
                  <a:lnTo>
                    <a:pt x="19011" y="4756"/>
                  </a:lnTo>
                  <a:lnTo>
                    <a:pt x="19027" y="4750"/>
                  </a:lnTo>
                  <a:lnTo>
                    <a:pt x="19066" y="4743"/>
                  </a:lnTo>
                  <a:lnTo>
                    <a:pt x="19146" y="4743"/>
                  </a:lnTo>
                  <a:lnTo>
                    <a:pt x="19162" y="4749"/>
                  </a:lnTo>
                  <a:cubicBezTo>
                    <a:pt x="19230" y="4774"/>
                    <a:pt x="19293" y="4800"/>
                    <a:pt x="19354" y="4826"/>
                  </a:cubicBezTo>
                  <a:cubicBezTo>
                    <a:pt x="19354" y="4826"/>
                    <a:pt x="19482" y="4876"/>
                    <a:pt x="19517" y="4888"/>
                  </a:cubicBezTo>
                  <a:cubicBezTo>
                    <a:pt x="19540" y="4895"/>
                    <a:pt x="19564" y="4901"/>
                    <a:pt x="19589" y="4906"/>
                  </a:cubicBezTo>
                  <a:cubicBezTo>
                    <a:pt x="19631" y="4916"/>
                    <a:pt x="19670" y="4925"/>
                    <a:pt x="19706" y="4938"/>
                  </a:cubicBezTo>
                  <a:cubicBezTo>
                    <a:pt x="19710" y="4934"/>
                    <a:pt x="19715" y="4928"/>
                    <a:pt x="19721" y="4922"/>
                  </a:cubicBezTo>
                  <a:cubicBezTo>
                    <a:pt x="19745" y="4899"/>
                    <a:pt x="19759" y="4884"/>
                    <a:pt x="19771" y="4869"/>
                  </a:cubicBezTo>
                  <a:cubicBezTo>
                    <a:pt x="19820" y="4814"/>
                    <a:pt x="19882" y="4744"/>
                    <a:pt x="19985" y="4703"/>
                  </a:cubicBezTo>
                  <a:cubicBezTo>
                    <a:pt x="20042" y="4680"/>
                    <a:pt x="20101" y="4669"/>
                    <a:pt x="20160" y="4669"/>
                  </a:cubicBezTo>
                  <a:cubicBezTo>
                    <a:pt x="20291" y="4669"/>
                    <a:pt x="20418" y="4723"/>
                    <a:pt x="20526" y="4824"/>
                  </a:cubicBezTo>
                  <a:cubicBezTo>
                    <a:pt x="20574" y="4869"/>
                    <a:pt x="20618" y="4918"/>
                    <a:pt x="20662" y="4966"/>
                  </a:cubicBezTo>
                  <a:cubicBezTo>
                    <a:pt x="20693" y="5000"/>
                    <a:pt x="20722" y="5033"/>
                    <a:pt x="20754" y="5065"/>
                  </a:cubicBezTo>
                  <a:cubicBezTo>
                    <a:pt x="20833" y="5143"/>
                    <a:pt x="20952" y="5261"/>
                    <a:pt x="20881" y="5430"/>
                  </a:cubicBezTo>
                  <a:cubicBezTo>
                    <a:pt x="20879" y="5435"/>
                    <a:pt x="20877" y="5440"/>
                    <a:pt x="20874" y="5445"/>
                  </a:cubicBezTo>
                  <a:cubicBezTo>
                    <a:pt x="20950" y="5456"/>
                    <a:pt x="21014" y="5481"/>
                    <a:pt x="21068" y="5502"/>
                  </a:cubicBezTo>
                  <a:lnTo>
                    <a:pt x="21105" y="5516"/>
                  </a:lnTo>
                  <a:cubicBezTo>
                    <a:pt x="21105" y="5516"/>
                    <a:pt x="21184" y="5542"/>
                    <a:pt x="21200" y="5547"/>
                  </a:cubicBezTo>
                  <a:lnTo>
                    <a:pt x="21187" y="5411"/>
                  </a:lnTo>
                  <a:lnTo>
                    <a:pt x="21482" y="5532"/>
                  </a:lnTo>
                  <a:lnTo>
                    <a:pt x="21566" y="5583"/>
                  </a:lnTo>
                  <a:lnTo>
                    <a:pt x="21581" y="5665"/>
                  </a:lnTo>
                  <a:cubicBezTo>
                    <a:pt x="21583" y="5692"/>
                    <a:pt x="21584" y="5707"/>
                    <a:pt x="21585" y="5723"/>
                  </a:cubicBezTo>
                  <a:cubicBezTo>
                    <a:pt x="21593" y="5803"/>
                    <a:pt x="21600" y="5886"/>
                    <a:pt x="21570" y="5962"/>
                  </a:cubicBezTo>
                  <a:cubicBezTo>
                    <a:pt x="21540" y="6035"/>
                    <a:pt x="21493" y="6088"/>
                    <a:pt x="21455" y="6131"/>
                  </a:cubicBezTo>
                  <a:cubicBezTo>
                    <a:pt x="21414" y="6176"/>
                    <a:pt x="21391" y="6202"/>
                    <a:pt x="21385" y="6236"/>
                  </a:cubicBezTo>
                  <a:cubicBezTo>
                    <a:pt x="21378" y="6269"/>
                    <a:pt x="21380" y="6278"/>
                    <a:pt x="21381" y="6279"/>
                  </a:cubicBezTo>
                  <a:cubicBezTo>
                    <a:pt x="21382" y="6282"/>
                    <a:pt x="21391" y="6293"/>
                    <a:pt x="21399" y="6302"/>
                  </a:cubicBezTo>
                  <a:cubicBezTo>
                    <a:pt x="21424" y="6332"/>
                    <a:pt x="21458" y="6371"/>
                    <a:pt x="21486" y="6432"/>
                  </a:cubicBezTo>
                  <a:cubicBezTo>
                    <a:pt x="21509" y="6479"/>
                    <a:pt x="21568" y="6604"/>
                    <a:pt x="21493" y="6707"/>
                  </a:cubicBezTo>
                  <a:cubicBezTo>
                    <a:pt x="21452" y="6764"/>
                    <a:pt x="21382" y="6796"/>
                    <a:pt x="21301" y="6796"/>
                  </a:cubicBezTo>
                  <a:cubicBezTo>
                    <a:pt x="21226" y="6796"/>
                    <a:pt x="21148" y="6769"/>
                    <a:pt x="21065" y="6740"/>
                  </a:cubicBezTo>
                  <a:cubicBezTo>
                    <a:pt x="21029" y="6728"/>
                    <a:pt x="20949" y="6700"/>
                    <a:pt x="20925" y="6700"/>
                  </a:cubicBezTo>
                  <a:cubicBezTo>
                    <a:pt x="20792" y="6703"/>
                    <a:pt x="20718" y="6758"/>
                    <a:pt x="20605" y="6841"/>
                  </a:cubicBezTo>
                  <a:cubicBezTo>
                    <a:pt x="20545" y="6886"/>
                    <a:pt x="20482" y="6931"/>
                    <a:pt x="20408" y="6973"/>
                  </a:cubicBezTo>
                  <a:cubicBezTo>
                    <a:pt x="20199" y="7089"/>
                    <a:pt x="20199" y="7089"/>
                    <a:pt x="20248" y="7252"/>
                  </a:cubicBezTo>
                  <a:cubicBezTo>
                    <a:pt x="20333" y="7537"/>
                    <a:pt x="20244" y="7821"/>
                    <a:pt x="20016" y="8003"/>
                  </a:cubicBezTo>
                  <a:cubicBezTo>
                    <a:pt x="20016" y="8007"/>
                    <a:pt x="20016" y="8010"/>
                    <a:pt x="20017" y="8013"/>
                  </a:cubicBezTo>
                  <a:cubicBezTo>
                    <a:pt x="20047" y="8035"/>
                    <a:pt x="20073" y="8063"/>
                    <a:pt x="20091" y="8095"/>
                  </a:cubicBezTo>
                  <a:cubicBezTo>
                    <a:pt x="20172" y="8234"/>
                    <a:pt x="20114" y="8420"/>
                    <a:pt x="20002" y="8655"/>
                  </a:cubicBezTo>
                  <a:lnTo>
                    <a:pt x="19989" y="8683"/>
                  </a:lnTo>
                  <a:cubicBezTo>
                    <a:pt x="19952" y="8764"/>
                    <a:pt x="19939" y="8854"/>
                    <a:pt x="19925" y="8950"/>
                  </a:cubicBezTo>
                  <a:cubicBezTo>
                    <a:pt x="19913" y="9034"/>
                    <a:pt x="19899" y="9117"/>
                    <a:pt x="19873" y="9201"/>
                  </a:cubicBezTo>
                  <a:lnTo>
                    <a:pt x="19839" y="9313"/>
                  </a:lnTo>
                  <a:cubicBezTo>
                    <a:pt x="19839" y="9313"/>
                    <a:pt x="19704" y="9320"/>
                    <a:pt x="19703" y="9320"/>
                  </a:cubicBezTo>
                  <a:cubicBezTo>
                    <a:pt x="19591" y="9320"/>
                    <a:pt x="19518" y="9286"/>
                    <a:pt x="19469" y="9264"/>
                  </a:cubicBezTo>
                  <a:cubicBezTo>
                    <a:pt x="19444" y="9253"/>
                    <a:pt x="19425" y="9244"/>
                    <a:pt x="19409" y="9241"/>
                  </a:cubicBezTo>
                  <a:cubicBezTo>
                    <a:pt x="19391" y="9238"/>
                    <a:pt x="19368" y="9235"/>
                    <a:pt x="19341" y="9234"/>
                  </a:cubicBezTo>
                  <a:cubicBezTo>
                    <a:pt x="19345" y="9358"/>
                    <a:pt x="19335" y="9536"/>
                    <a:pt x="19311" y="9774"/>
                  </a:cubicBezTo>
                  <a:lnTo>
                    <a:pt x="19302" y="9865"/>
                  </a:lnTo>
                  <a:lnTo>
                    <a:pt x="19219" y="9917"/>
                  </a:lnTo>
                  <a:cubicBezTo>
                    <a:pt x="19221" y="9939"/>
                    <a:pt x="19232" y="9984"/>
                    <a:pt x="19263" y="10076"/>
                  </a:cubicBezTo>
                  <a:cubicBezTo>
                    <a:pt x="19322" y="10250"/>
                    <a:pt x="19419" y="10540"/>
                    <a:pt x="19158" y="10705"/>
                  </a:cubicBezTo>
                  <a:cubicBezTo>
                    <a:pt x="19100" y="10741"/>
                    <a:pt x="19033" y="10760"/>
                    <a:pt x="18957" y="10760"/>
                  </a:cubicBezTo>
                  <a:cubicBezTo>
                    <a:pt x="18866" y="10760"/>
                    <a:pt x="18764" y="10731"/>
                    <a:pt x="18655" y="10675"/>
                  </a:cubicBezTo>
                  <a:lnTo>
                    <a:pt x="18582" y="10637"/>
                  </a:lnTo>
                  <a:lnTo>
                    <a:pt x="18567" y="10563"/>
                  </a:lnTo>
                  <a:cubicBezTo>
                    <a:pt x="18522" y="10351"/>
                    <a:pt x="18437" y="10145"/>
                    <a:pt x="18306" y="9933"/>
                  </a:cubicBezTo>
                  <a:cubicBezTo>
                    <a:pt x="18260" y="9859"/>
                    <a:pt x="18243" y="9768"/>
                    <a:pt x="18225" y="9672"/>
                  </a:cubicBezTo>
                  <a:cubicBezTo>
                    <a:pt x="18214" y="9616"/>
                    <a:pt x="18194" y="9509"/>
                    <a:pt x="18168" y="9466"/>
                  </a:cubicBezTo>
                  <a:cubicBezTo>
                    <a:pt x="18165" y="9481"/>
                    <a:pt x="18161" y="9502"/>
                    <a:pt x="18156" y="9531"/>
                  </a:cubicBezTo>
                  <a:cubicBezTo>
                    <a:pt x="18138" y="9635"/>
                    <a:pt x="18100" y="9851"/>
                    <a:pt x="17862" y="9851"/>
                  </a:cubicBezTo>
                  <a:cubicBezTo>
                    <a:pt x="17811" y="9851"/>
                    <a:pt x="17759" y="9839"/>
                    <a:pt x="17700" y="9814"/>
                  </a:cubicBezTo>
                  <a:cubicBezTo>
                    <a:pt x="17454" y="9711"/>
                    <a:pt x="17284" y="9517"/>
                    <a:pt x="17257" y="9308"/>
                  </a:cubicBezTo>
                  <a:cubicBezTo>
                    <a:pt x="17233" y="9117"/>
                    <a:pt x="17326" y="8937"/>
                    <a:pt x="17518" y="8802"/>
                  </a:cubicBezTo>
                  <a:cubicBezTo>
                    <a:pt x="17542" y="8785"/>
                    <a:pt x="17569" y="8770"/>
                    <a:pt x="17599" y="8755"/>
                  </a:cubicBezTo>
                  <a:lnTo>
                    <a:pt x="17691" y="8718"/>
                  </a:lnTo>
                  <a:cubicBezTo>
                    <a:pt x="17776" y="8686"/>
                    <a:pt x="17915" y="8635"/>
                    <a:pt x="17949" y="8585"/>
                  </a:cubicBezTo>
                  <a:cubicBezTo>
                    <a:pt x="17953" y="8577"/>
                    <a:pt x="17954" y="8552"/>
                    <a:pt x="17955" y="8527"/>
                  </a:cubicBezTo>
                  <a:cubicBezTo>
                    <a:pt x="17956" y="8480"/>
                    <a:pt x="17957" y="8395"/>
                    <a:pt x="18009" y="8324"/>
                  </a:cubicBezTo>
                  <a:cubicBezTo>
                    <a:pt x="17987" y="8303"/>
                    <a:pt x="17977" y="8295"/>
                    <a:pt x="17973" y="8293"/>
                  </a:cubicBezTo>
                  <a:cubicBezTo>
                    <a:pt x="17901" y="8274"/>
                    <a:pt x="17747" y="8270"/>
                    <a:pt x="17646" y="8268"/>
                  </a:cubicBezTo>
                  <a:lnTo>
                    <a:pt x="17554" y="8266"/>
                  </a:lnTo>
                  <a:cubicBezTo>
                    <a:pt x="17455" y="8266"/>
                    <a:pt x="17352" y="8276"/>
                    <a:pt x="17249" y="8287"/>
                  </a:cubicBezTo>
                  <a:cubicBezTo>
                    <a:pt x="17123" y="8299"/>
                    <a:pt x="17003" y="8311"/>
                    <a:pt x="16885" y="8311"/>
                  </a:cubicBezTo>
                  <a:cubicBezTo>
                    <a:pt x="16755" y="8311"/>
                    <a:pt x="16640" y="8297"/>
                    <a:pt x="16535" y="8268"/>
                  </a:cubicBezTo>
                  <a:cubicBezTo>
                    <a:pt x="16179" y="8169"/>
                    <a:pt x="16109" y="7950"/>
                    <a:pt x="16063" y="7716"/>
                  </a:cubicBezTo>
                  <a:cubicBezTo>
                    <a:pt x="16050" y="7649"/>
                    <a:pt x="16039" y="7605"/>
                    <a:pt x="16029" y="7575"/>
                  </a:cubicBezTo>
                  <a:cubicBezTo>
                    <a:pt x="15993" y="7608"/>
                    <a:pt x="15937" y="7641"/>
                    <a:pt x="15852" y="7641"/>
                  </a:cubicBezTo>
                  <a:cubicBezTo>
                    <a:pt x="15824" y="7641"/>
                    <a:pt x="15794" y="7637"/>
                    <a:pt x="15761" y="7629"/>
                  </a:cubicBezTo>
                  <a:cubicBezTo>
                    <a:pt x="15657" y="7605"/>
                    <a:pt x="15594" y="7529"/>
                    <a:pt x="15537" y="7463"/>
                  </a:cubicBezTo>
                  <a:cubicBezTo>
                    <a:pt x="15521" y="7443"/>
                    <a:pt x="15505" y="7423"/>
                    <a:pt x="15493" y="7413"/>
                  </a:cubicBezTo>
                  <a:cubicBezTo>
                    <a:pt x="15435" y="7372"/>
                    <a:pt x="15367" y="7349"/>
                    <a:pt x="15280" y="7319"/>
                  </a:cubicBezTo>
                  <a:lnTo>
                    <a:pt x="15236" y="7305"/>
                  </a:lnTo>
                  <a:cubicBezTo>
                    <a:pt x="15218" y="7298"/>
                    <a:pt x="15201" y="7292"/>
                    <a:pt x="15186" y="7285"/>
                  </a:cubicBezTo>
                  <a:cubicBezTo>
                    <a:pt x="15177" y="7319"/>
                    <a:pt x="15166" y="7356"/>
                    <a:pt x="15155" y="7393"/>
                  </a:cubicBezTo>
                  <a:cubicBezTo>
                    <a:pt x="15146" y="7425"/>
                    <a:pt x="15142" y="7438"/>
                    <a:pt x="15140" y="7446"/>
                  </a:cubicBezTo>
                  <a:cubicBezTo>
                    <a:pt x="15137" y="7499"/>
                    <a:pt x="15149" y="7561"/>
                    <a:pt x="15338" y="7653"/>
                  </a:cubicBezTo>
                  <a:cubicBezTo>
                    <a:pt x="15360" y="7664"/>
                    <a:pt x="15385" y="7673"/>
                    <a:pt x="15410" y="7683"/>
                  </a:cubicBezTo>
                  <a:cubicBezTo>
                    <a:pt x="15488" y="7712"/>
                    <a:pt x="15582" y="7749"/>
                    <a:pt x="15654" y="7820"/>
                  </a:cubicBezTo>
                  <a:cubicBezTo>
                    <a:pt x="15656" y="7822"/>
                    <a:pt x="15848" y="8042"/>
                    <a:pt x="15780" y="8192"/>
                  </a:cubicBezTo>
                  <a:lnTo>
                    <a:pt x="15740" y="8281"/>
                  </a:lnTo>
                  <a:lnTo>
                    <a:pt x="15619" y="8301"/>
                  </a:lnTo>
                  <a:cubicBezTo>
                    <a:pt x="15591" y="8303"/>
                    <a:pt x="15535" y="8304"/>
                    <a:pt x="15497" y="8304"/>
                  </a:cubicBezTo>
                  <a:lnTo>
                    <a:pt x="15460" y="8304"/>
                  </a:lnTo>
                  <a:cubicBezTo>
                    <a:pt x="15405" y="8304"/>
                    <a:pt x="15405" y="8304"/>
                    <a:pt x="15376" y="8339"/>
                  </a:cubicBezTo>
                  <a:cubicBezTo>
                    <a:pt x="15373" y="8350"/>
                    <a:pt x="15344" y="8454"/>
                    <a:pt x="15326" y="8539"/>
                  </a:cubicBezTo>
                  <a:cubicBezTo>
                    <a:pt x="15505" y="8596"/>
                    <a:pt x="15720" y="8729"/>
                    <a:pt x="15799" y="8867"/>
                  </a:cubicBezTo>
                  <a:cubicBezTo>
                    <a:pt x="15881" y="9009"/>
                    <a:pt x="15842" y="9140"/>
                    <a:pt x="15816" y="9226"/>
                  </a:cubicBezTo>
                  <a:cubicBezTo>
                    <a:pt x="15800" y="9278"/>
                    <a:pt x="15788" y="9317"/>
                    <a:pt x="15796" y="9350"/>
                  </a:cubicBezTo>
                  <a:cubicBezTo>
                    <a:pt x="15822" y="9458"/>
                    <a:pt x="15896" y="9571"/>
                    <a:pt x="15974" y="9691"/>
                  </a:cubicBezTo>
                  <a:cubicBezTo>
                    <a:pt x="16048" y="9805"/>
                    <a:pt x="16124" y="9922"/>
                    <a:pt x="16171" y="10050"/>
                  </a:cubicBezTo>
                  <a:cubicBezTo>
                    <a:pt x="16244" y="10254"/>
                    <a:pt x="16306" y="10463"/>
                    <a:pt x="16367" y="10671"/>
                  </a:cubicBezTo>
                  <a:lnTo>
                    <a:pt x="16446" y="10934"/>
                  </a:lnTo>
                  <a:lnTo>
                    <a:pt x="16419" y="10941"/>
                  </a:lnTo>
                  <a:lnTo>
                    <a:pt x="16443" y="11009"/>
                  </a:lnTo>
                  <a:lnTo>
                    <a:pt x="16373" y="11040"/>
                  </a:lnTo>
                  <a:cubicBezTo>
                    <a:pt x="16257" y="11091"/>
                    <a:pt x="16127" y="11117"/>
                    <a:pt x="15997" y="11117"/>
                  </a:cubicBezTo>
                  <a:cubicBezTo>
                    <a:pt x="15962" y="11117"/>
                    <a:pt x="15926" y="11115"/>
                    <a:pt x="15890" y="11111"/>
                  </a:cubicBezTo>
                  <a:cubicBezTo>
                    <a:pt x="15777" y="11099"/>
                    <a:pt x="15671" y="11066"/>
                    <a:pt x="15569" y="11034"/>
                  </a:cubicBezTo>
                  <a:cubicBezTo>
                    <a:pt x="15459" y="11000"/>
                    <a:pt x="15356" y="10968"/>
                    <a:pt x="15267" y="10968"/>
                  </a:cubicBezTo>
                  <a:cubicBezTo>
                    <a:pt x="15152" y="10971"/>
                    <a:pt x="14943" y="11061"/>
                    <a:pt x="14838" y="11125"/>
                  </a:cubicBezTo>
                  <a:cubicBezTo>
                    <a:pt x="14777" y="11162"/>
                    <a:pt x="14743" y="11200"/>
                    <a:pt x="14734" y="11243"/>
                  </a:cubicBezTo>
                  <a:cubicBezTo>
                    <a:pt x="14714" y="11342"/>
                    <a:pt x="14813" y="11485"/>
                    <a:pt x="14890" y="11584"/>
                  </a:cubicBezTo>
                  <a:lnTo>
                    <a:pt x="14999" y="11724"/>
                  </a:lnTo>
                  <a:lnTo>
                    <a:pt x="14839" y="11815"/>
                  </a:lnTo>
                  <a:cubicBezTo>
                    <a:pt x="14773" y="11853"/>
                    <a:pt x="14728" y="11912"/>
                    <a:pt x="14677" y="11995"/>
                  </a:cubicBezTo>
                  <a:lnTo>
                    <a:pt x="14641" y="12054"/>
                  </a:lnTo>
                  <a:cubicBezTo>
                    <a:pt x="14569" y="12174"/>
                    <a:pt x="14480" y="12322"/>
                    <a:pt x="14311" y="12425"/>
                  </a:cubicBezTo>
                  <a:cubicBezTo>
                    <a:pt x="14178" y="12505"/>
                    <a:pt x="14022" y="12527"/>
                    <a:pt x="13884" y="12547"/>
                  </a:cubicBezTo>
                  <a:cubicBezTo>
                    <a:pt x="13764" y="12565"/>
                    <a:pt x="13651" y="12581"/>
                    <a:pt x="13598" y="12627"/>
                  </a:cubicBezTo>
                  <a:cubicBezTo>
                    <a:pt x="13579" y="12644"/>
                    <a:pt x="13549" y="12700"/>
                    <a:pt x="13532" y="12733"/>
                  </a:cubicBezTo>
                  <a:cubicBezTo>
                    <a:pt x="13503" y="12787"/>
                    <a:pt x="13473" y="12839"/>
                    <a:pt x="13441" y="12879"/>
                  </a:cubicBezTo>
                  <a:cubicBezTo>
                    <a:pt x="13416" y="12909"/>
                    <a:pt x="13390" y="12939"/>
                    <a:pt x="13363" y="12969"/>
                  </a:cubicBezTo>
                  <a:cubicBezTo>
                    <a:pt x="13309" y="13029"/>
                    <a:pt x="13262" y="13080"/>
                    <a:pt x="13231" y="13136"/>
                  </a:cubicBezTo>
                  <a:cubicBezTo>
                    <a:pt x="13139" y="13300"/>
                    <a:pt x="12990" y="13538"/>
                    <a:pt x="12761" y="13714"/>
                  </a:cubicBezTo>
                  <a:cubicBezTo>
                    <a:pt x="12717" y="13748"/>
                    <a:pt x="12668" y="13777"/>
                    <a:pt x="12619" y="13806"/>
                  </a:cubicBezTo>
                  <a:cubicBezTo>
                    <a:pt x="12562" y="13840"/>
                    <a:pt x="12512" y="13869"/>
                    <a:pt x="12479" y="13904"/>
                  </a:cubicBezTo>
                  <a:cubicBezTo>
                    <a:pt x="12452" y="13933"/>
                    <a:pt x="12432" y="13967"/>
                    <a:pt x="12408" y="14007"/>
                  </a:cubicBezTo>
                  <a:cubicBezTo>
                    <a:pt x="12367" y="14075"/>
                    <a:pt x="12320" y="14155"/>
                    <a:pt x="12235" y="14223"/>
                  </a:cubicBezTo>
                  <a:cubicBezTo>
                    <a:pt x="12149" y="14291"/>
                    <a:pt x="12056" y="14336"/>
                    <a:pt x="11981" y="14372"/>
                  </a:cubicBezTo>
                  <a:cubicBezTo>
                    <a:pt x="11833" y="14444"/>
                    <a:pt x="11784" y="14474"/>
                    <a:pt x="11769" y="14566"/>
                  </a:cubicBezTo>
                  <a:lnTo>
                    <a:pt x="11757" y="14648"/>
                  </a:lnTo>
                  <a:cubicBezTo>
                    <a:pt x="11726" y="14866"/>
                    <a:pt x="11688" y="15137"/>
                    <a:pt x="11253" y="15137"/>
                  </a:cubicBezTo>
                  <a:cubicBezTo>
                    <a:pt x="11218" y="15137"/>
                    <a:pt x="11178" y="15135"/>
                    <a:pt x="11134" y="15131"/>
                  </a:cubicBezTo>
                  <a:cubicBezTo>
                    <a:pt x="11121" y="15130"/>
                    <a:pt x="11109" y="15130"/>
                    <a:pt x="11097" y="15130"/>
                  </a:cubicBezTo>
                  <a:cubicBezTo>
                    <a:pt x="11074" y="15130"/>
                    <a:pt x="11065" y="15131"/>
                    <a:pt x="11062" y="15132"/>
                  </a:cubicBezTo>
                  <a:cubicBezTo>
                    <a:pt x="11062" y="15132"/>
                    <a:pt x="11063" y="15132"/>
                    <a:pt x="11063" y="15132"/>
                  </a:cubicBezTo>
                  <a:cubicBezTo>
                    <a:pt x="11071" y="15132"/>
                    <a:pt x="11066" y="15163"/>
                    <a:pt x="11062" y="15190"/>
                  </a:cubicBezTo>
                  <a:cubicBezTo>
                    <a:pt x="11048" y="15267"/>
                    <a:pt x="11030" y="15372"/>
                    <a:pt x="10944" y="15465"/>
                  </a:cubicBezTo>
                  <a:cubicBezTo>
                    <a:pt x="10865" y="15550"/>
                    <a:pt x="10755" y="15593"/>
                    <a:pt x="10617" y="15593"/>
                  </a:cubicBezTo>
                  <a:cubicBezTo>
                    <a:pt x="10571" y="15593"/>
                    <a:pt x="10522" y="15588"/>
                    <a:pt x="10473" y="15583"/>
                  </a:cubicBezTo>
                  <a:cubicBezTo>
                    <a:pt x="10436" y="15579"/>
                    <a:pt x="10402" y="15575"/>
                    <a:pt x="10369" y="15575"/>
                  </a:cubicBezTo>
                  <a:cubicBezTo>
                    <a:pt x="10329" y="15575"/>
                    <a:pt x="10318" y="15582"/>
                    <a:pt x="10315" y="15585"/>
                  </a:cubicBezTo>
                  <a:cubicBezTo>
                    <a:pt x="10151" y="15699"/>
                    <a:pt x="10249" y="16144"/>
                    <a:pt x="10296" y="16357"/>
                  </a:cubicBezTo>
                  <a:cubicBezTo>
                    <a:pt x="10311" y="16426"/>
                    <a:pt x="10320" y="16468"/>
                    <a:pt x="10326" y="16504"/>
                  </a:cubicBezTo>
                  <a:cubicBezTo>
                    <a:pt x="10350" y="16636"/>
                    <a:pt x="10390" y="16768"/>
                    <a:pt x="10428" y="16896"/>
                  </a:cubicBezTo>
                  <a:cubicBezTo>
                    <a:pt x="10471" y="17040"/>
                    <a:pt x="10515" y="17186"/>
                    <a:pt x="10540" y="17336"/>
                  </a:cubicBezTo>
                  <a:cubicBezTo>
                    <a:pt x="10600" y="17695"/>
                    <a:pt x="10465" y="18022"/>
                    <a:pt x="10345" y="18311"/>
                  </a:cubicBezTo>
                  <a:cubicBezTo>
                    <a:pt x="10328" y="18353"/>
                    <a:pt x="10306" y="18393"/>
                    <a:pt x="10284" y="18434"/>
                  </a:cubicBezTo>
                  <a:cubicBezTo>
                    <a:pt x="10253" y="18492"/>
                    <a:pt x="10224" y="18545"/>
                    <a:pt x="10218" y="18587"/>
                  </a:cubicBezTo>
                  <a:cubicBezTo>
                    <a:pt x="10211" y="18640"/>
                    <a:pt x="10239" y="18709"/>
                    <a:pt x="10268" y="18783"/>
                  </a:cubicBezTo>
                  <a:cubicBezTo>
                    <a:pt x="10290" y="18840"/>
                    <a:pt x="10312" y="18896"/>
                    <a:pt x="10324" y="18952"/>
                  </a:cubicBezTo>
                  <a:cubicBezTo>
                    <a:pt x="10362" y="19116"/>
                    <a:pt x="10365" y="19314"/>
                    <a:pt x="10334" y="19539"/>
                  </a:cubicBezTo>
                  <a:cubicBezTo>
                    <a:pt x="10305" y="19745"/>
                    <a:pt x="10246" y="19804"/>
                    <a:pt x="10080" y="19876"/>
                  </a:cubicBezTo>
                  <a:lnTo>
                    <a:pt x="10029" y="19899"/>
                  </a:lnTo>
                  <a:cubicBezTo>
                    <a:pt x="9919" y="19950"/>
                    <a:pt x="9821" y="20065"/>
                    <a:pt x="9740" y="20239"/>
                  </a:cubicBezTo>
                  <a:cubicBezTo>
                    <a:pt x="9734" y="20252"/>
                    <a:pt x="9744" y="20299"/>
                    <a:pt x="9750" y="20327"/>
                  </a:cubicBezTo>
                  <a:cubicBezTo>
                    <a:pt x="9764" y="20392"/>
                    <a:pt x="9780" y="20473"/>
                    <a:pt x="9745" y="20555"/>
                  </a:cubicBezTo>
                  <a:cubicBezTo>
                    <a:pt x="9678" y="20712"/>
                    <a:pt x="9540" y="20728"/>
                    <a:pt x="9473" y="20735"/>
                  </a:cubicBezTo>
                  <a:cubicBezTo>
                    <a:pt x="9453" y="20737"/>
                    <a:pt x="9435" y="20739"/>
                    <a:pt x="9416" y="20745"/>
                  </a:cubicBezTo>
                  <a:cubicBezTo>
                    <a:pt x="9269" y="20788"/>
                    <a:pt x="9195" y="20864"/>
                    <a:pt x="9162" y="21010"/>
                  </a:cubicBezTo>
                  <a:cubicBezTo>
                    <a:pt x="9094" y="21303"/>
                    <a:pt x="8839" y="21600"/>
                    <a:pt x="8481" y="21600"/>
                  </a:cubicBezTo>
                  <a:close/>
                </a:path>
              </a:pathLst>
            </a:cu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45" name="Google Shape;645;p12"/>
            <p:cNvSpPr/>
            <p:nvPr/>
          </p:nvSpPr>
          <p:spPr>
            <a:xfrm>
              <a:off x="15213859" y="4852618"/>
              <a:ext cx="235707" cy="301316"/>
            </a:xfrm>
            <a:custGeom>
              <a:rect b="b" l="l" r="r" t="t"/>
              <a:pathLst>
                <a:path extrusionOk="0" h="21600" w="21359">
                  <a:moveTo>
                    <a:pt x="17857" y="20134"/>
                  </a:moveTo>
                  <a:cubicBezTo>
                    <a:pt x="17319" y="19451"/>
                    <a:pt x="17041" y="18608"/>
                    <a:pt x="16746" y="17715"/>
                  </a:cubicBezTo>
                  <a:cubicBezTo>
                    <a:pt x="16349" y="16519"/>
                    <a:pt x="15939" y="15288"/>
                    <a:pt x="14947" y="14833"/>
                  </a:cubicBezTo>
                  <a:cubicBezTo>
                    <a:pt x="14884" y="14804"/>
                    <a:pt x="14765" y="14767"/>
                    <a:pt x="14636" y="14738"/>
                  </a:cubicBezTo>
                  <a:cubicBezTo>
                    <a:pt x="14693" y="14837"/>
                    <a:pt x="14743" y="14939"/>
                    <a:pt x="14781" y="15043"/>
                  </a:cubicBezTo>
                  <a:cubicBezTo>
                    <a:pt x="15469" y="16963"/>
                    <a:pt x="13495" y="17485"/>
                    <a:pt x="12752" y="17682"/>
                  </a:cubicBezTo>
                  <a:cubicBezTo>
                    <a:pt x="12369" y="17783"/>
                    <a:pt x="11999" y="17887"/>
                    <a:pt x="11638" y="17990"/>
                  </a:cubicBezTo>
                  <a:cubicBezTo>
                    <a:pt x="10335" y="18358"/>
                    <a:pt x="9106" y="18706"/>
                    <a:pt x="7598" y="18835"/>
                  </a:cubicBezTo>
                  <a:lnTo>
                    <a:pt x="6820" y="18903"/>
                  </a:lnTo>
                  <a:lnTo>
                    <a:pt x="6326" y="17456"/>
                  </a:lnTo>
                  <a:cubicBezTo>
                    <a:pt x="6024" y="16561"/>
                    <a:pt x="5722" y="15664"/>
                    <a:pt x="5355" y="14788"/>
                  </a:cubicBezTo>
                  <a:cubicBezTo>
                    <a:pt x="5183" y="14369"/>
                    <a:pt x="4862" y="13938"/>
                    <a:pt x="4522" y="13482"/>
                  </a:cubicBezTo>
                  <a:cubicBezTo>
                    <a:pt x="4061" y="12863"/>
                    <a:pt x="3591" y="12234"/>
                    <a:pt x="3395" y="11528"/>
                  </a:cubicBezTo>
                  <a:cubicBezTo>
                    <a:pt x="3256" y="11030"/>
                    <a:pt x="3400" y="10616"/>
                    <a:pt x="3516" y="10283"/>
                  </a:cubicBezTo>
                  <a:cubicBezTo>
                    <a:pt x="3637" y="9935"/>
                    <a:pt x="3647" y="9842"/>
                    <a:pt x="3576" y="9733"/>
                  </a:cubicBezTo>
                  <a:cubicBezTo>
                    <a:pt x="3378" y="9434"/>
                    <a:pt x="2297" y="8911"/>
                    <a:pt x="1875" y="8911"/>
                  </a:cubicBezTo>
                  <a:lnTo>
                    <a:pt x="1335" y="8911"/>
                  </a:lnTo>
                  <a:lnTo>
                    <a:pt x="1023" y="8507"/>
                  </a:lnTo>
                  <a:cubicBezTo>
                    <a:pt x="630" y="7886"/>
                    <a:pt x="1341" y="6084"/>
                    <a:pt x="1567" y="5844"/>
                  </a:cubicBezTo>
                  <a:cubicBezTo>
                    <a:pt x="1929" y="5455"/>
                    <a:pt x="2303" y="5268"/>
                    <a:pt x="2665" y="5178"/>
                  </a:cubicBezTo>
                  <a:cubicBezTo>
                    <a:pt x="2610" y="5159"/>
                    <a:pt x="2556" y="5141"/>
                    <a:pt x="2507" y="5125"/>
                  </a:cubicBezTo>
                  <a:cubicBezTo>
                    <a:pt x="2324" y="5064"/>
                    <a:pt x="2142" y="5002"/>
                    <a:pt x="1979" y="4933"/>
                  </a:cubicBezTo>
                  <a:cubicBezTo>
                    <a:pt x="1086" y="4554"/>
                    <a:pt x="-91" y="3901"/>
                    <a:pt x="5" y="2610"/>
                  </a:cubicBezTo>
                  <a:cubicBezTo>
                    <a:pt x="15" y="2502"/>
                    <a:pt x="51" y="2375"/>
                    <a:pt x="138" y="2122"/>
                  </a:cubicBezTo>
                  <a:cubicBezTo>
                    <a:pt x="397" y="1374"/>
                    <a:pt x="378" y="1194"/>
                    <a:pt x="375" y="1175"/>
                  </a:cubicBezTo>
                  <a:lnTo>
                    <a:pt x="304" y="1057"/>
                  </a:lnTo>
                  <a:lnTo>
                    <a:pt x="364" y="975"/>
                  </a:lnTo>
                  <a:lnTo>
                    <a:pt x="676" y="0"/>
                  </a:lnTo>
                  <a:lnTo>
                    <a:pt x="1077" y="38"/>
                  </a:lnTo>
                  <a:cubicBezTo>
                    <a:pt x="1676" y="95"/>
                    <a:pt x="2120" y="328"/>
                    <a:pt x="2477" y="515"/>
                  </a:cubicBezTo>
                  <a:cubicBezTo>
                    <a:pt x="2662" y="611"/>
                    <a:pt x="2828" y="697"/>
                    <a:pt x="2973" y="741"/>
                  </a:cubicBezTo>
                  <a:lnTo>
                    <a:pt x="3199" y="808"/>
                  </a:lnTo>
                  <a:cubicBezTo>
                    <a:pt x="3718" y="961"/>
                    <a:pt x="4255" y="1120"/>
                    <a:pt x="4782" y="1448"/>
                  </a:cubicBezTo>
                  <a:cubicBezTo>
                    <a:pt x="4985" y="1578"/>
                    <a:pt x="5147" y="1743"/>
                    <a:pt x="5303" y="1903"/>
                  </a:cubicBezTo>
                  <a:cubicBezTo>
                    <a:pt x="5325" y="1926"/>
                    <a:pt x="5344" y="1947"/>
                    <a:pt x="5363" y="1967"/>
                  </a:cubicBezTo>
                  <a:cubicBezTo>
                    <a:pt x="5545" y="1841"/>
                    <a:pt x="5765" y="1733"/>
                    <a:pt x="6073" y="1686"/>
                  </a:cubicBezTo>
                  <a:cubicBezTo>
                    <a:pt x="6196" y="1666"/>
                    <a:pt x="6305" y="1658"/>
                    <a:pt x="6414" y="1658"/>
                  </a:cubicBezTo>
                  <a:cubicBezTo>
                    <a:pt x="7906" y="1658"/>
                    <a:pt x="8216" y="3037"/>
                    <a:pt x="8347" y="3626"/>
                  </a:cubicBezTo>
                  <a:cubicBezTo>
                    <a:pt x="8556" y="4569"/>
                    <a:pt x="8687" y="4808"/>
                    <a:pt x="9496" y="5001"/>
                  </a:cubicBezTo>
                  <a:cubicBezTo>
                    <a:pt x="9858" y="5088"/>
                    <a:pt x="10269" y="5130"/>
                    <a:pt x="10754" y="5130"/>
                  </a:cubicBezTo>
                  <a:cubicBezTo>
                    <a:pt x="11280" y="5130"/>
                    <a:pt x="11813" y="5084"/>
                    <a:pt x="12346" y="5038"/>
                  </a:cubicBezTo>
                  <a:cubicBezTo>
                    <a:pt x="12987" y="4982"/>
                    <a:pt x="13593" y="4931"/>
                    <a:pt x="14182" y="4931"/>
                  </a:cubicBezTo>
                  <a:lnTo>
                    <a:pt x="14689" y="4941"/>
                  </a:lnTo>
                  <a:cubicBezTo>
                    <a:pt x="15386" y="4956"/>
                    <a:pt x="16243" y="4974"/>
                    <a:pt x="16904" y="5137"/>
                  </a:cubicBezTo>
                  <a:cubicBezTo>
                    <a:pt x="17461" y="5273"/>
                    <a:pt x="17864" y="5667"/>
                    <a:pt x="18219" y="6016"/>
                  </a:cubicBezTo>
                  <a:cubicBezTo>
                    <a:pt x="18318" y="6113"/>
                    <a:pt x="18432" y="6229"/>
                    <a:pt x="18495" y="6274"/>
                  </a:cubicBezTo>
                  <a:lnTo>
                    <a:pt x="18756" y="6416"/>
                  </a:lnTo>
                  <a:lnTo>
                    <a:pt x="18656" y="6645"/>
                  </a:lnTo>
                  <a:lnTo>
                    <a:pt x="18443" y="7339"/>
                  </a:lnTo>
                  <a:lnTo>
                    <a:pt x="18277" y="7316"/>
                  </a:lnTo>
                  <a:lnTo>
                    <a:pt x="18068" y="7607"/>
                  </a:lnTo>
                  <a:lnTo>
                    <a:pt x="18048" y="7607"/>
                  </a:lnTo>
                  <a:cubicBezTo>
                    <a:pt x="18043" y="7845"/>
                    <a:pt x="18023" y="8156"/>
                    <a:pt x="17830" y="8452"/>
                  </a:cubicBezTo>
                  <a:cubicBezTo>
                    <a:pt x="17454" y="9034"/>
                    <a:pt x="16619" y="9336"/>
                    <a:pt x="15884" y="9603"/>
                  </a:cubicBezTo>
                  <a:cubicBezTo>
                    <a:pt x="15576" y="9714"/>
                    <a:pt x="15258" y="9829"/>
                    <a:pt x="15108" y="9921"/>
                  </a:cubicBezTo>
                  <a:cubicBezTo>
                    <a:pt x="14639" y="10208"/>
                    <a:pt x="14425" y="10525"/>
                    <a:pt x="14474" y="10864"/>
                  </a:cubicBezTo>
                  <a:cubicBezTo>
                    <a:pt x="14527" y="11228"/>
                    <a:pt x="14885" y="11599"/>
                    <a:pt x="15416" y="11853"/>
                  </a:cubicBezTo>
                  <a:cubicBezTo>
                    <a:pt x="15420" y="11834"/>
                    <a:pt x="15423" y="11815"/>
                    <a:pt x="15426" y="11798"/>
                  </a:cubicBezTo>
                  <a:cubicBezTo>
                    <a:pt x="15521" y="11320"/>
                    <a:pt x="15740" y="10199"/>
                    <a:pt x="17164" y="10199"/>
                  </a:cubicBezTo>
                  <a:cubicBezTo>
                    <a:pt x="17319" y="10199"/>
                    <a:pt x="17482" y="10214"/>
                    <a:pt x="17651" y="10245"/>
                  </a:cubicBezTo>
                  <a:cubicBezTo>
                    <a:pt x="18990" y="10491"/>
                    <a:pt x="19236" y="11639"/>
                    <a:pt x="19399" y="12400"/>
                  </a:cubicBezTo>
                  <a:cubicBezTo>
                    <a:pt x="19454" y="12652"/>
                    <a:pt x="19527" y="12988"/>
                    <a:pt x="19606" y="13097"/>
                  </a:cubicBezTo>
                  <a:cubicBezTo>
                    <a:pt x="20962" y="15007"/>
                    <a:pt x="21509" y="16870"/>
                    <a:pt x="21324" y="18961"/>
                  </a:cubicBezTo>
                  <a:lnTo>
                    <a:pt x="21261" y="19644"/>
                  </a:lnTo>
                  <a:lnTo>
                    <a:pt x="20395" y="19635"/>
                  </a:lnTo>
                  <a:cubicBezTo>
                    <a:pt x="20112" y="19633"/>
                    <a:pt x="19851" y="19558"/>
                    <a:pt x="19601" y="19462"/>
                  </a:cubicBezTo>
                  <a:cubicBezTo>
                    <a:pt x="19600" y="19478"/>
                    <a:pt x="19598" y="19492"/>
                    <a:pt x="19597" y="19505"/>
                  </a:cubicBezTo>
                  <a:cubicBezTo>
                    <a:pt x="19576" y="19686"/>
                    <a:pt x="19554" y="19838"/>
                    <a:pt x="19527" y="19925"/>
                  </a:cubicBezTo>
                  <a:lnTo>
                    <a:pt x="19009" y="21600"/>
                  </a:lnTo>
                  <a:lnTo>
                    <a:pt x="17857" y="20134"/>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46" name="Google Shape;646;p12"/>
            <p:cNvSpPr/>
            <p:nvPr/>
          </p:nvSpPr>
          <p:spPr>
            <a:xfrm>
              <a:off x="15749642" y="5049201"/>
              <a:ext cx="373220" cy="438282"/>
            </a:xfrm>
            <a:custGeom>
              <a:rect b="b" l="l" r="r" t="t"/>
              <a:pathLst>
                <a:path extrusionOk="0" h="21600" w="21468">
                  <a:moveTo>
                    <a:pt x="3565" y="3259"/>
                  </a:moveTo>
                  <a:cubicBezTo>
                    <a:pt x="3564" y="3254"/>
                    <a:pt x="3560" y="3142"/>
                    <a:pt x="3560" y="3142"/>
                  </a:cubicBezTo>
                  <a:cubicBezTo>
                    <a:pt x="3564" y="2690"/>
                    <a:pt x="3559" y="2505"/>
                    <a:pt x="3395" y="2337"/>
                  </a:cubicBezTo>
                  <a:cubicBezTo>
                    <a:pt x="3183" y="2121"/>
                    <a:pt x="3012" y="1907"/>
                    <a:pt x="2903" y="1659"/>
                  </a:cubicBezTo>
                  <a:lnTo>
                    <a:pt x="3221" y="2563"/>
                  </a:lnTo>
                  <a:lnTo>
                    <a:pt x="3268" y="2670"/>
                  </a:lnTo>
                  <a:cubicBezTo>
                    <a:pt x="3309" y="2765"/>
                    <a:pt x="3342" y="2844"/>
                    <a:pt x="3385" y="2924"/>
                  </a:cubicBezTo>
                  <a:cubicBezTo>
                    <a:pt x="3419" y="2985"/>
                    <a:pt x="3449" y="3056"/>
                    <a:pt x="3478" y="3128"/>
                  </a:cubicBezTo>
                  <a:cubicBezTo>
                    <a:pt x="3494" y="3167"/>
                    <a:pt x="3515" y="3218"/>
                    <a:pt x="3533" y="3256"/>
                  </a:cubicBezTo>
                  <a:cubicBezTo>
                    <a:pt x="3543" y="3257"/>
                    <a:pt x="3553" y="3258"/>
                    <a:pt x="3565" y="3259"/>
                  </a:cubicBezTo>
                  <a:close/>
                  <a:moveTo>
                    <a:pt x="17375" y="21600"/>
                  </a:moveTo>
                  <a:cubicBezTo>
                    <a:pt x="16944" y="21600"/>
                    <a:pt x="16661" y="21361"/>
                    <a:pt x="16474" y="21203"/>
                  </a:cubicBezTo>
                  <a:cubicBezTo>
                    <a:pt x="16431" y="21166"/>
                    <a:pt x="16350" y="21098"/>
                    <a:pt x="16319" y="21083"/>
                  </a:cubicBezTo>
                  <a:cubicBezTo>
                    <a:pt x="16292" y="21076"/>
                    <a:pt x="16266" y="21074"/>
                    <a:pt x="16241" y="21074"/>
                  </a:cubicBezTo>
                  <a:cubicBezTo>
                    <a:pt x="16157" y="21074"/>
                    <a:pt x="16085" y="21104"/>
                    <a:pt x="16029" y="21128"/>
                  </a:cubicBezTo>
                  <a:lnTo>
                    <a:pt x="15415" y="21374"/>
                  </a:lnTo>
                  <a:lnTo>
                    <a:pt x="15142" y="21003"/>
                  </a:lnTo>
                  <a:cubicBezTo>
                    <a:pt x="15040" y="20864"/>
                    <a:pt x="14916" y="20704"/>
                    <a:pt x="14771" y="20549"/>
                  </a:cubicBezTo>
                  <a:lnTo>
                    <a:pt x="14374" y="20127"/>
                  </a:lnTo>
                  <a:lnTo>
                    <a:pt x="14898" y="19823"/>
                  </a:lnTo>
                  <a:cubicBezTo>
                    <a:pt x="14962" y="19786"/>
                    <a:pt x="15128" y="19689"/>
                    <a:pt x="15167" y="19650"/>
                  </a:cubicBezTo>
                  <a:cubicBezTo>
                    <a:pt x="15164" y="19643"/>
                    <a:pt x="15181" y="19550"/>
                    <a:pt x="15190" y="19282"/>
                  </a:cubicBezTo>
                  <a:cubicBezTo>
                    <a:pt x="15193" y="19192"/>
                    <a:pt x="15197" y="19111"/>
                    <a:pt x="15204" y="19045"/>
                  </a:cubicBezTo>
                  <a:cubicBezTo>
                    <a:pt x="15261" y="18495"/>
                    <a:pt x="15234" y="17917"/>
                    <a:pt x="15128" y="17462"/>
                  </a:cubicBezTo>
                  <a:cubicBezTo>
                    <a:pt x="15070" y="17372"/>
                    <a:pt x="15007" y="17325"/>
                    <a:pt x="14946" y="17279"/>
                  </a:cubicBezTo>
                  <a:cubicBezTo>
                    <a:pt x="14786" y="17160"/>
                    <a:pt x="14571" y="16998"/>
                    <a:pt x="14449" y="16722"/>
                  </a:cubicBezTo>
                  <a:cubicBezTo>
                    <a:pt x="14407" y="16626"/>
                    <a:pt x="14383" y="16528"/>
                    <a:pt x="14363" y="16432"/>
                  </a:cubicBezTo>
                  <a:cubicBezTo>
                    <a:pt x="14356" y="16397"/>
                    <a:pt x="14351" y="16371"/>
                    <a:pt x="14346" y="16352"/>
                  </a:cubicBezTo>
                  <a:cubicBezTo>
                    <a:pt x="14344" y="16355"/>
                    <a:pt x="14340" y="16356"/>
                    <a:pt x="14333" y="16356"/>
                  </a:cubicBezTo>
                  <a:cubicBezTo>
                    <a:pt x="14314" y="16356"/>
                    <a:pt x="14279" y="16345"/>
                    <a:pt x="14251" y="16336"/>
                  </a:cubicBezTo>
                  <a:cubicBezTo>
                    <a:pt x="14115" y="16291"/>
                    <a:pt x="13949" y="16236"/>
                    <a:pt x="13784" y="16122"/>
                  </a:cubicBezTo>
                  <a:cubicBezTo>
                    <a:pt x="13340" y="15808"/>
                    <a:pt x="13065" y="15400"/>
                    <a:pt x="12822" y="15041"/>
                  </a:cubicBezTo>
                  <a:lnTo>
                    <a:pt x="12758" y="14947"/>
                  </a:lnTo>
                  <a:cubicBezTo>
                    <a:pt x="12425" y="14459"/>
                    <a:pt x="12447" y="13861"/>
                    <a:pt x="12464" y="13380"/>
                  </a:cubicBezTo>
                  <a:cubicBezTo>
                    <a:pt x="12468" y="13277"/>
                    <a:pt x="12471" y="13177"/>
                    <a:pt x="12471" y="13083"/>
                  </a:cubicBezTo>
                  <a:cubicBezTo>
                    <a:pt x="12469" y="12822"/>
                    <a:pt x="12452" y="12813"/>
                    <a:pt x="12337" y="12759"/>
                  </a:cubicBezTo>
                  <a:cubicBezTo>
                    <a:pt x="11782" y="12494"/>
                    <a:pt x="11348" y="12198"/>
                    <a:pt x="11013" y="11854"/>
                  </a:cubicBezTo>
                  <a:cubicBezTo>
                    <a:pt x="10891" y="11728"/>
                    <a:pt x="10791" y="11596"/>
                    <a:pt x="10693" y="11465"/>
                  </a:cubicBezTo>
                  <a:cubicBezTo>
                    <a:pt x="10512" y="11221"/>
                    <a:pt x="10423" y="11110"/>
                    <a:pt x="10236" y="11060"/>
                  </a:cubicBezTo>
                  <a:cubicBezTo>
                    <a:pt x="10089" y="11020"/>
                    <a:pt x="9946" y="11000"/>
                    <a:pt x="9819" y="11000"/>
                  </a:cubicBezTo>
                  <a:cubicBezTo>
                    <a:pt x="9628" y="11000"/>
                    <a:pt x="9486" y="11045"/>
                    <a:pt x="9388" y="11139"/>
                  </a:cubicBezTo>
                  <a:cubicBezTo>
                    <a:pt x="9369" y="11157"/>
                    <a:pt x="9334" y="11216"/>
                    <a:pt x="9308" y="11259"/>
                  </a:cubicBezTo>
                  <a:cubicBezTo>
                    <a:pt x="9231" y="11389"/>
                    <a:pt x="9113" y="11586"/>
                    <a:pt x="8873" y="11732"/>
                  </a:cubicBezTo>
                  <a:cubicBezTo>
                    <a:pt x="8630" y="11882"/>
                    <a:pt x="8306" y="11958"/>
                    <a:pt x="7912" y="11958"/>
                  </a:cubicBezTo>
                  <a:cubicBezTo>
                    <a:pt x="7817" y="11958"/>
                    <a:pt x="7724" y="11953"/>
                    <a:pt x="7638" y="11946"/>
                  </a:cubicBezTo>
                  <a:cubicBezTo>
                    <a:pt x="7351" y="11923"/>
                    <a:pt x="7018" y="11873"/>
                    <a:pt x="6725" y="11809"/>
                  </a:cubicBezTo>
                  <a:cubicBezTo>
                    <a:pt x="6567" y="11774"/>
                    <a:pt x="6436" y="11714"/>
                    <a:pt x="6319" y="11662"/>
                  </a:cubicBezTo>
                  <a:cubicBezTo>
                    <a:pt x="6292" y="11650"/>
                    <a:pt x="6247" y="11630"/>
                    <a:pt x="6208" y="11613"/>
                  </a:cubicBezTo>
                  <a:cubicBezTo>
                    <a:pt x="6162" y="11649"/>
                    <a:pt x="6082" y="11719"/>
                    <a:pt x="5952" y="11854"/>
                  </a:cubicBezTo>
                  <a:cubicBezTo>
                    <a:pt x="5862" y="11947"/>
                    <a:pt x="5803" y="12020"/>
                    <a:pt x="5736" y="12099"/>
                  </a:cubicBezTo>
                  <a:cubicBezTo>
                    <a:pt x="5398" y="12504"/>
                    <a:pt x="4895" y="13108"/>
                    <a:pt x="4162" y="13108"/>
                  </a:cubicBezTo>
                  <a:cubicBezTo>
                    <a:pt x="4060" y="13108"/>
                    <a:pt x="3958" y="13095"/>
                    <a:pt x="3858" y="13071"/>
                  </a:cubicBezTo>
                  <a:cubicBezTo>
                    <a:pt x="3393" y="12958"/>
                    <a:pt x="3188" y="12726"/>
                    <a:pt x="3099" y="12552"/>
                  </a:cubicBezTo>
                  <a:cubicBezTo>
                    <a:pt x="2876" y="12118"/>
                    <a:pt x="3134" y="11676"/>
                    <a:pt x="3341" y="11321"/>
                  </a:cubicBezTo>
                  <a:cubicBezTo>
                    <a:pt x="3392" y="11233"/>
                    <a:pt x="3484" y="11073"/>
                    <a:pt x="3496" y="11023"/>
                  </a:cubicBezTo>
                  <a:cubicBezTo>
                    <a:pt x="3498" y="10986"/>
                    <a:pt x="3442" y="10891"/>
                    <a:pt x="3387" y="10800"/>
                  </a:cubicBezTo>
                  <a:cubicBezTo>
                    <a:pt x="3280" y="10620"/>
                    <a:pt x="3132" y="10375"/>
                    <a:pt x="3155" y="10060"/>
                  </a:cubicBezTo>
                  <a:cubicBezTo>
                    <a:pt x="3168" y="9894"/>
                    <a:pt x="3203" y="9730"/>
                    <a:pt x="3239" y="9564"/>
                  </a:cubicBezTo>
                  <a:cubicBezTo>
                    <a:pt x="3272" y="9420"/>
                    <a:pt x="3305" y="9280"/>
                    <a:pt x="3311" y="9137"/>
                  </a:cubicBezTo>
                  <a:cubicBezTo>
                    <a:pt x="3350" y="8331"/>
                    <a:pt x="3269" y="8103"/>
                    <a:pt x="3193" y="8053"/>
                  </a:cubicBezTo>
                  <a:cubicBezTo>
                    <a:pt x="3103" y="8058"/>
                    <a:pt x="3000" y="8078"/>
                    <a:pt x="2895" y="8096"/>
                  </a:cubicBezTo>
                  <a:cubicBezTo>
                    <a:pt x="2671" y="8135"/>
                    <a:pt x="2466" y="8167"/>
                    <a:pt x="2279" y="8167"/>
                  </a:cubicBezTo>
                  <a:cubicBezTo>
                    <a:pt x="1821" y="8167"/>
                    <a:pt x="1460" y="7986"/>
                    <a:pt x="1263" y="7657"/>
                  </a:cubicBezTo>
                  <a:cubicBezTo>
                    <a:pt x="1047" y="7293"/>
                    <a:pt x="1143" y="6935"/>
                    <a:pt x="1218" y="6647"/>
                  </a:cubicBezTo>
                  <a:cubicBezTo>
                    <a:pt x="1236" y="6579"/>
                    <a:pt x="1288" y="6385"/>
                    <a:pt x="1274" y="6338"/>
                  </a:cubicBezTo>
                  <a:cubicBezTo>
                    <a:pt x="1240" y="6333"/>
                    <a:pt x="1214" y="6332"/>
                    <a:pt x="1193" y="6332"/>
                  </a:cubicBezTo>
                  <a:cubicBezTo>
                    <a:pt x="1167" y="6332"/>
                    <a:pt x="1148" y="6334"/>
                    <a:pt x="1129" y="6336"/>
                  </a:cubicBezTo>
                  <a:cubicBezTo>
                    <a:pt x="1011" y="6350"/>
                    <a:pt x="918" y="6360"/>
                    <a:pt x="823" y="6360"/>
                  </a:cubicBezTo>
                  <a:cubicBezTo>
                    <a:pt x="746" y="6360"/>
                    <a:pt x="668" y="6354"/>
                    <a:pt x="590" y="6341"/>
                  </a:cubicBezTo>
                  <a:cubicBezTo>
                    <a:pt x="476" y="6321"/>
                    <a:pt x="383" y="6291"/>
                    <a:pt x="297" y="6248"/>
                  </a:cubicBezTo>
                  <a:lnTo>
                    <a:pt x="19" y="6108"/>
                  </a:lnTo>
                  <a:lnTo>
                    <a:pt x="6" y="5737"/>
                  </a:lnTo>
                  <a:cubicBezTo>
                    <a:pt x="-8" y="5419"/>
                    <a:pt x="-26" y="5022"/>
                    <a:pt x="282" y="4658"/>
                  </a:cubicBezTo>
                  <a:cubicBezTo>
                    <a:pt x="405" y="4510"/>
                    <a:pt x="553" y="4403"/>
                    <a:pt x="671" y="4317"/>
                  </a:cubicBezTo>
                  <a:cubicBezTo>
                    <a:pt x="773" y="4243"/>
                    <a:pt x="855" y="4184"/>
                    <a:pt x="887" y="4131"/>
                  </a:cubicBezTo>
                  <a:cubicBezTo>
                    <a:pt x="912" y="4091"/>
                    <a:pt x="931" y="4010"/>
                    <a:pt x="948" y="3939"/>
                  </a:cubicBezTo>
                  <a:cubicBezTo>
                    <a:pt x="990" y="3757"/>
                    <a:pt x="1049" y="3510"/>
                    <a:pt x="1272" y="3297"/>
                  </a:cubicBezTo>
                  <a:cubicBezTo>
                    <a:pt x="1399" y="3178"/>
                    <a:pt x="1524" y="3079"/>
                    <a:pt x="1644" y="2985"/>
                  </a:cubicBezTo>
                  <a:cubicBezTo>
                    <a:pt x="1899" y="2785"/>
                    <a:pt x="2014" y="2690"/>
                    <a:pt x="2063" y="2507"/>
                  </a:cubicBezTo>
                  <a:lnTo>
                    <a:pt x="2555" y="672"/>
                  </a:lnTo>
                  <a:lnTo>
                    <a:pt x="2829" y="1450"/>
                  </a:lnTo>
                  <a:cubicBezTo>
                    <a:pt x="2786" y="1289"/>
                    <a:pt x="2768" y="1114"/>
                    <a:pt x="2779" y="916"/>
                  </a:cubicBezTo>
                  <a:lnTo>
                    <a:pt x="2805" y="458"/>
                  </a:lnTo>
                  <a:cubicBezTo>
                    <a:pt x="2805" y="458"/>
                    <a:pt x="3514" y="438"/>
                    <a:pt x="3515" y="438"/>
                  </a:cubicBezTo>
                  <a:cubicBezTo>
                    <a:pt x="3590" y="438"/>
                    <a:pt x="4177" y="453"/>
                    <a:pt x="4233" y="453"/>
                  </a:cubicBezTo>
                  <a:lnTo>
                    <a:pt x="4398" y="450"/>
                  </a:lnTo>
                  <a:lnTo>
                    <a:pt x="4518" y="248"/>
                  </a:lnTo>
                  <a:lnTo>
                    <a:pt x="4717" y="0"/>
                  </a:lnTo>
                  <a:lnTo>
                    <a:pt x="5211" y="428"/>
                  </a:lnTo>
                  <a:cubicBezTo>
                    <a:pt x="5612" y="775"/>
                    <a:pt x="5997" y="1105"/>
                    <a:pt x="6301" y="1322"/>
                  </a:cubicBezTo>
                  <a:cubicBezTo>
                    <a:pt x="6394" y="1387"/>
                    <a:pt x="6482" y="1439"/>
                    <a:pt x="6563" y="1487"/>
                  </a:cubicBezTo>
                  <a:cubicBezTo>
                    <a:pt x="6810" y="1632"/>
                    <a:pt x="7083" y="1792"/>
                    <a:pt x="7313" y="2153"/>
                  </a:cubicBezTo>
                  <a:cubicBezTo>
                    <a:pt x="7580" y="2573"/>
                    <a:pt x="7640" y="2943"/>
                    <a:pt x="7692" y="3382"/>
                  </a:cubicBezTo>
                  <a:cubicBezTo>
                    <a:pt x="7744" y="3835"/>
                    <a:pt x="7967" y="4057"/>
                    <a:pt x="8515" y="4201"/>
                  </a:cubicBezTo>
                  <a:cubicBezTo>
                    <a:pt x="8612" y="4227"/>
                    <a:pt x="8697" y="4239"/>
                    <a:pt x="8777" y="4239"/>
                  </a:cubicBezTo>
                  <a:cubicBezTo>
                    <a:pt x="8961" y="4239"/>
                    <a:pt x="9131" y="4173"/>
                    <a:pt x="9367" y="4083"/>
                  </a:cubicBezTo>
                  <a:cubicBezTo>
                    <a:pt x="9550" y="4012"/>
                    <a:pt x="9739" y="3941"/>
                    <a:pt x="9957" y="3884"/>
                  </a:cubicBezTo>
                  <a:cubicBezTo>
                    <a:pt x="10084" y="3850"/>
                    <a:pt x="10217" y="3833"/>
                    <a:pt x="10349" y="3833"/>
                  </a:cubicBezTo>
                  <a:cubicBezTo>
                    <a:pt x="10792" y="3833"/>
                    <a:pt x="11196" y="4018"/>
                    <a:pt x="11582" y="4400"/>
                  </a:cubicBezTo>
                  <a:cubicBezTo>
                    <a:pt x="11913" y="4728"/>
                    <a:pt x="12040" y="5006"/>
                    <a:pt x="11992" y="5335"/>
                  </a:cubicBezTo>
                  <a:cubicBezTo>
                    <a:pt x="12398" y="5478"/>
                    <a:pt x="12948" y="5739"/>
                    <a:pt x="13031" y="6263"/>
                  </a:cubicBezTo>
                  <a:cubicBezTo>
                    <a:pt x="13062" y="6460"/>
                    <a:pt x="13021" y="6747"/>
                    <a:pt x="12509" y="7506"/>
                  </a:cubicBezTo>
                  <a:cubicBezTo>
                    <a:pt x="12426" y="7630"/>
                    <a:pt x="12172" y="8008"/>
                    <a:pt x="11662" y="8008"/>
                  </a:cubicBezTo>
                  <a:cubicBezTo>
                    <a:pt x="11510" y="8008"/>
                    <a:pt x="11381" y="7972"/>
                    <a:pt x="11296" y="7948"/>
                  </a:cubicBezTo>
                  <a:cubicBezTo>
                    <a:pt x="11229" y="7930"/>
                    <a:pt x="11192" y="7920"/>
                    <a:pt x="11154" y="7920"/>
                  </a:cubicBezTo>
                  <a:cubicBezTo>
                    <a:pt x="11143" y="7924"/>
                    <a:pt x="11069" y="8054"/>
                    <a:pt x="11078" y="8109"/>
                  </a:cubicBezTo>
                  <a:cubicBezTo>
                    <a:pt x="11092" y="8178"/>
                    <a:pt x="11095" y="8196"/>
                    <a:pt x="11438" y="8292"/>
                  </a:cubicBezTo>
                  <a:cubicBezTo>
                    <a:pt x="11589" y="8334"/>
                    <a:pt x="11742" y="8379"/>
                    <a:pt x="11884" y="8439"/>
                  </a:cubicBezTo>
                  <a:cubicBezTo>
                    <a:pt x="12126" y="8542"/>
                    <a:pt x="12313" y="8684"/>
                    <a:pt x="12478" y="8808"/>
                  </a:cubicBezTo>
                  <a:cubicBezTo>
                    <a:pt x="12577" y="8882"/>
                    <a:pt x="12646" y="8935"/>
                    <a:pt x="12721" y="8980"/>
                  </a:cubicBezTo>
                  <a:cubicBezTo>
                    <a:pt x="12855" y="9062"/>
                    <a:pt x="12997" y="9138"/>
                    <a:pt x="13137" y="9214"/>
                  </a:cubicBezTo>
                  <a:cubicBezTo>
                    <a:pt x="13307" y="9304"/>
                    <a:pt x="13440" y="9376"/>
                    <a:pt x="13569" y="9451"/>
                  </a:cubicBezTo>
                  <a:cubicBezTo>
                    <a:pt x="14065" y="9735"/>
                    <a:pt x="14430" y="10146"/>
                    <a:pt x="14752" y="10510"/>
                  </a:cubicBezTo>
                  <a:cubicBezTo>
                    <a:pt x="14865" y="10636"/>
                    <a:pt x="14976" y="10761"/>
                    <a:pt x="15090" y="10878"/>
                  </a:cubicBezTo>
                  <a:cubicBezTo>
                    <a:pt x="15258" y="11048"/>
                    <a:pt x="15381" y="11242"/>
                    <a:pt x="15489" y="11412"/>
                  </a:cubicBezTo>
                  <a:cubicBezTo>
                    <a:pt x="15604" y="11596"/>
                    <a:pt x="15722" y="11784"/>
                    <a:pt x="15863" y="11873"/>
                  </a:cubicBezTo>
                  <a:cubicBezTo>
                    <a:pt x="15996" y="11959"/>
                    <a:pt x="16128" y="12049"/>
                    <a:pt x="16260" y="12141"/>
                  </a:cubicBezTo>
                  <a:cubicBezTo>
                    <a:pt x="16519" y="12320"/>
                    <a:pt x="16785" y="12505"/>
                    <a:pt x="17043" y="12621"/>
                  </a:cubicBezTo>
                  <a:cubicBezTo>
                    <a:pt x="17674" y="12905"/>
                    <a:pt x="17896" y="13382"/>
                    <a:pt x="18075" y="13765"/>
                  </a:cubicBezTo>
                  <a:cubicBezTo>
                    <a:pt x="18151" y="13927"/>
                    <a:pt x="18213" y="14063"/>
                    <a:pt x="18304" y="14189"/>
                  </a:cubicBezTo>
                  <a:cubicBezTo>
                    <a:pt x="18423" y="14358"/>
                    <a:pt x="18653" y="14476"/>
                    <a:pt x="18919" y="14612"/>
                  </a:cubicBezTo>
                  <a:cubicBezTo>
                    <a:pt x="19117" y="14714"/>
                    <a:pt x="19315" y="14818"/>
                    <a:pt x="19490" y="14943"/>
                  </a:cubicBezTo>
                  <a:cubicBezTo>
                    <a:pt x="19535" y="14974"/>
                    <a:pt x="19603" y="15005"/>
                    <a:pt x="19674" y="15039"/>
                  </a:cubicBezTo>
                  <a:cubicBezTo>
                    <a:pt x="20066" y="15229"/>
                    <a:pt x="20506" y="15442"/>
                    <a:pt x="20599" y="15849"/>
                  </a:cubicBezTo>
                  <a:cubicBezTo>
                    <a:pt x="20674" y="16170"/>
                    <a:pt x="20554" y="16430"/>
                    <a:pt x="20239" y="16624"/>
                  </a:cubicBezTo>
                  <a:cubicBezTo>
                    <a:pt x="20332" y="16693"/>
                    <a:pt x="20461" y="16786"/>
                    <a:pt x="20637" y="16910"/>
                  </a:cubicBezTo>
                  <a:cubicBezTo>
                    <a:pt x="20838" y="17052"/>
                    <a:pt x="21010" y="17181"/>
                    <a:pt x="21093" y="17268"/>
                  </a:cubicBezTo>
                  <a:cubicBezTo>
                    <a:pt x="21525" y="17718"/>
                    <a:pt x="21574" y="18018"/>
                    <a:pt x="21288" y="18459"/>
                  </a:cubicBezTo>
                  <a:cubicBezTo>
                    <a:pt x="21255" y="18510"/>
                    <a:pt x="21220" y="18561"/>
                    <a:pt x="21187" y="18627"/>
                  </a:cubicBezTo>
                  <a:cubicBezTo>
                    <a:pt x="21170" y="18661"/>
                    <a:pt x="21160" y="18700"/>
                    <a:pt x="21157" y="18746"/>
                  </a:cubicBezTo>
                  <a:cubicBezTo>
                    <a:pt x="21150" y="18829"/>
                    <a:pt x="21161" y="18908"/>
                    <a:pt x="21171" y="18988"/>
                  </a:cubicBezTo>
                  <a:cubicBezTo>
                    <a:pt x="21192" y="19160"/>
                    <a:pt x="21208" y="19309"/>
                    <a:pt x="21197" y="19465"/>
                  </a:cubicBezTo>
                  <a:lnTo>
                    <a:pt x="21181" y="19684"/>
                  </a:lnTo>
                  <a:lnTo>
                    <a:pt x="21110" y="19688"/>
                  </a:lnTo>
                  <a:lnTo>
                    <a:pt x="21149" y="19746"/>
                  </a:lnTo>
                  <a:lnTo>
                    <a:pt x="20897" y="19871"/>
                  </a:lnTo>
                  <a:cubicBezTo>
                    <a:pt x="20798" y="19920"/>
                    <a:pt x="20661" y="20040"/>
                    <a:pt x="20542" y="20146"/>
                  </a:cubicBezTo>
                  <a:cubicBezTo>
                    <a:pt x="20229" y="20419"/>
                    <a:pt x="19843" y="20756"/>
                    <a:pt x="19284" y="20756"/>
                  </a:cubicBezTo>
                  <a:cubicBezTo>
                    <a:pt x="19047" y="20756"/>
                    <a:pt x="18816" y="20694"/>
                    <a:pt x="18599" y="20571"/>
                  </a:cubicBezTo>
                  <a:cubicBezTo>
                    <a:pt x="18397" y="20458"/>
                    <a:pt x="18273" y="20320"/>
                    <a:pt x="18175" y="20209"/>
                  </a:cubicBezTo>
                  <a:cubicBezTo>
                    <a:pt x="18151" y="20183"/>
                    <a:pt x="18086" y="20110"/>
                    <a:pt x="18063" y="20096"/>
                  </a:cubicBezTo>
                  <a:cubicBezTo>
                    <a:pt x="18034" y="20110"/>
                    <a:pt x="17900" y="20168"/>
                    <a:pt x="17809" y="20217"/>
                  </a:cubicBezTo>
                  <a:cubicBezTo>
                    <a:pt x="17830" y="20274"/>
                    <a:pt x="17860" y="20345"/>
                    <a:pt x="17878" y="20387"/>
                  </a:cubicBezTo>
                  <a:cubicBezTo>
                    <a:pt x="17974" y="20607"/>
                    <a:pt x="18089" y="20871"/>
                    <a:pt x="18040" y="21162"/>
                  </a:cubicBezTo>
                  <a:lnTo>
                    <a:pt x="17984" y="21501"/>
                  </a:lnTo>
                  <a:lnTo>
                    <a:pt x="17563" y="21585"/>
                  </a:lnTo>
                  <a:lnTo>
                    <a:pt x="17387" y="21600"/>
                  </a:lnTo>
                  <a:lnTo>
                    <a:pt x="17375"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47" name="Google Shape;647;p12"/>
            <p:cNvSpPr/>
            <p:nvPr/>
          </p:nvSpPr>
          <p:spPr>
            <a:xfrm>
              <a:off x="15946095" y="6067859"/>
              <a:ext cx="66798" cy="49880"/>
            </a:xfrm>
            <a:custGeom>
              <a:rect b="b" l="l" r="r" t="t"/>
              <a:pathLst>
                <a:path extrusionOk="0" h="21600" w="21600">
                  <a:moveTo>
                    <a:pt x="0" y="3582"/>
                  </a:moveTo>
                  <a:lnTo>
                    <a:pt x="10326" y="3582"/>
                  </a:lnTo>
                  <a:lnTo>
                    <a:pt x="10574" y="3136"/>
                  </a:lnTo>
                  <a:lnTo>
                    <a:pt x="11020" y="3582"/>
                  </a:lnTo>
                  <a:lnTo>
                    <a:pt x="11561" y="3582"/>
                  </a:lnTo>
                  <a:lnTo>
                    <a:pt x="11567" y="4127"/>
                  </a:lnTo>
                  <a:lnTo>
                    <a:pt x="14404" y="6938"/>
                  </a:lnTo>
                  <a:lnTo>
                    <a:pt x="15413" y="2033"/>
                  </a:lnTo>
                  <a:lnTo>
                    <a:pt x="17139" y="2668"/>
                  </a:lnTo>
                  <a:lnTo>
                    <a:pt x="19677" y="0"/>
                  </a:lnTo>
                  <a:lnTo>
                    <a:pt x="21600" y="4996"/>
                  </a:lnTo>
                  <a:lnTo>
                    <a:pt x="18194" y="21600"/>
                  </a:lnTo>
                  <a:lnTo>
                    <a:pt x="0" y="3582"/>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48" name="Google Shape;648;p12"/>
            <p:cNvSpPr/>
            <p:nvPr/>
          </p:nvSpPr>
          <p:spPr>
            <a:xfrm>
              <a:off x="15803219" y="5817661"/>
              <a:ext cx="213366" cy="277992"/>
            </a:xfrm>
            <a:custGeom>
              <a:rect b="b" l="l" r="r" t="t"/>
              <a:pathLst>
                <a:path extrusionOk="0" h="21600" w="21505">
                  <a:moveTo>
                    <a:pt x="18037" y="21600"/>
                  </a:moveTo>
                  <a:cubicBezTo>
                    <a:pt x="17569" y="21600"/>
                    <a:pt x="17133" y="21481"/>
                    <a:pt x="16780" y="21253"/>
                  </a:cubicBezTo>
                  <a:cubicBezTo>
                    <a:pt x="16453" y="21048"/>
                    <a:pt x="16168" y="20809"/>
                    <a:pt x="15885" y="20567"/>
                  </a:cubicBezTo>
                  <a:cubicBezTo>
                    <a:pt x="15615" y="20333"/>
                    <a:pt x="15337" y="20095"/>
                    <a:pt x="15015" y="19924"/>
                  </a:cubicBezTo>
                  <a:cubicBezTo>
                    <a:pt x="14667" y="19739"/>
                    <a:pt x="14319" y="19544"/>
                    <a:pt x="13968" y="19349"/>
                  </a:cubicBezTo>
                  <a:cubicBezTo>
                    <a:pt x="13282" y="18965"/>
                    <a:pt x="12574" y="18568"/>
                    <a:pt x="11869" y="18261"/>
                  </a:cubicBezTo>
                  <a:cubicBezTo>
                    <a:pt x="11225" y="17975"/>
                    <a:pt x="10677" y="17601"/>
                    <a:pt x="10146" y="17238"/>
                  </a:cubicBezTo>
                  <a:cubicBezTo>
                    <a:pt x="9786" y="16991"/>
                    <a:pt x="9429" y="16744"/>
                    <a:pt x="9047" y="16542"/>
                  </a:cubicBezTo>
                  <a:cubicBezTo>
                    <a:pt x="8912" y="16470"/>
                    <a:pt x="8770" y="16410"/>
                    <a:pt x="8631" y="16352"/>
                  </a:cubicBezTo>
                  <a:cubicBezTo>
                    <a:pt x="8044" y="16105"/>
                    <a:pt x="7274" y="15781"/>
                    <a:pt x="7042" y="14959"/>
                  </a:cubicBezTo>
                  <a:cubicBezTo>
                    <a:pt x="7003" y="14818"/>
                    <a:pt x="6971" y="14681"/>
                    <a:pt x="6940" y="14548"/>
                  </a:cubicBezTo>
                  <a:cubicBezTo>
                    <a:pt x="6826" y="14036"/>
                    <a:pt x="6754" y="13761"/>
                    <a:pt x="6492" y="13500"/>
                  </a:cubicBezTo>
                  <a:cubicBezTo>
                    <a:pt x="6186" y="13197"/>
                    <a:pt x="5834" y="12921"/>
                    <a:pt x="5481" y="12645"/>
                  </a:cubicBezTo>
                  <a:cubicBezTo>
                    <a:pt x="5187" y="12413"/>
                    <a:pt x="4992" y="12260"/>
                    <a:pt x="4806" y="12103"/>
                  </a:cubicBezTo>
                  <a:cubicBezTo>
                    <a:pt x="4349" y="11716"/>
                    <a:pt x="4191" y="11496"/>
                    <a:pt x="4152" y="10955"/>
                  </a:cubicBezTo>
                  <a:cubicBezTo>
                    <a:pt x="4147" y="10857"/>
                    <a:pt x="4148" y="10775"/>
                    <a:pt x="4150" y="10700"/>
                  </a:cubicBezTo>
                  <a:cubicBezTo>
                    <a:pt x="3593" y="10196"/>
                    <a:pt x="3531" y="9889"/>
                    <a:pt x="3526" y="9267"/>
                  </a:cubicBezTo>
                  <a:cubicBezTo>
                    <a:pt x="3526" y="8822"/>
                    <a:pt x="3472" y="8486"/>
                    <a:pt x="3354" y="8207"/>
                  </a:cubicBezTo>
                  <a:cubicBezTo>
                    <a:pt x="3319" y="8123"/>
                    <a:pt x="3264" y="8041"/>
                    <a:pt x="3212" y="7959"/>
                  </a:cubicBezTo>
                  <a:cubicBezTo>
                    <a:pt x="3055" y="7713"/>
                    <a:pt x="2890" y="7452"/>
                    <a:pt x="2821" y="7134"/>
                  </a:cubicBezTo>
                  <a:cubicBezTo>
                    <a:pt x="2693" y="6533"/>
                    <a:pt x="2617" y="5896"/>
                    <a:pt x="2547" y="5270"/>
                  </a:cubicBezTo>
                  <a:lnTo>
                    <a:pt x="2452" y="4503"/>
                  </a:lnTo>
                  <a:cubicBezTo>
                    <a:pt x="2303" y="3385"/>
                    <a:pt x="1441" y="2530"/>
                    <a:pt x="573" y="1751"/>
                  </a:cubicBezTo>
                  <a:cubicBezTo>
                    <a:pt x="353" y="1549"/>
                    <a:pt x="200" y="1326"/>
                    <a:pt x="118" y="1085"/>
                  </a:cubicBezTo>
                  <a:cubicBezTo>
                    <a:pt x="63" y="967"/>
                    <a:pt x="26" y="801"/>
                    <a:pt x="18" y="632"/>
                  </a:cubicBezTo>
                  <a:lnTo>
                    <a:pt x="0" y="300"/>
                  </a:lnTo>
                  <a:lnTo>
                    <a:pt x="1828" y="0"/>
                  </a:lnTo>
                  <a:lnTo>
                    <a:pt x="1939" y="216"/>
                  </a:lnTo>
                  <a:cubicBezTo>
                    <a:pt x="1972" y="198"/>
                    <a:pt x="2009" y="182"/>
                    <a:pt x="2046" y="167"/>
                  </a:cubicBezTo>
                  <a:cubicBezTo>
                    <a:pt x="2264" y="77"/>
                    <a:pt x="2493" y="32"/>
                    <a:pt x="2728" y="32"/>
                  </a:cubicBezTo>
                  <a:cubicBezTo>
                    <a:pt x="3359" y="32"/>
                    <a:pt x="3785" y="346"/>
                    <a:pt x="4039" y="533"/>
                  </a:cubicBezTo>
                  <a:cubicBezTo>
                    <a:pt x="4092" y="570"/>
                    <a:pt x="4145" y="611"/>
                    <a:pt x="4184" y="633"/>
                  </a:cubicBezTo>
                  <a:cubicBezTo>
                    <a:pt x="4235" y="650"/>
                    <a:pt x="4337" y="669"/>
                    <a:pt x="4437" y="690"/>
                  </a:cubicBezTo>
                  <a:cubicBezTo>
                    <a:pt x="4743" y="754"/>
                    <a:pt x="5052" y="819"/>
                    <a:pt x="5347" y="954"/>
                  </a:cubicBezTo>
                  <a:cubicBezTo>
                    <a:pt x="5560" y="1052"/>
                    <a:pt x="5757" y="1172"/>
                    <a:pt x="5954" y="1297"/>
                  </a:cubicBezTo>
                  <a:cubicBezTo>
                    <a:pt x="6096" y="1388"/>
                    <a:pt x="6226" y="1472"/>
                    <a:pt x="6370" y="1536"/>
                  </a:cubicBezTo>
                  <a:cubicBezTo>
                    <a:pt x="7167" y="1889"/>
                    <a:pt x="7490" y="2494"/>
                    <a:pt x="7332" y="3341"/>
                  </a:cubicBezTo>
                  <a:cubicBezTo>
                    <a:pt x="7645" y="3199"/>
                    <a:pt x="7998" y="3127"/>
                    <a:pt x="8388" y="3127"/>
                  </a:cubicBezTo>
                  <a:cubicBezTo>
                    <a:pt x="8662" y="3127"/>
                    <a:pt x="8942" y="3164"/>
                    <a:pt x="9239" y="3239"/>
                  </a:cubicBezTo>
                  <a:cubicBezTo>
                    <a:pt x="9327" y="3034"/>
                    <a:pt x="9336" y="2772"/>
                    <a:pt x="9304" y="2694"/>
                  </a:cubicBezTo>
                  <a:cubicBezTo>
                    <a:pt x="9267" y="2633"/>
                    <a:pt x="9047" y="2480"/>
                    <a:pt x="8916" y="2389"/>
                  </a:cubicBezTo>
                  <a:lnTo>
                    <a:pt x="6054" y="406"/>
                  </a:lnTo>
                  <a:lnTo>
                    <a:pt x="9775" y="1008"/>
                  </a:lnTo>
                  <a:cubicBezTo>
                    <a:pt x="11603" y="1246"/>
                    <a:pt x="12509" y="2260"/>
                    <a:pt x="13236" y="3076"/>
                  </a:cubicBezTo>
                  <a:cubicBezTo>
                    <a:pt x="13472" y="3341"/>
                    <a:pt x="13711" y="3609"/>
                    <a:pt x="13982" y="3852"/>
                  </a:cubicBezTo>
                  <a:cubicBezTo>
                    <a:pt x="14217" y="4065"/>
                    <a:pt x="14556" y="4247"/>
                    <a:pt x="14915" y="4439"/>
                  </a:cubicBezTo>
                  <a:cubicBezTo>
                    <a:pt x="15347" y="4670"/>
                    <a:pt x="15820" y="4920"/>
                    <a:pt x="16216" y="5268"/>
                  </a:cubicBezTo>
                  <a:cubicBezTo>
                    <a:pt x="16958" y="5929"/>
                    <a:pt x="17225" y="6845"/>
                    <a:pt x="17390" y="7654"/>
                  </a:cubicBezTo>
                  <a:lnTo>
                    <a:pt x="17434" y="7864"/>
                  </a:lnTo>
                  <a:cubicBezTo>
                    <a:pt x="17534" y="8321"/>
                    <a:pt x="17659" y="8894"/>
                    <a:pt x="17480" y="9468"/>
                  </a:cubicBezTo>
                  <a:cubicBezTo>
                    <a:pt x="17439" y="9614"/>
                    <a:pt x="17364" y="9764"/>
                    <a:pt x="17285" y="9910"/>
                  </a:cubicBezTo>
                  <a:cubicBezTo>
                    <a:pt x="17246" y="9981"/>
                    <a:pt x="17209" y="10040"/>
                    <a:pt x="17195" y="10100"/>
                  </a:cubicBezTo>
                  <a:cubicBezTo>
                    <a:pt x="17135" y="10328"/>
                    <a:pt x="17132" y="10639"/>
                    <a:pt x="17186" y="10932"/>
                  </a:cubicBezTo>
                  <a:cubicBezTo>
                    <a:pt x="17218" y="11088"/>
                    <a:pt x="17286" y="11238"/>
                    <a:pt x="17351" y="11389"/>
                  </a:cubicBezTo>
                  <a:cubicBezTo>
                    <a:pt x="17476" y="11672"/>
                    <a:pt x="17583" y="11934"/>
                    <a:pt x="17633" y="12212"/>
                  </a:cubicBezTo>
                  <a:cubicBezTo>
                    <a:pt x="17703" y="12619"/>
                    <a:pt x="17712" y="13039"/>
                    <a:pt x="17717" y="13453"/>
                  </a:cubicBezTo>
                  <a:lnTo>
                    <a:pt x="17719" y="13912"/>
                  </a:lnTo>
                  <a:cubicBezTo>
                    <a:pt x="17717" y="14049"/>
                    <a:pt x="17710" y="14351"/>
                    <a:pt x="17750" y="14436"/>
                  </a:cubicBezTo>
                  <a:cubicBezTo>
                    <a:pt x="17770" y="14449"/>
                    <a:pt x="17905" y="14505"/>
                    <a:pt x="17956" y="14527"/>
                  </a:cubicBezTo>
                  <a:cubicBezTo>
                    <a:pt x="18091" y="14585"/>
                    <a:pt x="18225" y="14642"/>
                    <a:pt x="18359" y="14713"/>
                  </a:cubicBezTo>
                  <a:cubicBezTo>
                    <a:pt x="18766" y="14925"/>
                    <a:pt x="19035" y="15189"/>
                    <a:pt x="19243" y="15416"/>
                  </a:cubicBezTo>
                  <a:cubicBezTo>
                    <a:pt x="19737" y="15934"/>
                    <a:pt x="20120" y="16527"/>
                    <a:pt x="20375" y="17168"/>
                  </a:cubicBezTo>
                  <a:cubicBezTo>
                    <a:pt x="20498" y="17488"/>
                    <a:pt x="20651" y="17794"/>
                    <a:pt x="20802" y="18099"/>
                  </a:cubicBezTo>
                  <a:cubicBezTo>
                    <a:pt x="21022" y="18542"/>
                    <a:pt x="21240" y="18986"/>
                    <a:pt x="21391" y="19453"/>
                  </a:cubicBezTo>
                  <a:lnTo>
                    <a:pt x="21447" y="19642"/>
                  </a:lnTo>
                  <a:cubicBezTo>
                    <a:pt x="21600" y="20171"/>
                    <a:pt x="21419" y="20526"/>
                    <a:pt x="21240" y="20732"/>
                  </a:cubicBezTo>
                  <a:cubicBezTo>
                    <a:pt x="20828" y="21203"/>
                    <a:pt x="20139" y="21292"/>
                    <a:pt x="19637" y="21357"/>
                  </a:cubicBezTo>
                  <a:lnTo>
                    <a:pt x="19417" y="21388"/>
                  </a:lnTo>
                  <a:cubicBezTo>
                    <a:pt x="19304" y="21405"/>
                    <a:pt x="19181" y="21432"/>
                    <a:pt x="19063" y="21459"/>
                  </a:cubicBezTo>
                  <a:cubicBezTo>
                    <a:pt x="18779" y="21521"/>
                    <a:pt x="18424" y="21600"/>
                    <a:pt x="18037"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49" name="Google Shape;649;p12"/>
            <p:cNvSpPr/>
            <p:nvPr/>
          </p:nvSpPr>
          <p:spPr>
            <a:xfrm>
              <a:off x="14856673" y="3637376"/>
              <a:ext cx="1284471" cy="520535"/>
            </a:xfrm>
            <a:custGeom>
              <a:rect b="b" l="l" r="r" t="t"/>
              <a:pathLst>
                <a:path extrusionOk="0" h="21600" w="21571">
                  <a:moveTo>
                    <a:pt x="13514" y="21600"/>
                  </a:moveTo>
                  <a:cubicBezTo>
                    <a:pt x="13361" y="21600"/>
                    <a:pt x="13296" y="21446"/>
                    <a:pt x="13228" y="21246"/>
                  </a:cubicBezTo>
                  <a:lnTo>
                    <a:pt x="13174" y="21091"/>
                  </a:lnTo>
                  <a:lnTo>
                    <a:pt x="13140" y="21077"/>
                  </a:lnTo>
                  <a:cubicBezTo>
                    <a:pt x="13114" y="21085"/>
                    <a:pt x="13067" y="21105"/>
                    <a:pt x="13020" y="21124"/>
                  </a:cubicBezTo>
                  <a:cubicBezTo>
                    <a:pt x="12934" y="21159"/>
                    <a:pt x="12854" y="21190"/>
                    <a:pt x="12777" y="21190"/>
                  </a:cubicBezTo>
                  <a:cubicBezTo>
                    <a:pt x="12737" y="21190"/>
                    <a:pt x="12698" y="21182"/>
                    <a:pt x="12661" y="21164"/>
                  </a:cubicBezTo>
                  <a:cubicBezTo>
                    <a:pt x="12552" y="21116"/>
                    <a:pt x="12483" y="20970"/>
                    <a:pt x="12433" y="20863"/>
                  </a:cubicBezTo>
                  <a:cubicBezTo>
                    <a:pt x="12405" y="20804"/>
                    <a:pt x="12386" y="20764"/>
                    <a:pt x="12366" y="20747"/>
                  </a:cubicBezTo>
                  <a:cubicBezTo>
                    <a:pt x="12274" y="20664"/>
                    <a:pt x="12165" y="20662"/>
                    <a:pt x="12049" y="20660"/>
                  </a:cubicBezTo>
                  <a:cubicBezTo>
                    <a:pt x="11896" y="20657"/>
                    <a:pt x="11723" y="20655"/>
                    <a:pt x="11556" y="20466"/>
                  </a:cubicBezTo>
                  <a:cubicBezTo>
                    <a:pt x="11443" y="20338"/>
                    <a:pt x="11368" y="20159"/>
                    <a:pt x="11302" y="20002"/>
                  </a:cubicBezTo>
                  <a:cubicBezTo>
                    <a:pt x="11263" y="19911"/>
                    <a:pt x="11228" y="19827"/>
                    <a:pt x="11185" y="19755"/>
                  </a:cubicBezTo>
                  <a:cubicBezTo>
                    <a:pt x="11151" y="19696"/>
                    <a:pt x="11123" y="19686"/>
                    <a:pt x="11083" y="19686"/>
                  </a:cubicBezTo>
                  <a:cubicBezTo>
                    <a:pt x="11061" y="19686"/>
                    <a:pt x="11039" y="19689"/>
                    <a:pt x="11017" y="19692"/>
                  </a:cubicBezTo>
                  <a:cubicBezTo>
                    <a:pt x="10981" y="19698"/>
                    <a:pt x="10948" y="19703"/>
                    <a:pt x="10913" y="19703"/>
                  </a:cubicBezTo>
                  <a:cubicBezTo>
                    <a:pt x="10881" y="19703"/>
                    <a:pt x="10847" y="19699"/>
                    <a:pt x="10812" y="19688"/>
                  </a:cubicBezTo>
                  <a:cubicBezTo>
                    <a:pt x="10738" y="19662"/>
                    <a:pt x="10669" y="19615"/>
                    <a:pt x="10600" y="19565"/>
                  </a:cubicBezTo>
                  <a:cubicBezTo>
                    <a:pt x="10524" y="19511"/>
                    <a:pt x="10459" y="19464"/>
                    <a:pt x="10387" y="19451"/>
                  </a:cubicBezTo>
                  <a:lnTo>
                    <a:pt x="10309" y="19435"/>
                  </a:lnTo>
                  <a:cubicBezTo>
                    <a:pt x="10254" y="19423"/>
                    <a:pt x="10203" y="19411"/>
                    <a:pt x="10153" y="19411"/>
                  </a:cubicBezTo>
                  <a:cubicBezTo>
                    <a:pt x="10123" y="19411"/>
                    <a:pt x="10094" y="19415"/>
                    <a:pt x="10065" y="19427"/>
                  </a:cubicBezTo>
                  <a:cubicBezTo>
                    <a:pt x="10058" y="19430"/>
                    <a:pt x="10038" y="19463"/>
                    <a:pt x="10024" y="19484"/>
                  </a:cubicBezTo>
                  <a:cubicBezTo>
                    <a:pt x="9989" y="19537"/>
                    <a:pt x="9942" y="19608"/>
                    <a:pt x="9880" y="19642"/>
                  </a:cubicBezTo>
                  <a:cubicBezTo>
                    <a:pt x="9821" y="19672"/>
                    <a:pt x="9758" y="19686"/>
                    <a:pt x="9686" y="19686"/>
                  </a:cubicBezTo>
                  <a:cubicBezTo>
                    <a:pt x="9551" y="19686"/>
                    <a:pt x="9400" y="19635"/>
                    <a:pt x="9278" y="19593"/>
                  </a:cubicBezTo>
                  <a:cubicBezTo>
                    <a:pt x="9210" y="19570"/>
                    <a:pt x="9153" y="19551"/>
                    <a:pt x="9101" y="19539"/>
                  </a:cubicBezTo>
                  <a:cubicBezTo>
                    <a:pt x="8975" y="19509"/>
                    <a:pt x="8856" y="19439"/>
                    <a:pt x="8742" y="19372"/>
                  </a:cubicBezTo>
                  <a:cubicBezTo>
                    <a:pt x="8666" y="19327"/>
                    <a:pt x="8599" y="19288"/>
                    <a:pt x="8532" y="19258"/>
                  </a:cubicBezTo>
                  <a:cubicBezTo>
                    <a:pt x="8476" y="19234"/>
                    <a:pt x="8421" y="19227"/>
                    <a:pt x="8366" y="19227"/>
                  </a:cubicBezTo>
                  <a:cubicBezTo>
                    <a:pt x="8324" y="19227"/>
                    <a:pt x="8282" y="19231"/>
                    <a:pt x="8240" y="19235"/>
                  </a:cubicBezTo>
                  <a:cubicBezTo>
                    <a:pt x="8184" y="19241"/>
                    <a:pt x="8138" y="19245"/>
                    <a:pt x="8090" y="19245"/>
                  </a:cubicBezTo>
                  <a:cubicBezTo>
                    <a:pt x="8026" y="19245"/>
                    <a:pt x="7991" y="19264"/>
                    <a:pt x="7958" y="19283"/>
                  </a:cubicBezTo>
                  <a:cubicBezTo>
                    <a:pt x="7924" y="19302"/>
                    <a:pt x="7889" y="19322"/>
                    <a:pt x="7848" y="19322"/>
                  </a:cubicBezTo>
                  <a:cubicBezTo>
                    <a:pt x="7709" y="19322"/>
                    <a:pt x="7625" y="19093"/>
                    <a:pt x="7561" y="18870"/>
                  </a:cubicBezTo>
                  <a:cubicBezTo>
                    <a:pt x="7506" y="18677"/>
                    <a:pt x="7429" y="18522"/>
                    <a:pt x="7347" y="18358"/>
                  </a:cubicBezTo>
                  <a:cubicBezTo>
                    <a:pt x="7252" y="18165"/>
                    <a:pt x="7155" y="17972"/>
                    <a:pt x="7074" y="17697"/>
                  </a:cubicBezTo>
                  <a:cubicBezTo>
                    <a:pt x="6965" y="17326"/>
                    <a:pt x="6856" y="16976"/>
                    <a:pt x="6723" y="16752"/>
                  </a:cubicBezTo>
                  <a:cubicBezTo>
                    <a:pt x="6670" y="16662"/>
                    <a:pt x="6617" y="16553"/>
                    <a:pt x="6565" y="16444"/>
                  </a:cubicBezTo>
                  <a:cubicBezTo>
                    <a:pt x="6506" y="16321"/>
                    <a:pt x="6455" y="16215"/>
                    <a:pt x="6403" y="16138"/>
                  </a:cubicBezTo>
                  <a:lnTo>
                    <a:pt x="6403" y="16138"/>
                  </a:lnTo>
                  <a:cubicBezTo>
                    <a:pt x="6402" y="16138"/>
                    <a:pt x="6393" y="16130"/>
                    <a:pt x="6367" y="16130"/>
                  </a:cubicBezTo>
                  <a:cubicBezTo>
                    <a:pt x="6341" y="16130"/>
                    <a:pt x="6313" y="16137"/>
                    <a:pt x="6287" y="16143"/>
                  </a:cubicBezTo>
                  <a:cubicBezTo>
                    <a:pt x="6249" y="16151"/>
                    <a:pt x="6211" y="16159"/>
                    <a:pt x="6175" y="16159"/>
                  </a:cubicBezTo>
                  <a:cubicBezTo>
                    <a:pt x="6130" y="16159"/>
                    <a:pt x="6090" y="16147"/>
                    <a:pt x="6053" y="16123"/>
                  </a:cubicBezTo>
                  <a:cubicBezTo>
                    <a:pt x="5949" y="16054"/>
                    <a:pt x="5859" y="15917"/>
                    <a:pt x="5780" y="15796"/>
                  </a:cubicBezTo>
                  <a:cubicBezTo>
                    <a:pt x="5731" y="15723"/>
                    <a:pt x="5688" y="15656"/>
                    <a:pt x="5643" y="15608"/>
                  </a:cubicBezTo>
                  <a:cubicBezTo>
                    <a:pt x="5510" y="15465"/>
                    <a:pt x="5395" y="15341"/>
                    <a:pt x="5266" y="15114"/>
                  </a:cubicBezTo>
                  <a:cubicBezTo>
                    <a:pt x="5111" y="14840"/>
                    <a:pt x="4883" y="14808"/>
                    <a:pt x="4725" y="14808"/>
                  </a:cubicBezTo>
                  <a:cubicBezTo>
                    <a:pt x="4635" y="14808"/>
                    <a:pt x="4546" y="14819"/>
                    <a:pt x="4463" y="14829"/>
                  </a:cubicBezTo>
                  <a:cubicBezTo>
                    <a:pt x="4426" y="14834"/>
                    <a:pt x="4403" y="14836"/>
                    <a:pt x="4379" y="14836"/>
                  </a:cubicBezTo>
                  <a:cubicBezTo>
                    <a:pt x="4146" y="14836"/>
                    <a:pt x="3929" y="14696"/>
                    <a:pt x="3718" y="14561"/>
                  </a:cubicBezTo>
                  <a:lnTo>
                    <a:pt x="3583" y="14475"/>
                  </a:lnTo>
                  <a:cubicBezTo>
                    <a:pt x="3273" y="14286"/>
                    <a:pt x="3065" y="14085"/>
                    <a:pt x="3021" y="13063"/>
                  </a:cubicBezTo>
                  <a:cubicBezTo>
                    <a:pt x="3014" y="12893"/>
                    <a:pt x="3021" y="12731"/>
                    <a:pt x="3027" y="12588"/>
                  </a:cubicBezTo>
                  <a:cubicBezTo>
                    <a:pt x="3034" y="12451"/>
                    <a:pt x="3039" y="12311"/>
                    <a:pt x="3030" y="12232"/>
                  </a:cubicBezTo>
                  <a:cubicBezTo>
                    <a:pt x="3021" y="12159"/>
                    <a:pt x="3009" y="12102"/>
                    <a:pt x="2997" y="12047"/>
                  </a:cubicBezTo>
                  <a:cubicBezTo>
                    <a:pt x="2968" y="11909"/>
                    <a:pt x="2933" y="11745"/>
                    <a:pt x="2922" y="11492"/>
                  </a:cubicBezTo>
                  <a:cubicBezTo>
                    <a:pt x="2909" y="11154"/>
                    <a:pt x="2907" y="11126"/>
                    <a:pt x="2857" y="11015"/>
                  </a:cubicBezTo>
                  <a:cubicBezTo>
                    <a:pt x="2806" y="10905"/>
                    <a:pt x="2747" y="10834"/>
                    <a:pt x="2678" y="10751"/>
                  </a:cubicBezTo>
                  <a:cubicBezTo>
                    <a:pt x="2627" y="10691"/>
                    <a:pt x="2577" y="10629"/>
                    <a:pt x="2527" y="10554"/>
                  </a:cubicBezTo>
                  <a:cubicBezTo>
                    <a:pt x="2390" y="10345"/>
                    <a:pt x="2315" y="10049"/>
                    <a:pt x="2250" y="9788"/>
                  </a:cubicBezTo>
                  <a:cubicBezTo>
                    <a:pt x="2207" y="9618"/>
                    <a:pt x="2168" y="9462"/>
                    <a:pt x="2116" y="9345"/>
                  </a:cubicBezTo>
                  <a:cubicBezTo>
                    <a:pt x="1989" y="9056"/>
                    <a:pt x="1817" y="8866"/>
                    <a:pt x="1619" y="8795"/>
                  </a:cubicBezTo>
                  <a:cubicBezTo>
                    <a:pt x="1575" y="8778"/>
                    <a:pt x="1535" y="8770"/>
                    <a:pt x="1499" y="8762"/>
                  </a:cubicBezTo>
                  <a:cubicBezTo>
                    <a:pt x="1365" y="8734"/>
                    <a:pt x="1244" y="8708"/>
                    <a:pt x="1080" y="8446"/>
                  </a:cubicBezTo>
                  <a:cubicBezTo>
                    <a:pt x="949" y="8238"/>
                    <a:pt x="809" y="8021"/>
                    <a:pt x="667" y="7864"/>
                  </a:cubicBezTo>
                  <a:cubicBezTo>
                    <a:pt x="410" y="7582"/>
                    <a:pt x="-21" y="7110"/>
                    <a:pt x="0" y="6138"/>
                  </a:cubicBezTo>
                  <a:cubicBezTo>
                    <a:pt x="19" y="5282"/>
                    <a:pt x="373" y="5203"/>
                    <a:pt x="542" y="5165"/>
                  </a:cubicBezTo>
                  <a:cubicBezTo>
                    <a:pt x="569" y="5159"/>
                    <a:pt x="595" y="5153"/>
                    <a:pt x="618" y="5145"/>
                  </a:cubicBezTo>
                  <a:cubicBezTo>
                    <a:pt x="708" y="5117"/>
                    <a:pt x="800" y="5088"/>
                    <a:pt x="852" y="4988"/>
                  </a:cubicBezTo>
                  <a:cubicBezTo>
                    <a:pt x="877" y="4940"/>
                    <a:pt x="890" y="4871"/>
                    <a:pt x="911" y="4751"/>
                  </a:cubicBezTo>
                  <a:cubicBezTo>
                    <a:pt x="942" y="4574"/>
                    <a:pt x="985" y="4332"/>
                    <a:pt x="1095" y="4155"/>
                  </a:cubicBezTo>
                  <a:cubicBezTo>
                    <a:pt x="1264" y="3885"/>
                    <a:pt x="1451" y="3656"/>
                    <a:pt x="1651" y="3473"/>
                  </a:cubicBezTo>
                  <a:cubicBezTo>
                    <a:pt x="1678" y="3450"/>
                    <a:pt x="1703" y="3431"/>
                    <a:pt x="1728" y="3413"/>
                  </a:cubicBezTo>
                  <a:cubicBezTo>
                    <a:pt x="1771" y="3381"/>
                    <a:pt x="1815" y="3349"/>
                    <a:pt x="1837" y="3310"/>
                  </a:cubicBezTo>
                  <a:cubicBezTo>
                    <a:pt x="1846" y="3295"/>
                    <a:pt x="1859" y="3256"/>
                    <a:pt x="1871" y="3222"/>
                  </a:cubicBezTo>
                  <a:cubicBezTo>
                    <a:pt x="1905" y="3123"/>
                    <a:pt x="1956" y="2973"/>
                    <a:pt x="2043" y="2894"/>
                  </a:cubicBezTo>
                  <a:cubicBezTo>
                    <a:pt x="2081" y="2858"/>
                    <a:pt x="2123" y="2840"/>
                    <a:pt x="2166" y="2840"/>
                  </a:cubicBezTo>
                  <a:cubicBezTo>
                    <a:pt x="2170" y="2840"/>
                    <a:pt x="2175" y="2840"/>
                    <a:pt x="2180" y="2840"/>
                  </a:cubicBezTo>
                  <a:cubicBezTo>
                    <a:pt x="2188" y="2802"/>
                    <a:pt x="2198" y="2766"/>
                    <a:pt x="2209" y="2733"/>
                  </a:cubicBezTo>
                  <a:cubicBezTo>
                    <a:pt x="2251" y="2615"/>
                    <a:pt x="2309" y="2551"/>
                    <a:pt x="2374" y="2551"/>
                  </a:cubicBezTo>
                  <a:cubicBezTo>
                    <a:pt x="2456" y="2551"/>
                    <a:pt x="2530" y="2651"/>
                    <a:pt x="2595" y="2739"/>
                  </a:cubicBezTo>
                  <a:lnTo>
                    <a:pt x="2641" y="2799"/>
                  </a:lnTo>
                  <a:cubicBezTo>
                    <a:pt x="2653" y="2812"/>
                    <a:pt x="2663" y="2828"/>
                    <a:pt x="2673" y="2845"/>
                  </a:cubicBezTo>
                  <a:cubicBezTo>
                    <a:pt x="2692" y="2833"/>
                    <a:pt x="2713" y="2823"/>
                    <a:pt x="2737" y="2823"/>
                  </a:cubicBezTo>
                  <a:cubicBezTo>
                    <a:pt x="2830" y="2837"/>
                    <a:pt x="2881" y="2936"/>
                    <a:pt x="2909" y="2989"/>
                  </a:cubicBezTo>
                  <a:cubicBezTo>
                    <a:pt x="2936" y="3015"/>
                    <a:pt x="2953" y="3018"/>
                    <a:pt x="2977" y="3018"/>
                  </a:cubicBezTo>
                  <a:cubicBezTo>
                    <a:pt x="3000" y="3018"/>
                    <a:pt x="3024" y="3014"/>
                    <a:pt x="3049" y="3009"/>
                  </a:cubicBezTo>
                  <a:lnTo>
                    <a:pt x="3158" y="2990"/>
                  </a:lnTo>
                  <a:cubicBezTo>
                    <a:pt x="3235" y="2975"/>
                    <a:pt x="3336" y="2956"/>
                    <a:pt x="3434" y="2956"/>
                  </a:cubicBezTo>
                  <a:cubicBezTo>
                    <a:pt x="3610" y="2956"/>
                    <a:pt x="3725" y="3015"/>
                    <a:pt x="3805" y="3146"/>
                  </a:cubicBezTo>
                  <a:cubicBezTo>
                    <a:pt x="3892" y="3289"/>
                    <a:pt x="3942" y="3535"/>
                    <a:pt x="3986" y="3752"/>
                  </a:cubicBezTo>
                  <a:cubicBezTo>
                    <a:pt x="4012" y="3879"/>
                    <a:pt x="4043" y="4031"/>
                    <a:pt x="4066" y="4083"/>
                  </a:cubicBezTo>
                  <a:cubicBezTo>
                    <a:pt x="4095" y="4146"/>
                    <a:pt x="4124" y="4158"/>
                    <a:pt x="4217" y="4166"/>
                  </a:cubicBezTo>
                  <a:cubicBezTo>
                    <a:pt x="4247" y="4168"/>
                    <a:pt x="4277" y="4171"/>
                    <a:pt x="4308" y="4179"/>
                  </a:cubicBezTo>
                  <a:cubicBezTo>
                    <a:pt x="4393" y="4200"/>
                    <a:pt x="4467" y="4265"/>
                    <a:pt x="4532" y="4322"/>
                  </a:cubicBezTo>
                  <a:cubicBezTo>
                    <a:pt x="4590" y="4373"/>
                    <a:pt x="4645" y="4422"/>
                    <a:pt x="4692" y="4422"/>
                  </a:cubicBezTo>
                  <a:cubicBezTo>
                    <a:pt x="4736" y="4410"/>
                    <a:pt x="4771" y="4361"/>
                    <a:pt x="4802" y="4318"/>
                  </a:cubicBezTo>
                  <a:cubicBezTo>
                    <a:pt x="4869" y="4223"/>
                    <a:pt x="4951" y="4106"/>
                    <a:pt x="5056" y="4106"/>
                  </a:cubicBezTo>
                  <a:cubicBezTo>
                    <a:pt x="5079" y="4106"/>
                    <a:pt x="5101" y="4112"/>
                    <a:pt x="5124" y="4123"/>
                  </a:cubicBezTo>
                  <a:cubicBezTo>
                    <a:pt x="5203" y="4164"/>
                    <a:pt x="5260" y="4270"/>
                    <a:pt x="5302" y="4348"/>
                  </a:cubicBezTo>
                  <a:cubicBezTo>
                    <a:pt x="5316" y="4376"/>
                    <a:pt x="5337" y="4415"/>
                    <a:pt x="5344" y="4422"/>
                  </a:cubicBezTo>
                  <a:cubicBezTo>
                    <a:pt x="5343" y="4418"/>
                    <a:pt x="5360" y="4402"/>
                    <a:pt x="5379" y="4386"/>
                  </a:cubicBezTo>
                  <a:cubicBezTo>
                    <a:pt x="5421" y="4349"/>
                    <a:pt x="5473" y="4305"/>
                    <a:pt x="5535" y="4305"/>
                  </a:cubicBezTo>
                  <a:lnTo>
                    <a:pt x="5579" y="4313"/>
                  </a:lnTo>
                  <a:cubicBezTo>
                    <a:pt x="5704" y="4359"/>
                    <a:pt x="5758" y="4500"/>
                    <a:pt x="5799" y="4646"/>
                  </a:cubicBezTo>
                  <a:cubicBezTo>
                    <a:pt x="5810" y="4674"/>
                    <a:pt x="5821" y="4696"/>
                    <a:pt x="5831" y="4715"/>
                  </a:cubicBezTo>
                  <a:lnTo>
                    <a:pt x="5834" y="4607"/>
                  </a:lnTo>
                  <a:lnTo>
                    <a:pt x="5941" y="4518"/>
                  </a:lnTo>
                  <a:cubicBezTo>
                    <a:pt x="6093" y="4390"/>
                    <a:pt x="6093" y="4390"/>
                    <a:pt x="6084" y="4090"/>
                  </a:cubicBezTo>
                  <a:cubicBezTo>
                    <a:pt x="6080" y="3975"/>
                    <a:pt x="6057" y="3924"/>
                    <a:pt x="5937" y="3769"/>
                  </a:cubicBezTo>
                  <a:cubicBezTo>
                    <a:pt x="5885" y="3701"/>
                    <a:pt x="5833" y="3631"/>
                    <a:pt x="5786" y="3546"/>
                  </a:cubicBezTo>
                  <a:cubicBezTo>
                    <a:pt x="5564" y="3140"/>
                    <a:pt x="5462" y="2622"/>
                    <a:pt x="5485" y="2006"/>
                  </a:cubicBezTo>
                  <a:cubicBezTo>
                    <a:pt x="5502" y="1568"/>
                    <a:pt x="5581" y="1059"/>
                    <a:pt x="5753" y="848"/>
                  </a:cubicBezTo>
                  <a:cubicBezTo>
                    <a:pt x="5752" y="681"/>
                    <a:pt x="5752" y="516"/>
                    <a:pt x="5762" y="354"/>
                  </a:cubicBezTo>
                  <a:lnTo>
                    <a:pt x="5774" y="146"/>
                  </a:lnTo>
                  <a:lnTo>
                    <a:pt x="5902" y="192"/>
                  </a:lnTo>
                  <a:lnTo>
                    <a:pt x="5985" y="0"/>
                  </a:lnTo>
                  <a:lnTo>
                    <a:pt x="6042" y="108"/>
                  </a:lnTo>
                  <a:cubicBezTo>
                    <a:pt x="6080" y="172"/>
                    <a:pt x="6361" y="458"/>
                    <a:pt x="6508" y="594"/>
                  </a:cubicBezTo>
                  <a:cubicBezTo>
                    <a:pt x="6673" y="748"/>
                    <a:pt x="6836" y="831"/>
                    <a:pt x="7036" y="863"/>
                  </a:cubicBezTo>
                  <a:cubicBezTo>
                    <a:pt x="7163" y="882"/>
                    <a:pt x="7262" y="989"/>
                    <a:pt x="7349" y="1084"/>
                  </a:cubicBezTo>
                  <a:cubicBezTo>
                    <a:pt x="7397" y="1136"/>
                    <a:pt x="7440" y="1184"/>
                    <a:pt x="7489" y="1220"/>
                  </a:cubicBezTo>
                  <a:cubicBezTo>
                    <a:pt x="7639" y="1330"/>
                    <a:pt x="7803" y="1384"/>
                    <a:pt x="7961" y="1435"/>
                  </a:cubicBezTo>
                  <a:cubicBezTo>
                    <a:pt x="7993" y="1445"/>
                    <a:pt x="8019" y="1448"/>
                    <a:pt x="8046" y="1451"/>
                  </a:cubicBezTo>
                  <a:cubicBezTo>
                    <a:pt x="8157" y="1463"/>
                    <a:pt x="8306" y="1480"/>
                    <a:pt x="8416" y="1753"/>
                  </a:cubicBezTo>
                  <a:cubicBezTo>
                    <a:pt x="8457" y="1852"/>
                    <a:pt x="8514" y="2048"/>
                    <a:pt x="8588" y="2670"/>
                  </a:cubicBezTo>
                  <a:cubicBezTo>
                    <a:pt x="8728" y="3100"/>
                    <a:pt x="8870" y="3501"/>
                    <a:pt x="9389" y="3700"/>
                  </a:cubicBezTo>
                  <a:cubicBezTo>
                    <a:pt x="9478" y="3734"/>
                    <a:pt x="9549" y="3825"/>
                    <a:pt x="9612" y="3905"/>
                  </a:cubicBezTo>
                  <a:cubicBezTo>
                    <a:pt x="9661" y="3968"/>
                    <a:pt x="9703" y="4021"/>
                    <a:pt x="9741" y="4034"/>
                  </a:cubicBezTo>
                  <a:cubicBezTo>
                    <a:pt x="9786" y="4032"/>
                    <a:pt x="9805" y="4008"/>
                    <a:pt x="9846" y="3956"/>
                  </a:cubicBezTo>
                  <a:cubicBezTo>
                    <a:pt x="9871" y="3925"/>
                    <a:pt x="9896" y="3893"/>
                    <a:pt x="9925" y="3863"/>
                  </a:cubicBezTo>
                  <a:lnTo>
                    <a:pt x="10022" y="3752"/>
                  </a:lnTo>
                  <a:cubicBezTo>
                    <a:pt x="10178" y="3570"/>
                    <a:pt x="10343" y="3377"/>
                    <a:pt x="10509" y="3326"/>
                  </a:cubicBezTo>
                  <a:cubicBezTo>
                    <a:pt x="10554" y="3312"/>
                    <a:pt x="10599" y="3306"/>
                    <a:pt x="10644" y="3306"/>
                  </a:cubicBezTo>
                  <a:cubicBezTo>
                    <a:pt x="10759" y="3306"/>
                    <a:pt x="10872" y="3343"/>
                    <a:pt x="10983" y="3377"/>
                  </a:cubicBezTo>
                  <a:cubicBezTo>
                    <a:pt x="11082" y="3409"/>
                    <a:pt x="11173" y="3439"/>
                    <a:pt x="11261" y="3440"/>
                  </a:cubicBezTo>
                  <a:cubicBezTo>
                    <a:pt x="11294" y="3438"/>
                    <a:pt x="11409" y="3429"/>
                    <a:pt x="11434" y="3429"/>
                  </a:cubicBezTo>
                  <a:cubicBezTo>
                    <a:pt x="11503" y="3429"/>
                    <a:pt x="11594" y="3442"/>
                    <a:pt x="11688" y="3542"/>
                  </a:cubicBezTo>
                  <a:cubicBezTo>
                    <a:pt x="11808" y="3668"/>
                    <a:pt x="11863" y="3915"/>
                    <a:pt x="11901" y="4079"/>
                  </a:cubicBezTo>
                  <a:cubicBezTo>
                    <a:pt x="11912" y="4129"/>
                    <a:pt x="11933" y="4223"/>
                    <a:pt x="11942" y="4237"/>
                  </a:cubicBezTo>
                  <a:cubicBezTo>
                    <a:pt x="11944" y="4238"/>
                    <a:pt x="11953" y="4245"/>
                    <a:pt x="11971" y="4245"/>
                  </a:cubicBezTo>
                  <a:cubicBezTo>
                    <a:pt x="12005" y="4245"/>
                    <a:pt x="12040" y="4228"/>
                    <a:pt x="12075" y="4212"/>
                  </a:cubicBezTo>
                  <a:cubicBezTo>
                    <a:pt x="12144" y="4180"/>
                    <a:pt x="12204" y="4155"/>
                    <a:pt x="12262" y="4155"/>
                  </a:cubicBezTo>
                  <a:cubicBezTo>
                    <a:pt x="12310" y="4155"/>
                    <a:pt x="12353" y="4170"/>
                    <a:pt x="12394" y="4201"/>
                  </a:cubicBezTo>
                  <a:cubicBezTo>
                    <a:pt x="12535" y="4309"/>
                    <a:pt x="12606" y="4586"/>
                    <a:pt x="12657" y="4788"/>
                  </a:cubicBezTo>
                  <a:cubicBezTo>
                    <a:pt x="12681" y="4881"/>
                    <a:pt x="12703" y="4968"/>
                    <a:pt x="12726" y="5018"/>
                  </a:cubicBezTo>
                  <a:cubicBezTo>
                    <a:pt x="12746" y="5062"/>
                    <a:pt x="12808" y="5120"/>
                    <a:pt x="12854" y="5163"/>
                  </a:cubicBezTo>
                  <a:cubicBezTo>
                    <a:pt x="12935" y="5238"/>
                    <a:pt x="13025" y="5321"/>
                    <a:pt x="13092" y="5471"/>
                  </a:cubicBezTo>
                  <a:cubicBezTo>
                    <a:pt x="13154" y="5468"/>
                    <a:pt x="13279" y="5462"/>
                    <a:pt x="13325" y="5462"/>
                  </a:cubicBezTo>
                  <a:cubicBezTo>
                    <a:pt x="13375" y="5462"/>
                    <a:pt x="13424" y="5464"/>
                    <a:pt x="13473" y="5470"/>
                  </a:cubicBezTo>
                  <a:lnTo>
                    <a:pt x="13519" y="5472"/>
                  </a:lnTo>
                  <a:cubicBezTo>
                    <a:pt x="13581" y="5474"/>
                    <a:pt x="13650" y="5476"/>
                    <a:pt x="13711" y="5522"/>
                  </a:cubicBezTo>
                  <a:cubicBezTo>
                    <a:pt x="13781" y="5577"/>
                    <a:pt x="13824" y="5661"/>
                    <a:pt x="13853" y="5717"/>
                  </a:cubicBezTo>
                  <a:cubicBezTo>
                    <a:pt x="13867" y="5745"/>
                    <a:pt x="13876" y="5764"/>
                    <a:pt x="13884" y="5772"/>
                  </a:cubicBezTo>
                  <a:cubicBezTo>
                    <a:pt x="13897" y="5785"/>
                    <a:pt x="13918" y="5792"/>
                    <a:pt x="13947" y="5792"/>
                  </a:cubicBezTo>
                  <a:cubicBezTo>
                    <a:pt x="13971" y="5792"/>
                    <a:pt x="13995" y="5788"/>
                    <a:pt x="14019" y="5784"/>
                  </a:cubicBezTo>
                  <a:cubicBezTo>
                    <a:pt x="14060" y="5777"/>
                    <a:pt x="14093" y="5772"/>
                    <a:pt x="14125" y="5772"/>
                  </a:cubicBezTo>
                  <a:cubicBezTo>
                    <a:pt x="14148" y="5772"/>
                    <a:pt x="14172" y="5775"/>
                    <a:pt x="14195" y="5781"/>
                  </a:cubicBezTo>
                  <a:cubicBezTo>
                    <a:pt x="14252" y="5798"/>
                    <a:pt x="14305" y="5845"/>
                    <a:pt x="14353" y="5887"/>
                  </a:cubicBezTo>
                  <a:cubicBezTo>
                    <a:pt x="14391" y="5921"/>
                    <a:pt x="14440" y="5963"/>
                    <a:pt x="14464" y="5963"/>
                  </a:cubicBezTo>
                  <a:cubicBezTo>
                    <a:pt x="14489" y="5848"/>
                    <a:pt x="14519" y="5747"/>
                    <a:pt x="14570" y="5666"/>
                  </a:cubicBezTo>
                  <a:cubicBezTo>
                    <a:pt x="14641" y="5554"/>
                    <a:pt x="14705" y="5531"/>
                    <a:pt x="14751" y="5516"/>
                  </a:cubicBezTo>
                  <a:cubicBezTo>
                    <a:pt x="14767" y="5510"/>
                    <a:pt x="14780" y="5505"/>
                    <a:pt x="14794" y="5497"/>
                  </a:cubicBezTo>
                  <a:cubicBezTo>
                    <a:pt x="14844" y="5470"/>
                    <a:pt x="14892" y="5439"/>
                    <a:pt x="14940" y="5409"/>
                  </a:cubicBezTo>
                  <a:cubicBezTo>
                    <a:pt x="15081" y="5318"/>
                    <a:pt x="15229" y="5222"/>
                    <a:pt x="15387" y="5209"/>
                  </a:cubicBezTo>
                  <a:cubicBezTo>
                    <a:pt x="15543" y="5194"/>
                    <a:pt x="15543" y="5194"/>
                    <a:pt x="15643" y="4777"/>
                  </a:cubicBezTo>
                  <a:lnTo>
                    <a:pt x="15662" y="4698"/>
                  </a:lnTo>
                  <a:cubicBezTo>
                    <a:pt x="15818" y="4047"/>
                    <a:pt x="16111" y="3626"/>
                    <a:pt x="16409" y="3626"/>
                  </a:cubicBezTo>
                  <a:cubicBezTo>
                    <a:pt x="16523" y="3626"/>
                    <a:pt x="16633" y="3686"/>
                    <a:pt x="16735" y="3805"/>
                  </a:cubicBezTo>
                  <a:cubicBezTo>
                    <a:pt x="16805" y="3888"/>
                    <a:pt x="16870" y="3991"/>
                    <a:pt x="16936" y="4096"/>
                  </a:cubicBezTo>
                  <a:cubicBezTo>
                    <a:pt x="16992" y="4184"/>
                    <a:pt x="17047" y="4272"/>
                    <a:pt x="17105" y="4342"/>
                  </a:cubicBezTo>
                  <a:cubicBezTo>
                    <a:pt x="17126" y="4367"/>
                    <a:pt x="17144" y="4377"/>
                    <a:pt x="17165" y="4377"/>
                  </a:cubicBezTo>
                  <a:cubicBezTo>
                    <a:pt x="17197" y="4377"/>
                    <a:pt x="17235" y="4351"/>
                    <a:pt x="17276" y="4323"/>
                  </a:cubicBezTo>
                  <a:cubicBezTo>
                    <a:pt x="17333" y="4283"/>
                    <a:pt x="17403" y="4235"/>
                    <a:pt x="17483" y="4235"/>
                  </a:cubicBezTo>
                  <a:cubicBezTo>
                    <a:pt x="17514" y="4235"/>
                    <a:pt x="17547" y="4243"/>
                    <a:pt x="17580" y="4259"/>
                  </a:cubicBezTo>
                  <a:cubicBezTo>
                    <a:pt x="18036" y="4496"/>
                    <a:pt x="18036" y="4496"/>
                    <a:pt x="18041" y="4500"/>
                  </a:cubicBezTo>
                  <a:cubicBezTo>
                    <a:pt x="18169" y="4563"/>
                    <a:pt x="18170" y="4669"/>
                    <a:pt x="18176" y="5967"/>
                  </a:cubicBezTo>
                  <a:lnTo>
                    <a:pt x="18181" y="6539"/>
                  </a:lnTo>
                  <a:cubicBezTo>
                    <a:pt x="18183" y="6731"/>
                    <a:pt x="18189" y="7288"/>
                    <a:pt x="18195" y="7439"/>
                  </a:cubicBezTo>
                  <a:cubicBezTo>
                    <a:pt x="18196" y="7438"/>
                    <a:pt x="18196" y="7437"/>
                    <a:pt x="18197" y="7437"/>
                  </a:cubicBezTo>
                  <a:cubicBezTo>
                    <a:pt x="18199" y="7437"/>
                    <a:pt x="18204" y="7450"/>
                    <a:pt x="18210" y="7463"/>
                  </a:cubicBezTo>
                  <a:cubicBezTo>
                    <a:pt x="18242" y="7543"/>
                    <a:pt x="18289" y="7660"/>
                    <a:pt x="18311" y="7836"/>
                  </a:cubicBezTo>
                  <a:lnTo>
                    <a:pt x="18352" y="8149"/>
                  </a:lnTo>
                  <a:lnTo>
                    <a:pt x="18244" y="8315"/>
                  </a:lnTo>
                  <a:cubicBezTo>
                    <a:pt x="18309" y="8455"/>
                    <a:pt x="18372" y="8577"/>
                    <a:pt x="18417" y="8577"/>
                  </a:cubicBezTo>
                  <a:cubicBezTo>
                    <a:pt x="18428" y="8577"/>
                    <a:pt x="18439" y="8572"/>
                    <a:pt x="18451" y="8560"/>
                  </a:cubicBezTo>
                  <a:cubicBezTo>
                    <a:pt x="18485" y="8525"/>
                    <a:pt x="18519" y="8483"/>
                    <a:pt x="18553" y="8441"/>
                  </a:cubicBezTo>
                  <a:cubicBezTo>
                    <a:pt x="18656" y="8313"/>
                    <a:pt x="18768" y="8173"/>
                    <a:pt x="18904" y="8173"/>
                  </a:cubicBezTo>
                  <a:cubicBezTo>
                    <a:pt x="18972" y="8173"/>
                    <a:pt x="19040" y="8209"/>
                    <a:pt x="19105" y="8281"/>
                  </a:cubicBezTo>
                  <a:cubicBezTo>
                    <a:pt x="19185" y="8368"/>
                    <a:pt x="19237" y="8537"/>
                    <a:pt x="19275" y="8661"/>
                  </a:cubicBezTo>
                  <a:cubicBezTo>
                    <a:pt x="19278" y="8670"/>
                    <a:pt x="19282" y="8682"/>
                    <a:pt x="19285" y="8695"/>
                  </a:cubicBezTo>
                  <a:cubicBezTo>
                    <a:pt x="19294" y="8667"/>
                    <a:pt x="19301" y="8640"/>
                    <a:pt x="19305" y="8626"/>
                  </a:cubicBezTo>
                  <a:cubicBezTo>
                    <a:pt x="19339" y="8504"/>
                    <a:pt x="19376" y="8370"/>
                    <a:pt x="19427" y="8277"/>
                  </a:cubicBezTo>
                  <a:cubicBezTo>
                    <a:pt x="19508" y="8128"/>
                    <a:pt x="19601" y="8053"/>
                    <a:pt x="19704" y="8053"/>
                  </a:cubicBezTo>
                  <a:cubicBezTo>
                    <a:pt x="19754" y="8053"/>
                    <a:pt x="19806" y="8070"/>
                    <a:pt x="19870" y="8106"/>
                  </a:cubicBezTo>
                  <a:cubicBezTo>
                    <a:pt x="20071" y="8228"/>
                    <a:pt x="20231" y="8496"/>
                    <a:pt x="20386" y="8756"/>
                  </a:cubicBezTo>
                  <a:cubicBezTo>
                    <a:pt x="20438" y="8842"/>
                    <a:pt x="20488" y="8927"/>
                    <a:pt x="20539" y="9004"/>
                  </a:cubicBezTo>
                  <a:lnTo>
                    <a:pt x="20670" y="9198"/>
                  </a:lnTo>
                  <a:cubicBezTo>
                    <a:pt x="20786" y="9370"/>
                    <a:pt x="20902" y="9542"/>
                    <a:pt x="21013" y="9734"/>
                  </a:cubicBezTo>
                  <a:cubicBezTo>
                    <a:pt x="21037" y="9774"/>
                    <a:pt x="21074" y="9821"/>
                    <a:pt x="21116" y="9874"/>
                  </a:cubicBezTo>
                  <a:cubicBezTo>
                    <a:pt x="21316" y="10130"/>
                    <a:pt x="21552" y="10432"/>
                    <a:pt x="21569" y="10954"/>
                  </a:cubicBezTo>
                  <a:cubicBezTo>
                    <a:pt x="21579" y="11228"/>
                    <a:pt x="21537" y="11405"/>
                    <a:pt x="21499" y="11506"/>
                  </a:cubicBezTo>
                  <a:cubicBezTo>
                    <a:pt x="21438" y="11672"/>
                    <a:pt x="21350" y="11753"/>
                    <a:pt x="21230" y="11753"/>
                  </a:cubicBezTo>
                  <a:cubicBezTo>
                    <a:pt x="21067" y="11753"/>
                    <a:pt x="20865" y="11601"/>
                    <a:pt x="20718" y="11489"/>
                  </a:cubicBezTo>
                  <a:cubicBezTo>
                    <a:pt x="20653" y="11440"/>
                    <a:pt x="20623" y="11414"/>
                    <a:pt x="20606" y="11409"/>
                  </a:cubicBezTo>
                  <a:cubicBezTo>
                    <a:pt x="20575" y="11399"/>
                    <a:pt x="20548" y="11395"/>
                    <a:pt x="20521" y="11395"/>
                  </a:cubicBezTo>
                  <a:cubicBezTo>
                    <a:pt x="20419" y="11395"/>
                    <a:pt x="20335" y="11466"/>
                    <a:pt x="20214" y="11660"/>
                  </a:cubicBezTo>
                  <a:cubicBezTo>
                    <a:pt x="20171" y="11724"/>
                    <a:pt x="20127" y="11757"/>
                    <a:pt x="20085" y="11789"/>
                  </a:cubicBezTo>
                  <a:cubicBezTo>
                    <a:pt x="20082" y="11792"/>
                    <a:pt x="20078" y="11794"/>
                    <a:pt x="20075" y="11797"/>
                  </a:cubicBezTo>
                  <a:cubicBezTo>
                    <a:pt x="20074" y="11977"/>
                    <a:pt x="20042" y="12132"/>
                    <a:pt x="19984" y="12229"/>
                  </a:cubicBezTo>
                  <a:cubicBezTo>
                    <a:pt x="19946" y="12294"/>
                    <a:pt x="19902" y="12328"/>
                    <a:pt x="19855" y="12328"/>
                  </a:cubicBezTo>
                  <a:cubicBezTo>
                    <a:pt x="19781" y="12328"/>
                    <a:pt x="19722" y="12242"/>
                    <a:pt x="19682" y="12185"/>
                  </a:cubicBezTo>
                  <a:cubicBezTo>
                    <a:pt x="19679" y="12185"/>
                    <a:pt x="19676" y="12184"/>
                    <a:pt x="19674" y="12184"/>
                  </a:cubicBezTo>
                  <a:cubicBezTo>
                    <a:pt x="19599" y="12184"/>
                    <a:pt x="19579" y="12428"/>
                    <a:pt x="19577" y="12457"/>
                  </a:cubicBezTo>
                  <a:cubicBezTo>
                    <a:pt x="19570" y="12542"/>
                    <a:pt x="19567" y="12628"/>
                    <a:pt x="19564" y="12714"/>
                  </a:cubicBezTo>
                  <a:cubicBezTo>
                    <a:pt x="19548" y="13143"/>
                    <a:pt x="19525" y="13755"/>
                    <a:pt x="19246" y="13996"/>
                  </a:cubicBezTo>
                  <a:cubicBezTo>
                    <a:pt x="19165" y="14065"/>
                    <a:pt x="19072" y="14098"/>
                    <a:pt x="18962" y="14098"/>
                  </a:cubicBezTo>
                  <a:cubicBezTo>
                    <a:pt x="18874" y="14098"/>
                    <a:pt x="18784" y="14077"/>
                    <a:pt x="18697" y="14056"/>
                  </a:cubicBezTo>
                  <a:lnTo>
                    <a:pt x="18666" y="14049"/>
                  </a:lnTo>
                  <a:cubicBezTo>
                    <a:pt x="18578" y="14588"/>
                    <a:pt x="18349" y="15168"/>
                    <a:pt x="18127" y="15234"/>
                  </a:cubicBezTo>
                  <a:cubicBezTo>
                    <a:pt x="18078" y="15251"/>
                    <a:pt x="18022" y="15260"/>
                    <a:pt x="17965" y="15260"/>
                  </a:cubicBezTo>
                  <a:cubicBezTo>
                    <a:pt x="17880" y="15260"/>
                    <a:pt x="17798" y="15239"/>
                    <a:pt x="17729" y="15200"/>
                  </a:cubicBezTo>
                  <a:cubicBezTo>
                    <a:pt x="17612" y="15133"/>
                    <a:pt x="17513" y="15000"/>
                    <a:pt x="17418" y="14871"/>
                  </a:cubicBezTo>
                  <a:cubicBezTo>
                    <a:pt x="17319" y="14739"/>
                    <a:pt x="17228" y="14617"/>
                    <a:pt x="17141" y="14601"/>
                  </a:cubicBezTo>
                  <a:cubicBezTo>
                    <a:pt x="17120" y="14601"/>
                    <a:pt x="17117" y="14601"/>
                    <a:pt x="17105" y="14665"/>
                  </a:cubicBezTo>
                  <a:cubicBezTo>
                    <a:pt x="17058" y="14926"/>
                    <a:pt x="17099" y="15416"/>
                    <a:pt x="17149" y="15554"/>
                  </a:cubicBezTo>
                  <a:cubicBezTo>
                    <a:pt x="17181" y="15639"/>
                    <a:pt x="17238" y="15707"/>
                    <a:pt x="17298" y="15779"/>
                  </a:cubicBezTo>
                  <a:cubicBezTo>
                    <a:pt x="17396" y="15895"/>
                    <a:pt x="17516" y="16036"/>
                    <a:pt x="17600" y="16327"/>
                  </a:cubicBezTo>
                  <a:cubicBezTo>
                    <a:pt x="17671" y="16569"/>
                    <a:pt x="17696" y="16805"/>
                    <a:pt x="17674" y="17029"/>
                  </a:cubicBezTo>
                  <a:cubicBezTo>
                    <a:pt x="17640" y="17378"/>
                    <a:pt x="17512" y="17537"/>
                    <a:pt x="17409" y="17666"/>
                  </a:cubicBezTo>
                  <a:cubicBezTo>
                    <a:pt x="17372" y="17713"/>
                    <a:pt x="17340" y="17752"/>
                    <a:pt x="17313" y="17799"/>
                  </a:cubicBezTo>
                  <a:cubicBezTo>
                    <a:pt x="17221" y="17958"/>
                    <a:pt x="17176" y="18040"/>
                    <a:pt x="17162" y="18156"/>
                  </a:cubicBezTo>
                  <a:cubicBezTo>
                    <a:pt x="17158" y="18189"/>
                    <a:pt x="17160" y="18265"/>
                    <a:pt x="17161" y="18327"/>
                  </a:cubicBezTo>
                  <a:cubicBezTo>
                    <a:pt x="17166" y="18531"/>
                    <a:pt x="17172" y="18833"/>
                    <a:pt x="17074" y="19100"/>
                  </a:cubicBezTo>
                  <a:cubicBezTo>
                    <a:pt x="16998" y="19309"/>
                    <a:pt x="16874" y="19415"/>
                    <a:pt x="16764" y="19509"/>
                  </a:cubicBezTo>
                  <a:cubicBezTo>
                    <a:pt x="16725" y="19542"/>
                    <a:pt x="16693" y="19569"/>
                    <a:pt x="16668" y="19598"/>
                  </a:cubicBezTo>
                  <a:lnTo>
                    <a:pt x="16612" y="19665"/>
                  </a:lnTo>
                  <a:cubicBezTo>
                    <a:pt x="16488" y="19817"/>
                    <a:pt x="16371" y="19961"/>
                    <a:pt x="16192" y="19966"/>
                  </a:cubicBezTo>
                  <a:lnTo>
                    <a:pt x="15694" y="19963"/>
                  </a:lnTo>
                  <a:cubicBezTo>
                    <a:pt x="15694" y="19963"/>
                    <a:pt x="15411" y="19949"/>
                    <a:pt x="15345" y="19949"/>
                  </a:cubicBezTo>
                  <a:cubicBezTo>
                    <a:pt x="15230" y="19949"/>
                    <a:pt x="15063" y="19959"/>
                    <a:pt x="14945" y="20050"/>
                  </a:cubicBezTo>
                  <a:cubicBezTo>
                    <a:pt x="14839" y="20134"/>
                    <a:pt x="14720" y="20275"/>
                    <a:pt x="14605" y="20411"/>
                  </a:cubicBezTo>
                  <a:cubicBezTo>
                    <a:pt x="14545" y="20481"/>
                    <a:pt x="14489" y="20548"/>
                    <a:pt x="14434" y="20609"/>
                  </a:cubicBezTo>
                  <a:cubicBezTo>
                    <a:pt x="14284" y="20778"/>
                    <a:pt x="14153" y="20925"/>
                    <a:pt x="14041" y="21150"/>
                  </a:cubicBezTo>
                  <a:cubicBezTo>
                    <a:pt x="13903" y="21423"/>
                    <a:pt x="13766" y="21555"/>
                    <a:pt x="13581" y="21593"/>
                  </a:cubicBezTo>
                  <a:cubicBezTo>
                    <a:pt x="13555" y="21597"/>
                    <a:pt x="13533" y="21600"/>
                    <a:pt x="13514" y="21600"/>
                  </a:cubicBezTo>
                  <a:close/>
                </a:path>
              </a:pathLst>
            </a:cu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50" name="Google Shape;650;p12"/>
            <p:cNvSpPr/>
            <p:nvPr/>
          </p:nvSpPr>
          <p:spPr>
            <a:xfrm>
              <a:off x="13320766" y="3476536"/>
              <a:ext cx="1538123" cy="715747"/>
            </a:xfrm>
            <a:custGeom>
              <a:rect b="b" l="l" r="r" t="t"/>
              <a:pathLst>
                <a:path extrusionOk="0" h="21600" w="21533">
                  <a:moveTo>
                    <a:pt x="13199" y="21600"/>
                  </a:moveTo>
                  <a:cubicBezTo>
                    <a:pt x="13100" y="21600"/>
                    <a:pt x="12868" y="21322"/>
                    <a:pt x="12823" y="21176"/>
                  </a:cubicBezTo>
                  <a:cubicBezTo>
                    <a:pt x="12796" y="21090"/>
                    <a:pt x="12782" y="21002"/>
                    <a:pt x="12771" y="20932"/>
                  </a:cubicBezTo>
                  <a:cubicBezTo>
                    <a:pt x="12767" y="20909"/>
                    <a:pt x="12757" y="20850"/>
                    <a:pt x="12753" y="20837"/>
                  </a:cubicBezTo>
                  <a:cubicBezTo>
                    <a:pt x="12742" y="20829"/>
                    <a:pt x="12723" y="20823"/>
                    <a:pt x="12697" y="20823"/>
                  </a:cubicBezTo>
                  <a:cubicBezTo>
                    <a:pt x="12672" y="20823"/>
                    <a:pt x="12646" y="20828"/>
                    <a:pt x="12619" y="20833"/>
                  </a:cubicBezTo>
                  <a:cubicBezTo>
                    <a:pt x="12584" y="20841"/>
                    <a:pt x="12549" y="20847"/>
                    <a:pt x="12514" y="20847"/>
                  </a:cubicBezTo>
                  <a:lnTo>
                    <a:pt x="12448" y="20843"/>
                  </a:lnTo>
                  <a:cubicBezTo>
                    <a:pt x="12448" y="20843"/>
                    <a:pt x="12318" y="20851"/>
                    <a:pt x="12288" y="20851"/>
                  </a:cubicBezTo>
                  <a:cubicBezTo>
                    <a:pt x="12181" y="20851"/>
                    <a:pt x="12108" y="20821"/>
                    <a:pt x="12054" y="20753"/>
                  </a:cubicBezTo>
                  <a:cubicBezTo>
                    <a:pt x="11969" y="20651"/>
                    <a:pt x="11934" y="20453"/>
                    <a:pt x="11908" y="20309"/>
                  </a:cubicBezTo>
                  <a:cubicBezTo>
                    <a:pt x="11902" y="20276"/>
                    <a:pt x="11897" y="20247"/>
                    <a:pt x="11892" y="20222"/>
                  </a:cubicBezTo>
                  <a:cubicBezTo>
                    <a:pt x="11855" y="20062"/>
                    <a:pt x="11820" y="19895"/>
                    <a:pt x="11785" y="19729"/>
                  </a:cubicBezTo>
                  <a:lnTo>
                    <a:pt x="11760" y="19609"/>
                  </a:lnTo>
                  <a:lnTo>
                    <a:pt x="11521" y="19509"/>
                  </a:lnTo>
                  <a:lnTo>
                    <a:pt x="11496" y="19332"/>
                  </a:lnTo>
                  <a:cubicBezTo>
                    <a:pt x="11473" y="19158"/>
                    <a:pt x="11399" y="18613"/>
                    <a:pt x="11366" y="18222"/>
                  </a:cubicBezTo>
                  <a:cubicBezTo>
                    <a:pt x="11317" y="18205"/>
                    <a:pt x="11245" y="18184"/>
                    <a:pt x="11245" y="18184"/>
                  </a:cubicBezTo>
                  <a:lnTo>
                    <a:pt x="11207" y="18143"/>
                  </a:lnTo>
                  <a:lnTo>
                    <a:pt x="10723" y="17167"/>
                  </a:lnTo>
                  <a:cubicBezTo>
                    <a:pt x="10665" y="17227"/>
                    <a:pt x="10586" y="17298"/>
                    <a:pt x="10491" y="17358"/>
                  </a:cubicBezTo>
                  <a:cubicBezTo>
                    <a:pt x="10433" y="17395"/>
                    <a:pt x="10369" y="17414"/>
                    <a:pt x="10294" y="17414"/>
                  </a:cubicBezTo>
                  <a:cubicBezTo>
                    <a:pt x="10225" y="17414"/>
                    <a:pt x="10154" y="17397"/>
                    <a:pt x="10083" y="17381"/>
                  </a:cubicBezTo>
                  <a:cubicBezTo>
                    <a:pt x="10023" y="17367"/>
                    <a:pt x="9967" y="17353"/>
                    <a:pt x="9914" y="17353"/>
                  </a:cubicBezTo>
                  <a:cubicBezTo>
                    <a:pt x="9865" y="17353"/>
                    <a:pt x="9804" y="17338"/>
                    <a:pt x="9734" y="17320"/>
                  </a:cubicBezTo>
                  <a:cubicBezTo>
                    <a:pt x="9653" y="17299"/>
                    <a:pt x="9569" y="17277"/>
                    <a:pt x="9495" y="17277"/>
                  </a:cubicBezTo>
                  <a:cubicBezTo>
                    <a:pt x="9417" y="17277"/>
                    <a:pt x="9394" y="17303"/>
                    <a:pt x="9394" y="17304"/>
                  </a:cubicBezTo>
                  <a:lnTo>
                    <a:pt x="9382" y="17359"/>
                  </a:lnTo>
                  <a:lnTo>
                    <a:pt x="9358" y="17445"/>
                  </a:lnTo>
                  <a:lnTo>
                    <a:pt x="9052" y="17346"/>
                  </a:lnTo>
                  <a:lnTo>
                    <a:pt x="9038" y="17322"/>
                  </a:lnTo>
                  <a:cubicBezTo>
                    <a:pt x="8794" y="16912"/>
                    <a:pt x="8506" y="16392"/>
                    <a:pt x="8410" y="16064"/>
                  </a:cubicBezTo>
                  <a:cubicBezTo>
                    <a:pt x="8295" y="15944"/>
                    <a:pt x="7985" y="15597"/>
                    <a:pt x="6991" y="14458"/>
                  </a:cubicBezTo>
                  <a:lnTo>
                    <a:pt x="5844" y="15197"/>
                  </a:lnTo>
                  <a:cubicBezTo>
                    <a:pt x="5954" y="16221"/>
                    <a:pt x="6337" y="19773"/>
                    <a:pt x="6373" y="20184"/>
                  </a:cubicBezTo>
                  <a:lnTo>
                    <a:pt x="6384" y="20305"/>
                  </a:lnTo>
                  <a:lnTo>
                    <a:pt x="6282" y="20398"/>
                  </a:lnTo>
                  <a:lnTo>
                    <a:pt x="6258" y="20534"/>
                  </a:lnTo>
                  <a:lnTo>
                    <a:pt x="6209" y="20534"/>
                  </a:lnTo>
                  <a:cubicBezTo>
                    <a:pt x="6153" y="20534"/>
                    <a:pt x="6098" y="20548"/>
                    <a:pt x="6064" y="20556"/>
                  </a:cubicBezTo>
                  <a:lnTo>
                    <a:pt x="6020" y="20566"/>
                  </a:lnTo>
                  <a:cubicBezTo>
                    <a:pt x="5855" y="20566"/>
                    <a:pt x="5755" y="20382"/>
                    <a:pt x="5694" y="20243"/>
                  </a:cubicBezTo>
                  <a:cubicBezTo>
                    <a:pt x="5657" y="20160"/>
                    <a:pt x="5494" y="19811"/>
                    <a:pt x="5494" y="19811"/>
                  </a:cubicBezTo>
                  <a:lnTo>
                    <a:pt x="5442" y="19695"/>
                  </a:lnTo>
                  <a:cubicBezTo>
                    <a:pt x="5354" y="19500"/>
                    <a:pt x="5173" y="19096"/>
                    <a:pt x="5043" y="19096"/>
                  </a:cubicBezTo>
                  <a:cubicBezTo>
                    <a:pt x="5027" y="19096"/>
                    <a:pt x="5013" y="19103"/>
                    <a:pt x="5000" y="19117"/>
                  </a:cubicBezTo>
                  <a:lnTo>
                    <a:pt x="4984" y="19150"/>
                  </a:lnTo>
                  <a:lnTo>
                    <a:pt x="4959" y="19195"/>
                  </a:lnTo>
                  <a:lnTo>
                    <a:pt x="4882" y="19164"/>
                  </a:lnTo>
                  <a:cubicBezTo>
                    <a:pt x="4869" y="19157"/>
                    <a:pt x="4859" y="19151"/>
                    <a:pt x="4841" y="19151"/>
                  </a:cubicBezTo>
                  <a:cubicBezTo>
                    <a:pt x="4715" y="19151"/>
                    <a:pt x="4590" y="19227"/>
                    <a:pt x="4506" y="19353"/>
                  </a:cubicBezTo>
                  <a:cubicBezTo>
                    <a:pt x="4496" y="19368"/>
                    <a:pt x="4477" y="19411"/>
                    <a:pt x="4460" y="19448"/>
                  </a:cubicBezTo>
                  <a:lnTo>
                    <a:pt x="4431" y="19513"/>
                  </a:lnTo>
                  <a:cubicBezTo>
                    <a:pt x="4394" y="19590"/>
                    <a:pt x="4354" y="19662"/>
                    <a:pt x="4301" y="19701"/>
                  </a:cubicBezTo>
                  <a:cubicBezTo>
                    <a:pt x="4276" y="19720"/>
                    <a:pt x="4250" y="19729"/>
                    <a:pt x="4224" y="19729"/>
                  </a:cubicBezTo>
                  <a:cubicBezTo>
                    <a:pt x="4192" y="19729"/>
                    <a:pt x="4160" y="19715"/>
                    <a:pt x="4130" y="19686"/>
                  </a:cubicBezTo>
                  <a:cubicBezTo>
                    <a:pt x="4053" y="19607"/>
                    <a:pt x="4003" y="19477"/>
                    <a:pt x="3985" y="19311"/>
                  </a:cubicBezTo>
                  <a:cubicBezTo>
                    <a:pt x="3958" y="19062"/>
                    <a:pt x="4011" y="18803"/>
                    <a:pt x="4070" y="18643"/>
                  </a:cubicBezTo>
                  <a:cubicBezTo>
                    <a:pt x="4079" y="18618"/>
                    <a:pt x="4090" y="18580"/>
                    <a:pt x="4087" y="18542"/>
                  </a:cubicBezTo>
                  <a:cubicBezTo>
                    <a:pt x="4084" y="18506"/>
                    <a:pt x="4069" y="18478"/>
                    <a:pt x="4057" y="18461"/>
                  </a:cubicBezTo>
                  <a:cubicBezTo>
                    <a:pt x="4032" y="18428"/>
                    <a:pt x="4008" y="18421"/>
                    <a:pt x="3976" y="18421"/>
                  </a:cubicBezTo>
                  <a:lnTo>
                    <a:pt x="3866" y="18429"/>
                  </a:lnTo>
                  <a:cubicBezTo>
                    <a:pt x="3828" y="18429"/>
                    <a:pt x="3770" y="18423"/>
                    <a:pt x="3707" y="18373"/>
                  </a:cubicBezTo>
                  <a:cubicBezTo>
                    <a:pt x="3598" y="18292"/>
                    <a:pt x="3560" y="18104"/>
                    <a:pt x="3537" y="17992"/>
                  </a:cubicBezTo>
                  <a:cubicBezTo>
                    <a:pt x="3535" y="17983"/>
                    <a:pt x="3532" y="17972"/>
                    <a:pt x="3530" y="17962"/>
                  </a:cubicBezTo>
                  <a:cubicBezTo>
                    <a:pt x="3501" y="17960"/>
                    <a:pt x="3462" y="17958"/>
                    <a:pt x="3443" y="17956"/>
                  </a:cubicBezTo>
                  <a:cubicBezTo>
                    <a:pt x="3361" y="17948"/>
                    <a:pt x="3259" y="17939"/>
                    <a:pt x="3240" y="17688"/>
                  </a:cubicBezTo>
                  <a:cubicBezTo>
                    <a:pt x="3238" y="17399"/>
                    <a:pt x="3228" y="17332"/>
                    <a:pt x="3227" y="17329"/>
                  </a:cubicBezTo>
                  <a:lnTo>
                    <a:pt x="3227" y="17329"/>
                  </a:lnTo>
                  <a:cubicBezTo>
                    <a:pt x="3225" y="17329"/>
                    <a:pt x="3208" y="17299"/>
                    <a:pt x="3197" y="17279"/>
                  </a:cubicBezTo>
                  <a:cubicBezTo>
                    <a:pt x="3176" y="17239"/>
                    <a:pt x="3154" y="17198"/>
                    <a:pt x="3137" y="17158"/>
                  </a:cubicBezTo>
                  <a:lnTo>
                    <a:pt x="3114" y="17105"/>
                  </a:lnTo>
                  <a:cubicBezTo>
                    <a:pt x="3079" y="17024"/>
                    <a:pt x="3041" y="16935"/>
                    <a:pt x="3005" y="16842"/>
                  </a:cubicBezTo>
                  <a:cubicBezTo>
                    <a:pt x="2966" y="16740"/>
                    <a:pt x="2950" y="16630"/>
                    <a:pt x="2937" y="16542"/>
                  </a:cubicBezTo>
                  <a:cubicBezTo>
                    <a:pt x="2933" y="16516"/>
                    <a:pt x="2926" y="16467"/>
                    <a:pt x="2922" y="16453"/>
                  </a:cubicBezTo>
                  <a:cubicBezTo>
                    <a:pt x="2922" y="16454"/>
                    <a:pt x="2921" y="16455"/>
                    <a:pt x="2918" y="16455"/>
                  </a:cubicBezTo>
                  <a:cubicBezTo>
                    <a:pt x="2910" y="16455"/>
                    <a:pt x="2891" y="16446"/>
                    <a:pt x="2879" y="16441"/>
                  </a:cubicBezTo>
                  <a:lnTo>
                    <a:pt x="2839" y="16422"/>
                  </a:lnTo>
                  <a:cubicBezTo>
                    <a:pt x="2733" y="16364"/>
                    <a:pt x="2589" y="16257"/>
                    <a:pt x="2535" y="15986"/>
                  </a:cubicBezTo>
                  <a:cubicBezTo>
                    <a:pt x="2517" y="15894"/>
                    <a:pt x="2495" y="15703"/>
                    <a:pt x="2557" y="15466"/>
                  </a:cubicBezTo>
                  <a:cubicBezTo>
                    <a:pt x="2604" y="15290"/>
                    <a:pt x="2678" y="15194"/>
                    <a:pt x="2767" y="15194"/>
                  </a:cubicBezTo>
                  <a:cubicBezTo>
                    <a:pt x="2818" y="15194"/>
                    <a:pt x="2866" y="15226"/>
                    <a:pt x="2904" y="15252"/>
                  </a:cubicBezTo>
                  <a:cubicBezTo>
                    <a:pt x="2908" y="15255"/>
                    <a:pt x="2913" y="15258"/>
                    <a:pt x="2917" y="15261"/>
                  </a:cubicBezTo>
                  <a:cubicBezTo>
                    <a:pt x="2914" y="15250"/>
                    <a:pt x="2912" y="15239"/>
                    <a:pt x="2910" y="15229"/>
                  </a:cubicBezTo>
                  <a:cubicBezTo>
                    <a:pt x="2871" y="15041"/>
                    <a:pt x="2879" y="14836"/>
                    <a:pt x="2932" y="14652"/>
                  </a:cubicBezTo>
                  <a:cubicBezTo>
                    <a:pt x="3028" y="14316"/>
                    <a:pt x="3247" y="14140"/>
                    <a:pt x="3365" y="14128"/>
                  </a:cubicBezTo>
                  <a:lnTo>
                    <a:pt x="3401" y="14126"/>
                  </a:lnTo>
                  <a:cubicBezTo>
                    <a:pt x="3539" y="14126"/>
                    <a:pt x="3659" y="14196"/>
                    <a:pt x="3775" y="14264"/>
                  </a:cubicBezTo>
                  <a:cubicBezTo>
                    <a:pt x="3825" y="14294"/>
                    <a:pt x="3876" y="14324"/>
                    <a:pt x="3928" y="14346"/>
                  </a:cubicBezTo>
                  <a:cubicBezTo>
                    <a:pt x="3883" y="14209"/>
                    <a:pt x="3855" y="14048"/>
                    <a:pt x="3849" y="13887"/>
                  </a:cubicBezTo>
                  <a:cubicBezTo>
                    <a:pt x="3842" y="13696"/>
                    <a:pt x="3873" y="13551"/>
                    <a:pt x="3893" y="13455"/>
                  </a:cubicBezTo>
                  <a:cubicBezTo>
                    <a:pt x="3903" y="13411"/>
                    <a:pt x="3910" y="13376"/>
                    <a:pt x="3913" y="13348"/>
                  </a:cubicBezTo>
                  <a:cubicBezTo>
                    <a:pt x="3922" y="13241"/>
                    <a:pt x="3919" y="13221"/>
                    <a:pt x="3903" y="13165"/>
                  </a:cubicBezTo>
                  <a:cubicBezTo>
                    <a:pt x="3854" y="12997"/>
                    <a:pt x="3797" y="12841"/>
                    <a:pt x="3740" y="12684"/>
                  </a:cubicBezTo>
                  <a:lnTo>
                    <a:pt x="3679" y="12515"/>
                  </a:lnTo>
                  <a:cubicBezTo>
                    <a:pt x="3671" y="12506"/>
                    <a:pt x="3661" y="12503"/>
                    <a:pt x="3651" y="12503"/>
                  </a:cubicBezTo>
                  <a:cubicBezTo>
                    <a:pt x="3633" y="12503"/>
                    <a:pt x="3612" y="12514"/>
                    <a:pt x="3590" y="12525"/>
                  </a:cubicBezTo>
                  <a:cubicBezTo>
                    <a:pt x="3510" y="12563"/>
                    <a:pt x="3433" y="12596"/>
                    <a:pt x="3353" y="12596"/>
                  </a:cubicBezTo>
                  <a:cubicBezTo>
                    <a:pt x="3255" y="12596"/>
                    <a:pt x="3166" y="12547"/>
                    <a:pt x="3079" y="12445"/>
                  </a:cubicBezTo>
                  <a:cubicBezTo>
                    <a:pt x="3019" y="12374"/>
                    <a:pt x="2961" y="12364"/>
                    <a:pt x="2874" y="12348"/>
                  </a:cubicBezTo>
                  <a:cubicBezTo>
                    <a:pt x="2861" y="12346"/>
                    <a:pt x="2850" y="12344"/>
                    <a:pt x="2839" y="12344"/>
                  </a:cubicBezTo>
                  <a:cubicBezTo>
                    <a:pt x="2732" y="12344"/>
                    <a:pt x="2650" y="12445"/>
                    <a:pt x="2536" y="12584"/>
                  </a:cubicBezTo>
                  <a:cubicBezTo>
                    <a:pt x="2503" y="12625"/>
                    <a:pt x="2468" y="12668"/>
                    <a:pt x="2432" y="12709"/>
                  </a:cubicBezTo>
                  <a:cubicBezTo>
                    <a:pt x="2402" y="12743"/>
                    <a:pt x="2376" y="12789"/>
                    <a:pt x="2350" y="12833"/>
                  </a:cubicBezTo>
                  <a:cubicBezTo>
                    <a:pt x="2309" y="12905"/>
                    <a:pt x="2272" y="12968"/>
                    <a:pt x="2232" y="13016"/>
                  </a:cubicBezTo>
                  <a:cubicBezTo>
                    <a:pt x="2169" y="13095"/>
                    <a:pt x="2099" y="13116"/>
                    <a:pt x="2043" y="13132"/>
                  </a:cubicBezTo>
                  <a:cubicBezTo>
                    <a:pt x="2010" y="13141"/>
                    <a:pt x="1977" y="13151"/>
                    <a:pt x="1956" y="13170"/>
                  </a:cubicBezTo>
                  <a:cubicBezTo>
                    <a:pt x="1917" y="13207"/>
                    <a:pt x="1874" y="13226"/>
                    <a:pt x="1829" y="13226"/>
                  </a:cubicBezTo>
                  <a:cubicBezTo>
                    <a:pt x="1744" y="13226"/>
                    <a:pt x="1666" y="13155"/>
                    <a:pt x="1603" y="13099"/>
                  </a:cubicBezTo>
                  <a:cubicBezTo>
                    <a:pt x="1587" y="13084"/>
                    <a:pt x="1575" y="13078"/>
                    <a:pt x="1563" y="13070"/>
                  </a:cubicBezTo>
                  <a:cubicBezTo>
                    <a:pt x="1438" y="12995"/>
                    <a:pt x="1334" y="12918"/>
                    <a:pt x="1293" y="12713"/>
                  </a:cubicBezTo>
                  <a:cubicBezTo>
                    <a:pt x="1272" y="12606"/>
                    <a:pt x="1275" y="12486"/>
                    <a:pt x="1300" y="12382"/>
                  </a:cubicBezTo>
                  <a:cubicBezTo>
                    <a:pt x="1322" y="12299"/>
                    <a:pt x="1362" y="12204"/>
                    <a:pt x="1438" y="12175"/>
                  </a:cubicBezTo>
                  <a:cubicBezTo>
                    <a:pt x="1430" y="12150"/>
                    <a:pt x="1423" y="12124"/>
                    <a:pt x="1416" y="12098"/>
                  </a:cubicBezTo>
                  <a:cubicBezTo>
                    <a:pt x="1404" y="12053"/>
                    <a:pt x="1396" y="12019"/>
                    <a:pt x="1385" y="11989"/>
                  </a:cubicBezTo>
                  <a:cubicBezTo>
                    <a:pt x="1319" y="11810"/>
                    <a:pt x="1235" y="11636"/>
                    <a:pt x="1145" y="11486"/>
                  </a:cubicBezTo>
                  <a:cubicBezTo>
                    <a:pt x="1067" y="11357"/>
                    <a:pt x="1018" y="11300"/>
                    <a:pt x="930" y="11300"/>
                  </a:cubicBezTo>
                  <a:cubicBezTo>
                    <a:pt x="897" y="11301"/>
                    <a:pt x="873" y="11311"/>
                    <a:pt x="847" y="11320"/>
                  </a:cubicBezTo>
                  <a:cubicBezTo>
                    <a:pt x="796" y="11338"/>
                    <a:pt x="747" y="11354"/>
                    <a:pt x="701" y="11355"/>
                  </a:cubicBezTo>
                  <a:cubicBezTo>
                    <a:pt x="639" y="11355"/>
                    <a:pt x="587" y="11328"/>
                    <a:pt x="543" y="11274"/>
                  </a:cubicBezTo>
                  <a:cubicBezTo>
                    <a:pt x="408" y="11110"/>
                    <a:pt x="419" y="10793"/>
                    <a:pt x="424" y="10640"/>
                  </a:cubicBezTo>
                  <a:cubicBezTo>
                    <a:pt x="425" y="10622"/>
                    <a:pt x="426" y="10593"/>
                    <a:pt x="426" y="10567"/>
                  </a:cubicBezTo>
                  <a:cubicBezTo>
                    <a:pt x="405" y="10559"/>
                    <a:pt x="372" y="10552"/>
                    <a:pt x="356" y="10549"/>
                  </a:cubicBezTo>
                  <a:cubicBezTo>
                    <a:pt x="260" y="10531"/>
                    <a:pt x="114" y="10502"/>
                    <a:pt x="40" y="10228"/>
                  </a:cubicBezTo>
                  <a:cubicBezTo>
                    <a:pt x="-67" y="9834"/>
                    <a:pt x="68" y="9384"/>
                    <a:pt x="141" y="9142"/>
                  </a:cubicBezTo>
                  <a:cubicBezTo>
                    <a:pt x="146" y="9122"/>
                    <a:pt x="151" y="9106"/>
                    <a:pt x="155" y="9092"/>
                  </a:cubicBezTo>
                  <a:cubicBezTo>
                    <a:pt x="153" y="9086"/>
                    <a:pt x="150" y="9079"/>
                    <a:pt x="147" y="9072"/>
                  </a:cubicBezTo>
                  <a:cubicBezTo>
                    <a:pt x="87" y="8906"/>
                    <a:pt x="-64" y="8487"/>
                    <a:pt x="62" y="8038"/>
                  </a:cubicBezTo>
                  <a:cubicBezTo>
                    <a:pt x="86" y="7950"/>
                    <a:pt x="114" y="7873"/>
                    <a:pt x="141" y="7800"/>
                  </a:cubicBezTo>
                  <a:cubicBezTo>
                    <a:pt x="177" y="7704"/>
                    <a:pt x="200" y="7640"/>
                    <a:pt x="212" y="7543"/>
                  </a:cubicBezTo>
                  <a:lnTo>
                    <a:pt x="220" y="7465"/>
                  </a:lnTo>
                  <a:cubicBezTo>
                    <a:pt x="236" y="7307"/>
                    <a:pt x="274" y="6936"/>
                    <a:pt x="455" y="6936"/>
                  </a:cubicBezTo>
                  <a:cubicBezTo>
                    <a:pt x="483" y="6936"/>
                    <a:pt x="511" y="6946"/>
                    <a:pt x="542" y="6966"/>
                  </a:cubicBezTo>
                  <a:cubicBezTo>
                    <a:pt x="662" y="7047"/>
                    <a:pt x="743" y="7247"/>
                    <a:pt x="807" y="7407"/>
                  </a:cubicBezTo>
                  <a:cubicBezTo>
                    <a:pt x="832" y="7468"/>
                    <a:pt x="853" y="7521"/>
                    <a:pt x="875" y="7566"/>
                  </a:cubicBezTo>
                  <a:cubicBezTo>
                    <a:pt x="887" y="7589"/>
                    <a:pt x="937" y="7641"/>
                    <a:pt x="989" y="7673"/>
                  </a:cubicBezTo>
                  <a:cubicBezTo>
                    <a:pt x="981" y="7640"/>
                    <a:pt x="974" y="7607"/>
                    <a:pt x="967" y="7573"/>
                  </a:cubicBezTo>
                  <a:cubicBezTo>
                    <a:pt x="956" y="7524"/>
                    <a:pt x="947" y="7484"/>
                    <a:pt x="936" y="7447"/>
                  </a:cubicBezTo>
                  <a:cubicBezTo>
                    <a:pt x="931" y="7430"/>
                    <a:pt x="924" y="7414"/>
                    <a:pt x="916" y="7397"/>
                  </a:cubicBezTo>
                  <a:cubicBezTo>
                    <a:pt x="890" y="7337"/>
                    <a:pt x="858" y="7264"/>
                    <a:pt x="837" y="7161"/>
                  </a:cubicBezTo>
                  <a:lnTo>
                    <a:pt x="796" y="6951"/>
                  </a:lnTo>
                  <a:lnTo>
                    <a:pt x="878" y="6806"/>
                  </a:lnTo>
                  <a:cubicBezTo>
                    <a:pt x="914" y="6742"/>
                    <a:pt x="1066" y="6600"/>
                    <a:pt x="1173" y="6518"/>
                  </a:cubicBezTo>
                  <a:cubicBezTo>
                    <a:pt x="1171" y="6368"/>
                    <a:pt x="1179" y="6216"/>
                    <a:pt x="1233" y="6091"/>
                  </a:cubicBezTo>
                  <a:cubicBezTo>
                    <a:pt x="1278" y="5986"/>
                    <a:pt x="1342" y="5932"/>
                    <a:pt x="1425" y="5929"/>
                  </a:cubicBezTo>
                  <a:cubicBezTo>
                    <a:pt x="1521" y="5925"/>
                    <a:pt x="1559" y="5918"/>
                    <a:pt x="1602" y="5846"/>
                  </a:cubicBezTo>
                  <a:cubicBezTo>
                    <a:pt x="1628" y="5804"/>
                    <a:pt x="1646" y="5728"/>
                    <a:pt x="1670" y="5623"/>
                  </a:cubicBezTo>
                  <a:lnTo>
                    <a:pt x="1692" y="5531"/>
                  </a:lnTo>
                  <a:cubicBezTo>
                    <a:pt x="1729" y="5372"/>
                    <a:pt x="1785" y="5129"/>
                    <a:pt x="1962" y="5129"/>
                  </a:cubicBezTo>
                  <a:cubicBezTo>
                    <a:pt x="2034" y="5129"/>
                    <a:pt x="2098" y="5168"/>
                    <a:pt x="2155" y="5202"/>
                  </a:cubicBezTo>
                  <a:cubicBezTo>
                    <a:pt x="2185" y="5220"/>
                    <a:pt x="2209" y="5234"/>
                    <a:pt x="2233" y="5243"/>
                  </a:cubicBezTo>
                  <a:cubicBezTo>
                    <a:pt x="2269" y="5256"/>
                    <a:pt x="2307" y="5285"/>
                    <a:pt x="2346" y="5317"/>
                  </a:cubicBezTo>
                  <a:cubicBezTo>
                    <a:pt x="2368" y="5335"/>
                    <a:pt x="2404" y="5365"/>
                    <a:pt x="2418" y="5365"/>
                  </a:cubicBezTo>
                  <a:cubicBezTo>
                    <a:pt x="2410" y="5360"/>
                    <a:pt x="2439" y="5298"/>
                    <a:pt x="2449" y="5278"/>
                  </a:cubicBezTo>
                  <a:cubicBezTo>
                    <a:pt x="2472" y="5229"/>
                    <a:pt x="2494" y="5183"/>
                    <a:pt x="2515" y="5150"/>
                  </a:cubicBezTo>
                  <a:cubicBezTo>
                    <a:pt x="2567" y="5067"/>
                    <a:pt x="2617" y="5026"/>
                    <a:pt x="2667" y="5026"/>
                  </a:cubicBezTo>
                  <a:cubicBezTo>
                    <a:pt x="2790" y="5026"/>
                    <a:pt x="2850" y="5247"/>
                    <a:pt x="2882" y="5366"/>
                  </a:cubicBezTo>
                  <a:lnTo>
                    <a:pt x="2900" y="5436"/>
                  </a:lnTo>
                  <a:cubicBezTo>
                    <a:pt x="2952" y="5434"/>
                    <a:pt x="2998" y="5427"/>
                    <a:pt x="3047" y="5419"/>
                  </a:cubicBezTo>
                  <a:cubicBezTo>
                    <a:pt x="3120" y="5407"/>
                    <a:pt x="3199" y="5394"/>
                    <a:pt x="3257" y="5394"/>
                  </a:cubicBezTo>
                  <a:cubicBezTo>
                    <a:pt x="3313" y="5394"/>
                    <a:pt x="3350" y="5405"/>
                    <a:pt x="3381" y="5431"/>
                  </a:cubicBezTo>
                  <a:cubicBezTo>
                    <a:pt x="3425" y="5471"/>
                    <a:pt x="3477" y="5561"/>
                    <a:pt x="3625" y="5830"/>
                  </a:cubicBezTo>
                  <a:cubicBezTo>
                    <a:pt x="3714" y="5990"/>
                    <a:pt x="3819" y="6181"/>
                    <a:pt x="3876" y="6265"/>
                  </a:cubicBezTo>
                  <a:cubicBezTo>
                    <a:pt x="3940" y="6139"/>
                    <a:pt x="4006" y="6077"/>
                    <a:pt x="4078" y="6077"/>
                  </a:cubicBezTo>
                  <a:cubicBezTo>
                    <a:pt x="4180" y="6077"/>
                    <a:pt x="4257" y="6206"/>
                    <a:pt x="4324" y="6320"/>
                  </a:cubicBezTo>
                  <a:lnTo>
                    <a:pt x="4364" y="6385"/>
                  </a:lnTo>
                  <a:cubicBezTo>
                    <a:pt x="4395" y="6435"/>
                    <a:pt x="4425" y="6494"/>
                    <a:pt x="4454" y="6554"/>
                  </a:cubicBezTo>
                  <a:cubicBezTo>
                    <a:pt x="4518" y="6681"/>
                    <a:pt x="4559" y="6758"/>
                    <a:pt x="4604" y="6758"/>
                  </a:cubicBezTo>
                  <a:cubicBezTo>
                    <a:pt x="4638" y="6752"/>
                    <a:pt x="4652" y="6723"/>
                    <a:pt x="4704" y="6548"/>
                  </a:cubicBezTo>
                  <a:cubicBezTo>
                    <a:pt x="4745" y="6407"/>
                    <a:pt x="4796" y="6233"/>
                    <a:pt x="4887" y="6123"/>
                  </a:cubicBezTo>
                  <a:cubicBezTo>
                    <a:pt x="4951" y="6045"/>
                    <a:pt x="5015" y="6007"/>
                    <a:pt x="5083" y="6007"/>
                  </a:cubicBezTo>
                  <a:cubicBezTo>
                    <a:pt x="5189" y="6007"/>
                    <a:pt x="5274" y="6102"/>
                    <a:pt x="5348" y="6186"/>
                  </a:cubicBezTo>
                  <a:cubicBezTo>
                    <a:pt x="5403" y="6248"/>
                    <a:pt x="5450" y="6301"/>
                    <a:pt x="5493" y="6305"/>
                  </a:cubicBezTo>
                  <a:cubicBezTo>
                    <a:pt x="5500" y="6304"/>
                    <a:pt x="5531" y="6233"/>
                    <a:pt x="5548" y="6194"/>
                  </a:cubicBezTo>
                  <a:cubicBezTo>
                    <a:pt x="5601" y="6076"/>
                    <a:pt x="5680" y="5897"/>
                    <a:pt x="5808" y="5881"/>
                  </a:cubicBezTo>
                  <a:cubicBezTo>
                    <a:pt x="5808" y="5881"/>
                    <a:pt x="5808" y="5881"/>
                    <a:pt x="5808" y="5881"/>
                  </a:cubicBezTo>
                  <a:cubicBezTo>
                    <a:pt x="6025" y="5881"/>
                    <a:pt x="6102" y="6134"/>
                    <a:pt x="6164" y="6338"/>
                  </a:cubicBezTo>
                  <a:lnTo>
                    <a:pt x="6182" y="6399"/>
                  </a:lnTo>
                  <a:cubicBezTo>
                    <a:pt x="6221" y="6522"/>
                    <a:pt x="6260" y="6540"/>
                    <a:pt x="6398" y="6545"/>
                  </a:cubicBezTo>
                  <a:lnTo>
                    <a:pt x="6461" y="6542"/>
                  </a:lnTo>
                  <a:cubicBezTo>
                    <a:pt x="6508" y="6542"/>
                    <a:pt x="6573" y="6556"/>
                    <a:pt x="6638" y="6662"/>
                  </a:cubicBezTo>
                  <a:cubicBezTo>
                    <a:pt x="6649" y="6628"/>
                    <a:pt x="6660" y="6599"/>
                    <a:pt x="6671" y="6570"/>
                  </a:cubicBezTo>
                  <a:cubicBezTo>
                    <a:pt x="6686" y="6530"/>
                    <a:pt x="6698" y="6498"/>
                    <a:pt x="6706" y="6464"/>
                  </a:cubicBezTo>
                  <a:lnTo>
                    <a:pt x="6782" y="6124"/>
                  </a:lnTo>
                  <a:lnTo>
                    <a:pt x="6920" y="6357"/>
                  </a:lnTo>
                  <a:cubicBezTo>
                    <a:pt x="6970" y="6441"/>
                    <a:pt x="7102" y="6558"/>
                    <a:pt x="7240" y="6558"/>
                  </a:cubicBezTo>
                  <a:cubicBezTo>
                    <a:pt x="7403" y="6558"/>
                    <a:pt x="7407" y="6413"/>
                    <a:pt x="7409" y="6343"/>
                  </a:cubicBezTo>
                  <a:lnTo>
                    <a:pt x="7412" y="6281"/>
                  </a:lnTo>
                  <a:cubicBezTo>
                    <a:pt x="7413" y="6228"/>
                    <a:pt x="7415" y="6175"/>
                    <a:pt x="7414" y="6160"/>
                  </a:cubicBezTo>
                  <a:cubicBezTo>
                    <a:pt x="7333" y="6021"/>
                    <a:pt x="7135" y="5883"/>
                    <a:pt x="6990" y="5782"/>
                  </a:cubicBezTo>
                  <a:cubicBezTo>
                    <a:pt x="6802" y="5650"/>
                    <a:pt x="6717" y="5588"/>
                    <a:pt x="6667" y="5481"/>
                  </a:cubicBezTo>
                  <a:cubicBezTo>
                    <a:pt x="6595" y="5325"/>
                    <a:pt x="6567" y="5162"/>
                    <a:pt x="6582" y="4997"/>
                  </a:cubicBezTo>
                  <a:cubicBezTo>
                    <a:pt x="6607" y="4738"/>
                    <a:pt x="6730" y="4633"/>
                    <a:pt x="6789" y="4582"/>
                  </a:cubicBezTo>
                  <a:cubicBezTo>
                    <a:pt x="6878" y="4506"/>
                    <a:pt x="6898" y="4472"/>
                    <a:pt x="6902" y="4461"/>
                  </a:cubicBezTo>
                  <a:cubicBezTo>
                    <a:pt x="6902" y="4462"/>
                    <a:pt x="6901" y="4462"/>
                    <a:pt x="6900" y="4462"/>
                  </a:cubicBezTo>
                  <a:cubicBezTo>
                    <a:pt x="6886" y="4462"/>
                    <a:pt x="6836" y="4375"/>
                    <a:pt x="6815" y="4336"/>
                  </a:cubicBezTo>
                  <a:cubicBezTo>
                    <a:pt x="6791" y="4293"/>
                    <a:pt x="6768" y="4252"/>
                    <a:pt x="6750" y="4214"/>
                  </a:cubicBezTo>
                  <a:lnTo>
                    <a:pt x="6735" y="4181"/>
                  </a:lnTo>
                  <a:lnTo>
                    <a:pt x="6715" y="4102"/>
                  </a:lnTo>
                  <a:cubicBezTo>
                    <a:pt x="6689" y="3814"/>
                    <a:pt x="6726" y="3654"/>
                    <a:pt x="6761" y="3562"/>
                  </a:cubicBezTo>
                  <a:cubicBezTo>
                    <a:pt x="6784" y="3502"/>
                    <a:pt x="6813" y="3453"/>
                    <a:pt x="6846" y="3416"/>
                  </a:cubicBezTo>
                  <a:cubicBezTo>
                    <a:pt x="6795" y="3273"/>
                    <a:pt x="6803" y="3125"/>
                    <a:pt x="6806" y="3065"/>
                  </a:cubicBezTo>
                  <a:cubicBezTo>
                    <a:pt x="6739" y="3029"/>
                    <a:pt x="6655" y="2935"/>
                    <a:pt x="6624" y="2698"/>
                  </a:cubicBezTo>
                  <a:cubicBezTo>
                    <a:pt x="6600" y="2507"/>
                    <a:pt x="6612" y="2299"/>
                    <a:pt x="6658" y="2140"/>
                  </a:cubicBezTo>
                  <a:cubicBezTo>
                    <a:pt x="6700" y="1996"/>
                    <a:pt x="6766" y="1901"/>
                    <a:pt x="6843" y="1871"/>
                  </a:cubicBezTo>
                  <a:cubicBezTo>
                    <a:pt x="6864" y="1863"/>
                    <a:pt x="6885" y="1860"/>
                    <a:pt x="6904" y="1860"/>
                  </a:cubicBezTo>
                  <a:cubicBezTo>
                    <a:pt x="6974" y="1860"/>
                    <a:pt x="7033" y="1904"/>
                    <a:pt x="7080" y="1939"/>
                  </a:cubicBezTo>
                  <a:cubicBezTo>
                    <a:pt x="7109" y="1961"/>
                    <a:pt x="7135" y="1981"/>
                    <a:pt x="7152" y="1981"/>
                  </a:cubicBezTo>
                  <a:cubicBezTo>
                    <a:pt x="7175" y="1968"/>
                    <a:pt x="7187" y="1957"/>
                    <a:pt x="7198" y="1946"/>
                  </a:cubicBezTo>
                  <a:cubicBezTo>
                    <a:pt x="7233" y="1912"/>
                    <a:pt x="7280" y="1867"/>
                    <a:pt x="7343" y="1867"/>
                  </a:cubicBezTo>
                  <a:cubicBezTo>
                    <a:pt x="7364" y="1867"/>
                    <a:pt x="7385" y="1872"/>
                    <a:pt x="7406" y="1882"/>
                  </a:cubicBezTo>
                  <a:cubicBezTo>
                    <a:pt x="7435" y="1896"/>
                    <a:pt x="7458" y="1914"/>
                    <a:pt x="7479" y="1932"/>
                  </a:cubicBezTo>
                  <a:cubicBezTo>
                    <a:pt x="7514" y="1926"/>
                    <a:pt x="7539" y="1904"/>
                    <a:pt x="7563" y="1883"/>
                  </a:cubicBezTo>
                  <a:cubicBezTo>
                    <a:pt x="7610" y="1842"/>
                    <a:pt x="7656" y="1804"/>
                    <a:pt x="7706" y="1783"/>
                  </a:cubicBezTo>
                  <a:cubicBezTo>
                    <a:pt x="8106" y="1602"/>
                    <a:pt x="8325" y="1520"/>
                    <a:pt x="8414" y="1517"/>
                  </a:cubicBezTo>
                  <a:cubicBezTo>
                    <a:pt x="8414" y="1517"/>
                    <a:pt x="8414" y="1517"/>
                    <a:pt x="8414" y="1517"/>
                  </a:cubicBezTo>
                  <a:cubicBezTo>
                    <a:pt x="8444" y="1517"/>
                    <a:pt x="8471" y="1521"/>
                    <a:pt x="8500" y="1525"/>
                  </a:cubicBezTo>
                  <a:cubicBezTo>
                    <a:pt x="8528" y="1530"/>
                    <a:pt x="8559" y="1535"/>
                    <a:pt x="8589" y="1535"/>
                  </a:cubicBezTo>
                  <a:cubicBezTo>
                    <a:pt x="8593" y="1535"/>
                    <a:pt x="8597" y="1535"/>
                    <a:pt x="8600" y="1535"/>
                  </a:cubicBezTo>
                  <a:cubicBezTo>
                    <a:pt x="8609" y="1400"/>
                    <a:pt x="8631" y="1223"/>
                    <a:pt x="8723" y="1115"/>
                  </a:cubicBezTo>
                  <a:cubicBezTo>
                    <a:pt x="8816" y="1004"/>
                    <a:pt x="8910" y="996"/>
                    <a:pt x="8986" y="990"/>
                  </a:cubicBezTo>
                  <a:cubicBezTo>
                    <a:pt x="9018" y="988"/>
                    <a:pt x="9043" y="985"/>
                    <a:pt x="9069" y="977"/>
                  </a:cubicBezTo>
                  <a:cubicBezTo>
                    <a:pt x="9107" y="965"/>
                    <a:pt x="9145" y="944"/>
                    <a:pt x="9183" y="924"/>
                  </a:cubicBezTo>
                  <a:cubicBezTo>
                    <a:pt x="9238" y="896"/>
                    <a:pt x="9293" y="867"/>
                    <a:pt x="9350" y="853"/>
                  </a:cubicBezTo>
                  <a:cubicBezTo>
                    <a:pt x="9549" y="800"/>
                    <a:pt x="9932" y="666"/>
                    <a:pt x="10057" y="598"/>
                  </a:cubicBezTo>
                  <a:cubicBezTo>
                    <a:pt x="10057" y="595"/>
                    <a:pt x="10057" y="593"/>
                    <a:pt x="10057" y="591"/>
                  </a:cubicBezTo>
                  <a:cubicBezTo>
                    <a:pt x="10064" y="476"/>
                    <a:pt x="10078" y="262"/>
                    <a:pt x="10185" y="135"/>
                  </a:cubicBezTo>
                  <a:cubicBezTo>
                    <a:pt x="10276" y="26"/>
                    <a:pt x="10407" y="10"/>
                    <a:pt x="10533" y="2"/>
                  </a:cubicBezTo>
                  <a:lnTo>
                    <a:pt x="10580" y="0"/>
                  </a:lnTo>
                  <a:cubicBezTo>
                    <a:pt x="10677" y="0"/>
                    <a:pt x="10817" y="23"/>
                    <a:pt x="10938" y="134"/>
                  </a:cubicBezTo>
                  <a:cubicBezTo>
                    <a:pt x="10967" y="161"/>
                    <a:pt x="10995" y="198"/>
                    <a:pt x="11024" y="236"/>
                  </a:cubicBezTo>
                  <a:cubicBezTo>
                    <a:pt x="11041" y="260"/>
                    <a:pt x="11068" y="297"/>
                    <a:pt x="11078" y="301"/>
                  </a:cubicBezTo>
                  <a:cubicBezTo>
                    <a:pt x="11072" y="296"/>
                    <a:pt x="11078" y="285"/>
                    <a:pt x="11092" y="260"/>
                  </a:cubicBezTo>
                  <a:cubicBezTo>
                    <a:pt x="11132" y="188"/>
                    <a:pt x="11193" y="81"/>
                    <a:pt x="11284" y="81"/>
                  </a:cubicBezTo>
                  <a:lnTo>
                    <a:pt x="11315" y="86"/>
                  </a:lnTo>
                  <a:cubicBezTo>
                    <a:pt x="11352" y="97"/>
                    <a:pt x="11439" y="125"/>
                    <a:pt x="11751" y="905"/>
                  </a:cubicBezTo>
                  <a:cubicBezTo>
                    <a:pt x="11835" y="1117"/>
                    <a:pt x="11840" y="1346"/>
                    <a:pt x="11844" y="1530"/>
                  </a:cubicBezTo>
                  <a:cubicBezTo>
                    <a:pt x="11846" y="1630"/>
                    <a:pt x="11848" y="1716"/>
                    <a:pt x="11862" y="1765"/>
                  </a:cubicBezTo>
                  <a:cubicBezTo>
                    <a:pt x="11879" y="1749"/>
                    <a:pt x="11925" y="1711"/>
                    <a:pt x="11962" y="1681"/>
                  </a:cubicBezTo>
                  <a:lnTo>
                    <a:pt x="11989" y="1659"/>
                  </a:lnTo>
                  <a:cubicBezTo>
                    <a:pt x="12070" y="1595"/>
                    <a:pt x="12163" y="1527"/>
                    <a:pt x="12264" y="1527"/>
                  </a:cubicBezTo>
                  <a:cubicBezTo>
                    <a:pt x="12356" y="1527"/>
                    <a:pt x="12441" y="1586"/>
                    <a:pt x="12516" y="1702"/>
                  </a:cubicBezTo>
                  <a:cubicBezTo>
                    <a:pt x="12536" y="1735"/>
                    <a:pt x="12552" y="1775"/>
                    <a:pt x="12565" y="1818"/>
                  </a:cubicBezTo>
                  <a:cubicBezTo>
                    <a:pt x="12596" y="1795"/>
                    <a:pt x="12625" y="1786"/>
                    <a:pt x="12655" y="1786"/>
                  </a:cubicBezTo>
                  <a:cubicBezTo>
                    <a:pt x="12711" y="1786"/>
                    <a:pt x="12763" y="1819"/>
                    <a:pt x="12805" y="1845"/>
                  </a:cubicBezTo>
                  <a:cubicBezTo>
                    <a:pt x="12836" y="1864"/>
                    <a:pt x="12865" y="1883"/>
                    <a:pt x="12885" y="1883"/>
                  </a:cubicBezTo>
                  <a:cubicBezTo>
                    <a:pt x="12901" y="1880"/>
                    <a:pt x="12915" y="1873"/>
                    <a:pt x="12929" y="1866"/>
                  </a:cubicBezTo>
                  <a:cubicBezTo>
                    <a:pt x="12976" y="1845"/>
                    <a:pt x="13029" y="1821"/>
                    <a:pt x="13083" y="1821"/>
                  </a:cubicBezTo>
                  <a:cubicBezTo>
                    <a:pt x="13235" y="1821"/>
                    <a:pt x="13305" y="2026"/>
                    <a:pt x="13320" y="2218"/>
                  </a:cubicBezTo>
                  <a:cubicBezTo>
                    <a:pt x="13325" y="2290"/>
                    <a:pt x="13323" y="2355"/>
                    <a:pt x="13316" y="2414"/>
                  </a:cubicBezTo>
                  <a:cubicBezTo>
                    <a:pt x="13326" y="2411"/>
                    <a:pt x="13335" y="2409"/>
                    <a:pt x="13345" y="2409"/>
                  </a:cubicBezTo>
                  <a:cubicBezTo>
                    <a:pt x="13435" y="2411"/>
                    <a:pt x="13501" y="2508"/>
                    <a:pt x="13547" y="2596"/>
                  </a:cubicBezTo>
                  <a:cubicBezTo>
                    <a:pt x="13553" y="2568"/>
                    <a:pt x="13561" y="2539"/>
                    <a:pt x="13571" y="2510"/>
                  </a:cubicBezTo>
                  <a:cubicBezTo>
                    <a:pt x="13630" y="2346"/>
                    <a:pt x="13723" y="2246"/>
                    <a:pt x="13813" y="2149"/>
                  </a:cubicBezTo>
                  <a:cubicBezTo>
                    <a:pt x="13849" y="2111"/>
                    <a:pt x="13880" y="2079"/>
                    <a:pt x="13903" y="2045"/>
                  </a:cubicBezTo>
                  <a:cubicBezTo>
                    <a:pt x="13943" y="1987"/>
                    <a:pt x="13983" y="1923"/>
                    <a:pt x="14023" y="1858"/>
                  </a:cubicBezTo>
                  <a:cubicBezTo>
                    <a:pt x="14106" y="1725"/>
                    <a:pt x="14200" y="1574"/>
                    <a:pt x="14303" y="1469"/>
                  </a:cubicBezTo>
                  <a:cubicBezTo>
                    <a:pt x="14386" y="1386"/>
                    <a:pt x="14457" y="1322"/>
                    <a:pt x="14547" y="1322"/>
                  </a:cubicBezTo>
                  <a:cubicBezTo>
                    <a:pt x="14593" y="1322"/>
                    <a:pt x="14641" y="1339"/>
                    <a:pt x="14693" y="1374"/>
                  </a:cubicBezTo>
                  <a:lnTo>
                    <a:pt x="14778" y="1431"/>
                  </a:lnTo>
                  <a:lnTo>
                    <a:pt x="14790" y="1622"/>
                  </a:lnTo>
                  <a:cubicBezTo>
                    <a:pt x="14804" y="1817"/>
                    <a:pt x="14787" y="1972"/>
                    <a:pt x="14737" y="2110"/>
                  </a:cubicBezTo>
                  <a:lnTo>
                    <a:pt x="14748" y="2123"/>
                  </a:lnTo>
                  <a:cubicBezTo>
                    <a:pt x="14862" y="2247"/>
                    <a:pt x="14974" y="2364"/>
                    <a:pt x="15087" y="2480"/>
                  </a:cubicBezTo>
                  <a:cubicBezTo>
                    <a:pt x="15128" y="2523"/>
                    <a:pt x="15170" y="2565"/>
                    <a:pt x="15213" y="2607"/>
                  </a:cubicBezTo>
                  <a:cubicBezTo>
                    <a:pt x="15391" y="2782"/>
                    <a:pt x="15574" y="2961"/>
                    <a:pt x="15725" y="3241"/>
                  </a:cubicBezTo>
                  <a:cubicBezTo>
                    <a:pt x="15732" y="3254"/>
                    <a:pt x="15900" y="3590"/>
                    <a:pt x="15900" y="3590"/>
                  </a:cubicBezTo>
                  <a:cubicBezTo>
                    <a:pt x="16456" y="4707"/>
                    <a:pt x="16758" y="5303"/>
                    <a:pt x="16797" y="5361"/>
                  </a:cubicBezTo>
                  <a:cubicBezTo>
                    <a:pt x="16903" y="5506"/>
                    <a:pt x="16986" y="5720"/>
                    <a:pt x="17066" y="5927"/>
                  </a:cubicBezTo>
                  <a:cubicBezTo>
                    <a:pt x="17104" y="6028"/>
                    <a:pt x="17142" y="6127"/>
                    <a:pt x="17182" y="6210"/>
                  </a:cubicBezTo>
                  <a:cubicBezTo>
                    <a:pt x="17188" y="6223"/>
                    <a:pt x="17195" y="6240"/>
                    <a:pt x="17203" y="6260"/>
                  </a:cubicBezTo>
                  <a:cubicBezTo>
                    <a:pt x="17226" y="6077"/>
                    <a:pt x="17263" y="5886"/>
                    <a:pt x="17358" y="5792"/>
                  </a:cubicBezTo>
                  <a:cubicBezTo>
                    <a:pt x="17395" y="5755"/>
                    <a:pt x="17435" y="5735"/>
                    <a:pt x="17477" y="5735"/>
                  </a:cubicBezTo>
                  <a:cubicBezTo>
                    <a:pt x="17603" y="5735"/>
                    <a:pt x="17703" y="5916"/>
                    <a:pt x="17769" y="6036"/>
                  </a:cubicBezTo>
                  <a:cubicBezTo>
                    <a:pt x="17807" y="6105"/>
                    <a:pt x="17841" y="6161"/>
                    <a:pt x="17875" y="6216"/>
                  </a:cubicBezTo>
                  <a:cubicBezTo>
                    <a:pt x="17935" y="6311"/>
                    <a:pt x="17987" y="6395"/>
                    <a:pt x="18034" y="6489"/>
                  </a:cubicBezTo>
                  <a:cubicBezTo>
                    <a:pt x="18078" y="6575"/>
                    <a:pt x="18176" y="6629"/>
                    <a:pt x="18289" y="6629"/>
                  </a:cubicBezTo>
                  <a:cubicBezTo>
                    <a:pt x="18334" y="6629"/>
                    <a:pt x="18377" y="6621"/>
                    <a:pt x="18414" y="6606"/>
                  </a:cubicBezTo>
                  <a:cubicBezTo>
                    <a:pt x="18443" y="6595"/>
                    <a:pt x="18466" y="6557"/>
                    <a:pt x="18508" y="6486"/>
                  </a:cubicBezTo>
                  <a:cubicBezTo>
                    <a:pt x="18537" y="6435"/>
                    <a:pt x="18567" y="6385"/>
                    <a:pt x="18602" y="6340"/>
                  </a:cubicBezTo>
                  <a:cubicBezTo>
                    <a:pt x="18685" y="6233"/>
                    <a:pt x="18816" y="6163"/>
                    <a:pt x="18937" y="6163"/>
                  </a:cubicBezTo>
                  <a:cubicBezTo>
                    <a:pt x="18976" y="6163"/>
                    <a:pt x="19011" y="6171"/>
                    <a:pt x="19042" y="6186"/>
                  </a:cubicBezTo>
                  <a:cubicBezTo>
                    <a:pt x="19356" y="6342"/>
                    <a:pt x="19489" y="6772"/>
                    <a:pt x="19569" y="7028"/>
                  </a:cubicBezTo>
                  <a:cubicBezTo>
                    <a:pt x="19587" y="7085"/>
                    <a:pt x="19619" y="7190"/>
                    <a:pt x="19631" y="7208"/>
                  </a:cubicBezTo>
                  <a:cubicBezTo>
                    <a:pt x="19869" y="7245"/>
                    <a:pt x="20057" y="7423"/>
                    <a:pt x="20192" y="7747"/>
                  </a:cubicBezTo>
                  <a:cubicBezTo>
                    <a:pt x="20216" y="7806"/>
                    <a:pt x="20239" y="7869"/>
                    <a:pt x="20261" y="7932"/>
                  </a:cubicBezTo>
                  <a:cubicBezTo>
                    <a:pt x="20280" y="7985"/>
                    <a:pt x="20297" y="8034"/>
                    <a:pt x="20316" y="8079"/>
                  </a:cubicBezTo>
                  <a:cubicBezTo>
                    <a:pt x="20360" y="8185"/>
                    <a:pt x="20477" y="8219"/>
                    <a:pt x="20540" y="8237"/>
                  </a:cubicBezTo>
                  <a:lnTo>
                    <a:pt x="20585" y="8252"/>
                  </a:lnTo>
                  <a:cubicBezTo>
                    <a:pt x="20619" y="8264"/>
                    <a:pt x="20644" y="8274"/>
                    <a:pt x="20668" y="8274"/>
                  </a:cubicBezTo>
                  <a:cubicBezTo>
                    <a:pt x="20685" y="8274"/>
                    <a:pt x="20691" y="8274"/>
                    <a:pt x="20708" y="8222"/>
                  </a:cubicBezTo>
                  <a:cubicBezTo>
                    <a:pt x="20828" y="7893"/>
                    <a:pt x="20873" y="7788"/>
                    <a:pt x="20952" y="7788"/>
                  </a:cubicBezTo>
                  <a:lnTo>
                    <a:pt x="21053" y="7788"/>
                  </a:lnTo>
                  <a:lnTo>
                    <a:pt x="21088" y="7999"/>
                  </a:lnTo>
                  <a:cubicBezTo>
                    <a:pt x="21098" y="8063"/>
                    <a:pt x="21105" y="8121"/>
                    <a:pt x="21112" y="8179"/>
                  </a:cubicBezTo>
                  <a:cubicBezTo>
                    <a:pt x="21121" y="8261"/>
                    <a:pt x="21130" y="8339"/>
                    <a:pt x="21144" y="8387"/>
                  </a:cubicBezTo>
                  <a:cubicBezTo>
                    <a:pt x="21157" y="8396"/>
                    <a:pt x="21173" y="8410"/>
                    <a:pt x="21197" y="8431"/>
                  </a:cubicBezTo>
                  <a:cubicBezTo>
                    <a:pt x="21295" y="8515"/>
                    <a:pt x="21413" y="8616"/>
                    <a:pt x="21471" y="8690"/>
                  </a:cubicBezTo>
                  <a:lnTo>
                    <a:pt x="21533" y="8768"/>
                  </a:lnTo>
                  <a:lnTo>
                    <a:pt x="21470" y="8998"/>
                  </a:lnTo>
                  <a:lnTo>
                    <a:pt x="21464" y="9217"/>
                  </a:lnTo>
                  <a:lnTo>
                    <a:pt x="21419" y="9250"/>
                  </a:lnTo>
                  <a:cubicBezTo>
                    <a:pt x="21407" y="9261"/>
                    <a:pt x="21366" y="9315"/>
                    <a:pt x="21329" y="9371"/>
                  </a:cubicBezTo>
                  <a:cubicBezTo>
                    <a:pt x="21362" y="9463"/>
                    <a:pt x="21389" y="9579"/>
                    <a:pt x="21383" y="9738"/>
                  </a:cubicBezTo>
                  <a:cubicBezTo>
                    <a:pt x="21370" y="10029"/>
                    <a:pt x="21259" y="10245"/>
                    <a:pt x="21101" y="10289"/>
                  </a:cubicBezTo>
                  <a:cubicBezTo>
                    <a:pt x="20961" y="10328"/>
                    <a:pt x="20938" y="10392"/>
                    <a:pt x="20937" y="10395"/>
                  </a:cubicBezTo>
                  <a:cubicBezTo>
                    <a:pt x="20947" y="10476"/>
                    <a:pt x="20984" y="10613"/>
                    <a:pt x="21008" y="10704"/>
                  </a:cubicBezTo>
                  <a:cubicBezTo>
                    <a:pt x="21033" y="10797"/>
                    <a:pt x="21057" y="10888"/>
                    <a:pt x="21073" y="10968"/>
                  </a:cubicBezTo>
                  <a:cubicBezTo>
                    <a:pt x="21085" y="11026"/>
                    <a:pt x="21100" y="11083"/>
                    <a:pt x="21115" y="11140"/>
                  </a:cubicBezTo>
                  <a:cubicBezTo>
                    <a:pt x="21148" y="11270"/>
                    <a:pt x="21184" y="11409"/>
                    <a:pt x="21201" y="11563"/>
                  </a:cubicBezTo>
                  <a:cubicBezTo>
                    <a:pt x="21237" y="11891"/>
                    <a:pt x="21155" y="12209"/>
                    <a:pt x="20987" y="12392"/>
                  </a:cubicBezTo>
                  <a:cubicBezTo>
                    <a:pt x="20919" y="12466"/>
                    <a:pt x="20850" y="12502"/>
                    <a:pt x="20775" y="12502"/>
                  </a:cubicBezTo>
                  <a:cubicBezTo>
                    <a:pt x="20671" y="12502"/>
                    <a:pt x="20573" y="12428"/>
                    <a:pt x="20487" y="12363"/>
                  </a:cubicBezTo>
                  <a:cubicBezTo>
                    <a:pt x="20467" y="12347"/>
                    <a:pt x="20461" y="12347"/>
                    <a:pt x="20455" y="12347"/>
                  </a:cubicBezTo>
                  <a:cubicBezTo>
                    <a:pt x="20428" y="12347"/>
                    <a:pt x="20390" y="12372"/>
                    <a:pt x="20352" y="12396"/>
                  </a:cubicBezTo>
                  <a:cubicBezTo>
                    <a:pt x="20298" y="12430"/>
                    <a:pt x="20231" y="12473"/>
                    <a:pt x="20158" y="12473"/>
                  </a:cubicBezTo>
                  <a:cubicBezTo>
                    <a:pt x="20128" y="12473"/>
                    <a:pt x="20098" y="12466"/>
                    <a:pt x="20071" y="12452"/>
                  </a:cubicBezTo>
                  <a:cubicBezTo>
                    <a:pt x="19992" y="12413"/>
                    <a:pt x="19925" y="12326"/>
                    <a:pt x="19866" y="12248"/>
                  </a:cubicBezTo>
                  <a:cubicBezTo>
                    <a:pt x="19856" y="12234"/>
                    <a:pt x="19846" y="12221"/>
                    <a:pt x="19835" y="12208"/>
                  </a:cubicBezTo>
                  <a:cubicBezTo>
                    <a:pt x="19826" y="12865"/>
                    <a:pt x="19829" y="13682"/>
                    <a:pt x="19840" y="13918"/>
                  </a:cubicBezTo>
                  <a:lnTo>
                    <a:pt x="19841" y="13920"/>
                  </a:lnTo>
                  <a:cubicBezTo>
                    <a:pt x="19850" y="13926"/>
                    <a:pt x="19865" y="13942"/>
                    <a:pt x="19880" y="13960"/>
                  </a:cubicBezTo>
                  <a:cubicBezTo>
                    <a:pt x="19943" y="13973"/>
                    <a:pt x="19998" y="14041"/>
                    <a:pt x="20031" y="14153"/>
                  </a:cubicBezTo>
                  <a:cubicBezTo>
                    <a:pt x="20086" y="14333"/>
                    <a:pt x="20073" y="14583"/>
                    <a:pt x="20051" y="14707"/>
                  </a:cubicBezTo>
                  <a:cubicBezTo>
                    <a:pt x="20030" y="14830"/>
                    <a:pt x="19968" y="15037"/>
                    <a:pt x="19800" y="15037"/>
                  </a:cubicBezTo>
                  <a:cubicBezTo>
                    <a:pt x="19772" y="15037"/>
                    <a:pt x="19745" y="15032"/>
                    <a:pt x="19720" y="15027"/>
                  </a:cubicBezTo>
                  <a:cubicBezTo>
                    <a:pt x="19699" y="15022"/>
                    <a:pt x="19685" y="15022"/>
                    <a:pt x="19670" y="15022"/>
                  </a:cubicBezTo>
                  <a:cubicBezTo>
                    <a:pt x="19551" y="15022"/>
                    <a:pt x="19469" y="15014"/>
                    <a:pt x="19406" y="14909"/>
                  </a:cubicBezTo>
                  <a:cubicBezTo>
                    <a:pt x="19392" y="14885"/>
                    <a:pt x="19380" y="14858"/>
                    <a:pt x="19370" y="14831"/>
                  </a:cubicBezTo>
                  <a:cubicBezTo>
                    <a:pt x="19361" y="14850"/>
                    <a:pt x="19350" y="14869"/>
                    <a:pt x="19338" y="14886"/>
                  </a:cubicBezTo>
                  <a:cubicBezTo>
                    <a:pt x="19264" y="14994"/>
                    <a:pt x="19191" y="15006"/>
                    <a:pt x="19138" y="15015"/>
                  </a:cubicBezTo>
                  <a:cubicBezTo>
                    <a:pt x="19112" y="15020"/>
                    <a:pt x="19092" y="15023"/>
                    <a:pt x="19077" y="15034"/>
                  </a:cubicBezTo>
                  <a:cubicBezTo>
                    <a:pt x="19070" y="15040"/>
                    <a:pt x="19062" y="15046"/>
                    <a:pt x="19054" y="15052"/>
                  </a:cubicBezTo>
                  <a:lnTo>
                    <a:pt x="19059" y="15263"/>
                  </a:lnTo>
                  <a:cubicBezTo>
                    <a:pt x="19061" y="15344"/>
                    <a:pt x="19060" y="15428"/>
                    <a:pt x="19058" y="15511"/>
                  </a:cubicBezTo>
                  <a:cubicBezTo>
                    <a:pt x="19056" y="15643"/>
                    <a:pt x="19054" y="15767"/>
                    <a:pt x="19072" y="15853"/>
                  </a:cubicBezTo>
                  <a:cubicBezTo>
                    <a:pt x="19082" y="15893"/>
                    <a:pt x="19146" y="16061"/>
                    <a:pt x="19184" y="16162"/>
                  </a:cubicBezTo>
                  <a:cubicBezTo>
                    <a:pt x="19430" y="16810"/>
                    <a:pt x="19613" y="17340"/>
                    <a:pt x="19556" y="17766"/>
                  </a:cubicBezTo>
                  <a:cubicBezTo>
                    <a:pt x="19530" y="17958"/>
                    <a:pt x="19459" y="18050"/>
                    <a:pt x="19412" y="18112"/>
                  </a:cubicBezTo>
                  <a:cubicBezTo>
                    <a:pt x="19401" y="18126"/>
                    <a:pt x="19384" y="18148"/>
                    <a:pt x="19379" y="18157"/>
                  </a:cubicBezTo>
                  <a:cubicBezTo>
                    <a:pt x="19373" y="18176"/>
                    <a:pt x="19356" y="18225"/>
                    <a:pt x="19388" y="18421"/>
                  </a:cubicBezTo>
                  <a:cubicBezTo>
                    <a:pt x="19394" y="18463"/>
                    <a:pt x="19402" y="18502"/>
                    <a:pt x="19410" y="18542"/>
                  </a:cubicBezTo>
                  <a:lnTo>
                    <a:pt x="19422" y="18604"/>
                  </a:lnTo>
                  <a:cubicBezTo>
                    <a:pt x="19426" y="18624"/>
                    <a:pt x="19432" y="18664"/>
                    <a:pt x="19441" y="18720"/>
                  </a:cubicBezTo>
                  <a:lnTo>
                    <a:pt x="19590" y="19700"/>
                  </a:lnTo>
                  <a:lnTo>
                    <a:pt x="19218" y="19055"/>
                  </a:lnTo>
                  <a:cubicBezTo>
                    <a:pt x="19174" y="18978"/>
                    <a:pt x="19087" y="18953"/>
                    <a:pt x="19017" y="18939"/>
                  </a:cubicBezTo>
                  <a:cubicBezTo>
                    <a:pt x="18838" y="18899"/>
                    <a:pt x="18800" y="18864"/>
                    <a:pt x="18681" y="18628"/>
                  </a:cubicBezTo>
                  <a:cubicBezTo>
                    <a:pt x="18535" y="18340"/>
                    <a:pt x="18216" y="18339"/>
                    <a:pt x="17958" y="18338"/>
                  </a:cubicBezTo>
                  <a:cubicBezTo>
                    <a:pt x="17860" y="18338"/>
                    <a:pt x="17769" y="18337"/>
                    <a:pt x="17695" y="18324"/>
                  </a:cubicBezTo>
                  <a:cubicBezTo>
                    <a:pt x="17633" y="18312"/>
                    <a:pt x="17573" y="18280"/>
                    <a:pt x="17514" y="18247"/>
                  </a:cubicBezTo>
                  <a:cubicBezTo>
                    <a:pt x="17459" y="18216"/>
                    <a:pt x="17408" y="18188"/>
                    <a:pt x="17362" y="18186"/>
                  </a:cubicBezTo>
                  <a:cubicBezTo>
                    <a:pt x="17331" y="18186"/>
                    <a:pt x="17306" y="18205"/>
                    <a:pt x="17270" y="18231"/>
                  </a:cubicBezTo>
                  <a:cubicBezTo>
                    <a:pt x="17222" y="18266"/>
                    <a:pt x="17163" y="18310"/>
                    <a:pt x="17089" y="18310"/>
                  </a:cubicBezTo>
                  <a:cubicBezTo>
                    <a:pt x="17039" y="18307"/>
                    <a:pt x="17008" y="18302"/>
                    <a:pt x="16980" y="18297"/>
                  </a:cubicBezTo>
                  <a:cubicBezTo>
                    <a:pt x="16953" y="18292"/>
                    <a:pt x="16932" y="18289"/>
                    <a:pt x="16910" y="18289"/>
                  </a:cubicBezTo>
                  <a:cubicBezTo>
                    <a:pt x="16881" y="18289"/>
                    <a:pt x="16856" y="18296"/>
                    <a:pt x="16817" y="18334"/>
                  </a:cubicBezTo>
                  <a:cubicBezTo>
                    <a:pt x="16746" y="18404"/>
                    <a:pt x="16669" y="18440"/>
                    <a:pt x="16587" y="18440"/>
                  </a:cubicBezTo>
                  <a:cubicBezTo>
                    <a:pt x="16503" y="18440"/>
                    <a:pt x="16411" y="18401"/>
                    <a:pt x="16309" y="18322"/>
                  </a:cubicBezTo>
                  <a:lnTo>
                    <a:pt x="16261" y="18286"/>
                  </a:lnTo>
                  <a:cubicBezTo>
                    <a:pt x="16142" y="18198"/>
                    <a:pt x="15981" y="18079"/>
                    <a:pt x="15906" y="17828"/>
                  </a:cubicBezTo>
                  <a:cubicBezTo>
                    <a:pt x="15903" y="17828"/>
                    <a:pt x="15898" y="17827"/>
                    <a:pt x="15892" y="17827"/>
                  </a:cubicBezTo>
                  <a:cubicBezTo>
                    <a:pt x="15812" y="17827"/>
                    <a:pt x="15708" y="17916"/>
                    <a:pt x="15687" y="17952"/>
                  </a:cubicBezTo>
                  <a:cubicBezTo>
                    <a:pt x="15666" y="17998"/>
                    <a:pt x="15672" y="18200"/>
                    <a:pt x="15675" y="18321"/>
                  </a:cubicBezTo>
                  <a:cubicBezTo>
                    <a:pt x="15678" y="18418"/>
                    <a:pt x="15680" y="18508"/>
                    <a:pt x="15678" y="18586"/>
                  </a:cubicBezTo>
                  <a:lnTo>
                    <a:pt x="15669" y="18903"/>
                  </a:lnTo>
                  <a:lnTo>
                    <a:pt x="15523" y="18873"/>
                  </a:lnTo>
                  <a:cubicBezTo>
                    <a:pt x="15454" y="18858"/>
                    <a:pt x="15349" y="18792"/>
                    <a:pt x="15217" y="18708"/>
                  </a:cubicBezTo>
                  <a:cubicBezTo>
                    <a:pt x="15005" y="18573"/>
                    <a:pt x="14721" y="18392"/>
                    <a:pt x="14528" y="18392"/>
                  </a:cubicBezTo>
                  <a:cubicBezTo>
                    <a:pt x="14414" y="18392"/>
                    <a:pt x="14387" y="18449"/>
                    <a:pt x="14379" y="18486"/>
                  </a:cubicBezTo>
                  <a:lnTo>
                    <a:pt x="14405" y="18795"/>
                  </a:lnTo>
                  <a:lnTo>
                    <a:pt x="14352" y="18806"/>
                  </a:lnTo>
                  <a:cubicBezTo>
                    <a:pt x="14329" y="18963"/>
                    <a:pt x="14293" y="19118"/>
                    <a:pt x="14277" y="19160"/>
                  </a:cubicBezTo>
                  <a:cubicBezTo>
                    <a:pt x="14210" y="19342"/>
                    <a:pt x="14116" y="19407"/>
                    <a:pt x="14041" y="19460"/>
                  </a:cubicBezTo>
                  <a:lnTo>
                    <a:pt x="14013" y="19481"/>
                  </a:lnTo>
                  <a:cubicBezTo>
                    <a:pt x="14005" y="19530"/>
                    <a:pt x="13995" y="19579"/>
                    <a:pt x="13979" y="19633"/>
                  </a:cubicBezTo>
                  <a:cubicBezTo>
                    <a:pt x="13936" y="19773"/>
                    <a:pt x="13872" y="19875"/>
                    <a:pt x="13820" y="19956"/>
                  </a:cubicBezTo>
                  <a:lnTo>
                    <a:pt x="13786" y="20012"/>
                  </a:lnTo>
                  <a:cubicBezTo>
                    <a:pt x="13755" y="20061"/>
                    <a:pt x="13723" y="20106"/>
                    <a:pt x="13692" y="20151"/>
                  </a:cubicBezTo>
                  <a:cubicBezTo>
                    <a:pt x="13629" y="20241"/>
                    <a:pt x="13569" y="20326"/>
                    <a:pt x="13531" y="20428"/>
                  </a:cubicBezTo>
                  <a:cubicBezTo>
                    <a:pt x="13507" y="20492"/>
                    <a:pt x="13478" y="20550"/>
                    <a:pt x="13449" y="20607"/>
                  </a:cubicBezTo>
                  <a:cubicBezTo>
                    <a:pt x="13429" y="20647"/>
                    <a:pt x="13407" y="20689"/>
                    <a:pt x="13396" y="20722"/>
                  </a:cubicBezTo>
                  <a:cubicBezTo>
                    <a:pt x="13359" y="20831"/>
                    <a:pt x="13358" y="20963"/>
                    <a:pt x="13356" y="21145"/>
                  </a:cubicBezTo>
                  <a:lnTo>
                    <a:pt x="13354" y="21288"/>
                  </a:lnTo>
                  <a:lnTo>
                    <a:pt x="13347" y="21566"/>
                  </a:lnTo>
                  <a:lnTo>
                    <a:pt x="13202" y="21600"/>
                  </a:lnTo>
                  <a:lnTo>
                    <a:pt x="13199" y="21600"/>
                  </a:lnTo>
                  <a:close/>
                </a:path>
              </a:pathLst>
            </a:cu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51" name="Google Shape;651;p12"/>
            <p:cNvSpPr/>
            <p:nvPr/>
          </p:nvSpPr>
          <p:spPr>
            <a:xfrm>
              <a:off x="12588532" y="4102027"/>
              <a:ext cx="781856" cy="324729"/>
            </a:xfrm>
            <a:custGeom>
              <a:rect b="b" l="l" r="r" t="t"/>
              <a:pathLst>
                <a:path extrusionOk="0" h="21600" w="21597">
                  <a:moveTo>
                    <a:pt x="11898" y="21598"/>
                  </a:moveTo>
                  <a:cubicBezTo>
                    <a:pt x="11750" y="21577"/>
                    <a:pt x="11610" y="21356"/>
                    <a:pt x="11464" y="20924"/>
                  </a:cubicBezTo>
                  <a:cubicBezTo>
                    <a:pt x="11430" y="20824"/>
                    <a:pt x="11131" y="19916"/>
                    <a:pt x="11172" y="19250"/>
                  </a:cubicBezTo>
                  <a:cubicBezTo>
                    <a:pt x="11174" y="19213"/>
                    <a:pt x="11177" y="19177"/>
                    <a:pt x="11180" y="19142"/>
                  </a:cubicBezTo>
                  <a:cubicBezTo>
                    <a:pt x="11154" y="19175"/>
                    <a:pt x="11126" y="19204"/>
                    <a:pt x="11096" y="19226"/>
                  </a:cubicBezTo>
                  <a:cubicBezTo>
                    <a:pt x="11030" y="19274"/>
                    <a:pt x="10963" y="19298"/>
                    <a:pt x="10897" y="19298"/>
                  </a:cubicBezTo>
                  <a:cubicBezTo>
                    <a:pt x="10672" y="19298"/>
                    <a:pt x="10490" y="19030"/>
                    <a:pt x="10344" y="18816"/>
                  </a:cubicBezTo>
                  <a:cubicBezTo>
                    <a:pt x="10260" y="18691"/>
                    <a:pt x="10165" y="18552"/>
                    <a:pt x="10112" y="18552"/>
                  </a:cubicBezTo>
                  <a:cubicBezTo>
                    <a:pt x="10066" y="18567"/>
                    <a:pt x="10025" y="18674"/>
                    <a:pt x="9926" y="19012"/>
                  </a:cubicBezTo>
                  <a:cubicBezTo>
                    <a:pt x="9857" y="19245"/>
                    <a:pt x="9784" y="19495"/>
                    <a:pt x="9682" y="19687"/>
                  </a:cubicBezTo>
                  <a:cubicBezTo>
                    <a:pt x="9447" y="20134"/>
                    <a:pt x="9128" y="20388"/>
                    <a:pt x="8876" y="20560"/>
                  </a:cubicBezTo>
                  <a:lnTo>
                    <a:pt x="8775" y="20632"/>
                  </a:lnTo>
                  <a:cubicBezTo>
                    <a:pt x="8585" y="20771"/>
                    <a:pt x="8352" y="20941"/>
                    <a:pt x="8125" y="20941"/>
                  </a:cubicBezTo>
                  <a:cubicBezTo>
                    <a:pt x="7993" y="20941"/>
                    <a:pt x="7875" y="20882"/>
                    <a:pt x="7774" y="20766"/>
                  </a:cubicBezTo>
                  <a:cubicBezTo>
                    <a:pt x="7579" y="20541"/>
                    <a:pt x="7436" y="20130"/>
                    <a:pt x="7310" y="19768"/>
                  </a:cubicBezTo>
                  <a:cubicBezTo>
                    <a:pt x="7226" y="19528"/>
                    <a:pt x="7153" y="19316"/>
                    <a:pt x="7082" y="19192"/>
                  </a:cubicBezTo>
                  <a:cubicBezTo>
                    <a:pt x="6852" y="18788"/>
                    <a:pt x="6505" y="18407"/>
                    <a:pt x="6239" y="18266"/>
                  </a:cubicBezTo>
                  <a:cubicBezTo>
                    <a:pt x="6152" y="18219"/>
                    <a:pt x="6050" y="18197"/>
                    <a:pt x="5919" y="18197"/>
                  </a:cubicBezTo>
                  <a:cubicBezTo>
                    <a:pt x="5905" y="18197"/>
                    <a:pt x="5892" y="18197"/>
                    <a:pt x="5879" y="18197"/>
                  </a:cubicBezTo>
                  <a:cubicBezTo>
                    <a:pt x="5878" y="18255"/>
                    <a:pt x="5878" y="18312"/>
                    <a:pt x="5878" y="18363"/>
                  </a:cubicBezTo>
                  <a:cubicBezTo>
                    <a:pt x="5876" y="18920"/>
                    <a:pt x="5874" y="19122"/>
                    <a:pt x="5837" y="19314"/>
                  </a:cubicBezTo>
                  <a:cubicBezTo>
                    <a:pt x="5707" y="20003"/>
                    <a:pt x="5421" y="20014"/>
                    <a:pt x="5284" y="20019"/>
                  </a:cubicBezTo>
                  <a:cubicBezTo>
                    <a:pt x="5245" y="20021"/>
                    <a:pt x="5219" y="20019"/>
                    <a:pt x="5197" y="20030"/>
                  </a:cubicBezTo>
                  <a:cubicBezTo>
                    <a:pt x="5153" y="20052"/>
                    <a:pt x="5118" y="20101"/>
                    <a:pt x="5059" y="20187"/>
                  </a:cubicBezTo>
                  <a:cubicBezTo>
                    <a:pt x="4962" y="20327"/>
                    <a:pt x="4830" y="20516"/>
                    <a:pt x="4636" y="20516"/>
                  </a:cubicBezTo>
                  <a:cubicBezTo>
                    <a:pt x="4342" y="20477"/>
                    <a:pt x="4072" y="20152"/>
                    <a:pt x="3778" y="19495"/>
                  </a:cubicBezTo>
                  <a:lnTo>
                    <a:pt x="3717" y="19358"/>
                  </a:lnTo>
                  <a:cubicBezTo>
                    <a:pt x="3581" y="19051"/>
                    <a:pt x="3429" y="18705"/>
                    <a:pt x="3294" y="18685"/>
                  </a:cubicBezTo>
                  <a:cubicBezTo>
                    <a:pt x="3268" y="18686"/>
                    <a:pt x="3244" y="18709"/>
                    <a:pt x="3192" y="18761"/>
                  </a:cubicBezTo>
                  <a:cubicBezTo>
                    <a:pt x="3115" y="18838"/>
                    <a:pt x="3022" y="18931"/>
                    <a:pt x="2900" y="18938"/>
                  </a:cubicBezTo>
                  <a:lnTo>
                    <a:pt x="2900" y="18938"/>
                  </a:lnTo>
                  <a:cubicBezTo>
                    <a:pt x="2680" y="18938"/>
                    <a:pt x="2396" y="18837"/>
                    <a:pt x="2391" y="17971"/>
                  </a:cubicBezTo>
                  <a:cubicBezTo>
                    <a:pt x="2390" y="17896"/>
                    <a:pt x="2390" y="17870"/>
                    <a:pt x="2385" y="17842"/>
                  </a:cubicBezTo>
                  <a:cubicBezTo>
                    <a:pt x="2334" y="17559"/>
                    <a:pt x="2242" y="17355"/>
                    <a:pt x="2116" y="17074"/>
                  </a:cubicBezTo>
                  <a:cubicBezTo>
                    <a:pt x="2060" y="16949"/>
                    <a:pt x="2001" y="16818"/>
                    <a:pt x="1941" y="16669"/>
                  </a:cubicBezTo>
                  <a:cubicBezTo>
                    <a:pt x="1839" y="16308"/>
                    <a:pt x="1741" y="16020"/>
                    <a:pt x="1641" y="15725"/>
                  </a:cubicBezTo>
                  <a:cubicBezTo>
                    <a:pt x="1514" y="15347"/>
                    <a:pt x="1403" y="15015"/>
                    <a:pt x="1315" y="14696"/>
                  </a:cubicBezTo>
                  <a:cubicBezTo>
                    <a:pt x="1281" y="14568"/>
                    <a:pt x="1264" y="14445"/>
                    <a:pt x="1255" y="14341"/>
                  </a:cubicBezTo>
                  <a:cubicBezTo>
                    <a:pt x="1253" y="14338"/>
                    <a:pt x="1251" y="14336"/>
                    <a:pt x="1249" y="14333"/>
                  </a:cubicBezTo>
                  <a:cubicBezTo>
                    <a:pt x="1198" y="14266"/>
                    <a:pt x="1134" y="14182"/>
                    <a:pt x="1082" y="14023"/>
                  </a:cubicBezTo>
                  <a:cubicBezTo>
                    <a:pt x="986" y="13744"/>
                    <a:pt x="837" y="13310"/>
                    <a:pt x="881" y="12787"/>
                  </a:cubicBezTo>
                  <a:cubicBezTo>
                    <a:pt x="898" y="12582"/>
                    <a:pt x="943" y="12401"/>
                    <a:pt x="1010" y="12261"/>
                  </a:cubicBezTo>
                  <a:cubicBezTo>
                    <a:pt x="993" y="11996"/>
                    <a:pt x="925" y="11023"/>
                    <a:pt x="925" y="11023"/>
                  </a:cubicBezTo>
                  <a:cubicBezTo>
                    <a:pt x="890" y="10518"/>
                    <a:pt x="864" y="10140"/>
                    <a:pt x="855" y="9835"/>
                  </a:cubicBezTo>
                  <a:cubicBezTo>
                    <a:pt x="466" y="9798"/>
                    <a:pt x="48" y="9605"/>
                    <a:pt x="18" y="7914"/>
                  </a:cubicBezTo>
                  <a:cubicBezTo>
                    <a:pt x="4" y="7156"/>
                    <a:pt x="79" y="6521"/>
                    <a:pt x="234" y="6066"/>
                  </a:cubicBezTo>
                  <a:cubicBezTo>
                    <a:pt x="164" y="6000"/>
                    <a:pt x="108" y="5905"/>
                    <a:pt x="66" y="5756"/>
                  </a:cubicBezTo>
                  <a:lnTo>
                    <a:pt x="16" y="5575"/>
                  </a:lnTo>
                  <a:lnTo>
                    <a:pt x="0" y="5276"/>
                  </a:lnTo>
                  <a:lnTo>
                    <a:pt x="14" y="5023"/>
                  </a:lnTo>
                  <a:lnTo>
                    <a:pt x="26" y="4884"/>
                  </a:lnTo>
                  <a:lnTo>
                    <a:pt x="84" y="4793"/>
                  </a:lnTo>
                  <a:cubicBezTo>
                    <a:pt x="109" y="4667"/>
                    <a:pt x="156" y="4561"/>
                    <a:pt x="197" y="4469"/>
                  </a:cubicBezTo>
                  <a:lnTo>
                    <a:pt x="232" y="4384"/>
                  </a:lnTo>
                  <a:cubicBezTo>
                    <a:pt x="249" y="4305"/>
                    <a:pt x="260" y="4132"/>
                    <a:pt x="273" y="3949"/>
                  </a:cubicBezTo>
                  <a:cubicBezTo>
                    <a:pt x="311" y="3430"/>
                    <a:pt x="358" y="2974"/>
                    <a:pt x="543" y="2656"/>
                  </a:cubicBezTo>
                  <a:cubicBezTo>
                    <a:pt x="542" y="2651"/>
                    <a:pt x="542" y="2648"/>
                    <a:pt x="542" y="2647"/>
                  </a:cubicBezTo>
                  <a:cubicBezTo>
                    <a:pt x="538" y="2639"/>
                    <a:pt x="521" y="2606"/>
                    <a:pt x="506" y="2576"/>
                  </a:cubicBezTo>
                  <a:cubicBezTo>
                    <a:pt x="428" y="2411"/>
                    <a:pt x="244" y="2027"/>
                    <a:pt x="296" y="1417"/>
                  </a:cubicBezTo>
                  <a:cubicBezTo>
                    <a:pt x="350" y="763"/>
                    <a:pt x="635" y="567"/>
                    <a:pt x="757" y="483"/>
                  </a:cubicBezTo>
                  <a:lnTo>
                    <a:pt x="935" y="355"/>
                  </a:lnTo>
                  <a:cubicBezTo>
                    <a:pt x="1099" y="232"/>
                    <a:pt x="1271" y="105"/>
                    <a:pt x="1459" y="48"/>
                  </a:cubicBezTo>
                  <a:lnTo>
                    <a:pt x="1617" y="0"/>
                  </a:lnTo>
                  <a:cubicBezTo>
                    <a:pt x="1617" y="0"/>
                    <a:pt x="1779" y="515"/>
                    <a:pt x="1792" y="555"/>
                  </a:cubicBezTo>
                  <a:cubicBezTo>
                    <a:pt x="1801" y="546"/>
                    <a:pt x="1811" y="537"/>
                    <a:pt x="1821" y="529"/>
                  </a:cubicBezTo>
                  <a:cubicBezTo>
                    <a:pt x="1935" y="438"/>
                    <a:pt x="2039" y="426"/>
                    <a:pt x="2118" y="426"/>
                  </a:cubicBezTo>
                  <a:lnTo>
                    <a:pt x="2466" y="450"/>
                  </a:lnTo>
                  <a:lnTo>
                    <a:pt x="2498" y="1046"/>
                  </a:lnTo>
                  <a:lnTo>
                    <a:pt x="2501" y="1231"/>
                  </a:lnTo>
                  <a:cubicBezTo>
                    <a:pt x="2502" y="1310"/>
                    <a:pt x="2503" y="1390"/>
                    <a:pt x="2506" y="1410"/>
                  </a:cubicBezTo>
                  <a:cubicBezTo>
                    <a:pt x="2571" y="1614"/>
                    <a:pt x="2632" y="1790"/>
                    <a:pt x="2695" y="1875"/>
                  </a:cubicBezTo>
                  <a:cubicBezTo>
                    <a:pt x="2973" y="2256"/>
                    <a:pt x="3290" y="2548"/>
                    <a:pt x="3636" y="2740"/>
                  </a:cubicBezTo>
                  <a:cubicBezTo>
                    <a:pt x="3831" y="2850"/>
                    <a:pt x="4020" y="2862"/>
                    <a:pt x="4221" y="2875"/>
                  </a:cubicBezTo>
                  <a:cubicBezTo>
                    <a:pt x="4344" y="2882"/>
                    <a:pt x="4467" y="2891"/>
                    <a:pt x="4596" y="2919"/>
                  </a:cubicBezTo>
                  <a:cubicBezTo>
                    <a:pt x="4776" y="2962"/>
                    <a:pt x="4938" y="3104"/>
                    <a:pt x="5081" y="3229"/>
                  </a:cubicBezTo>
                  <a:cubicBezTo>
                    <a:pt x="5214" y="3345"/>
                    <a:pt x="5340" y="3455"/>
                    <a:pt x="5441" y="3455"/>
                  </a:cubicBezTo>
                  <a:cubicBezTo>
                    <a:pt x="5520" y="3455"/>
                    <a:pt x="5584" y="3383"/>
                    <a:pt x="5655" y="3215"/>
                  </a:cubicBezTo>
                  <a:cubicBezTo>
                    <a:pt x="5969" y="2478"/>
                    <a:pt x="6469" y="1701"/>
                    <a:pt x="6993" y="1134"/>
                  </a:cubicBezTo>
                  <a:cubicBezTo>
                    <a:pt x="7399" y="698"/>
                    <a:pt x="7727" y="637"/>
                    <a:pt x="8020" y="637"/>
                  </a:cubicBezTo>
                  <a:cubicBezTo>
                    <a:pt x="8121" y="637"/>
                    <a:pt x="8226" y="646"/>
                    <a:pt x="8338" y="657"/>
                  </a:cubicBezTo>
                  <a:lnTo>
                    <a:pt x="8526" y="679"/>
                  </a:lnTo>
                  <a:cubicBezTo>
                    <a:pt x="8674" y="697"/>
                    <a:pt x="8822" y="715"/>
                    <a:pt x="8965" y="715"/>
                  </a:cubicBezTo>
                  <a:cubicBezTo>
                    <a:pt x="9023" y="715"/>
                    <a:pt x="9079" y="712"/>
                    <a:pt x="9135" y="704"/>
                  </a:cubicBezTo>
                  <a:cubicBezTo>
                    <a:pt x="9175" y="699"/>
                    <a:pt x="9229" y="640"/>
                    <a:pt x="9287" y="578"/>
                  </a:cubicBezTo>
                  <a:cubicBezTo>
                    <a:pt x="9375" y="482"/>
                    <a:pt x="9479" y="368"/>
                    <a:pt x="9603" y="343"/>
                  </a:cubicBezTo>
                  <a:cubicBezTo>
                    <a:pt x="9603" y="343"/>
                    <a:pt x="9603" y="343"/>
                    <a:pt x="9604" y="343"/>
                  </a:cubicBezTo>
                  <a:cubicBezTo>
                    <a:pt x="9962" y="343"/>
                    <a:pt x="10132" y="925"/>
                    <a:pt x="10244" y="1311"/>
                  </a:cubicBezTo>
                  <a:cubicBezTo>
                    <a:pt x="10279" y="1427"/>
                    <a:pt x="10316" y="1553"/>
                    <a:pt x="10347" y="1632"/>
                  </a:cubicBezTo>
                  <a:cubicBezTo>
                    <a:pt x="10393" y="1610"/>
                    <a:pt x="10445" y="1553"/>
                    <a:pt x="10489" y="1505"/>
                  </a:cubicBezTo>
                  <a:cubicBezTo>
                    <a:pt x="10595" y="1389"/>
                    <a:pt x="10714" y="1259"/>
                    <a:pt x="10841" y="1259"/>
                  </a:cubicBezTo>
                  <a:cubicBezTo>
                    <a:pt x="10968" y="1259"/>
                    <a:pt x="11080" y="1387"/>
                    <a:pt x="11156" y="1619"/>
                  </a:cubicBezTo>
                  <a:cubicBezTo>
                    <a:pt x="11231" y="1846"/>
                    <a:pt x="11278" y="2098"/>
                    <a:pt x="11320" y="2321"/>
                  </a:cubicBezTo>
                  <a:cubicBezTo>
                    <a:pt x="11401" y="2750"/>
                    <a:pt x="11420" y="2773"/>
                    <a:pt x="11449" y="2778"/>
                  </a:cubicBezTo>
                  <a:cubicBezTo>
                    <a:pt x="11486" y="2777"/>
                    <a:pt x="11536" y="2734"/>
                    <a:pt x="11595" y="2684"/>
                  </a:cubicBezTo>
                  <a:cubicBezTo>
                    <a:pt x="11690" y="2602"/>
                    <a:pt x="11793" y="2512"/>
                    <a:pt x="11915" y="2512"/>
                  </a:cubicBezTo>
                  <a:cubicBezTo>
                    <a:pt x="12066" y="2512"/>
                    <a:pt x="12205" y="2660"/>
                    <a:pt x="12316" y="2937"/>
                  </a:cubicBezTo>
                  <a:cubicBezTo>
                    <a:pt x="12395" y="3134"/>
                    <a:pt x="12428" y="3297"/>
                    <a:pt x="12445" y="3385"/>
                  </a:cubicBezTo>
                  <a:cubicBezTo>
                    <a:pt x="12521" y="3415"/>
                    <a:pt x="12606" y="3451"/>
                    <a:pt x="12696" y="3493"/>
                  </a:cubicBezTo>
                  <a:cubicBezTo>
                    <a:pt x="12769" y="3527"/>
                    <a:pt x="12841" y="3561"/>
                    <a:pt x="12910" y="3606"/>
                  </a:cubicBezTo>
                  <a:cubicBezTo>
                    <a:pt x="12994" y="3661"/>
                    <a:pt x="13075" y="3733"/>
                    <a:pt x="13156" y="3808"/>
                  </a:cubicBezTo>
                  <a:cubicBezTo>
                    <a:pt x="13280" y="3919"/>
                    <a:pt x="13396" y="4024"/>
                    <a:pt x="13495" y="4024"/>
                  </a:cubicBezTo>
                  <a:cubicBezTo>
                    <a:pt x="13530" y="4024"/>
                    <a:pt x="13561" y="4013"/>
                    <a:pt x="13592" y="3987"/>
                  </a:cubicBezTo>
                  <a:cubicBezTo>
                    <a:pt x="13920" y="3716"/>
                    <a:pt x="14277" y="3573"/>
                    <a:pt x="14624" y="3573"/>
                  </a:cubicBezTo>
                  <a:lnTo>
                    <a:pt x="14714" y="3577"/>
                  </a:lnTo>
                  <a:cubicBezTo>
                    <a:pt x="14857" y="3586"/>
                    <a:pt x="14992" y="3643"/>
                    <a:pt x="15125" y="3702"/>
                  </a:cubicBezTo>
                  <a:cubicBezTo>
                    <a:pt x="15238" y="3752"/>
                    <a:pt x="15344" y="3801"/>
                    <a:pt x="15448" y="3801"/>
                  </a:cubicBezTo>
                  <a:cubicBezTo>
                    <a:pt x="15529" y="3801"/>
                    <a:pt x="15597" y="3772"/>
                    <a:pt x="15667" y="3704"/>
                  </a:cubicBezTo>
                  <a:cubicBezTo>
                    <a:pt x="15952" y="3433"/>
                    <a:pt x="16246" y="3052"/>
                    <a:pt x="16620" y="2469"/>
                  </a:cubicBezTo>
                  <a:lnTo>
                    <a:pt x="16767" y="2230"/>
                  </a:lnTo>
                  <a:lnTo>
                    <a:pt x="16862" y="2220"/>
                  </a:lnTo>
                  <a:lnTo>
                    <a:pt x="17054" y="2251"/>
                  </a:lnTo>
                  <a:cubicBezTo>
                    <a:pt x="17182" y="2275"/>
                    <a:pt x="17316" y="2300"/>
                    <a:pt x="17445" y="2300"/>
                  </a:cubicBezTo>
                  <a:cubicBezTo>
                    <a:pt x="17575" y="2300"/>
                    <a:pt x="17677" y="2272"/>
                    <a:pt x="17748" y="2217"/>
                  </a:cubicBezTo>
                  <a:cubicBezTo>
                    <a:pt x="17763" y="2206"/>
                    <a:pt x="17777" y="2184"/>
                    <a:pt x="17805" y="2137"/>
                  </a:cubicBezTo>
                  <a:cubicBezTo>
                    <a:pt x="17869" y="2032"/>
                    <a:pt x="17976" y="1855"/>
                    <a:pt x="18141" y="1855"/>
                  </a:cubicBezTo>
                  <a:cubicBezTo>
                    <a:pt x="18378" y="1860"/>
                    <a:pt x="18520" y="2189"/>
                    <a:pt x="18613" y="2407"/>
                  </a:cubicBezTo>
                  <a:lnTo>
                    <a:pt x="18725" y="2672"/>
                  </a:lnTo>
                  <a:cubicBezTo>
                    <a:pt x="18837" y="2942"/>
                    <a:pt x="18940" y="3191"/>
                    <a:pt x="19037" y="3201"/>
                  </a:cubicBezTo>
                  <a:lnTo>
                    <a:pt x="19263" y="3226"/>
                  </a:lnTo>
                  <a:lnTo>
                    <a:pt x="19311" y="3881"/>
                  </a:lnTo>
                  <a:cubicBezTo>
                    <a:pt x="19330" y="4104"/>
                    <a:pt x="19371" y="4331"/>
                    <a:pt x="19414" y="4571"/>
                  </a:cubicBezTo>
                  <a:cubicBezTo>
                    <a:pt x="19464" y="4854"/>
                    <a:pt x="19513" y="5132"/>
                    <a:pt x="19543" y="5423"/>
                  </a:cubicBezTo>
                  <a:cubicBezTo>
                    <a:pt x="19599" y="5973"/>
                    <a:pt x="19657" y="6535"/>
                    <a:pt x="19748" y="6849"/>
                  </a:cubicBezTo>
                  <a:cubicBezTo>
                    <a:pt x="19752" y="6851"/>
                    <a:pt x="19784" y="6880"/>
                    <a:pt x="19914" y="6880"/>
                  </a:cubicBezTo>
                  <a:lnTo>
                    <a:pt x="20020" y="6879"/>
                  </a:lnTo>
                  <a:cubicBezTo>
                    <a:pt x="20129" y="6879"/>
                    <a:pt x="20255" y="6889"/>
                    <a:pt x="20375" y="7004"/>
                  </a:cubicBezTo>
                  <a:cubicBezTo>
                    <a:pt x="20608" y="7232"/>
                    <a:pt x="20777" y="7625"/>
                    <a:pt x="20907" y="8242"/>
                  </a:cubicBezTo>
                  <a:lnTo>
                    <a:pt x="20960" y="8490"/>
                  </a:lnTo>
                  <a:lnTo>
                    <a:pt x="20636" y="9098"/>
                  </a:lnTo>
                  <a:cubicBezTo>
                    <a:pt x="20595" y="9652"/>
                    <a:pt x="20490" y="9931"/>
                    <a:pt x="20369" y="10084"/>
                  </a:cubicBezTo>
                  <a:cubicBezTo>
                    <a:pt x="20370" y="10090"/>
                    <a:pt x="20371" y="10095"/>
                    <a:pt x="20373" y="10100"/>
                  </a:cubicBezTo>
                  <a:cubicBezTo>
                    <a:pt x="20430" y="10305"/>
                    <a:pt x="20486" y="10511"/>
                    <a:pt x="20531" y="10732"/>
                  </a:cubicBezTo>
                  <a:cubicBezTo>
                    <a:pt x="20596" y="11050"/>
                    <a:pt x="20622" y="11358"/>
                    <a:pt x="20645" y="11630"/>
                  </a:cubicBezTo>
                  <a:cubicBezTo>
                    <a:pt x="20659" y="11795"/>
                    <a:pt x="20670" y="11934"/>
                    <a:pt x="20689" y="12070"/>
                  </a:cubicBezTo>
                  <a:cubicBezTo>
                    <a:pt x="20777" y="12691"/>
                    <a:pt x="20853" y="13225"/>
                    <a:pt x="20800" y="13954"/>
                  </a:cubicBezTo>
                  <a:cubicBezTo>
                    <a:pt x="20866" y="14037"/>
                    <a:pt x="20936" y="14155"/>
                    <a:pt x="21010" y="14347"/>
                  </a:cubicBezTo>
                  <a:cubicBezTo>
                    <a:pt x="21110" y="14597"/>
                    <a:pt x="21162" y="14864"/>
                    <a:pt x="21207" y="15100"/>
                  </a:cubicBezTo>
                  <a:cubicBezTo>
                    <a:pt x="21207" y="15100"/>
                    <a:pt x="21274" y="15419"/>
                    <a:pt x="21282" y="15453"/>
                  </a:cubicBezTo>
                  <a:lnTo>
                    <a:pt x="21363" y="15532"/>
                  </a:lnTo>
                  <a:cubicBezTo>
                    <a:pt x="21573" y="15754"/>
                    <a:pt x="21597" y="16143"/>
                    <a:pt x="21597" y="16301"/>
                  </a:cubicBezTo>
                  <a:cubicBezTo>
                    <a:pt x="21600" y="16881"/>
                    <a:pt x="21356" y="17153"/>
                    <a:pt x="21276" y="17243"/>
                  </a:cubicBezTo>
                  <a:cubicBezTo>
                    <a:pt x="21211" y="17316"/>
                    <a:pt x="21149" y="17369"/>
                    <a:pt x="21133" y="17383"/>
                  </a:cubicBezTo>
                  <a:cubicBezTo>
                    <a:pt x="21123" y="17396"/>
                    <a:pt x="21074" y="17512"/>
                    <a:pt x="21039" y="17596"/>
                  </a:cubicBezTo>
                  <a:cubicBezTo>
                    <a:pt x="20971" y="17758"/>
                    <a:pt x="20889" y="17956"/>
                    <a:pt x="20771" y="18096"/>
                  </a:cubicBezTo>
                  <a:lnTo>
                    <a:pt x="20580" y="18322"/>
                  </a:lnTo>
                  <a:lnTo>
                    <a:pt x="20438" y="17943"/>
                  </a:lnTo>
                  <a:cubicBezTo>
                    <a:pt x="20327" y="17642"/>
                    <a:pt x="20305" y="17304"/>
                    <a:pt x="20303" y="17047"/>
                  </a:cubicBezTo>
                  <a:cubicBezTo>
                    <a:pt x="20300" y="17050"/>
                    <a:pt x="20297" y="17052"/>
                    <a:pt x="20294" y="17055"/>
                  </a:cubicBezTo>
                  <a:cubicBezTo>
                    <a:pt x="20215" y="17118"/>
                    <a:pt x="20131" y="17151"/>
                    <a:pt x="20041" y="17151"/>
                  </a:cubicBezTo>
                  <a:cubicBezTo>
                    <a:pt x="19864" y="17151"/>
                    <a:pt x="19692" y="17024"/>
                    <a:pt x="19540" y="16913"/>
                  </a:cubicBezTo>
                  <a:cubicBezTo>
                    <a:pt x="19423" y="16828"/>
                    <a:pt x="19303" y="16740"/>
                    <a:pt x="19216" y="16740"/>
                  </a:cubicBezTo>
                  <a:cubicBezTo>
                    <a:pt x="19161" y="16740"/>
                    <a:pt x="19137" y="16771"/>
                    <a:pt x="19112" y="16825"/>
                  </a:cubicBezTo>
                  <a:cubicBezTo>
                    <a:pt x="19086" y="16882"/>
                    <a:pt x="19064" y="16954"/>
                    <a:pt x="19042" y="17027"/>
                  </a:cubicBezTo>
                  <a:cubicBezTo>
                    <a:pt x="18937" y="17359"/>
                    <a:pt x="18795" y="17811"/>
                    <a:pt x="18559" y="17813"/>
                  </a:cubicBezTo>
                  <a:cubicBezTo>
                    <a:pt x="18490" y="17813"/>
                    <a:pt x="18422" y="17771"/>
                    <a:pt x="18356" y="17690"/>
                  </a:cubicBezTo>
                  <a:cubicBezTo>
                    <a:pt x="18273" y="17585"/>
                    <a:pt x="18229" y="17425"/>
                    <a:pt x="18201" y="17295"/>
                  </a:cubicBezTo>
                  <a:cubicBezTo>
                    <a:pt x="18186" y="17306"/>
                    <a:pt x="18172" y="17317"/>
                    <a:pt x="18162" y="17325"/>
                  </a:cubicBezTo>
                  <a:cubicBezTo>
                    <a:pt x="17998" y="17449"/>
                    <a:pt x="17822" y="17507"/>
                    <a:pt x="17606" y="17507"/>
                  </a:cubicBezTo>
                  <a:cubicBezTo>
                    <a:pt x="17511" y="17507"/>
                    <a:pt x="17417" y="17497"/>
                    <a:pt x="17322" y="17486"/>
                  </a:cubicBezTo>
                  <a:lnTo>
                    <a:pt x="17103" y="17467"/>
                  </a:lnTo>
                  <a:cubicBezTo>
                    <a:pt x="16743" y="17467"/>
                    <a:pt x="16561" y="17671"/>
                    <a:pt x="16266" y="18159"/>
                  </a:cubicBezTo>
                  <a:cubicBezTo>
                    <a:pt x="15876" y="18817"/>
                    <a:pt x="15440" y="18925"/>
                    <a:pt x="15065" y="18945"/>
                  </a:cubicBezTo>
                  <a:cubicBezTo>
                    <a:pt x="15065" y="18946"/>
                    <a:pt x="14901" y="18964"/>
                    <a:pt x="14859" y="18964"/>
                  </a:cubicBezTo>
                  <a:cubicBezTo>
                    <a:pt x="14775" y="18964"/>
                    <a:pt x="14649" y="18947"/>
                    <a:pt x="14523" y="18812"/>
                  </a:cubicBezTo>
                  <a:cubicBezTo>
                    <a:pt x="14439" y="18719"/>
                    <a:pt x="14365" y="18600"/>
                    <a:pt x="14292" y="18478"/>
                  </a:cubicBezTo>
                  <a:cubicBezTo>
                    <a:pt x="14217" y="18354"/>
                    <a:pt x="14160" y="18257"/>
                    <a:pt x="14095" y="18215"/>
                  </a:cubicBezTo>
                  <a:cubicBezTo>
                    <a:pt x="14065" y="18196"/>
                    <a:pt x="14040" y="18188"/>
                    <a:pt x="14015" y="18188"/>
                  </a:cubicBezTo>
                  <a:cubicBezTo>
                    <a:pt x="13921" y="18188"/>
                    <a:pt x="13825" y="18332"/>
                    <a:pt x="13705" y="18516"/>
                  </a:cubicBezTo>
                  <a:cubicBezTo>
                    <a:pt x="13616" y="18650"/>
                    <a:pt x="13525" y="18786"/>
                    <a:pt x="13424" y="18895"/>
                  </a:cubicBezTo>
                  <a:cubicBezTo>
                    <a:pt x="13259" y="19079"/>
                    <a:pt x="13100" y="19174"/>
                    <a:pt x="12952" y="19174"/>
                  </a:cubicBezTo>
                  <a:cubicBezTo>
                    <a:pt x="12837" y="19174"/>
                    <a:pt x="12731" y="19117"/>
                    <a:pt x="12637" y="19004"/>
                  </a:cubicBezTo>
                  <a:cubicBezTo>
                    <a:pt x="12628" y="19392"/>
                    <a:pt x="12609" y="19783"/>
                    <a:pt x="12522" y="20098"/>
                  </a:cubicBezTo>
                  <a:cubicBezTo>
                    <a:pt x="12511" y="20138"/>
                    <a:pt x="12488" y="20279"/>
                    <a:pt x="12473" y="20373"/>
                  </a:cubicBezTo>
                  <a:cubicBezTo>
                    <a:pt x="12407" y="20803"/>
                    <a:pt x="12283" y="21600"/>
                    <a:pt x="11924" y="21600"/>
                  </a:cubicBezTo>
                  <a:lnTo>
                    <a:pt x="11898" y="21598"/>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52" name="Google Shape;652;p12"/>
            <p:cNvSpPr/>
            <p:nvPr/>
          </p:nvSpPr>
          <p:spPr>
            <a:xfrm>
              <a:off x="13302906" y="4209255"/>
              <a:ext cx="892850" cy="732012"/>
            </a:xfrm>
            <a:custGeom>
              <a:rect b="b" l="l" r="r" t="t"/>
              <a:pathLst>
                <a:path extrusionOk="0" h="21600" w="21600">
                  <a:moveTo>
                    <a:pt x="19734" y="21600"/>
                  </a:moveTo>
                  <a:cubicBezTo>
                    <a:pt x="19480" y="21600"/>
                    <a:pt x="18938" y="21430"/>
                    <a:pt x="18391" y="21247"/>
                  </a:cubicBezTo>
                  <a:lnTo>
                    <a:pt x="18273" y="21208"/>
                  </a:lnTo>
                  <a:cubicBezTo>
                    <a:pt x="18075" y="21148"/>
                    <a:pt x="17873" y="21123"/>
                    <a:pt x="17659" y="21097"/>
                  </a:cubicBezTo>
                  <a:lnTo>
                    <a:pt x="17470" y="21072"/>
                  </a:lnTo>
                  <a:cubicBezTo>
                    <a:pt x="17338" y="21055"/>
                    <a:pt x="17215" y="21021"/>
                    <a:pt x="17091" y="20988"/>
                  </a:cubicBezTo>
                  <a:cubicBezTo>
                    <a:pt x="17010" y="20966"/>
                    <a:pt x="16930" y="20944"/>
                    <a:pt x="16847" y="20928"/>
                  </a:cubicBezTo>
                  <a:cubicBezTo>
                    <a:pt x="16713" y="20902"/>
                    <a:pt x="16576" y="20892"/>
                    <a:pt x="16441" y="20881"/>
                  </a:cubicBezTo>
                  <a:cubicBezTo>
                    <a:pt x="16205" y="20861"/>
                    <a:pt x="15969" y="20842"/>
                    <a:pt x="15734" y="20763"/>
                  </a:cubicBezTo>
                  <a:cubicBezTo>
                    <a:pt x="15132" y="20558"/>
                    <a:pt x="14993" y="19933"/>
                    <a:pt x="14942" y="19480"/>
                  </a:cubicBezTo>
                  <a:cubicBezTo>
                    <a:pt x="14901" y="19127"/>
                    <a:pt x="14676" y="18615"/>
                    <a:pt x="14417" y="18615"/>
                  </a:cubicBezTo>
                  <a:cubicBezTo>
                    <a:pt x="14401" y="18615"/>
                    <a:pt x="14386" y="18616"/>
                    <a:pt x="14370" y="18620"/>
                  </a:cubicBezTo>
                  <a:cubicBezTo>
                    <a:pt x="14413" y="18857"/>
                    <a:pt x="14360" y="18999"/>
                    <a:pt x="14307" y="19083"/>
                  </a:cubicBezTo>
                  <a:cubicBezTo>
                    <a:pt x="14215" y="19231"/>
                    <a:pt x="14066" y="19303"/>
                    <a:pt x="13851" y="19303"/>
                  </a:cubicBezTo>
                  <a:cubicBezTo>
                    <a:pt x="13747" y="19303"/>
                    <a:pt x="13639" y="19285"/>
                    <a:pt x="13555" y="19271"/>
                  </a:cubicBezTo>
                  <a:cubicBezTo>
                    <a:pt x="13465" y="19257"/>
                    <a:pt x="13418" y="19249"/>
                    <a:pt x="13374" y="19249"/>
                  </a:cubicBezTo>
                  <a:cubicBezTo>
                    <a:pt x="13336" y="19249"/>
                    <a:pt x="13304" y="19253"/>
                    <a:pt x="13241" y="19304"/>
                  </a:cubicBezTo>
                  <a:cubicBezTo>
                    <a:pt x="13217" y="19324"/>
                    <a:pt x="13196" y="19344"/>
                    <a:pt x="13175" y="19363"/>
                  </a:cubicBezTo>
                  <a:cubicBezTo>
                    <a:pt x="13062" y="19466"/>
                    <a:pt x="12937" y="19582"/>
                    <a:pt x="12760" y="19582"/>
                  </a:cubicBezTo>
                  <a:cubicBezTo>
                    <a:pt x="12683" y="19582"/>
                    <a:pt x="12607" y="19560"/>
                    <a:pt x="12529" y="19515"/>
                  </a:cubicBezTo>
                  <a:cubicBezTo>
                    <a:pt x="12442" y="19466"/>
                    <a:pt x="12363" y="19398"/>
                    <a:pt x="12284" y="19329"/>
                  </a:cubicBezTo>
                  <a:cubicBezTo>
                    <a:pt x="12199" y="19254"/>
                    <a:pt x="12127" y="19191"/>
                    <a:pt x="12050" y="19165"/>
                  </a:cubicBezTo>
                  <a:cubicBezTo>
                    <a:pt x="12047" y="19165"/>
                    <a:pt x="12044" y="19165"/>
                    <a:pt x="12042" y="19165"/>
                  </a:cubicBezTo>
                  <a:cubicBezTo>
                    <a:pt x="12000" y="19165"/>
                    <a:pt x="11957" y="19177"/>
                    <a:pt x="11918" y="19186"/>
                  </a:cubicBezTo>
                  <a:cubicBezTo>
                    <a:pt x="11853" y="19203"/>
                    <a:pt x="11779" y="19222"/>
                    <a:pt x="11697" y="19222"/>
                  </a:cubicBezTo>
                  <a:cubicBezTo>
                    <a:pt x="11652" y="19222"/>
                    <a:pt x="11609" y="19216"/>
                    <a:pt x="11568" y="19204"/>
                  </a:cubicBezTo>
                  <a:cubicBezTo>
                    <a:pt x="11377" y="19145"/>
                    <a:pt x="11271" y="18984"/>
                    <a:pt x="11201" y="18878"/>
                  </a:cubicBezTo>
                  <a:cubicBezTo>
                    <a:pt x="11164" y="18823"/>
                    <a:pt x="11133" y="18775"/>
                    <a:pt x="11104" y="18756"/>
                  </a:cubicBezTo>
                  <a:cubicBezTo>
                    <a:pt x="11037" y="18710"/>
                    <a:pt x="10965" y="18676"/>
                    <a:pt x="10894" y="18642"/>
                  </a:cubicBezTo>
                  <a:cubicBezTo>
                    <a:pt x="10666" y="18534"/>
                    <a:pt x="10397" y="18407"/>
                    <a:pt x="10253" y="18051"/>
                  </a:cubicBezTo>
                  <a:cubicBezTo>
                    <a:pt x="10139" y="17769"/>
                    <a:pt x="10011" y="17711"/>
                    <a:pt x="9626" y="17658"/>
                  </a:cubicBezTo>
                  <a:cubicBezTo>
                    <a:pt x="9199" y="17599"/>
                    <a:pt x="9049" y="17350"/>
                    <a:pt x="8885" y="17004"/>
                  </a:cubicBezTo>
                  <a:cubicBezTo>
                    <a:pt x="8763" y="16754"/>
                    <a:pt x="8677" y="16496"/>
                    <a:pt x="8594" y="16247"/>
                  </a:cubicBezTo>
                  <a:cubicBezTo>
                    <a:pt x="8430" y="15758"/>
                    <a:pt x="8291" y="15339"/>
                    <a:pt x="7929" y="15067"/>
                  </a:cubicBezTo>
                  <a:cubicBezTo>
                    <a:pt x="7756" y="14937"/>
                    <a:pt x="7661" y="14725"/>
                    <a:pt x="7586" y="14554"/>
                  </a:cubicBezTo>
                  <a:cubicBezTo>
                    <a:pt x="7550" y="14474"/>
                    <a:pt x="7521" y="14406"/>
                    <a:pt x="7485" y="14350"/>
                  </a:cubicBezTo>
                  <a:cubicBezTo>
                    <a:pt x="7464" y="14316"/>
                    <a:pt x="7448" y="14293"/>
                    <a:pt x="7436" y="14276"/>
                  </a:cubicBezTo>
                  <a:cubicBezTo>
                    <a:pt x="7422" y="14287"/>
                    <a:pt x="7293" y="14370"/>
                    <a:pt x="7293" y="14370"/>
                  </a:cubicBezTo>
                  <a:cubicBezTo>
                    <a:pt x="7214" y="14419"/>
                    <a:pt x="7137" y="14442"/>
                    <a:pt x="7057" y="14442"/>
                  </a:cubicBezTo>
                  <a:cubicBezTo>
                    <a:pt x="6950" y="14442"/>
                    <a:pt x="6868" y="14402"/>
                    <a:pt x="6801" y="14369"/>
                  </a:cubicBezTo>
                  <a:cubicBezTo>
                    <a:pt x="6765" y="14352"/>
                    <a:pt x="6732" y="14336"/>
                    <a:pt x="6714" y="14336"/>
                  </a:cubicBezTo>
                  <a:cubicBezTo>
                    <a:pt x="6651" y="14360"/>
                    <a:pt x="6609" y="14384"/>
                    <a:pt x="6566" y="14409"/>
                  </a:cubicBezTo>
                  <a:cubicBezTo>
                    <a:pt x="6443" y="14478"/>
                    <a:pt x="6309" y="14554"/>
                    <a:pt x="6166" y="14554"/>
                  </a:cubicBezTo>
                  <a:cubicBezTo>
                    <a:pt x="6046" y="14554"/>
                    <a:pt x="5829" y="14498"/>
                    <a:pt x="5729" y="14128"/>
                  </a:cubicBezTo>
                  <a:lnTo>
                    <a:pt x="5715" y="14059"/>
                  </a:lnTo>
                  <a:lnTo>
                    <a:pt x="5703" y="14038"/>
                  </a:lnTo>
                  <a:lnTo>
                    <a:pt x="5634" y="14001"/>
                  </a:lnTo>
                  <a:lnTo>
                    <a:pt x="5626" y="13963"/>
                  </a:lnTo>
                  <a:lnTo>
                    <a:pt x="5573" y="13922"/>
                  </a:lnTo>
                  <a:cubicBezTo>
                    <a:pt x="5518" y="13874"/>
                    <a:pt x="5447" y="13802"/>
                    <a:pt x="5396" y="13691"/>
                  </a:cubicBezTo>
                  <a:lnTo>
                    <a:pt x="5364" y="13605"/>
                  </a:lnTo>
                  <a:lnTo>
                    <a:pt x="5339" y="13505"/>
                  </a:lnTo>
                  <a:cubicBezTo>
                    <a:pt x="5321" y="13361"/>
                    <a:pt x="5331" y="13269"/>
                    <a:pt x="5340" y="13188"/>
                  </a:cubicBezTo>
                  <a:cubicBezTo>
                    <a:pt x="5342" y="13173"/>
                    <a:pt x="5343" y="13156"/>
                    <a:pt x="5345" y="13140"/>
                  </a:cubicBezTo>
                  <a:cubicBezTo>
                    <a:pt x="5279" y="13138"/>
                    <a:pt x="5071" y="13107"/>
                    <a:pt x="4992" y="12816"/>
                  </a:cubicBezTo>
                  <a:cubicBezTo>
                    <a:pt x="4903" y="12486"/>
                    <a:pt x="4971" y="12013"/>
                    <a:pt x="5034" y="11793"/>
                  </a:cubicBezTo>
                  <a:cubicBezTo>
                    <a:pt x="5039" y="11793"/>
                    <a:pt x="4993" y="11752"/>
                    <a:pt x="4975" y="11736"/>
                  </a:cubicBezTo>
                  <a:cubicBezTo>
                    <a:pt x="4913" y="11681"/>
                    <a:pt x="4835" y="11612"/>
                    <a:pt x="4772" y="11506"/>
                  </a:cubicBezTo>
                  <a:lnTo>
                    <a:pt x="4743" y="11448"/>
                  </a:lnTo>
                  <a:cubicBezTo>
                    <a:pt x="4716" y="11393"/>
                    <a:pt x="4695" y="11336"/>
                    <a:pt x="4675" y="11279"/>
                  </a:cubicBezTo>
                  <a:cubicBezTo>
                    <a:pt x="4664" y="11248"/>
                    <a:pt x="4654" y="11220"/>
                    <a:pt x="4642" y="11193"/>
                  </a:cubicBezTo>
                  <a:lnTo>
                    <a:pt x="4621" y="11145"/>
                  </a:lnTo>
                  <a:cubicBezTo>
                    <a:pt x="4607" y="11115"/>
                    <a:pt x="4576" y="11044"/>
                    <a:pt x="4564" y="11032"/>
                  </a:cubicBezTo>
                  <a:cubicBezTo>
                    <a:pt x="4532" y="11024"/>
                    <a:pt x="4507" y="11020"/>
                    <a:pt x="4483" y="11015"/>
                  </a:cubicBezTo>
                  <a:cubicBezTo>
                    <a:pt x="4394" y="10999"/>
                    <a:pt x="4285" y="10980"/>
                    <a:pt x="4157" y="10875"/>
                  </a:cubicBezTo>
                  <a:cubicBezTo>
                    <a:pt x="4053" y="10791"/>
                    <a:pt x="3964" y="10688"/>
                    <a:pt x="3885" y="10598"/>
                  </a:cubicBezTo>
                  <a:cubicBezTo>
                    <a:pt x="3842" y="10548"/>
                    <a:pt x="3798" y="10498"/>
                    <a:pt x="3752" y="10451"/>
                  </a:cubicBezTo>
                  <a:cubicBezTo>
                    <a:pt x="3659" y="10358"/>
                    <a:pt x="3626" y="10356"/>
                    <a:pt x="3465" y="10348"/>
                  </a:cubicBezTo>
                  <a:lnTo>
                    <a:pt x="3267" y="10338"/>
                  </a:lnTo>
                  <a:lnTo>
                    <a:pt x="3271" y="10150"/>
                  </a:lnTo>
                  <a:lnTo>
                    <a:pt x="3160" y="10103"/>
                  </a:lnTo>
                  <a:lnTo>
                    <a:pt x="3169" y="9987"/>
                  </a:lnTo>
                  <a:cubicBezTo>
                    <a:pt x="3169" y="9922"/>
                    <a:pt x="3102" y="9600"/>
                    <a:pt x="3080" y="9544"/>
                  </a:cubicBezTo>
                  <a:cubicBezTo>
                    <a:pt x="3072" y="9535"/>
                    <a:pt x="3023" y="9496"/>
                    <a:pt x="2971" y="9454"/>
                  </a:cubicBezTo>
                  <a:cubicBezTo>
                    <a:pt x="2906" y="9403"/>
                    <a:pt x="2846" y="9352"/>
                    <a:pt x="2791" y="9289"/>
                  </a:cubicBezTo>
                  <a:cubicBezTo>
                    <a:pt x="2756" y="9250"/>
                    <a:pt x="2726" y="9207"/>
                    <a:pt x="2697" y="9162"/>
                  </a:cubicBezTo>
                  <a:cubicBezTo>
                    <a:pt x="2677" y="9133"/>
                    <a:pt x="2663" y="9111"/>
                    <a:pt x="2647" y="9093"/>
                  </a:cubicBezTo>
                  <a:cubicBezTo>
                    <a:pt x="2636" y="9083"/>
                    <a:pt x="2616" y="9069"/>
                    <a:pt x="2597" y="9056"/>
                  </a:cubicBezTo>
                  <a:cubicBezTo>
                    <a:pt x="2516" y="9000"/>
                    <a:pt x="2423" y="8935"/>
                    <a:pt x="2360" y="8826"/>
                  </a:cubicBezTo>
                  <a:lnTo>
                    <a:pt x="2329" y="8802"/>
                  </a:lnTo>
                  <a:lnTo>
                    <a:pt x="2300" y="8706"/>
                  </a:lnTo>
                  <a:lnTo>
                    <a:pt x="2297" y="8626"/>
                  </a:lnTo>
                  <a:cubicBezTo>
                    <a:pt x="2279" y="8464"/>
                    <a:pt x="2339" y="8339"/>
                    <a:pt x="2389" y="8257"/>
                  </a:cubicBezTo>
                  <a:lnTo>
                    <a:pt x="2362" y="8215"/>
                  </a:lnTo>
                  <a:lnTo>
                    <a:pt x="2310" y="8058"/>
                  </a:lnTo>
                  <a:lnTo>
                    <a:pt x="2311" y="7954"/>
                  </a:lnTo>
                  <a:lnTo>
                    <a:pt x="2322" y="7881"/>
                  </a:lnTo>
                  <a:lnTo>
                    <a:pt x="2342" y="7828"/>
                  </a:lnTo>
                  <a:cubicBezTo>
                    <a:pt x="2359" y="7784"/>
                    <a:pt x="2381" y="7748"/>
                    <a:pt x="2408" y="7713"/>
                  </a:cubicBezTo>
                  <a:lnTo>
                    <a:pt x="2443" y="7670"/>
                  </a:lnTo>
                  <a:cubicBezTo>
                    <a:pt x="2470" y="7631"/>
                    <a:pt x="2474" y="7599"/>
                    <a:pt x="2483" y="7503"/>
                  </a:cubicBezTo>
                  <a:cubicBezTo>
                    <a:pt x="2492" y="7411"/>
                    <a:pt x="2502" y="7295"/>
                    <a:pt x="2549" y="7168"/>
                  </a:cubicBezTo>
                  <a:lnTo>
                    <a:pt x="2556" y="7147"/>
                  </a:lnTo>
                  <a:lnTo>
                    <a:pt x="2582" y="7099"/>
                  </a:lnTo>
                  <a:lnTo>
                    <a:pt x="2617" y="7053"/>
                  </a:lnTo>
                  <a:cubicBezTo>
                    <a:pt x="2657" y="7006"/>
                    <a:pt x="2686" y="6973"/>
                    <a:pt x="2710" y="6939"/>
                  </a:cubicBezTo>
                  <a:lnTo>
                    <a:pt x="2719" y="6928"/>
                  </a:lnTo>
                  <a:lnTo>
                    <a:pt x="2751" y="6897"/>
                  </a:lnTo>
                  <a:cubicBezTo>
                    <a:pt x="2776" y="6874"/>
                    <a:pt x="2789" y="6862"/>
                    <a:pt x="2802" y="6847"/>
                  </a:cubicBezTo>
                  <a:cubicBezTo>
                    <a:pt x="2809" y="6837"/>
                    <a:pt x="2818" y="6820"/>
                    <a:pt x="2826" y="6802"/>
                  </a:cubicBezTo>
                  <a:cubicBezTo>
                    <a:pt x="2729" y="6666"/>
                    <a:pt x="2694" y="6475"/>
                    <a:pt x="2729" y="6264"/>
                  </a:cubicBezTo>
                  <a:cubicBezTo>
                    <a:pt x="2730" y="6260"/>
                    <a:pt x="2731" y="6255"/>
                    <a:pt x="2732" y="6251"/>
                  </a:cubicBezTo>
                  <a:lnTo>
                    <a:pt x="2708" y="6251"/>
                  </a:lnTo>
                  <a:cubicBezTo>
                    <a:pt x="2563" y="6248"/>
                    <a:pt x="2475" y="6204"/>
                    <a:pt x="2411" y="6173"/>
                  </a:cubicBezTo>
                  <a:cubicBezTo>
                    <a:pt x="2386" y="6160"/>
                    <a:pt x="2366" y="6150"/>
                    <a:pt x="2343" y="6142"/>
                  </a:cubicBezTo>
                  <a:lnTo>
                    <a:pt x="2256" y="6110"/>
                  </a:lnTo>
                  <a:lnTo>
                    <a:pt x="2208" y="6018"/>
                  </a:lnTo>
                  <a:cubicBezTo>
                    <a:pt x="2126" y="5863"/>
                    <a:pt x="2024" y="5727"/>
                    <a:pt x="1916" y="5583"/>
                  </a:cubicBezTo>
                  <a:cubicBezTo>
                    <a:pt x="1846" y="5491"/>
                    <a:pt x="1777" y="5398"/>
                    <a:pt x="1711" y="5299"/>
                  </a:cubicBezTo>
                  <a:cubicBezTo>
                    <a:pt x="1571" y="5090"/>
                    <a:pt x="1511" y="4862"/>
                    <a:pt x="1459" y="4661"/>
                  </a:cubicBezTo>
                  <a:cubicBezTo>
                    <a:pt x="1427" y="4538"/>
                    <a:pt x="1397" y="4425"/>
                    <a:pt x="1351" y="4320"/>
                  </a:cubicBezTo>
                  <a:cubicBezTo>
                    <a:pt x="1325" y="4260"/>
                    <a:pt x="1292" y="4201"/>
                    <a:pt x="1251" y="4143"/>
                  </a:cubicBezTo>
                  <a:lnTo>
                    <a:pt x="1065" y="3872"/>
                  </a:lnTo>
                  <a:lnTo>
                    <a:pt x="1104" y="3844"/>
                  </a:lnTo>
                  <a:cubicBezTo>
                    <a:pt x="1084" y="3809"/>
                    <a:pt x="1064" y="3767"/>
                    <a:pt x="1042" y="3715"/>
                  </a:cubicBezTo>
                  <a:cubicBezTo>
                    <a:pt x="1009" y="3641"/>
                    <a:pt x="994" y="3601"/>
                    <a:pt x="979" y="3561"/>
                  </a:cubicBezTo>
                  <a:cubicBezTo>
                    <a:pt x="949" y="3486"/>
                    <a:pt x="927" y="3428"/>
                    <a:pt x="893" y="3385"/>
                  </a:cubicBezTo>
                  <a:cubicBezTo>
                    <a:pt x="854" y="3334"/>
                    <a:pt x="834" y="3325"/>
                    <a:pt x="802" y="3311"/>
                  </a:cubicBezTo>
                  <a:cubicBezTo>
                    <a:pt x="513" y="3185"/>
                    <a:pt x="557" y="2882"/>
                    <a:pt x="582" y="2701"/>
                  </a:cubicBezTo>
                  <a:cubicBezTo>
                    <a:pt x="608" y="2527"/>
                    <a:pt x="576" y="2411"/>
                    <a:pt x="517" y="2199"/>
                  </a:cubicBezTo>
                  <a:cubicBezTo>
                    <a:pt x="479" y="2067"/>
                    <a:pt x="464" y="1976"/>
                    <a:pt x="449" y="1885"/>
                  </a:cubicBezTo>
                  <a:cubicBezTo>
                    <a:pt x="433" y="1792"/>
                    <a:pt x="419" y="1705"/>
                    <a:pt x="392" y="1636"/>
                  </a:cubicBezTo>
                  <a:cubicBezTo>
                    <a:pt x="364" y="1568"/>
                    <a:pt x="327" y="1502"/>
                    <a:pt x="291" y="1436"/>
                  </a:cubicBezTo>
                  <a:cubicBezTo>
                    <a:pt x="217" y="1300"/>
                    <a:pt x="140" y="1159"/>
                    <a:pt x="92" y="987"/>
                  </a:cubicBezTo>
                  <a:lnTo>
                    <a:pt x="0" y="655"/>
                  </a:lnTo>
                  <a:lnTo>
                    <a:pt x="326" y="588"/>
                  </a:lnTo>
                  <a:cubicBezTo>
                    <a:pt x="373" y="578"/>
                    <a:pt x="420" y="569"/>
                    <a:pt x="443" y="561"/>
                  </a:cubicBezTo>
                  <a:cubicBezTo>
                    <a:pt x="375" y="380"/>
                    <a:pt x="416" y="201"/>
                    <a:pt x="557" y="77"/>
                  </a:cubicBezTo>
                  <a:cubicBezTo>
                    <a:pt x="620" y="25"/>
                    <a:pt x="687" y="0"/>
                    <a:pt x="760" y="0"/>
                  </a:cubicBezTo>
                  <a:cubicBezTo>
                    <a:pt x="921" y="0"/>
                    <a:pt x="1054" y="125"/>
                    <a:pt x="1103" y="179"/>
                  </a:cubicBezTo>
                  <a:lnTo>
                    <a:pt x="1175" y="265"/>
                  </a:lnTo>
                  <a:cubicBezTo>
                    <a:pt x="1239" y="348"/>
                    <a:pt x="1296" y="431"/>
                    <a:pt x="1351" y="511"/>
                  </a:cubicBezTo>
                  <a:cubicBezTo>
                    <a:pt x="1655" y="954"/>
                    <a:pt x="1948" y="1217"/>
                    <a:pt x="2275" y="1337"/>
                  </a:cubicBezTo>
                  <a:cubicBezTo>
                    <a:pt x="2341" y="1361"/>
                    <a:pt x="2405" y="1372"/>
                    <a:pt x="2465" y="1372"/>
                  </a:cubicBezTo>
                  <a:cubicBezTo>
                    <a:pt x="2688" y="1372"/>
                    <a:pt x="2871" y="1199"/>
                    <a:pt x="3079" y="938"/>
                  </a:cubicBezTo>
                  <a:cubicBezTo>
                    <a:pt x="3248" y="726"/>
                    <a:pt x="3454" y="527"/>
                    <a:pt x="3691" y="348"/>
                  </a:cubicBezTo>
                  <a:cubicBezTo>
                    <a:pt x="3805" y="261"/>
                    <a:pt x="3923" y="217"/>
                    <a:pt x="4040" y="217"/>
                  </a:cubicBezTo>
                  <a:cubicBezTo>
                    <a:pt x="4308" y="217"/>
                    <a:pt x="4507" y="444"/>
                    <a:pt x="4667" y="627"/>
                  </a:cubicBezTo>
                  <a:lnTo>
                    <a:pt x="4848" y="835"/>
                  </a:lnTo>
                  <a:lnTo>
                    <a:pt x="4689" y="1037"/>
                  </a:lnTo>
                  <a:cubicBezTo>
                    <a:pt x="4750" y="1103"/>
                    <a:pt x="4802" y="1181"/>
                    <a:pt x="4831" y="1281"/>
                  </a:cubicBezTo>
                  <a:lnTo>
                    <a:pt x="4933" y="1636"/>
                  </a:lnTo>
                  <a:lnTo>
                    <a:pt x="4626" y="1677"/>
                  </a:lnTo>
                  <a:cubicBezTo>
                    <a:pt x="4624" y="1677"/>
                    <a:pt x="4621" y="1679"/>
                    <a:pt x="4618" y="1681"/>
                  </a:cubicBezTo>
                  <a:cubicBezTo>
                    <a:pt x="4746" y="1769"/>
                    <a:pt x="4882" y="1859"/>
                    <a:pt x="5014" y="1938"/>
                  </a:cubicBezTo>
                  <a:cubicBezTo>
                    <a:pt x="5027" y="1944"/>
                    <a:pt x="5053" y="1951"/>
                    <a:pt x="5079" y="1958"/>
                  </a:cubicBezTo>
                  <a:cubicBezTo>
                    <a:pt x="5174" y="1985"/>
                    <a:pt x="5291" y="2019"/>
                    <a:pt x="5380" y="2133"/>
                  </a:cubicBezTo>
                  <a:cubicBezTo>
                    <a:pt x="5448" y="2217"/>
                    <a:pt x="5473" y="2332"/>
                    <a:pt x="5501" y="2485"/>
                  </a:cubicBezTo>
                  <a:cubicBezTo>
                    <a:pt x="5506" y="2514"/>
                    <a:pt x="5511" y="2542"/>
                    <a:pt x="5516" y="2560"/>
                  </a:cubicBezTo>
                  <a:cubicBezTo>
                    <a:pt x="5532" y="2616"/>
                    <a:pt x="5547" y="2679"/>
                    <a:pt x="5562" y="2744"/>
                  </a:cubicBezTo>
                  <a:cubicBezTo>
                    <a:pt x="5602" y="2911"/>
                    <a:pt x="5652" y="3116"/>
                    <a:pt x="5724" y="3193"/>
                  </a:cubicBezTo>
                  <a:cubicBezTo>
                    <a:pt x="5812" y="3286"/>
                    <a:pt x="5963" y="3346"/>
                    <a:pt x="6119" y="3349"/>
                  </a:cubicBezTo>
                  <a:cubicBezTo>
                    <a:pt x="6490" y="3357"/>
                    <a:pt x="6740" y="3609"/>
                    <a:pt x="6960" y="3832"/>
                  </a:cubicBezTo>
                  <a:cubicBezTo>
                    <a:pt x="7032" y="3905"/>
                    <a:pt x="7103" y="3977"/>
                    <a:pt x="7180" y="4042"/>
                  </a:cubicBezTo>
                  <a:cubicBezTo>
                    <a:pt x="7434" y="4255"/>
                    <a:pt x="7594" y="4380"/>
                    <a:pt x="7901" y="4464"/>
                  </a:cubicBezTo>
                  <a:cubicBezTo>
                    <a:pt x="8090" y="4519"/>
                    <a:pt x="8272" y="4547"/>
                    <a:pt x="8444" y="4547"/>
                  </a:cubicBezTo>
                  <a:cubicBezTo>
                    <a:pt x="8566" y="4547"/>
                    <a:pt x="8683" y="4533"/>
                    <a:pt x="8791" y="4505"/>
                  </a:cubicBezTo>
                  <a:cubicBezTo>
                    <a:pt x="8953" y="4464"/>
                    <a:pt x="9117" y="4395"/>
                    <a:pt x="9275" y="4329"/>
                  </a:cubicBezTo>
                  <a:cubicBezTo>
                    <a:pt x="9517" y="4228"/>
                    <a:pt x="9765" y="4124"/>
                    <a:pt x="10039" y="4096"/>
                  </a:cubicBezTo>
                  <a:cubicBezTo>
                    <a:pt x="10000" y="4018"/>
                    <a:pt x="9966" y="3928"/>
                    <a:pt x="9951" y="3824"/>
                  </a:cubicBezTo>
                  <a:lnTo>
                    <a:pt x="9881" y="3321"/>
                  </a:lnTo>
                  <a:lnTo>
                    <a:pt x="10275" y="3492"/>
                  </a:lnTo>
                  <a:cubicBezTo>
                    <a:pt x="10289" y="3498"/>
                    <a:pt x="10349" y="3514"/>
                    <a:pt x="10454" y="3514"/>
                  </a:cubicBezTo>
                  <a:cubicBezTo>
                    <a:pt x="10620" y="3514"/>
                    <a:pt x="10731" y="3477"/>
                    <a:pt x="10774" y="3453"/>
                  </a:cubicBezTo>
                  <a:lnTo>
                    <a:pt x="10785" y="3401"/>
                  </a:lnTo>
                  <a:cubicBezTo>
                    <a:pt x="10832" y="3177"/>
                    <a:pt x="10913" y="2802"/>
                    <a:pt x="11167" y="2650"/>
                  </a:cubicBezTo>
                  <a:cubicBezTo>
                    <a:pt x="11350" y="2542"/>
                    <a:pt x="11497" y="2479"/>
                    <a:pt x="11713" y="2479"/>
                  </a:cubicBezTo>
                  <a:lnTo>
                    <a:pt x="11821" y="2481"/>
                  </a:lnTo>
                  <a:cubicBezTo>
                    <a:pt x="11888" y="2481"/>
                    <a:pt x="11946" y="2479"/>
                    <a:pt x="12007" y="2477"/>
                  </a:cubicBezTo>
                  <a:cubicBezTo>
                    <a:pt x="12091" y="2474"/>
                    <a:pt x="12173" y="2470"/>
                    <a:pt x="12245" y="2469"/>
                  </a:cubicBezTo>
                  <a:cubicBezTo>
                    <a:pt x="12264" y="2411"/>
                    <a:pt x="12277" y="2395"/>
                    <a:pt x="12283" y="2387"/>
                  </a:cubicBezTo>
                  <a:cubicBezTo>
                    <a:pt x="12361" y="2228"/>
                    <a:pt x="12492" y="2197"/>
                    <a:pt x="12570" y="2179"/>
                  </a:cubicBezTo>
                  <a:cubicBezTo>
                    <a:pt x="12645" y="2162"/>
                    <a:pt x="12726" y="2152"/>
                    <a:pt x="12808" y="2152"/>
                  </a:cubicBezTo>
                  <a:cubicBezTo>
                    <a:pt x="12958" y="2152"/>
                    <a:pt x="13101" y="2182"/>
                    <a:pt x="13221" y="2239"/>
                  </a:cubicBezTo>
                  <a:cubicBezTo>
                    <a:pt x="13386" y="2318"/>
                    <a:pt x="13459" y="2478"/>
                    <a:pt x="13508" y="2584"/>
                  </a:cubicBezTo>
                  <a:cubicBezTo>
                    <a:pt x="13515" y="2598"/>
                    <a:pt x="13525" y="2620"/>
                    <a:pt x="13534" y="2638"/>
                  </a:cubicBezTo>
                  <a:cubicBezTo>
                    <a:pt x="13555" y="2637"/>
                    <a:pt x="13566" y="2635"/>
                    <a:pt x="13577" y="2634"/>
                  </a:cubicBezTo>
                  <a:cubicBezTo>
                    <a:pt x="13617" y="2628"/>
                    <a:pt x="13655" y="2624"/>
                    <a:pt x="13688" y="2624"/>
                  </a:cubicBezTo>
                  <a:cubicBezTo>
                    <a:pt x="13814" y="2629"/>
                    <a:pt x="13941" y="2633"/>
                    <a:pt x="14070" y="2684"/>
                  </a:cubicBezTo>
                  <a:cubicBezTo>
                    <a:pt x="14199" y="2737"/>
                    <a:pt x="14277" y="2828"/>
                    <a:pt x="14339" y="2901"/>
                  </a:cubicBezTo>
                  <a:cubicBezTo>
                    <a:pt x="14369" y="2935"/>
                    <a:pt x="14392" y="2962"/>
                    <a:pt x="14410" y="2973"/>
                  </a:cubicBezTo>
                  <a:cubicBezTo>
                    <a:pt x="14409" y="2973"/>
                    <a:pt x="14409" y="2973"/>
                    <a:pt x="14410" y="2973"/>
                  </a:cubicBezTo>
                  <a:cubicBezTo>
                    <a:pt x="14411" y="2973"/>
                    <a:pt x="14438" y="2983"/>
                    <a:pt x="14509" y="2983"/>
                  </a:cubicBezTo>
                  <a:cubicBezTo>
                    <a:pt x="14549" y="2983"/>
                    <a:pt x="14717" y="2972"/>
                    <a:pt x="14752" y="2972"/>
                  </a:cubicBezTo>
                  <a:cubicBezTo>
                    <a:pt x="14972" y="2973"/>
                    <a:pt x="15228" y="2999"/>
                    <a:pt x="15466" y="3187"/>
                  </a:cubicBezTo>
                  <a:cubicBezTo>
                    <a:pt x="15558" y="3262"/>
                    <a:pt x="15616" y="3349"/>
                    <a:pt x="15662" y="3419"/>
                  </a:cubicBezTo>
                  <a:cubicBezTo>
                    <a:pt x="15687" y="3457"/>
                    <a:pt x="15708" y="3491"/>
                    <a:pt x="15735" y="3519"/>
                  </a:cubicBezTo>
                  <a:cubicBezTo>
                    <a:pt x="15858" y="3647"/>
                    <a:pt x="15947" y="3739"/>
                    <a:pt x="16043" y="3808"/>
                  </a:cubicBezTo>
                  <a:cubicBezTo>
                    <a:pt x="16233" y="3940"/>
                    <a:pt x="16401" y="4100"/>
                    <a:pt x="16557" y="4252"/>
                  </a:cubicBezTo>
                  <a:cubicBezTo>
                    <a:pt x="16637" y="4328"/>
                    <a:pt x="16718" y="4408"/>
                    <a:pt x="16797" y="4490"/>
                  </a:cubicBezTo>
                  <a:lnTo>
                    <a:pt x="17509" y="4490"/>
                  </a:lnTo>
                  <a:lnTo>
                    <a:pt x="17557" y="4712"/>
                  </a:lnTo>
                  <a:cubicBezTo>
                    <a:pt x="17585" y="4838"/>
                    <a:pt x="17614" y="4966"/>
                    <a:pt x="17650" y="5088"/>
                  </a:cubicBezTo>
                  <a:cubicBezTo>
                    <a:pt x="17680" y="5196"/>
                    <a:pt x="17697" y="5301"/>
                    <a:pt x="17713" y="5407"/>
                  </a:cubicBezTo>
                  <a:cubicBezTo>
                    <a:pt x="17726" y="5498"/>
                    <a:pt x="17738" y="5580"/>
                    <a:pt x="17762" y="5658"/>
                  </a:cubicBezTo>
                  <a:cubicBezTo>
                    <a:pt x="17895" y="6095"/>
                    <a:pt x="18160" y="7192"/>
                    <a:pt x="17765" y="7959"/>
                  </a:cubicBezTo>
                  <a:cubicBezTo>
                    <a:pt x="17733" y="8020"/>
                    <a:pt x="17697" y="8076"/>
                    <a:pt x="17661" y="8131"/>
                  </a:cubicBezTo>
                  <a:cubicBezTo>
                    <a:pt x="17581" y="8253"/>
                    <a:pt x="17573" y="8275"/>
                    <a:pt x="17580" y="8313"/>
                  </a:cubicBezTo>
                  <a:cubicBezTo>
                    <a:pt x="17582" y="8320"/>
                    <a:pt x="17594" y="8343"/>
                    <a:pt x="17603" y="8361"/>
                  </a:cubicBezTo>
                  <a:cubicBezTo>
                    <a:pt x="17630" y="8415"/>
                    <a:pt x="17671" y="8497"/>
                    <a:pt x="17691" y="8611"/>
                  </a:cubicBezTo>
                  <a:cubicBezTo>
                    <a:pt x="17708" y="8709"/>
                    <a:pt x="17701" y="8801"/>
                    <a:pt x="17697" y="8862"/>
                  </a:cubicBezTo>
                  <a:cubicBezTo>
                    <a:pt x="17697" y="8863"/>
                    <a:pt x="17697" y="8865"/>
                    <a:pt x="17696" y="8866"/>
                  </a:cubicBezTo>
                  <a:cubicBezTo>
                    <a:pt x="17717" y="8868"/>
                    <a:pt x="17749" y="8874"/>
                    <a:pt x="17794" y="8881"/>
                  </a:cubicBezTo>
                  <a:cubicBezTo>
                    <a:pt x="17866" y="8891"/>
                    <a:pt x="17931" y="8903"/>
                    <a:pt x="17976" y="8921"/>
                  </a:cubicBezTo>
                  <a:lnTo>
                    <a:pt x="18295" y="9043"/>
                  </a:lnTo>
                  <a:lnTo>
                    <a:pt x="18053" y="9464"/>
                  </a:lnTo>
                  <a:cubicBezTo>
                    <a:pt x="17965" y="9613"/>
                    <a:pt x="17821" y="9858"/>
                    <a:pt x="17854" y="9983"/>
                  </a:cubicBezTo>
                  <a:cubicBezTo>
                    <a:pt x="17883" y="10096"/>
                    <a:pt x="17948" y="10216"/>
                    <a:pt x="18017" y="10342"/>
                  </a:cubicBezTo>
                  <a:cubicBezTo>
                    <a:pt x="18078" y="10454"/>
                    <a:pt x="18137" y="10565"/>
                    <a:pt x="18181" y="10678"/>
                  </a:cubicBezTo>
                  <a:cubicBezTo>
                    <a:pt x="18264" y="10883"/>
                    <a:pt x="18268" y="11126"/>
                    <a:pt x="18272" y="11360"/>
                  </a:cubicBezTo>
                  <a:cubicBezTo>
                    <a:pt x="18277" y="11677"/>
                    <a:pt x="18292" y="11833"/>
                    <a:pt x="18363" y="11864"/>
                  </a:cubicBezTo>
                  <a:cubicBezTo>
                    <a:pt x="18389" y="11875"/>
                    <a:pt x="18424" y="11880"/>
                    <a:pt x="18471" y="11880"/>
                  </a:cubicBezTo>
                  <a:cubicBezTo>
                    <a:pt x="18514" y="11880"/>
                    <a:pt x="18557" y="11876"/>
                    <a:pt x="18601" y="11872"/>
                  </a:cubicBezTo>
                  <a:cubicBezTo>
                    <a:pt x="18665" y="11866"/>
                    <a:pt x="18723" y="11861"/>
                    <a:pt x="18779" y="11861"/>
                  </a:cubicBezTo>
                  <a:cubicBezTo>
                    <a:pt x="18872" y="11861"/>
                    <a:pt x="19154" y="11861"/>
                    <a:pt x="19350" y="12195"/>
                  </a:cubicBezTo>
                  <a:cubicBezTo>
                    <a:pt x="19662" y="12729"/>
                    <a:pt x="19487" y="13402"/>
                    <a:pt x="19193" y="13802"/>
                  </a:cubicBezTo>
                  <a:cubicBezTo>
                    <a:pt x="18873" y="14233"/>
                    <a:pt x="18864" y="14389"/>
                    <a:pt x="18961" y="14555"/>
                  </a:cubicBezTo>
                  <a:cubicBezTo>
                    <a:pt x="19089" y="14774"/>
                    <a:pt x="19214" y="14999"/>
                    <a:pt x="19338" y="15223"/>
                  </a:cubicBezTo>
                  <a:lnTo>
                    <a:pt x="19641" y="15766"/>
                  </a:lnTo>
                  <a:cubicBezTo>
                    <a:pt x="19712" y="15894"/>
                    <a:pt x="19785" y="16025"/>
                    <a:pt x="19868" y="16093"/>
                  </a:cubicBezTo>
                  <a:cubicBezTo>
                    <a:pt x="19906" y="16124"/>
                    <a:pt x="19955" y="16139"/>
                    <a:pt x="20018" y="16157"/>
                  </a:cubicBezTo>
                  <a:cubicBezTo>
                    <a:pt x="20114" y="16186"/>
                    <a:pt x="20231" y="16221"/>
                    <a:pt x="20346" y="16327"/>
                  </a:cubicBezTo>
                  <a:cubicBezTo>
                    <a:pt x="20361" y="16341"/>
                    <a:pt x="20386" y="16357"/>
                    <a:pt x="20416" y="16378"/>
                  </a:cubicBezTo>
                  <a:cubicBezTo>
                    <a:pt x="20673" y="16556"/>
                    <a:pt x="20819" y="16665"/>
                    <a:pt x="20851" y="16857"/>
                  </a:cubicBezTo>
                  <a:lnTo>
                    <a:pt x="20872" y="16984"/>
                  </a:lnTo>
                  <a:cubicBezTo>
                    <a:pt x="20952" y="17475"/>
                    <a:pt x="21001" y="17779"/>
                    <a:pt x="21030" y="17972"/>
                  </a:cubicBezTo>
                  <a:cubicBezTo>
                    <a:pt x="21197" y="17973"/>
                    <a:pt x="21371" y="17987"/>
                    <a:pt x="21371" y="17987"/>
                  </a:cubicBezTo>
                  <a:lnTo>
                    <a:pt x="21600" y="18005"/>
                  </a:lnTo>
                  <a:lnTo>
                    <a:pt x="21600" y="19441"/>
                  </a:lnTo>
                  <a:lnTo>
                    <a:pt x="20734" y="19518"/>
                  </a:lnTo>
                  <a:lnTo>
                    <a:pt x="20715" y="19739"/>
                  </a:lnTo>
                  <a:lnTo>
                    <a:pt x="20553" y="19792"/>
                  </a:lnTo>
                  <a:cubicBezTo>
                    <a:pt x="20363" y="19855"/>
                    <a:pt x="20200" y="19925"/>
                    <a:pt x="20171" y="19945"/>
                  </a:cubicBezTo>
                  <a:cubicBezTo>
                    <a:pt x="20164" y="19977"/>
                    <a:pt x="20159" y="20210"/>
                    <a:pt x="20157" y="20298"/>
                  </a:cubicBezTo>
                  <a:cubicBezTo>
                    <a:pt x="20154" y="20382"/>
                    <a:pt x="20153" y="20442"/>
                    <a:pt x="20149" y="20493"/>
                  </a:cubicBezTo>
                  <a:cubicBezTo>
                    <a:pt x="20143" y="20572"/>
                    <a:pt x="20140" y="20649"/>
                    <a:pt x="20138" y="20725"/>
                  </a:cubicBezTo>
                  <a:cubicBezTo>
                    <a:pt x="20131" y="20920"/>
                    <a:pt x="20124" y="21142"/>
                    <a:pt x="20054" y="21372"/>
                  </a:cubicBezTo>
                  <a:cubicBezTo>
                    <a:pt x="20024" y="21475"/>
                    <a:pt x="19943" y="21599"/>
                    <a:pt x="19735" y="21600"/>
                  </a:cubicBezTo>
                  <a:lnTo>
                    <a:pt x="19734" y="21600"/>
                  </a:lnTo>
                  <a:close/>
                </a:path>
              </a:pathLst>
            </a:cu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53" name="Google Shape;653;p12"/>
            <p:cNvSpPr/>
            <p:nvPr/>
          </p:nvSpPr>
          <p:spPr>
            <a:xfrm>
              <a:off x="13999420" y="4280739"/>
              <a:ext cx="558854" cy="456129"/>
            </a:xfrm>
            <a:custGeom>
              <a:rect b="b" l="l" r="r" t="t"/>
              <a:pathLst>
                <a:path extrusionOk="0" h="21600" w="21478">
                  <a:moveTo>
                    <a:pt x="4969" y="21600"/>
                  </a:moveTo>
                  <a:cubicBezTo>
                    <a:pt x="4826" y="21600"/>
                    <a:pt x="4701" y="21584"/>
                    <a:pt x="4584" y="21551"/>
                  </a:cubicBezTo>
                  <a:cubicBezTo>
                    <a:pt x="4464" y="21516"/>
                    <a:pt x="4347" y="21493"/>
                    <a:pt x="4230" y="21471"/>
                  </a:cubicBezTo>
                  <a:cubicBezTo>
                    <a:pt x="4013" y="21429"/>
                    <a:pt x="3801" y="21388"/>
                    <a:pt x="3582" y="21297"/>
                  </a:cubicBezTo>
                  <a:cubicBezTo>
                    <a:pt x="3354" y="21200"/>
                    <a:pt x="3156" y="21068"/>
                    <a:pt x="2965" y="20940"/>
                  </a:cubicBezTo>
                  <a:cubicBezTo>
                    <a:pt x="2874" y="20879"/>
                    <a:pt x="2784" y="20819"/>
                    <a:pt x="2692" y="20764"/>
                  </a:cubicBezTo>
                  <a:cubicBezTo>
                    <a:pt x="2678" y="20756"/>
                    <a:pt x="2588" y="20717"/>
                    <a:pt x="2495" y="20696"/>
                  </a:cubicBezTo>
                  <a:lnTo>
                    <a:pt x="2293" y="20650"/>
                  </a:lnTo>
                  <a:lnTo>
                    <a:pt x="2210" y="20419"/>
                  </a:lnTo>
                  <a:cubicBezTo>
                    <a:pt x="1881" y="19503"/>
                    <a:pt x="2457" y="18719"/>
                    <a:pt x="2767" y="18297"/>
                  </a:cubicBezTo>
                  <a:cubicBezTo>
                    <a:pt x="3033" y="17933"/>
                    <a:pt x="3207" y="17345"/>
                    <a:pt x="2961" y="16919"/>
                  </a:cubicBezTo>
                  <a:cubicBezTo>
                    <a:pt x="2915" y="16841"/>
                    <a:pt x="2869" y="16785"/>
                    <a:pt x="2688" y="16785"/>
                  </a:cubicBezTo>
                  <a:cubicBezTo>
                    <a:pt x="2621" y="16785"/>
                    <a:pt x="2554" y="16792"/>
                    <a:pt x="2485" y="16798"/>
                  </a:cubicBezTo>
                  <a:cubicBezTo>
                    <a:pt x="2381" y="16808"/>
                    <a:pt x="2288" y="16816"/>
                    <a:pt x="2198" y="16816"/>
                  </a:cubicBezTo>
                  <a:cubicBezTo>
                    <a:pt x="2033" y="16816"/>
                    <a:pt x="1898" y="16791"/>
                    <a:pt x="1771" y="16737"/>
                  </a:cubicBezTo>
                  <a:cubicBezTo>
                    <a:pt x="1126" y="16458"/>
                    <a:pt x="1112" y="15607"/>
                    <a:pt x="1103" y="15043"/>
                  </a:cubicBezTo>
                  <a:cubicBezTo>
                    <a:pt x="1099" y="14783"/>
                    <a:pt x="1094" y="14489"/>
                    <a:pt x="1037" y="14345"/>
                  </a:cubicBezTo>
                  <a:cubicBezTo>
                    <a:pt x="982" y="14204"/>
                    <a:pt x="909" y="14069"/>
                    <a:pt x="835" y="13933"/>
                  </a:cubicBezTo>
                  <a:cubicBezTo>
                    <a:pt x="692" y="13667"/>
                    <a:pt x="552" y="13407"/>
                    <a:pt x="475" y="13100"/>
                  </a:cubicBezTo>
                  <a:cubicBezTo>
                    <a:pt x="364" y="12670"/>
                    <a:pt x="480" y="12255"/>
                    <a:pt x="642" y="11904"/>
                  </a:cubicBezTo>
                  <a:cubicBezTo>
                    <a:pt x="533" y="11858"/>
                    <a:pt x="432" y="11789"/>
                    <a:pt x="350" y="11677"/>
                  </a:cubicBezTo>
                  <a:cubicBezTo>
                    <a:pt x="161" y="11418"/>
                    <a:pt x="181" y="11115"/>
                    <a:pt x="192" y="10934"/>
                  </a:cubicBezTo>
                  <a:cubicBezTo>
                    <a:pt x="195" y="10888"/>
                    <a:pt x="199" y="10829"/>
                    <a:pt x="197" y="10809"/>
                  </a:cubicBezTo>
                  <a:cubicBezTo>
                    <a:pt x="193" y="10791"/>
                    <a:pt x="179" y="10760"/>
                    <a:pt x="153" y="10707"/>
                  </a:cubicBezTo>
                  <a:cubicBezTo>
                    <a:pt x="108" y="10614"/>
                    <a:pt x="50" y="10495"/>
                    <a:pt x="21" y="10334"/>
                  </a:cubicBezTo>
                  <a:cubicBezTo>
                    <a:pt x="-70" y="9809"/>
                    <a:pt x="156" y="9464"/>
                    <a:pt x="305" y="9236"/>
                  </a:cubicBezTo>
                  <a:cubicBezTo>
                    <a:pt x="353" y="9163"/>
                    <a:pt x="388" y="9111"/>
                    <a:pt x="416" y="9054"/>
                  </a:cubicBezTo>
                  <a:cubicBezTo>
                    <a:pt x="716" y="8471"/>
                    <a:pt x="649" y="7636"/>
                    <a:pt x="541" y="7037"/>
                  </a:cubicBezTo>
                  <a:lnTo>
                    <a:pt x="486" y="6733"/>
                  </a:lnTo>
                  <a:lnTo>
                    <a:pt x="708" y="6533"/>
                  </a:lnTo>
                  <a:lnTo>
                    <a:pt x="760" y="6494"/>
                  </a:lnTo>
                  <a:cubicBezTo>
                    <a:pt x="801" y="6451"/>
                    <a:pt x="861" y="6419"/>
                    <a:pt x="942" y="6397"/>
                  </a:cubicBezTo>
                  <a:lnTo>
                    <a:pt x="1062" y="6381"/>
                  </a:lnTo>
                  <a:cubicBezTo>
                    <a:pt x="1251" y="6381"/>
                    <a:pt x="1431" y="6496"/>
                    <a:pt x="1590" y="6598"/>
                  </a:cubicBezTo>
                  <a:cubicBezTo>
                    <a:pt x="1638" y="6629"/>
                    <a:pt x="1734" y="6691"/>
                    <a:pt x="1765" y="6701"/>
                  </a:cubicBezTo>
                  <a:cubicBezTo>
                    <a:pt x="1819" y="6711"/>
                    <a:pt x="1875" y="6717"/>
                    <a:pt x="1927" y="6723"/>
                  </a:cubicBezTo>
                  <a:cubicBezTo>
                    <a:pt x="2142" y="6747"/>
                    <a:pt x="2409" y="6776"/>
                    <a:pt x="2687" y="7121"/>
                  </a:cubicBezTo>
                  <a:cubicBezTo>
                    <a:pt x="2755" y="7206"/>
                    <a:pt x="2802" y="7284"/>
                    <a:pt x="2844" y="7354"/>
                  </a:cubicBezTo>
                  <a:cubicBezTo>
                    <a:pt x="3141" y="7311"/>
                    <a:pt x="3335" y="6923"/>
                    <a:pt x="3441" y="6573"/>
                  </a:cubicBezTo>
                  <a:cubicBezTo>
                    <a:pt x="3435" y="6553"/>
                    <a:pt x="3429" y="6535"/>
                    <a:pt x="3424" y="6518"/>
                  </a:cubicBezTo>
                  <a:lnTo>
                    <a:pt x="3120" y="5915"/>
                  </a:lnTo>
                  <a:lnTo>
                    <a:pt x="3708" y="5779"/>
                  </a:lnTo>
                  <a:cubicBezTo>
                    <a:pt x="4094" y="5751"/>
                    <a:pt x="4324" y="5675"/>
                    <a:pt x="4678" y="5462"/>
                  </a:cubicBezTo>
                  <a:cubicBezTo>
                    <a:pt x="4782" y="5400"/>
                    <a:pt x="4904" y="5351"/>
                    <a:pt x="5032" y="5302"/>
                  </a:cubicBezTo>
                  <a:cubicBezTo>
                    <a:pt x="5158" y="5253"/>
                    <a:pt x="5347" y="5180"/>
                    <a:pt x="5391" y="5113"/>
                  </a:cubicBezTo>
                  <a:cubicBezTo>
                    <a:pt x="5475" y="4986"/>
                    <a:pt x="5452" y="4736"/>
                    <a:pt x="5426" y="4446"/>
                  </a:cubicBezTo>
                  <a:cubicBezTo>
                    <a:pt x="5389" y="4031"/>
                    <a:pt x="5343" y="3521"/>
                    <a:pt x="5608" y="3072"/>
                  </a:cubicBezTo>
                  <a:cubicBezTo>
                    <a:pt x="5653" y="2998"/>
                    <a:pt x="5698" y="2938"/>
                    <a:pt x="5748" y="2887"/>
                  </a:cubicBezTo>
                  <a:cubicBezTo>
                    <a:pt x="5951" y="2762"/>
                    <a:pt x="6059" y="2724"/>
                    <a:pt x="6172" y="2696"/>
                  </a:cubicBezTo>
                  <a:cubicBezTo>
                    <a:pt x="6235" y="2679"/>
                    <a:pt x="6306" y="2672"/>
                    <a:pt x="6418" y="2672"/>
                  </a:cubicBezTo>
                  <a:cubicBezTo>
                    <a:pt x="6418" y="2672"/>
                    <a:pt x="6599" y="2673"/>
                    <a:pt x="6617" y="2673"/>
                  </a:cubicBezTo>
                  <a:cubicBezTo>
                    <a:pt x="6617" y="2664"/>
                    <a:pt x="6618" y="2655"/>
                    <a:pt x="6618" y="2646"/>
                  </a:cubicBezTo>
                  <a:cubicBezTo>
                    <a:pt x="6641" y="1961"/>
                    <a:pt x="6951" y="1818"/>
                    <a:pt x="7206" y="1818"/>
                  </a:cubicBezTo>
                  <a:cubicBezTo>
                    <a:pt x="7243" y="1818"/>
                    <a:pt x="7284" y="1821"/>
                    <a:pt x="7330" y="1829"/>
                  </a:cubicBezTo>
                  <a:cubicBezTo>
                    <a:pt x="7547" y="1870"/>
                    <a:pt x="7699" y="2041"/>
                    <a:pt x="7800" y="2154"/>
                  </a:cubicBezTo>
                  <a:cubicBezTo>
                    <a:pt x="7820" y="2178"/>
                    <a:pt x="7868" y="2233"/>
                    <a:pt x="7886" y="2246"/>
                  </a:cubicBezTo>
                  <a:cubicBezTo>
                    <a:pt x="7929" y="2269"/>
                    <a:pt x="7973" y="2272"/>
                    <a:pt x="8077" y="2276"/>
                  </a:cubicBezTo>
                  <a:lnTo>
                    <a:pt x="8248" y="2283"/>
                  </a:lnTo>
                  <a:cubicBezTo>
                    <a:pt x="8293" y="2283"/>
                    <a:pt x="8346" y="2280"/>
                    <a:pt x="8398" y="2276"/>
                  </a:cubicBezTo>
                  <a:lnTo>
                    <a:pt x="8563" y="2262"/>
                  </a:lnTo>
                  <a:cubicBezTo>
                    <a:pt x="8685" y="2250"/>
                    <a:pt x="8808" y="2240"/>
                    <a:pt x="8927" y="2240"/>
                  </a:cubicBezTo>
                  <a:cubicBezTo>
                    <a:pt x="9004" y="2240"/>
                    <a:pt x="9081" y="2244"/>
                    <a:pt x="9155" y="2255"/>
                  </a:cubicBezTo>
                  <a:cubicBezTo>
                    <a:pt x="9413" y="2288"/>
                    <a:pt x="9585" y="2455"/>
                    <a:pt x="9712" y="2575"/>
                  </a:cubicBezTo>
                  <a:cubicBezTo>
                    <a:pt x="9762" y="2624"/>
                    <a:pt x="9823" y="2682"/>
                    <a:pt x="9847" y="2686"/>
                  </a:cubicBezTo>
                  <a:cubicBezTo>
                    <a:pt x="9858" y="2686"/>
                    <a:pt x="9868" y="2686"/>
                    <a:pt x="9877" y="2686"/>
                  </a:cubicBezTo>
                  <a:cubicBezTo>
                    <a:pt x="9943" y="2686"/>
                    <a:pt x="9976" y="2679"/>
                    <a:pt x="10006" y="2672"/>
                  </a:cubicBezTo>
                  <a:cubicBezTo>
                    <a:pt x="10088" y="2653"/>
                    <a:pt x="10153" y="2641"/>
                    <a:pt x="10216" y="2641"/>
                  </a:cubicBezTo>
                  <a:cubicBezTo>
                    <a:pt x="10458" y="2641"/>
                    <a:pt x="10653" y="2782"/>
                    <a:pt x="10848" y="3098"/>
                  </a:cubicBezTo>
                  <a:cubicBezTo>
                    <a:pt x="10868" y="3129"/>
                    <a:pt x="10913" y="3204"/>
                    <a:pt x="10948" y="3255"/>
                  </a:cubicBezTo>
                  <a:cubicBezTo>
                    <a:pt x="10962" y="3248"/>
                    <a:pt x="10978" y="3239"/>
                    <a:pt x="10998" y="3228"/>
                  </a:cubicBezTo>
                  <a:cubicBezTo>
                    <a:pt x="11130" y="3152"/>
                    <a:pt x="11255" y="3057"/>
                    <a:pt x="11381" y="2963"/>
                  </a:cubicBezTo>
                  <a:cubicBezTo>
                    <a:pt x="11557" y="2832"/>
                    <a:pt x="11720" y="2712"/>
                    <a:pt x="11892" y="2614"/>
                  </a:cubicBezTo>
                  <a:cubicBezTo>
                    <a:pt x="12005" y="2550"/>
                    <a:pt x="12121" y="2518"/>
                    <a:pt x="12235" y="2518"/>
                  </a:cubicBezTo>
                  <a:cubicBezTo>
                    <a:pt x="12333" y="2518"/>
                    <a:pt x="12419" y="2541"/>
                    <a:pt x="12496" y="2572"/>
                  </a:cubicBezTo>
                  <a:cubicBezTo>
                    <a:pt x="12552" y="2334"/>
                    <a:pt x="12682" y="2079"/>
                    <a:pt x="13021" y="1970"/>
                  </a:cubicBezTo>
                  <a:cubicBezTo>
                    <a:pt x="13169" y="1922"/>
                    <a:pt x="13312" y="1914"/>
                    <a:pt x="13443" y="1914"/>
                  </a:cubicBezTo>
                  <a:lnTo>
                    <a:pt x="13527" y="1915"/>
                  </a:lnTo>
                  <a:cubicBezTo>
                    <a:pt x="13520" y="1836"/>
                    <a:pt x="13523" y="1751"/>
                    <a:pt x="13543" y="1660"/>
                  </a:cubicBezTo>
                  <a:cubicBezTo>
                    <a:pt x="13602" y="1390"/>
                    <a:pt x="13756" y="1257"/>
                    <a:pt x="13849" y="1178"/>
                  </a:cubicBezTo>
                  <a:cubicBezTo>
                    <a:pt x="13917" y="1085"/>
                    <a:pt x="14118" y="533"/>
                    <a:pt x="14138" y="433"/>
                  </a:cubicBezTo>
                  <a:lnTo>
                    <a:pt x="14182" y="211"/>
                  </a:lnTo>
                  <a:lnTo>
                    <a:pt x="14300" y="234"/>
                  </a:lnTo>
                  <a:lnTo>
                    <a:pt x="14293" y="35"/>
                  </a:lnTo>
                  <a:lnTo>
                    <a:pt x="14477" y="12"/>
                  </a:lnTo>
                  <a:cubicBezTo>
                    <a:pt x="14544" y="4"/>
                    <a:pt x="14611" y="0"/>
                    <a:pt x="14680" y="0"/>
                  </a:cubicBezTo>
                  <a:cubicBezTo>
                    <a:pt x="15133" y="0"/>
                    <a:pt x="15525" y="192"/>
                    <a:pt x="15753" y="527"/>
                  </a:cubicBezTo>
                  <a:cubicBezTo>
                    <a:pt x="15839" y="652"/>
                    <a:pt x="15940" y="853"/>
                    <a:pt x="15973" y="1136"/>
                  </a:cubicBezTo>
                  <a:cubicBezTo>
                    <a:pt x="16488" y="1400"/>
                    <a:pt x="16516" y="2144"/>
                    <a:pt x="16533" y="2603"/>
                  </a:cubicBezTo>
                  <a:cubicBezTo>
                    <a:pt x="16538" y="2727"/>
                    <a:pt x="16541" y="2848"/>
                    <a:pt x="16554" y="2954"/>
                  </a:cubicBezTo>
                  <a:cubicBezTo>
                    <a:pt x="16662" y="3827"/>
                    <a:pt x="16781" y="3852"/>
                    <a:pt x="16794" y="3852"/>
                  </a:cubicBezTo>
                  <a:cubicBezTo>
                    <a:pt x="16804" y="3852"/>
                    <a:pt x="16825" y="3850"/>
                    <a:pt x="16861" y="3835"/>
                  </a:cubicBezTo>
                  <a:cubicBezTo>
                    <a:pt x="17071" y="3750"/>
                    <a:pt x="17309" y="3478"/>
                    <a:pt x="17561" y="3191"/>
                  </a:cubicBezTo>
                  <a:cubicBezTo>
                    <a:pt x="17966" y="2727"/>
                    <a:pt x="18423" y="2205"/>
                    <a:pt x="19009" y="2205"/>
                  </a:cubicBezTo>
                  <a:cubicBezTo>
                    <a:pt x="19112" y="2205"/>
                    <a:pt x="19215" y="2222"/>
                    <a:pt x="19317" y="2255"/>
                  </a:cubicBezTo>
                  <a:cubicBezTo>
                    <a:pt x="19552" y="2270"/>
                    <a:pt x="19742" y="2284"/>
                    <a:pt x="19882" y="2455"/>
                  </a:cubicBezTo>
                  <a:cubicBezTo>
                    <a:pt x="19913" y="2488"/>
                    <a:pt x="19942" y="2540"/>
                    <a:pt x="19968" y="2607"/>
                  </a:cubicBezTo>
                  <a:cubicBezTo>
                    <a:pt x="20179" y="2545"/>
                    <a:pt x="20409" y="2483"/>
                    <a:pt x="20638" y="2483"/>
                  </a:cubicBezTo>
                  <a:cubicBezTo>
                    <a:pt x="20813" y="2483"/>
                    <a:pt x="20964" y="2519"/>
                    <a:pt x="21102" y="2592"/>
                  </a:cubicBezTo>
                  <a:cubicBezTo>
                    <a:pt x="21355" y="2726"/>
                    <a:pt x="21440" y="2941"/>
                    <a:pt x="21467" y="3096"/>
                  </a:cubicBezTo>
                  <a:cubicBezTo>
                    <a:pt x="21530" y="3477"/>
                    <a:pt x="21310" y="3762"/>
                    <a:pt x="21116" y="4012"/>
                  </a:cubicBezTo>
                  <a:lnTo>
                    <a:pt x="21060" y="4086"/>
                  </a:lnTo>
                  <a:cubicBezTo>
                    <a:pt x="21013" y="4148"/>
                    <a:pt x="20961" y="4208"/>
                    <a:pt x="20899" y="4272"/>
                  </a:cubicBezTo>
                  <a:cubicBezTo>
                    <a:pt x="20846" y="4327"/>
                    <a:pt x="20793" y="4378"/>
                    <a:pt x="20732" y="4426"/>
                  </a:cubicBezTo>
                  <a:cubicBezTo>
                    <a:pt x="20431" y="4546"/>
                    <a:pt x="20229" y="4593"/>
                    <a:pt x="20027" y="4608"/>
                  </a:cubicBezTo>
                  <a:cubicBezTo>
                    <a:pt x="19981" y="4612"/>
                    <a:pt x="19931" y="4615"/>
                    <a:pt x="19882" y="4615"/>
                  </a:cubicBezTo>
                  <a:cubicBezTo>
                    <a:pt x="19694" y="4615"/>
                    <a:pt x="19512" y="4585"/>
                    <a:pt x="19331" y="4550"/>
                  </a:cubicBezTo>
                  <a:cubicBezTo>
                    <a:pt x="19215" y="4529"/>
                    <a:pt x="19099" y="4519"/>
                    <a:pt x="18984" y="4519"/>
                  </a:cubicBezTo>
                  <a:cubicBezTo>
                    <a:pt x="18718" y="4519"/>
                    <a:pt x="18453" y="4574"/>
                    <a:pt x="18197" y="4682"/>
                  </a:cubicBezTo>
                  <a:cubicBezTo>
                    <a:pt x="18001" y="4767"/>
                    <a:pt x="17815" y="4848"/>
                    <a:pt x="17714" y="4947"/>
                  </a:cubicBezTo>
                  <a:cubicBezTo>
                    <a:pt x="17703" y="4959"/>
                    <a:pt x="17670" y="5014"/>
                    <a:pt x="17643" y="5058"/>
                  </a:cubicBezTo>
                  <a:cubicBezTo>
                    <a:pt x="17567" y="5187"/>
                    <a:pt x="17465" y="5358"/>
                    <a:pt x="17288" y="5471"/>
                  </a:cubicBezTo>
                  <a:cubicBezTo>
                    <a:pt x="17185" y="5535"/>
                    <a:pt x="17083" y="5577"/>
                    <a:pt x="16985" y="5614"/>
                  </a:cubicBezTo>
                  <a:cubicBezTo>
                    <a:pt x="16941" y="5631"/>
                    <a:pt x="16847" y="5667"/>
                    <a:pt x="16831" y="5687"/>
                  </a:cubicBezTo>
                  <a:cubicBezTo>
                    <a:pt x="16796" y="5851"/>
                    <a:pt x="16796" y="5851"/>
                    <a:pt x="16956" y="6011"/>
                  </a:cubicBezTo>
                  <a:lnTo>
                    <a:pt x="17085" y="6143"/>
                  </a:lnTo>
                  <a:cubicBezTo>
                    <a:pt x="17568" y="6665"/>
                    <a:pt x="17862" y="7814"/>
                    <a:pt x="17532" y="8571"/>
                  </a:cubicBezTo>
                  <a:cubicBezTo>
                    <a:pt x="17447" y="8770"/>
                    <a:pt x="17314" y="8908"/>
                    <a:pt x="17207" y="9019"/>
                  </a:cubicBezTo>
                  <a:cubicBezTo>
                    <a:pt x="17162" y="9065"/>
                    <a:pt x="17127" y="9102"/>
                    <a:pt x="17097" y="9141"/>
                  </a:cubicBezTo>
                  <a:cubicBezTo>
                    <a:pt x="17003" y="9268"/>
                    <a:pt x="16986" y="9310"/>
                    <a:pt x="16983" y="9322"/>
                  </a:cubicBezTo>
                  <a:lnTo>
                    <a:pt x="17028" y="9437"/>
                  </a:lnTo>
                  <a:cubicBezTo>
                    <a:pt x="17154" y="9770"/>
                    <a:pt x="17449" y="10557"/>
                    <a:pt x="16890" y="11034"/>
                  </a:cubicBezTo>
                  <a:cubicBezTo>
                    <a:pt x="16729" y="11174"/>
                    <a:pt x="16526" y="11246"/>
                    <a:pt x="16288" y="11246"/>
                  </a:cubicBezTo>
                  <a:cubicBezTo>
                    <a:pt x="16198" y="11246"/>
                    <a:pt x="16107" y="11236"/>
                    <a:pt x="16018" y="11219"/>
                  </a:cubicBezTo>
                  <a:cubicBezTo>
                    <a:pt x="16168" y="11439"/>
                    <a:pt x="16259" y="11700"/>
                    <a:pt x="16274" y="11964"/>
                  </a:cubicBezTo>
                  <a:cubicBezTo>
                    <a:pt x="16294" y="12317"/>
                    <a:pt x="16182" y="12651"/>
                    <a:pt x="15957" y="12905"/>
                  </a:cubicBezTo>
                  <a:cubicBezTo>
                    <a:pt x="15730" y="13163"/>
                    <a:pt x="15460" y="13166"/>
                    <a:pt x="15281" y="13168"/>
                  </a:cubicBezTo>
                  <a:cubicBezTo>
                    <a:pt x="15255" y="13168"/>
                    <a:pt x="15223" y="13169"/>
                    <a:pt x="15194" y="13170"/>
                  </a:cubicBezTo>
                  <a:cubicBezTo>
                    <a:pt x="15197" y="13223"/>
                    <a:pt x="15202" y="13281"/>
                    <a:pt x="15205" y="13311"/>
                  </a:cubicBezTo>
                  <a:cubicBezTo>
                    <a:pt x="15213" y="13411"/>
                    <a:pt x="15218" y="13487"/>
                    <a:pt x="15218" y="13553"/>
                  </a:cubicBezTo>
                  <a:cubicBezTo>
                    <a:pt x="15218" y="13835"/>
                    <a:pt x="15123" y="14049"/>
                    <a:pt x="15060" y="14191"/>
                  </a:cubicBezTo>
                  <a:cubicBezTo>
                    <a:pt x="15042" y="14233"/>
                    <a:pt x="15007" y="14312"/>
                    <a:pt x="15005" y="14334"/>
                  </a:cubicBezTo>
                  <a:cubicBezTo>
                    <a:pt x="15013" y="14395"/>
                    <a:pt x="15044" y="14474"/>
                    <a:pt x="15078" y="14558"/>
                  </a:cubicBezTo>
                  <a:cubicBezTo>
                    <a:pt x="15158" y="14755"/>
                    <a:pt x="15253" y="14990"/>
                    <a:pt x="15239" y="15301"/>
                  </a:cubicBezTo>
                  <a:cubicBezTo>
                    <a:pt x="15207" y="15895"/>
                    <a:pt x="14880" y="16378"/>
                    <a:pt x="14424" y="16504"/>
                  </a:cubicBezTo>
                  <a:cubicBezTo>
                    <a:pt x="14358" y="16523"/>
                    <a:pt x="14299" y="16532"/>
                    <a:pt x="14244" y="16532"/>
                  </a:cubicBezTo>
                  <a:cubicBezTo>
                    <a:pt x="14009" y="16532"/>
                    <a:pt x="13877" y="16380"/>
                    <a:pt x="13798" y="16289"/>
                  </a:cubicBezTo>
                  <a:cubicBezTo>
                    <a:pt x="13737" y="16221"/>
                    <a:pt x="13655" y="16211"/>
                    <a:pt x="13526" y="16202"/>
                  </a:cubicBezTo>
                  <a:lnTo>
                    <a:pt x="13368" y="16189"/>
                  </a:lnTo>
                  <a:cubicBezTo>
                    <a:pt x="13318" y="16184"/>
                    <a:pt x="13268" y="16178"/>
                    <a:pt x="13218" y="16178"/>
                  </a:cubicBezTo>
                  <a:cubicBezTo>
                    <a:pt x="13215" y="16178"/>
                    <a:pt x="13212" y="16178"/>
                    <a:pt x="13208" y="16178"/>
                  </a:cubicBezTo>
                  <a:cubicBezTo>
                    <a:pt x="13170" y="16178"/>
                    <a:pt x="13156" y="16200"/>
                    <a:pt x="13141" y="16222"/>
                  </a:cubicBezTo>
                  <a:cubicBezTo>
                    <a:pt x="13086" y="16307"/>
                    <a:pt x="13019" y="16411"/>
                    <a:pt x="12919" y="16496"/>
                  </a:cubicBezTo>
                  <a:cubicBezTo>
                    <a:pt x="12926" y="16526"/>
                    <a:pt x="12931" y="16556"/>
                    <a:pt x="12935" y="16586"/>
                  </a:cubicBezTo>
                  <a:cubicBezTo>
                    <a:pt x="12968" y="16854"/>
                    <a:pt x="12873" y="17120"/>
                    <a:pt x="12679" y="17298"/>
                  </a:cubicBezTo>
                  <a:cubicBezTo>
                    <a:pt x="12437" y="17518"/>
                    <a:pt x="12121" y="17551"/>
                    <a:pt x="11954" y="17551"/>
                  </a:cubicBezTo>
                  <a:cubicBezTo>
                    <a:pt x="11869" y="17551"/>
                    <a:pt x="11788" y="17542"/>
                    <a:pt x="11716" y="17527"/>
                  </a:cubicBezTo>
                  <a:cubicBezTo>
                    <a:pt x="11606" y="17508"/>
                    <a:pt x="11511" y="17444"/>
                    <a:pt x="11435" y="17378"/>
                  </a:cubicBezTo>
                  <a:lnTo>
                    <a:pt x="11415" y="17447"/>
                  </a:lnTo>
                  <a:cubicBezTo>
                    <a:pt x="11312" y="17766"/>
                    <a:pt x="11123" y="17886"/>
                    <a:pt x="10998" y="17965"/>
                  </a:cubicBezTo>
                  <a:cubicBezTo>
                    <a:pt x="10975" y="17980"/>
                    <a:pt x="10970" y="17983"/>
                    <a:pt x="10948" y="18045"/>
                  </a:cubicBezTo>
                  <a:cubicBezTo>
                    <a:pt x="10899" y="18176"/>
                    <a:pt x="10930" y="18404"/>
                    <a:pt x="11038" y="18723"/>
                  </a:cubicBezTo>
                  <a:cubicBezTo>
                    <a:pt x="11112" y="18942"/>
                    <a:pt x="11110" y="19145"/>
                    <a:pt x="11108" y="19309"/>
                  </a:cubicBezTo>
                  <a:cubicBezTo>
                    <a:pt x="11106" y="19760"/>
                    <a:pt x="11067" y="20262"/>
                    <a:pt x="10789" y="20574"/>
                  </a:cubicBezTo>
                  <a:cubicBezTo>
                    <a:pt x="10543" y="20843"/>
                    <a:pt x="10206" y="20863"/>
                    <a:pt x="9958" y="20878"/>
                  </a:cubicBezTo>
                  <a:cubicBezTo>
                    <a:pt x="9890" y="20882"/>
                    <a:pt x="9837" y="20885"/>
                    <a:pt x="9789" y="20892"/>
                  </a:cubicBezTo>
                  <a:cubicBezTo>
                    <a:pt x="9775" y="20897"/>
                    <a:pt x="9732" y="20933"/>
                    <a:pt x="9708" y="20952"/>
                  </a:cubicBezTo>
                  <a:cubicBezTo>
                    <a:pt x="9656" y="20995"/>
                    <a:pt x="9602" y="21037"/>
                    <a:pt x="9545" y="21072"/>
                  </a:cubicBezTo>
                  <a:cubicBezTo>
                    <a:pt x="9333" y="21199"/>
                    <a:pt x="9085" y="21272"/>
                    <a:pt x="8864" y="21272"/>
                  </a:cubicBezTo>
                  <a:cubicBezTo>
                    <a:pt x="8725" y="21271"/>
                    <a:pt x="8587" y="21263"/>
                    <a:pt x="8451" y="21255"/>
                  </a:cubicBezTo>
                  <a:cubicBezTo>
                    <a:pt x="8316" y="21246"/>
                    <a:pt x="8185" y="21238"/>
                    <a:pt x="8053" y="21238"/>
                  </a:cubicBezTo>
                  <a:cubicBezTo>
                    <a:pt x="7920" y="21238"/>
                    <a:pt x="7920" y="21238"/>
                    <a:pt x="7829" y="21328"/>
                  </a:cubicBezTo>
                  <a:cubicBezTo>
                    <a:pt x="7648" y="21502"/>
                    <a:pt x="7461" y="21585"/>
                    <a:pt x="7254" y="21585"/>
                  </a:cubicBezTo>
                  <a:cubicBezTo>
                    <a:pt x="7110" y="21585"/>
                    <a:pt x="6983" y="21546"/>
                    <a:pt x="6860" y="21508"/>
                  </a:cubicBezTo>
                  <a:lnTo>
                    <a:pt x="6766" y="21479"/>
                  </a:lnTo>
                  <a:cubicBezTo>
                    <a:pt x="6657" y="21447"/>
                    <a:pt x="6537" y="21431"/>
                    <a:pt x="6402" y="21431"/>
                  </a:cubicBezTo>
                  <a:cubicBezTo>
                    <a:pt x="6215" y="21431"/>
                    <a:pt x="6029" y="21460"/>
                    <a:pt x="5837" y="21488"/>
                  </a:cubicBezTo>
                  <a:lnTo>
                    <a:pt x="5599" y="21527"/>
                  </a:lnTo>
                  <a:cubicBezTo>
                    <a:pt x="5395" y="21563"/>
                    <a:pt x="5176" y="21600"/>
                    <a:pt x="4969"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54" name="Google Shape;654;p12"/>
            <p:cNvSpPr/>
            <p:nvPr/>
          </p:nvSpPr>
          <p:spPr>
            <a:xfrm>
              <a:off x="15892516" y="5424496"/>
              <a:ext cx="237459" cy="229378"/>
            </a:xfrm>
            <a:custGeom>
              <a:rect b="b" l="l" r="r" t="t"/>
              <a:pathLst>
                <a:path extrusionOk="0" h="21600" w="21567">
                  <a:moveTo>
                    <a:pt x="9585" y="21600"/>
                  </a:moveTo>
                  <a:cubicBezTo>
                    <a:pt x="9168" y="21600"/>
                    <a:pt x="8734" y="21375"/>
                    <a:pt x="8167" y="21057"/>
                  </a:cubicBezTo>
                  <a:cubicBezTo>
                    <a:pt x="8007" y="20967"/>
                    <a:pt x="7923" y="20920"/>
                    <a:pt x="7862" y="20892"/>
                  </a:cubicBezTo>
                  <a:cubicBezTo>
                    <a:pt x="7595" y="20777"/>
                    <a:pt x="7369" y="20620"/>
                    <a:pt x="7150" y="20467"/>
                  </a:cubicBezTo>
                  <a:cubicBezTo>
                    <a:pt x="6970" y="20338"/>
                    <a:pt x="6821" y="20232"/>
                    <a:pt x="6686" y="20177"/>
                  </a:cubicBezTo>
                  <a:lnTo>
                    <a:pt x="6271" y="20008"/>
                  </a:lnTo>
                  <a:lnTo>
                    <a:pt x="6054" y="19245"/>
                  </a:lnTo>
                  <a:cubicBezTo>
                    <a:pt x="5937" y="18801"/>
                    <a:pt x="5912" y="18726"/>
                    <a:pt x="5750" y="18617"/>
                  </a:cubicBezTo>
                  <a:cubicBezTo>
                    <a:pt x="5733" y="18638"/>
                    <a:pt x="5593" y="18811"/>
                    <a:pt x="5593" y="18811"/>
                  </a:cubicBezTo>
                  <a:cubicBezTo>
                    <a:pt x="5460" y="18972"/>
                    <a:pt x="5063" y="19458"/>
                    <a:pt x="4464" y="19458"/>
                  </a:cubicBezTo>
                  <a:cubicBezTo>
                    <a:pt x="3268" y="19458"/>
                    <a:pt x="3159" y="18025"/>
                    <a:pt x="3071" y="16875"/>
                  </a:cubicBezTo>
                  <a:cubicBezTo>
                    <a:pt x="3057" y="16686"/>
                    <a:pt x="3040" y="16441"/>
                    <a:pt x="3016" y="16246"/>
                  </a:cubicBezTo>
                  <a:lnTo>
                    <a:pt x="2794" y="15948"/>
                  </a:lnTo>
                  <a:cubicBezTo>
                    <a:pt x="2577" y="15361"/>
                    <a:pt x="2276" y="14893"/>
                    <a:pt x="1958" y="14398"/>
                  </a:cubicBezTo>
                  <a:cubicBezTo>
                    <a:pt x="1679" y="13969"/>
                    <a:pt x="1378" y="13503"/>
                    <a:pt x="1145" y="12995"/>
                  </a:cubicBezTo>
                  <a:lnTo>
                    <a:pt x="1053" y="12787"/>
                  </a:lnTo>
                  <a:cubicBezTo>
                    <a:pt x="1009" y="12683"/>
                    <a:pt x="946" y="12582"/>
                    <a:pt x="865" y="12491"/>
                  </a:cubicBezTo>
                  <a:lnTo>
                    <a:pt x="0" y="11510"/>
                  </a:lnTo>
                  <a:lnTo>
                    <a:pt x="1172" y="10974"/>
                  </a:lnTo>
                  <a:lnTo>
                    <a:pt x="1291" y="10905"/>
                  </a:lnTo>
                  <a:lnTo>
                    <a:pt x="1378" y="10835"/>
                  </a:lnTo>
                  <a:cubicBezTo>
                    <a:pt x="1377" y="10836"/>
                    <a:pt x="1375" y="10836"/>
                    <a:pt x="1375" y="10836"/>
                  </a:cubicBezTo>
                  <a:cubicBezTo>
                    <a:pt x="1367" y="10836"/>
                    <a:pt x="1394" y="10773"/>
                    <a:pt x="1413" y="10569"/>
                  </a:cubicBezTo>
                  <a:cubicBezTo>
                    <a:pt x="1500" y="9696"/>
                    <a:pt x="1429" y="9251"/>
                    <a:pt x="1152" y="8927"/>
                  </a:cubicBezTo>
                  <a:cubicBezTo>
                    <a:pt x="1104" y="8872"/>
                    <a:pt x="1047" y="8829"/>
                    <a:pt x="990" y="8783"/>
                  </a:cubicBezTo>
                  <a:cubicBezTo>
                    <a:pt x="689" y="8538"/>
                    <a:pt x="222" y="8161"/>
                    <a:pt x="160" y="7447"/>
                  </a:cubicBezTo>
                  <a:cubicBezTo>
                    <a:pt x="106" y="6836"/>
                    <a:pt x="252" y="5976"/>
                    <a:pt x="822" y="5391"/>
                  </a:cubicBezTo>
                  <a:lnTo>
                    <a:pt x="1247" y="4944"/>
                  </a:lnTo>
                  <a:cubicBezTo>
                    <a:pt x="1239" y="4952"/>
                    <a:pt x="1232" y="4954"/>
                    <a:pt x="1226" y="4954"/>
                  </a:cubicBezTo>
                  <a:cubicBezTo>
                    <a:pt x="1194" y="4954"/>
                    <a:pt x="1199" y="4847"/>
                    <a:pt x="1201" y="4784"/>
                  </a:cubicBezTo>
                  <a:cubicBezTo>
                    <a:pt x="1210" y="4530"/>
                    <a:pt x="1220" y="4225"/>
                    <a:pt x="1335" y="3914"/>
                  </a:cubicBezTo>
                  <a:lnTo>
                    <a:pt x="1403" y="3730"/>
                  </a:lnTo>
                  <a:cubicBezTo>
                    <a:pt x="1470" y="3545"/>
                    <a:pt x="1514" y="3430"/>
                    <a:pt x="1567" y="3317"/>
                  </a:cubicBezTo>
                  <a:lnTo>
                    <a:pt x="1758" y="2889"/>
                  </a:lnTo>
                  <a:lnTo>
                    <a:pt x="1801" y="2862"/>
                  </a:lnTo>
                  <a:lnTo>
                    <a:pt x="1921" y="2665"/>
                  </a:lnTo>
                  <a:lnTo>
                    <a:pt x="2078" y="2465"/>
                  </a:lnTo>
                  <a:lnTo>
                    <a:pt x="2067" y="2438"/>
                  </a:lnTo>
                  <a:lnTo>
                    <a:pt x="2172" y="2349"/>
                  </a:lnTo>
                  <a:lnTo>
                    <a:pt x="2319" y="2164"/>
                  </a:lnTo>
                  <a:lnTo>
                    <a:pt x="2355" y="2189"/>
                  </a:lnTo>
                  <a:cubicBezTo>
                    <a:pt x="2845" y="1781"/>
                    <a:pt x="3456" y="1582"/>
                    <a:pt x="4225" y="1582"/>
                  </a:cubicBezTo>
                  <a:cubicBezTo>
                    <a:pt x="4617" y="1582"/>
                    <a:pt x="5015" y="1635"/>
                    <a:pt x="5381" y="1685"/>
                  </a:cubicBezTo>
                  <a:cubicBezTo>
                    <a:pt x="5821" y="1746"/>
                    <a:pt x="6108" y="1763"/>
                    <a:pt x="6392" y="1763"/>
                  </a:cubicBezTo>
                  <a:cubicBezTo>
                    <a:pt x="6981" y="1763"/>
                    <a:pt x="7580" y="1689"/>
                    <a:pt x="8194" y="1606"/>
                  </a:cubicBezTo>
                  <a:cubicBezTo>
                    <a:pt x="8441" y="1575"/>
                    <a:pt x="8669" y="1557"/>
                    <a:pt x="8883" y="1557"/>
                  </a:cubicBezTo>
                  <a:cubicBezTo>
                    <a:pt x="9604" y="1557"/>
                    <a:pt x="10201" y="1762"/>
                    <a:pt x="10694" y="2179"/>
                  </a:cubicBezTo>
                  <a:lnTo>
                    <a:pt x="11122" y="1891"/>
                  </a:lnTo>
                  <a:lnTo>
                    <a:pt x="11671" y="2501"/>
                  </a:lnTo>
                  <a:cubicBezTo>
                    <a:pt x="11776" y="2634"/>
                    <a:pt x="11869" y="2762"/>
                    <a:pt x="11956" y="2885"/>
                  </a:cubicBezTo>
                  <a:cubicBezTo>
                    <a:pt x="12137" y="2823"/>
                    <a:pt x="12340" y="2779"/>
                    <a:pt x="12568" y="2779"/>
                  </a:cubicBezTo>
                  <a:cubicBezTo>
                    <a:pt x="12777" y="2779"/>
                    <a:pt x="12983" y="2815"/>
                    <a:pt x="13192" y="2888"/>
                  </a:cubicBezTo>
                  <a:cubicBezTo>
                    <a:pt x="13197" y="2717"/>
                    <a:pt x="13227" y="2540"/>
                    <a:pt x="13293" y="2362"/>
                  </a:cubicBezTo>
                  <a:cubicBezTo>
                    <a:pt x="13609" y="1510"/>
                    <a:pt x="14912" y="966"/>
                    <a:pt x="15490" y="966"/>
                  </a:cubicBezTo>
                  <a:cubicBezTo>
                    <a:pt x="16393" y="966"/>
                    <a:pt x="16832" y="1559"/>
                    <a:pt x="17093" y="1914"/>
                  </a:cubicBezTo>
                  <a:cubicBezTo>
                    <a:pt x="17174" y="2021"/>
                    <a:pt x="17257" y="2134"/>
                    <a:pt x="17312" y="2171"/>
                  </a:cubicBezTo>
                  <a:cubicBezTo>
                    <a:pt x="17317" y="2172"/>
                    <a:pt x="17322" y="2172"/>
                    <a:pt x="17328" y="2172"/>
                  </a:cubicBezTo>
                  <a:cubicBezTo>
                    <a:pt x="17535" y="2172"/>
                    <a:pt x="17870" y="1818"/>
                    <a:pt x="18050" y="1626"/>
                  </a:cubicBezTo>
                  <a:cubicBezTo>
                    <a:pt x="18350" y="1311"/>
                    <a:pt x="18647" y="996"/>
                    <a:pt x="19015" y="776"/>
                  </a:cubicBezTo>
                  <a:lnTo>
                    <a:pt x="20314" y="0"/>
                  </a:lnTo>
                  <a:lnTo>
                    <a:pt x="20393" y="1552"/>
                  </a:lnTo>
                  <a:cubicBezTo>
                    <a:pt x="20415" y="1991"/>
                    <a:pt x="20334" y="2441"/>
                    <a:pt x="20263" y="2839"/>
                  </a:cubicBezTo>
                  <a:cubicBezTo>
                    <a:pt x="20200" y="3197"/>
                    <a:pt x="20122" y="3639"/>
                    <a:pt x="20174" y="3836"/>
                  </a:cubicBezTo>
                  <a:cubicBezTo>
                    <a:pt x="20204" y="3944"/>
                    <a:pt x="20380" y="4165"/>
                    <a:pt x="20509" y="4326"/>
                  </a:cubicBezTo>
                  <a:cubicBezTo>
                    <a:pt x="20734" y="4611"/>
                    <a:pt x="21015" y="4964"/>
                    <a:pt x="21172" y="5410"/>
                  </a:cubicBezTo>
                  <a:cubicBezTo>
                    <a:pt x="21510" y="6360"/>
                    <a:pt x="21367" y="6970"/>
                    <a:pt x="21201" y="7675"/>
                  </a:cubicBezTo>
                  <a:cubicBezTo>
                    <a:pt x="21128" y="7986"/>
                    <a:pt x="21182" y="8329"/>
                    <a:pt x="21244" y="8727"/>
                  </a:cubicBezTo>
                  <a:cubicBezTo>
                    <a:pt x="21286" y="8997"/>
                    <a:pt x="21326" y="9266"/>
                    <a:pt x="21342" y="9535"/>
                  </a:cubicBezTo>
                  <a:cubicBezTo>
                    <a:pt x="21350" y="9678"/>
                    <a:pt x="21383" y="9847"/>
                    <a:pt x="21416" y="10025"/>
                  </a:cubicBezTo>
                  <a:cubicBezTo>
                    <a:pt x="21503" y="10482"/>
                    <a:pt x="21600" y="10989"/>
                    <a:pt x="21556" y="11465"/>
                  </a:cubicBezTo>
                  <a:cubicBezTo>
                    <a:pt x="21541" y="11644"/>
                    <a:pt x="21502" y="11830"/>
                    <a:pt x="21442" y="11996"/>
                  </a:cubicBezTo>
                  <a:cubicBezTo>
                    <a:pt x="21123" y="12828"/>
                    <a:pt x="20502" y="13066"/>
                    <a:pt x="20092" y="13222"/>
                  </a:cubicBezTo>
                  <a:cubicBezTo>
                    <a:pt x="19932" y="13284"/>
                    <a:pt x="19799" y="13335"/>
                    <a:pt x="19717" y="13404"/>
                  </a:cubicBezTo>
                  <a:lnTo>
                    <a:pt x="19515" y="13573"/>
                  </a:lnTo>
                  <a:cubicBezTo>
                    <a:pt x="19053" y="13965"/>
                    <a:pt x="18574" y="14372"/>
                    <a:pt x="17759" y="14596"/>
                  </a:cubicBezTo>
                  <a:cubicBezTo>
                    <a:pt x="17746" y="14600"/>
                    <a:pt x="17732" y="14603"/>
                    <a:pt x="17721" y="14607"/>
                  </a:cubicBezTo>
                  <a:cubicBezTo>
                    <a:pt x="17743" y="14756"/>
                    <a:pt x="17765" y="14920"/>
                    <a:pt x="17779" y="15110"/>
                  </a:cubicBezTo>
                  <a:lnTo>
                    <a:pt x="17982" y="17583"/>
                  </a:lnTo>
                  <a:lnTo>
                    <a:pt x="16236" y="15887"/>
                  </a:lnTo>
                  <a:cubicBezTo>
                    <a:pt x="16080" y="15734"/>
                    <a:pt x="15679" y="15553"/>
                    <a:pt x="15379" y="15530"/>
                  </a:cubicBezTo>
                  <a:cubicBezTo>
                    <a:pt x="15479" y="16013"/>
                    <a:pt x="16064" y="16756"/>
                    <a:pt x="16731" y="17257"/>
                  </a:cubicBezTo>
                  <a:cubicBezTo>
                    <a:pt x="17233" y="17635"/>
                    <a:pt x="17150" y="18139"/>
                    <a:pt x="17013" y="18972"/>
                  </a:cubicBezTo>
                  <a:cubicBezTo>
                    <a:pt x="16978" y="19177"/>
                    <a:pt x="16948" y="19338"/>
                    <a:pt x="16945" y="19414"/>
                  </a:cubicBezTo>
                  <a:lnTo>
                    <a:pt x="16925" y="19840"/>
                  </a:lnTo>
                  <a:lnTo>
                    <a:pt x="16138" y="19897"/>
                  </a:lnTo>
                  <a:lnTo>
                    <a:pt x="15538" y="20263"/>
                  </a:lnTo>
                  <a:lnTo>
                    <a:pt x="15288" y="19961"/>
                  </a:lnTo>
                  <a:cubicBezTo>
                    <a:pt x="15177" y="19846"/>
                    <a:pt x="14469" y="19359"/>
                    <a:pt x="14320" y="19283"/>
                  </a:cubicBezTo>
                  <a:cubicBezTo>
                    <a:pt x="14302" y="19279"/>
                    <a:pt x="14286" y="19277"/>
                    <a:pt x="14267" y="19277"/>
                  </a:cubicBezTo>
                  <a:cubicBezTo>
                    <a:pt x="14165" y="19277"/>
                    <a:pt x="14052" y="19341"/>
                    <a:pt x="13967" y="19390"/>
                  </a:cubicBezTo>
                  <a:lnTo>
                    <a:pt x="13689" y="19546"/>
                  </a:lnTo>
                  <a:cubicBezTo>
                    <a:pt x="13334" y="19739"/>
                    <a:pt x="13029" y="19827"/>
                    <a:pt x="12718" y="19827"/>
                  </a:cubicBezTo>
                  <a:cubicBezTo>
                    <a:pt x="12663" y="19827"/>
                    <a:pt x="12609" y="19823"/>
                    <a:pt x="12557" y="19818"/>
                  </a:cubicBezTo>
                  <a:cubicBezTo>
                    <a:pt x="12400" y="20267"/>
                    <a:pt x="12066" y="20670"/>
                    <a:pt x="11274" y="20902"/>
                  </a:cubicBezTo>
                  <a:cubicBezTo>
                    <a:pt x="11198" y="20925"/>
                    <a:pt x="10941" y="21073"/>
                    <a:pt x="10844" y="21129"/>
                  </a:cubicBezTo>
                  <a:cubicBezTo>
                    <a:pt x="10442" y="21357"/>
                    <a:pt x="10030" y="21591"/>
                    <a:pt x="9606" y="21598"/>
                  </a:cubicBezTo>
                  <a:lnTo>
                    <a:pt x="9585" y="2160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55" name="Google Shape;655;p12"/>
            <p:cNvSpPr/>
            <p:nvPr/>
          </p:nvSpPr>
          <p:spPr>
            <a:xfrm>
              <a:off x="14856672" y="4656034"/>
              <a:ext cx="374148" cy="220528"/>
            </a:xfrm>
            <a:custGeom>
              <a:rect b="b" l="l" r="r" t="t"/>
              <a:pathLst>
                <a:path extrusionOk="0" h="21600" w="21536">
                  <a:moveTo>
                    <a:pt x="19608" y="21600"/>
                  </a:moveTo>
                  <a:cubicBezTo>
                    <a:pt x="18141" y="21600"/>
                    <a:pt x="16661" y="20895"/>
                    <a:pt x="15230" y="20214"/>
                  </a:cubicBezTo>
                  <a:cubicBezTo>
                    <a:pt x="14779" y="19999"/>
                    <a:pt x="14336" y="19788"/>
                    <a:pt x="13910" y="19610"/>
                  </a:cubicBezTo>
                  <a:cubicBezTo>
                    <a:pt x="13119" y="19278"/>
                    <a:pt x="12571" y="18492"/>
                    <a:pt x="12088" y="17800"/>
                  </a:cubicBezTo>
                  <a:cubicBezTo>
                    <a:pt x="11632" y="17147"/>
                    <a:pt x="11241" y="16585"/>
                    <a:pt x="10675" y="16322"/>
                  </a:cubicBezTo>
                  <a:cubicBezTo>
                    <a:pt x="10594" y="16285"/>
                    <a:pt x="10514" y="16267"/>
                    <a:pt x="10426" y="16267"/>
                  </a:cubicBezTo>
                  <a:cubicBezTo>
                    <a:pt x="10276" y="16267"/>
                    <a:pt x="10133" y="16311"/>
                    <a:pt x="9985" y="16355"/>
                  </a:cubicBezTo>
                  <a:cubicBezTo>
                    <a:pt x="9786" y="16413"/>
                    <a:pt x="9613" y="16463"/>
                    <a:pt x="9429" y="16485"/>
                  </a:cubicBezTo>
                  <a:cubicBezTo>
                    <a:pt x="9374" y="16491"/>
                    <a:pt x="9318" y="16495"/>
                    <a:pt x="9263" y="16495"/>
                  </a:cubicBezTo>
                  <a:cubicBezTo>
                    <a:pt x="8727" y="16495"/>
                    <a:pt x="8263" y="16183"/>
                    <a:pt x="7855" y="15909"/>
                  </a:cubicBezTo>
                  <a:cubicBezTo>
                    <a:pt x="7709" y="15811"/>
                    <a:pt x="7567" y="15715"/>
                    <a:pt x="7421" y="15633"/>
                  </a:cubicBezTo>
                  <a:cubicBezTo>
                    <a:pt x="7156" y="15485"/>
                    <a:pt x="6887" y="15356"/>
                    <a:pt x="6619" y="15226"/>
                  </a:cubicBezTo>
                  <a:cubicBezTo>
                    <a:pt x="6181" y="15015"/>
                    <a:pt x="5705" y="14785"/>
                    <a:pt x="5255" y="14484"/>
                  </a:cubicBezTo>
                  <a:cubicBezTo>
                    <a:pt x="4592" y="14039"/>
                    <a:pt x="4062" y="13381"/>
                    <a:pt x="3549" y="12744"/>
                  </a:cubicBezTo>
                  <a:cubicBezTo>
                    <a:pt x="3253" y="12374"/>
                    <a:pt x="2975" y="12028"/>
                    <a:pt x="2674" y="11718"/>
                  </a:cubicBezTo>
                  <a:cubicBezTo>
                    <a:pt x="2492" y="11531"/>
                    <a:pt x="2222" y="11383"/>
                    <a:pt x="1936" y="11226"/>
                  </a:cubicBezTo>
                  <a:cubicBezTo>
                    <a:pt x="1166" y="10805"/>
                    <a:pt x="115" y="10229"/>
                    <a:pt x="10" y="8190"/>
                  </a:cubicBezTo>
                  <a:cubicBezTo>
                    <a:pt x="-64" y="6764"/>
                    <a:pt x="274" y="5548"/>
                    <a:pt x="602" y="4372"/>
                  </a:cubicBezTo>
                  <a:cubicBezTo>
                    <a:pt x="773" y="3754"/>
                    <a:pt x="932" y="3185"/>
                    <a:pt x="1007" y="2660"/>
                  </a:cubicBezTo>
                  <a:cubicBezTo>
                    <a:pt x="1027" y="2521"/>
                    <a:pt x="1024" y="2420"/>
                    <a:pt x="1017" y="2252"/>
                  </a:cubicBezTo>
                  <a:cubicBezTo>
                    <a:pt x="1011" y="2053"/>
                    <a:pt x="1004" y="1838"/>
                    <a:pt x="1035" y="1587"/>
                  </a:cubicBezTo>
                  <a:lnTo>
                    <a:pt x="1227" y="0"/>
                  </a:lnTo>
                  <a:lnTo>
                    <a:pt x="2056" y="1129"/>
                  </a:lnTo>
                  <a:cubicBezTo>
                    <a:pt x="2116" y="1198"/>
                    <a:pt x="2213" y="1350"/>
                    <a:pt x="2322" y="1527"/>
                  </a:cubicBezTo>
                  <a:cubicBezTo>
                    <a:pt x="2331" y="1542"/>
                    <a:pt x="2340" y="1556"/>
                    <a:pt x="2349" y="1571"/>
                  </a:cubicBezTo>
                  <a:cubicBezTo>
                    <a:pt x="2420" y="1297"/>
                    <a:pt x="2533" y="1015"/>
                    <a:pt x="2736" y="815"/>
                  </a:cubicBezTo>
                  <a:cubicBezTo>
                    <a:pt x="2954" y="604"/>
                    <a:pt x="3270" y="498"/>
                    <a:pt x="3678" y="498"/>
                  </a:cubicBezTo>
                  <a:cubicBezTo>
                    <a:pt x="3830" y="498"/>
                    <a:pt x="4355" y="520"/>
                    <a:pt x="4688" y="785"/>
                  </a:cubicBezTo>
                  <a:cubicBezTo>
                    <a:pt x="5045" y="1068"/>
                    <a:pt x="5227" y="1579"/>
                    <a:pt x="5359" y="1951"/>
                  </a:cubicBezTo>
                  <a:cubicBezTo>
                    <a:pt x="5436" y="2167"/>
                    <a:pt x="5507" y="2365"/>
                    <a:pt x="5580" y="2447"/>
                  </a:cubicBezTo>
                  <a:cubicBezTo>
                    <a:pt x="5940" y="2849"/>
                    <a:pt x="6337" y="3166"/>
                    <a:pt x="6756" y="3501"/>
                  </a:cubicBezTo>
                  <a:lnTo>
                    <a:pt x="6978" y="3678"/>
                  </a:lnTo>
                  <a:cubicBezTo>
                    <a:pt x="7401" y="4009"/>
                    <a:pt x="7840" y="4354"/>
                    <a:pt x="8245" y="4871"/>
                  </a:cubicBezTo>
                  <a:cubicBezTo>
                    <a:pt x="8256" y="4886"/>
                    <a:pt x="8631" y="5474"/>
                    <a:pt x="8926" y="6116"/>
                  </a:cubicBezTo>
                  <a:cubicBezTo>
                    <a:pt x="9088" y="5964"/>
                    <a:pt x="9262" y="5848"/>
                    <a:pt x="9476" y="5848"/>
                  </a:cubicBezTo>
                  <a:cubicBezTo>
                    <a:pt x="9619" y="5848"/>
                    <a:pt x="9762" y="5902"/>
                    <a:pt x="9901" y="6006"/>
                  </a:cubicBezTo>
                  <a:lnTo>
                    <a:pt x="10121" y="6230"/>
                  </a:lnTo>
                  <a:cubicBezTo>
                    <a:pt x="10392" y="6572"/>
                    <a:pt x="10526" y="6866"/>
                    <a:pt x="10645" y="7126"/>
                  </a:cubicBezTo>
                  <a:cubicBezTo>
                    <a:pt x="10726" y="7303"/>
                    <a:pt x="10795" y="7459"/>
                    <a:pt x="10878" y="7580"/>
                  </a:cubicBezTo>
                  <a:cubicBezTo>
                    <a:pt x="11188" y="8040"/>
                    <a:pt x="11520" y="8458"/>
                    <a:pt x="11855" y="8866"/>
                  </a:cubicBezTo>
                  <a:cubicBezTo>
                    <a:pt x="11906" y="8928"/>
                    <a:pt x="12062" y="9147"/>
                    <a:pt x="12090" y="9185"/>
                  </a:cubicBezTo>
                  <a:cubicBezTo>
                    <a:pt x="12094" y="9183"/>
                    <a:pt x="12097" y="9180"/>
                    <a:pt x="12101" y="9178"/>
                  </a:cubicBezTo>
                  <a:cubicBezTo>
                    <a:pt x="12221" y="9092"/>
                    <a:pt x="12368" y="8986"/>
                    <a:pt x="12541" y="8986"/>
                  </a:cubicBezTo>
                  <a:lnTo>
                    <a:pt x="12581" y="8986"/>
                  </a:lnTo>
                  <a:lnTo>
                    <a:pt x="12682" y="9010"/>
                  </a:lnTo>
                  <a:lnTo>
                    <a:pt x="12774" y="9056"/>
                  </a:lnTo>
                  <a:cubicBezTo>
                    <a:pt x="13214" y="9330"/>
                    <a:pt x="13339" y="10021"/>
                    <a:pt x="13387" y="10610"/>
                  </a:cubicBezTo>
                  <a:cubicBezTo>
                    <a:pt x="13533" y="10597"/>
                    <a:pt x="13668" y="10587"/>
                    <a:pt x="13800" y="10587"/>
                  </a:cubicBezTo>
                  <a:cubicBezTo>
                    <a:pt x="14124" y="10587"/>
                    <a:pt x="14370" y="10650"/>
                    <a:pt x="14573" y="10785"/>
                  </a:cubicBezTo>
                  <a:cubicBezTo>
                    <a:pt x="14792" y="10930"/>
                    <a:pt x="14965" y="11178"/>
                    <a:pt x="15102" y="11438"/>
                  </a:cubicBezTo>
                  <a:lnTo>
                    <a:pt x="15364" y="11440"/>
                  </a:lnTo>
                  <a:cubicBezTo>
                    <a:pt x="15705" y="11445"/>
                    <a:pt x="15930" y="11707"/>
                    <a:pt x="16079" y="11978"/>
                  </a:cubicBezTo>
                  <a:cubicBezTo>
                    <a:pt x="16198" y="11869"/>
                    <a:pt x="16346" y="11799"/>
                    <a:pt x="16533" y="11799"/>
                  </a:cubicBezTo>
                  <a:cubicBezTo>
                    <a:pt x="16977" y="11799"/>
                    <a:pt x="17521" y="12208"/>
                    <a:pt x="18000" y="12568"/>
                  </a:cubicBezTo>
                  <a:cubicBezTo>
                    <a:pt x="18166" y="12692"/>
                    <a:pt x="18363" y="12845"/>
                    <a:pt x="18442" y="12878"/>
                  </a:cubicBezTo>
                  <a:cubicBezTo>
                    <a:pt x="18519" y="12892"/>
                    <a:pt x="18614" y="12901"/>
                    <a:pt x="18707" y="12901"/>
                  </a:cubicBezTo>
                  <a:cubicBezTo>
                    <a:pt x="18992" y="12901"/>
                    <a:pt x="19279" y="12818"/>
                    <a:pt x="19560" y="12654"/>
                  </a:cubicBezTo>
                  <a:cubicBezTo>
                    <a:pt x="19696" y="12575"/>
                    <a:pt x="19831" y="12468"/>
                    <a:pt x="19969" y="12361"/>
                  </a:cubicBezTo>
                  <a:lnTo>
                    <a:pt x="21536" y="11197"/>
                  </a:lnTo>
                  <a:lnTo>
                    <a:pt x="20963" y="13489"/>
                  </a:lnTo>
                  <a:cubicBezTo>
                    <a:pt x="20905" y="13721"/>
                    <a:pt x="20860" y="13893"/>
                    <a:pt x="20836" y="14071"/>
                  </a:cubicBezTo>
                  <a:cubicBezTo>
                    <a:pt x="20721" y="14939"/>
                    <a:pt x="20885" y="15987"/>
                    <a:pt x="21059" y="17097"/>
                  </a:cubicBezTo>
                  <a:cubicBezTo>
                    <a:pt x="21224" y="18152"/>
                    <a:pt x="21393" y="19231"/>
                    <a:pt x="21351" y="20315"/>
                  </a:cubicBezTo>
                  <a:lnTo>
                    <a:pt x="21335" y="20730"/>
                  </a:lnTo>
                  <a:lnTo>
                    <a:pt x="21149" y="21000"/>
                  </a:lnTo>
                  <a:lnTo>
                    <a:pt x="20863" y="20788"/>
                  </a:lnTo>
                  <a:lnTo>
                    <a:pt x="21015" y="21245"/>
                  </a:lnTo>
                  <a:lnTo>
                    <a:pt x="20948" y="21377"/>
                  </a:lnTo>
                  <a:lnTo>
                    <a:pt x="20746" y="21438"/>
                  </a:lnTo>
                  <a:cubicBezTo>
                    <a:pt x="20387" y="21545"/>
                    <a:pt x="20004" y="21600"/>
                    <a:pt x="19608" y="2160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56" name="Google Shape;656;p12"/>
            <p:cNvSpPr/>
            <p:nvPr/>
          </p:nvSpPr>
          <p:spPr>
            <a:xfrm>
              <a:off x="14463767" y="3565890"/>
              <a:ext cx="2230910" cy="1614764"/>
            </a:xfrm>
            <a:custGeom>
              <a:rect b="b" l="l" r="r" t="t"/>
              <a:pathLst>
                <a:path extrusionOk="0" h="21600" w="21571">
                  <a:moveTo>
                    <a:pt x="16573" y="21600"/>
                  </a:moveTo>
                  <a:cubicBezTo>
                    <a:pt x="16522" y="21600"/>
                    <a:pt x="16476" y="21575"/>
                    <a:pt x="16438" y="21550"/>
                  </a:cubicBezTo>
                  <a:lnTo>
                    <a:pt x="16424" y="21541"/>
                  </a:lnTo>
                  <a:lnTo>
                    <a:pt x="16401" y="21511"/>
                  </a:lnTo>
                  <a:cubicBezTo>
                    <a:pt x="16378" y="21452"/>
                    <a:pt x="16360" y="21414"/>
                    <a:pt x="16342" y="21376"/>
                  </a:cubicBezTo>
                  <a:cubicBezTo>
                    <a:pt x="16293" y="21273"/>
                    <a:pt x="16247" y="21175"/>
                    <a:pt x="16225" y="21052"/>
                  </a:cubicBezTo>
                  <a:cubicBezTo>
                    <a:pt x="16206" y="20954"/>
                    <a:pt x="16205" y="20869"/>
                    <a:pt x="16220" y="20801"/>
                  </a:cubicBezTo>
                  <a:cubicBezTo>
                    <a:pt x="16222" y="20794"/>
                    <a:pt x="16233" y="20760"/>
                    <a:pt x="16250" y="20722"/>
                  </a:cubicBezTo>
                  <a:cubicBezTo>
                    <a:pt x="16244" y="20716"/>
                    <a:pt x="16238" y="20712"/>
                    <a:pt x="16233" y="20709"/>
                  </a:cubicBezTo>
                  <a:cubicBezTo>
                    <a:pt x="16216" y="20772"/>
                    <a:pt x="16182" y="20814"/>
                    <a:pt x="16131" y="20833"/>
                  </a:cubicBezTo>
                  <a:cubicBezTo>
                    <a:pt x="16111" y="20840"/>
                    <a:pt x="16095" y="20844"/>
                    <a:pt x="16079" y="20844"/>
                  </a:cubicBezTo>
                  <a:cubicBezTo>
                    <a:pt x="16011" y="20844"/>
                    <a:pt x="15979" y="20782"/>
                    <a:pt x="15967" y="20759"/>
                  </a:cubicBezTo>
                  <a:cubicBezTo>
                    <a:pt x="15914" y="20689"/>
                    <a:pt x="15879" y="20653"/>
                    <a:pt x="15824" y="20612"/>
                  </a:cubicBezTo>
                  <a:cubicBezTo>
                    <a:pt x="15795" y="20677"/>
                    <a:pt x="15740" y="20710"/>
                    <a:pt x="15662" y="20710"/>
                  </a:cubicBezTo>
                  <a:cubicBezTo>
                    <a:pt x="15633" y="20710"/>
                    <a:pt x="15601" y="20706"/>
                    <a:pt x="15575" y="20702"/>
                  </a:cubicBezTo>
                  <a:lnTo>
                    <a:pt x="15543" y="20698"/>
                  </a:lnTo>
                  <a:cubicBezTo>
                    <a:pt x="15438" y="20692"/>
                    <a:pt x="15358" y="20673"/>
                    <a:pt x="15283" y="20639"/>
                  </a:cubicBezTo>
                  <a:cubicBezTo>
                    <a:pt x="15224" y="20611"/>
                    <a:pt x="15181" y="20567"/>
                    <a:pt x="15144" y="20528"/>
                  </a:cubicBezTo>
                  <a:lnTo>
                    <a:pt x="15109" y="20492"/>
                  </a:lnTo>
                  <a:cubicBezTo>
                    <a:pt x="15096" y="20480"/>
                    <a:pt x="15083" y="20469"/>
                    <a:pt x="15069" y="20458"/>
                  </a:cubicBezTo>
                  <a:cubicBezTo>
                    <a:pt x="15031" y="20427"/>
                    <a:pt x="14982" y="20387"/>
                    <a:pt x="14945" y="20317"/>
                  </a:cubicBezTo>
                  <a:cubicBezTo>
                    <a:pt x="14903" y="20240"/>
                    <a:pt x="14873" y="20141"/>
                    <a:pt x="14864" y="20048"/>
                  </a:cubicBezTo>
                  <a:cubicBezTo>
                    <a:pt x="14856" y="19971"/>
                    <a:pt x="14876" y="19915"/>
                    <a:pt x="14894" y="19879"/>
                  </a:cubicBezTo>
                  <a:cubicBezTo>
                    <a:pt x="14878" y="19874"/>
                    <a:pt x="14860" y="19869"/>
                    <a:pt x="14852" y="19867"/>
                  </a:cubicBezTo>
                  <a:cubicBezTo>
                    <a:pt x="14822" y="19860"/>
                    <a:pt x="14792" y="19852"/>
                    <a:pt x="14766" y="19837"/>
                  </a:cubicBezTo>
                  <a:cubicBezTo>
                    <a:pt x="14753" y="19828"/>
                    <a:pt x="14741" y="19820"/>
                    <a:pt x="14731" y="19812"/>
                  </a:cubicBezTo>
                  <a:cubicBezTo>
                    <a:pt x="14722" y="19806"/>
                    <a:pt x="14716" y="19801"/>
                    <a:pt x="14711" y="19799"/>
                  </a:cubicBezTo>
                  <a:cubicBezTo>
                    <a:pt x="14698" y="19815"/>
                    <a:pt x="14675" y="19822"/>
                    <a:pt x="14653" y="19822"/>
                  </a:cubicBezTo>
                  <a:cubicBezTo>
                    <a:pt x="14584" y="19822"/>
                    <a:pt x="14541" y="19759"/>
                    <a:pt x="14516" y="19722"/>
                  </a:cubicBezTo>
                  <a:lnTo>
                    <a:pt x="14500" y="19700"/>
                  </a:lnTo>
                  <a:cubicBezTo>
                    <a:pt x="14467" y="19659"/>
                    <a:pt x="14413" y="19590"/>
                    <a:pt x="14383" y="19588"/>
                  </a:cubicBezTo>
                  <a:cubicBezTo>
                    <a:pt x="14367" y="19588"/>
                    <a:pt x="14327" y="19623"/>
                    <a:pt x="14320" y="19641"/>
                  </a:cubicBezTo>
                  <a:cubicBezTo>
                    <a:pt x="14320" y="19643"/>
                    <a:pt x="14320" y="19651"/>
                    <a:pt x="14319" y="19660"/>
                  </a:cubicBezTo>
                  <a:cubicBezTo>
                    <a:pt x="14317" y="19704"/>
                    <a:pt x="14315" y="19753"/>
                    <a:pt x="14299" y="19801"/>
                  </a:cubicBezTo>
                  <a:cubicBezTo>
                    <a:pt x="14262" y="19911"/>
                    <a:pt x="14184" y="19919"/>
                    <a:pt x="14151" y="19922"/>
                  </a:cubicBezTo>
                  <a:cubicBezTo>
                    <a:pt x="14144" y="19923"/>
                    <a:pt x="14137" y="19923"/>
                    <a:pt x="14132" y="19925"/>
                  </a:cubicBezTo>
                  <a:cubicBezTo>
                    <a:pt x="14122" y="19953"/>
                    <a:pt x="14110" y="19973"/>
                    <a:pt x="14097" y="19988"/>
                  </a:cubicBezTo>
                  <a:lnTo>
                    <a:pt x="14012" y="20090"/>
                  </a:lnTo>
                  <a:lnTo>
                    <a:pt x="14009" y="20173"/>
                  </a:lnTo>
                  <a:lnTo>
                    <a:pt x="13881" y="20101"/>
                  </a:lnTo>
                  <a:cubicBezTo>
                    <a:pt x="13845" y="20080"/>
                    <a:pt x="13816" y="20052"/>
                    <a:pt x="13790" y="20026"/>
                  </a:cubicBezTo>
                  <a:cubicBezTo>
                    <a:pt x="13768" y="20004"/>
                    <a:pt x="13750" y="19986"/>
                    <a:pt x="13734" y="19979"/>
                  </a:cubicBezTo>
                  <a:cubicBezTo>
                    <a:pt x="13729" y="19976"/>
                    <a:pt x="13710" y="19971"/>
                    <a:pt x="13685" y="19971"/>
                  </a:cubicBezTo>
                  <a:cubicBezTo>
                    <a:pt x="13676" y="19971"/>
                    <a:pt x="13669" y="19972"/>
                    <a:pt x="13663" y="19973"/>
                  </a:cubicBezTo>
                  <a:cubicBezTo>
                    <a:pt x="13654" y="20004"/>
                    <a:pt x="13648" y="20024"/>
                    <a:pt x="13640" y="20043"/>
                  </a:cubicBezTo>
                  <a:cubicBezTo>
                    <a:pt x="13617" y="20097"/>
                    <a:pt x="13576" y="20130"/>
                    <a:pt x="13531" y="20130"/>
                  </a:cubicBezTo>
                  <a:cubicBezTo>
                    <a:pt x="13475" y="20130"/>
                    <a:pt x="13430" y="20080"/>
                    <a:pt x="13398" y="20044"/>
                  </a:cubicBezTo>
                  <a:lnTo>
                    <a:pt x="13381" y="20027"/>
                  </a:lnTo>
                  <a:cubicBezTo>
                    <a:pt x="13360" y="20007"/>
                    <a:pt x="13335" y="19984"/>
                    <a:pt x="13316" y="19974"/>
                  </a:cubicBezTo>
                  <a:cubicBezTo>
                    <a:pt x="13315" y="19977"/>
                    <a:pt x="13314" y="19981"/>
                    <a:pt x="13313" y="19985"/>
                  </a:cubicBezTo>
                  <a:cubicBezTo>
                    <a:pt x="13299" y="20046"/>
                    <a:pt x="13265" y="20189"/>
                    <a:pt x="13138" y="20198"/>
                  </a:cubicBezTo>
                  <a:cubicBezTo>
                    <a:pt x="13126" y="20199"/>
                    <a:pt x="13114" y="20199"/>
                    <a:pt x="13102" y="20199"/>
                  </a:cubicBezTo>
                  <a:cubicBezTo>
                    <a:pt x="13096" y="20199"/>
                    <a:pt x="13086" y="20199"/>
                    <a:pt x="13076" y="20199"/>
                  </a:cubicBezTo>
                  <a:cubicBezTo>
                    <a:pt x="13084" y="20218"/>
                    <a:pt x="13096" y="20240"/>
                    <a:pt x="13111" y="20265"/>
                  </a:cubicBezTo>
                  <a:cubicBezTo>
                    <a:pt x="13186" y="20389"/>
                    <a:pt x="13186" y="20521"/>
                    <a:pt x="13185" y="20638"/>
                  </a:cubicBezTo>
                  <a:lnTo>
                    <a:pt x="13185" y="20676"/>
                  </a:lnTo>
                  <a:cubicBezTo>
                    <a:pt x="13188" y="20747"/>
                    <a:pt x="13192" y="20869"/>
                    <a:pt x="13121" y="20928"/>
                  </a:cubicBezTo>
                  <a:cubicBezTo>
                    <a:pt x="13112" y="20936"/>
                    <a:pt x="13083" y="20962"/>
                    <a:pt x="13010" y="20962"/>
                  </a:cubicBezTo>
                  <a:cubicBezTo>
                    <a:pt x="12990" y="20962"/>
                    <a:pt x="12937" y="20959"/>
                    <a:pt x="12900" y="20938"/>
                  </a:cubicBezTo>
                  <a:cubicBezTo>
                    <a:pt x="12829" y="20896"/>
                    <a:pt x="12805" y="20802"/>
                    <a:pt x="12791" y="20745"/>
                  </a:cubicBezTo>
                  <a:cubicBezTo>
                    <a:pt x="12788" y="20733"/>
                    <a:pt x="12785" y="20722"/>
                    <a:pt x="12782" y="20712"/>
                  </a:cubicBezTo>
                  <a:cubicBezTo>
                    <a:pt x="12773" y="20687"/>
                    <a:pt x="12766" y="20662"/>
                    <a:pt x="12759" y="20635"/>
                  </a:cubicBezTo>
                  <a:lnTo>
                    <a:pt x="12747" y="20660"/>
                  </a:lnTo>
                  <a:cubicBezTo>
                    <a:pt x="12732" y="20694"/>
                    <a:pt x="12704" y="20753"/>
                    <a:pt x="12644" y="20779"/>
                  </a:cubicBezTo>
                  <a:cubicBezTo>
                    <a:pt x="12622" y="20789"/>
                    <a:pt x="12595" y="20795"/>
                    <a:pt x="12564" y="20795"/>
                  </a:cubicBezTo>
                  <a:cubicBezTo>
                    <a:pt x="12526" y="20795"/>
                    <a:pt x="12483" y="20786"/>
                    <a:pt x="12448" y="20772"/>
                  </a:cubicBezTo>
                  <a:cubicBezTo>
                    <a:pt x="12378" y="20745"/>
                    <a:pt x="12342" y="20668"/>
                    <a:pt x="12319" y="20618"/>
                  </a:cubicBezTo>
                  <a:lnTo>
                    <a:pt x="12309" y="20598"/>
                  </a:lnTo>
                  <a:cubicBezTo>
                    <a:pt x="12286" y="20550"/>
                    <a:pt x="12273" y="20498"/>
                    <a:pt x="12261" y="20452"/>
                  </a:cubicBezTo>
                  <a:cubicBezTo>
                    <a:pt x="12256" y="20430"/>
                    <a:pt x="12242" y="20375"/>
                    <a:pt x="12234" y="20367"/>
                  </a:cubicBezTo>
                  <a:lnTo>
                    <a:pt x="12184" y="20366"/>
                  </a:lnTo>
                  <a:cubicBezTo>
                    <a:pt x="12154" y="20366"/>
                    <a:pt x="12018" y="20370"/>
                    <a:pt x="12018" y="20370"/>
                  </a:cubicBezTo>
                  <a:lnTo>
                    <a:pt x="11969" y="20371"/>
                  </a:lnTo>
                  <a:lnTo>
                    <a:pt x="11939" y="20318"/>
                  </a:lnTo>
                  <a:cubicBezTo>
                    <a:pt x="11897" y="20245"/>
                    <a:pt x="11921" y="20044"/>
                    <a:pt x="11922" y="20043"/>
                  </a:cubicBezTo>
                  <a:cubicBezTo>
                    <a:pt x="11927" y="20009"/>
                    <a:pt x="11940" y="19979"/>
                    <a:pt x="11949" y="19958"/>
                  </a:cubicBezTo>
                  <a:lnTo>
                    <a:pt x="11999" y="19910"/>
                  </a:lnTo>
                  <a:lnTo>
                    <a:pt x="11952" y="19929"/>
                  </a:lnTo>
                  <a:cubicBezTo>
                    <a:pt x="11948" y="19909"/>
                    <a:pt x="11944" y="19887"/>
                    <a:pt x="11941" y="19865"/>
                  </a:cubicBezTo>
                  <a:cubicBezTo>
                    <a:pt x="11937" y="19814"/>
                    <a:pt x="11945" y="19769"/>
                    <a:pt x="11954" y="19733"/>
                  </a:cubicBezTo>
                  <a:cubicBezTo>
                    <a:pt x="11936" y="19730"/>
                    <a:pt x="11916" y="19726"/>
                    <a:pt x="11896" y="19716"/>
                  </a:cubicBezTo>
                  <a:cubicBezTo>
                    <a:pt x="11752" y="19640"/>
                    <a:pt x="11724" y="19480"/>
                    <a:pt x="11704" y="19363"/>
                  </a:cubicBezTo>
                  <a:cubicBezTo>
                    <a:pt x="11698" y="19327"/>
                    <a:pt x="11692" y="19295"/>
                    <a:pt x="11684" y="19264"/>
                  </a:cubicBezTo>
                  <a:cubicBezTo>
                    <a:pt x="11683" y="19264"/>
                    <a:pt x="11682" y="19264"/>
                    <a:pt x="11681" y="19264"/>
                  </a:cubicBezTo>
                  <a:cubicBezTo>
                    <a:pt x="11670" y="19264"/>
                    <a:pt x="11647" y="19249"/>
                    <a:pt x="11623" y="19219"/>
                  </a:cubicBezTo>
                  <a:cubicBezTo>
                    <a:pt x="11592" y="19180"/>
                    <a:pt x="11575" y="19129"/>
                    <a:pt x="11572" y="19075"/>
                  </a:cubicBezTo>
                  <a:cubicBezTo>
                    <a:pt x="11529" y="19077"/>
                    <a:pt x="11498" y="19087"/>
                    <a:pt x="11460" y="19110"/>
                  </a:cubicBezTo>
                  <a:cubicBezTo>
                    <a:pt x="11456" y="19113"/>
                    <a:pt x="11450" y="19120"/>
                    <a:pt x="11442" y="19129"/>
                  </a:cubicBezTo>
                  <a:cubicBezTo>
                    <a:pt x="11381" y="19189"/>
                    <a:pt x="11323" y="19247"/>
                    <a:pt x="11258" y="19247"/>
                  </a:cubicBezTo>
                  <a:cubicBezTo>
                    <a:pt x="11233" y="19247"/>
                    <a:pt x="11210" y="19239"/>
                    <a:pt x="11190" y="19222"/>
                  </a:cubicBezTo>
                  <a:cubicBezTo>
                    <a:pt x="11156" y="19193"/>
                    <a:pt x="11135" y="19150"/>
                    <a:pt x="11131" y="19099"/>
                  </a:cubicBezTo>
                  <a:cubicBezTo>
                    <a:pt x="11122" y="19008"/>
                    <a:pt x="11169" y="18941"/>
                    <a:pt x="11199" y="18899"/>
                  </a:cubicBezTo>
                  <a:cubicBezTo>
                    <a:pt x="11195" y="18893"/>
                    <a:pt x="11190" y="18886"/>
                    <a:pt x="11183" y="18876"/>
                  </a:cubicBezTo>
                  <a:cubicBezTo>
                    <a:pt x="11144" y="18819"/>
                    <a:pt x="11099" y="18754"/>
                    <a:pt x="11083" y="18639"/>
                  </a:cubicBezTo>
                  <a:cubicBezTo>
                    <a:pt x="11077" y="18595"/>
                    <a:pt x="11063" y="18502"/>
                    <a:pt x="11115" y="18422"/>
                  </a:cubicBezTo>
                  <a:cubicBezTo>
                    <a:pt x="11124" y="18407"/>
                    <a:pt x="11134" y="18396"/>
                    <a:pt x="11144" y="18387"/>
                  </a:cubicBezTo>
                  <a:cubicBezTo>
                    <a:pt x="11142" y="18355"/>
                    <a:pt x="11141" y="18323"/>
                    <a:pt x="11147" y="18288"/>
                  </a:cubicBezTo>
                  <a:cubicBezTo>
                    <a:pt x="11174" y="18136"/>
                    <a:pt x="11240" y="17982"/>
                    <a:pt x="11334" y="17856"/>
                  </a:cubicBezTo>
                  <a:cubicBezTo>
                    <a:pt x="11371" y="17807"/>
                    <a:pt x="11373" y="17803"/>
                    <a:pt x="11380" y="17776"/>
                  </a:cubicBezTo>
                  <a:cubicBezTo>
                    <a:pt x="11394" y="17714"/>
                    <a:pt x="11401" y="17653"/>
                    <a:pt x="11401" y="17593"/>
                  </a:cubicBezTo>
                  <a:cubicBezTo>
                    <a:pt x="11401" y="17336"/>
                    <a:pt x="11385" y="17135"/>
                    <a:pt x="11353" y="16961"/>
                  </a:cubicBezTo>
                  <a:lnTo>
                    <a:pt x="11347" y="16929"/>
                  </a:lnTo>
                  <a:cubicBezTo>
                    <a:pt x="11337" y="16874"/>
                    <a:pt x="11325" y="16807"/>
                    <a:pt x="11305" y="16778"/>
                  </a:cubicBezTo>
                  <a:cubicBezTo>
                    <a:pt x="11302" y="16773"/>
                    <a:pt x="11289" y="16771"/>
                    <a:pt x="11265" y="16768"/>
                  </a:cubicBezTo>
                  <a:cubicBezTo>
                    <a:pt x="11227" y="16763"/>
                    <a:pt x="11171" y="16756"/>
                    <a:pt x="11121" y="16697"/>
                  </a:cubicBezTo>
                  <a:cubicBezTo>
                    <a:pt x="11067" y="16633"/>
                    <a:pt x="11045" y="16547"/>
                    <a:pt x="11030" y="16483"/>
                  </a:cubicBezTo>
                  <a:cubicBezTo>
                    <a:pt x="11021" y="16450"/>
                    <a:pt x="11013" y="16418"/>
                    <a:pt x="11003" y="16399"/>
                  </a:cubicBezTo>
                  <a:cubicBezTo>
                    <a:pt x="10981" y="16356"/>
                    <a:pt x="10939" y="16321"/>
                    <a:pt x="10895" y="16284"/>
                  </a:cubicBezTo>
                  <a:lnTo>
                    <a:pt x="10889" y="16279"/>
                  </a:lnTo>
                  <a:cubicBezTo>
                    <a:pt x="10889" y="16291"/>
                    <a:pt x="10890" y="16383"/>
                    <a:pt x="10890" y="16383"/>
                  </a:cubicBezTo>
                  <a:lnTo>
                    <a:pt x="10803" y="16383"/>
                  </a:lnTo>
                  <a:lnTo>
                    <a:pt x="10740" y="16426"/>
                  </a:lnTo>
                  <a:lnTo>
                    <a:pt x="10715" y="16392"/>
                  </a:lnTo>
                  <a:cubicBezTo>
                    <a:pt x="10711" y="16389"/>
                    <a:pt x="10689" y="16371"/>
                    <a:pt x="10594" y="16326"/>
                  </a:cubicBezTo>
                  <a:cubicBezTo>
                    <a:pt x="10575" y="16317"/>
                    <a:pt x="10561" y="16310"/>
                    <a:pt x="10553" y="16305"/>
                  </a:cubicBezTo>
                  <a:lnTo>
                    <a:pt x="10532" y="16293"/>
                  </a:lnTo>
                  <a:cubicBezTo>
                    <a:pt x="10505" y="16276"/>
                    <a:pt x="10481" y="16262"/>
                    <a:pt x="10463" y="16262"/>
                  </a:cubicBezTo>
                  <a:cubicBezTo>
                    <a:pt x="10451" y="16263"/>
                    <a:pt x="10442" y="16266"/>
                    <a:pt x="10433" y="16269"/>
                  </a:cubicBezTo>
                  <a:cubicBezTo>
                    <a:pt x="10412" y="16276"/>
                    <a:pt x="10386" y="16284"/>
                    <a:pt x="10358" y="16284"/>
                  </a:cubicBezTo>
                  <a:cubicBezTo>
                    <a:pt x="10333" y="16284"/>
                    <a:pt x="10310" y="16278"/>
                    <a:pt x="10287" y="16265"/>
                  </a:cubicBezTo>
                  <a:lnTo>
                    <a:pt x="10191" y="16212"/>
                  </a:lnTo>
                  <a:lnTo>
                    <a:pt x="10234" y="16082"/>
                  </a:lnTo>
                  <a:cubicBezTo>
                    <a:pt x="10249" y="16039"/>
                    <a:pt x="10269" y="16001"/>
                    <a:pt x="10288" y="15965"/>
                  </a:cubicBezTo>
                  <a:cubicBezTo>
                    <a:pt x="10301" y="15941"/>
                    <a:pt x="10312" y="15920"/>
                    <a:pt x="10319" y="15902"/>
                  </a:cubicBezTo>
                  <a:cubicBezTo>
                    <a:pt x="10315" y="15897"/>
                    <a:pt x="10310" y="15888"/>
                    <a:pt x="10302" y="15876"/>
                  </a:cubicBezTo>
                  <a:cubicBezTo>
                    <a:pt x="10274" y="15832"/>
                    <a:pt x="10255" y="15801"/>
                    <a:pt x="10236" y="15770"/>
                  </a:cubicBezTo>
                  <a:cubicBezTo>
                    <a:pt x="10215" y="15733"/>
                    <a:pt x="10195" y="15699"/>
                    <a:pt x="10173" y="15669"/>
                  </a:cubicBezTo>
                  <a:cubicBezTo>
                    <a:pt x="10152" y="15639"/>
                    <a:pt x="10131" y="15622"/>
                    <a:pt x="10114" y="15622"/>
                  </a:cubicBezTo>
                  <a:cubicBezTo>
                    <a:pt x="10109" y="15622"/>
                    <a:pt x="10103" y="15624"/>
                    <a:pt x="10097" y="15627"/>
                  </a:cubicBezTo>
                  <a:cubicBezTo>
                    <a:pt x="10085" y="15634"/>
                    <a:pt x="10072" y="15658"/>
                    <a:pt x="10057" y="15684"/>
                  </a:cubicBezTo>
                  <a:cubicBezTo>
                    <a:pt x="10047" y="15702"/>
                    <a:pt x="10036" y="15720"/>
                    <a:pt x="10025" y="15736"/>
                  </a:cubicBezTo>
                  <a:cubicBezTo>
                    <a:pt x="9987" y="15793"/>
                    <a:pt x="9948" y="15852"/>
                    <a:pt x="9878" y="15852"/>
                  </a:cubicBezTo>
                  <a:cubicBezTo>
                    <a:pt x="9853" y="15852"/>
                    <a:pt x="9828" y="15844"/>
                    <a:pt x="9797" y="15828"/>
                  </a:cubicBezTo>
                  <a:cubicBezTo>
                    <a:pt x="9785" y="15821"/>
                    <a:pt x="9772" y="15817"/>
                    <a:pt x="9759" y="15813"/>
                  </a:cubicBezTo>
                  <a:cubicBezTo>
                    <a:pt x="9736" y="15805"/>
                    <a:pt x="9715" y="15797"/>
                    <a:pt x="9695" y="15786"/>
                  </a:cubicBezTo>
                  <a:cubicBezTo>
                    <a:pt x="9655" y="15766"/>
                    <a:pt x="9617" y="15742"/>
                    <a:pt x="9579" y="15718"/>
                  </a:cubicBezTo>
                  <a:lnTo>
                    <a:pt x="9555" y="15704"/>
                  </a:lnTo>
                  <a:cubicBezTo>
                    <a:pt x="9531" y="15743"/>
                    <a:pt x="9498" y="15798"/>
                    <a:pt x="9465" y="15858"/>
                  </a:cubicBezTo>
                  <a:cubicBezTo>
                    <a:pt x="9459" y="15869"/>
                    <a:pt x="9453" y="15884"/>
                    <a:pt x="9447" y="15899"/>
                  </a:cubicBezTo>
                  <a:cubicBezTo>
                    <a:pt x="9425" y="15954"/>
                    <a:pt x="9399" y="16017"/>
                    <a:pt x="9351" y="16057"/>
                  </a:cubicBezTo>
                  <a:cubicBezTo>
                    <a:pt x="9297" y="16101"/>
                    <a:pt x="9231" y="16110"/>
                    <a:pt x="9175" y="16116"/>
                  </a:cubicBezTo>
                  <a:cubicBezTo>
                    <a:pt x="9174" y="16129"/>
                    <a:pt x="9173" y="16142"/>
                    <a:pt x="9170" y="16154"/>
                  </a:cubicBezTo>
                  <a:cubicBezTo>
                    <a:pt x="9153" y="16251"/>
                    <a:pt x="9107" y="16322"/>
                    <a:pt x="9033" y="16366"/>
                  </a:cubicBezTo>
                  <a:cubicBezTo>
                    <a:pt x="9023" y="16372"/>
                    <a:pt x="9007" y="16382"/>
                    <a:pt x="8996" y="16390"/>
                  </a:cubicBezTo>
                  <a:cubicBezTo>
                    <a:pt x="8996" y="16395"/>
                    <a:pt x="8997" y="16403"/>
                    <a:pt x="8998" y="16412"/>
                  </a:cubicBezTo>
                  <a:cubicBezTo>
                    <a:pt x="9001" y="16440"/>
                    <a:pt x="9005" y="16476"/>
                    <a:pt x="9002" y="16512"/>
                  </a:cubicBezTo>
                  <a:lnTo>
                    <a:pt x="8994" y="16630"/>
                  </a:lnTo>
                  <a:lnTo>
                    <a:pt x="8909" y="16635"/>
                  </a:lnTo>
                  <a:cubicBezTo>
                    <a:pt x="8872" y="16637"/>
                    <a:pt x="8831" y="16651"/>
                    <a:pt x="8789" y="16666"/>
                  </a:cubicBezTo>
                  <a:cubicBezTo>
                    <a:pt x="8749" y="16679"/>
                    <a:pt x="8712" y="16692"/>
                    <a:pt x="8675" y="16699"/>
                  </a:cubicBezTo>
                  <a:lnTo>
                    <a:pt x="8656" y="16704"/>
                  </a:lnTo>
                  <a:cubicBezTo>
                    <a:pt x="8637" y="16710"/>
                    <a:pt x="8612" y="16717"/>
                    <a:pt x="8584" y="16717"/>
                  </a:cubicBezTo>
                  <a:cubicBezTo>
                    <a:pt x="8537" y="16717"/>
                    <a:pt x="8496" y="16694"/>
                    <a:pt x="8468" y="16651"/>
                  </a:cubicBezTo>
                  <a:cubicBezTo>
                    <a:pt x="8444" y="16614"/>
                    <a:pt x="8433" y="16574"/>
                    <a:pt x="8425" y="16547"/>
                  </a:cubicBezTo>
                  <a:cubicBezTo>
                    <a:pt x="8414" y="16523"/>
                    <a:pt x="8403" y="16518"/>
                    <a:pt x="8391" y="16518"/>
                  </a:cubicBezTo>
                  <a:cubicBezTo>
                    <a:pt x="8373" y="16518"/>
                    <a:pt x="8353" y="16529"/>
                    <a:pt x="8335" y="16549"/>
                  </a:cubicBezTo>
                  <a:lnTo>
                    <a:pt x="8268" y="16627"/>
                  </a:lnTo>
                  <a:lnTo>
                    <a:pt x="8205" y="16542"/>
                  </a:lnTo>
                  <a:cubicBezTo>
                    <a:pt x="8184" y="16514"/>
                    <a:pt x="8166" y="16504"/>
                    <a:pt x="8136" y="16503"/>
                  </a:cubicBezTo>
                  <a:cubicBezTo>
                    <a:pt x="8136" y="16503"/>
                    <a:pt x="8077" y="16505"/>
                    <a:pt x="8077" y="16505"/>
                  </a:cubicBezTo>
                  <a:cubicBezTo>
                    <a:pt x="8049" y="16505"/>
                    <a:pt x="7975" y="16504"/>
                    <a:pt x="7924" y="16407"/>
                  </a:cubicBezTo>
                  <a:lnTo>
                    <a:pt x="7910" y="16379"/>
                  </a:lnTo>
                  <a:cubicBezTo>
                    <a:pt x="7904" y="16367"/>
                    <a:pt x="7897" y="16354"/>
                    <a:pt x="7895" y="16351"/>
                  </a:cubicBezTo>
                  <a:cubicBezTo>
                    <a:pt x="7870" y="16349"/>
                    <a:pt x="7856" y="16348"/>
                    <a:pt x="7841" y="16348"/>
                  </a:cubicBezTo>
                  <a:cubicBezTo>
                    <a:pt x="7812" y="16348"/>
                    <a:pt x="7796" y="16353"/>
                    <a:pt x="7789" y="16356"/>
                  </a:cubicBezTo>
                  <a:cubicBezTo>
                    <a:pt x="7777" y="16361"/>
                    <a:pt x="7765" y="16380"/>
                    <a:pt x="7746" y="16412"/>
                  </a:cubicBezTo>
                  <a:lnTo>
                    <a:pt x="7726" y="16444"/>
                  </a:lnTo>
                  <a:lnTo>
                    <a:pt x="7699" y="16485"/>
                  </a:lnTo>
                  <a:cubicBezTo>
                    <a:pt x="7674" y="16521"/>
                    <a:pt x="7654" y="16552"/>
                    <a:pt x="7642" y="16587"/>
                  </a:cubicBezTo>
                  <a:cubicBezTo>
                    <a:pt x="7624" y="16638"/>
                    <a:pt x="7609" y="16689"/>
                    <a:pt x="7593" y="16740"/>
                  </a:cubicBezTo>
                  <a:cubicBezTo>
                    <a:pt x="7569" y="16822"/>
                    <a:pt x="7548" y="16889"/>
                    <a:pt x="7525" y="16955"/>
                  </a:cubicBezTo>
                  <a:lnTo>
                    <a:pt x="7376" y="17385"/>
                  </a:lnTo>
                  <a:lnTo>
                    <a:pt x="7340" y="16911"/>
                  </a:lnTo>
                  <a:cubicBezTo>
                    <a:pt x="7338" y="16882"/>
                    <a:pt x="7336" y="16846"/>
                    <a:pt x="7335" y="16806"/>
                  </a:cubicBezTo>
                  <a:cubicBezTo>
                    <a:pt x="7328" y="16596"/>
                    <a:pt x="7311" y="16489"/>
                    <a:pt x="7282" y="16489"/>
                  </a:cubicBezTo>
                  <a:cubicBezTo>
                    <a:pt x="7247" y="16491"/>
                    <a:pt x="7204" y="16517"/>
                    <a:pt x="7160" y="16546"/>
                  </a:cubicBezTo>
                  <a:cubicBezTo>
                    <a:pt x="7131" y="16564"/>
                    <a:pt x="7102" y="16582"/>
                    <a:pt x="7073" y="16595"/>
                  </a:cubicBezTo>
                  <a:cubicBezTo>
                    <a:pt x="7006" y="16627"/>
                    <a:pt x="6937" y="16644"/>
                    <a:pt x="6867" y="16644"/>
                  </a:cubicBezTo>
                  <a:cubicBezTo>
                    <a:pt x="6844" y="16644"/>
                    <a:pt x="6820" y="16642"/>
                    <a:pt x="6797" y="16638"/>
                  </a:cubicBezTo>
                  <a:cubicBezTo>
                    <a:pt x="6765" y="16633"/>
                    <a:pt x="6729" y="16612"/>
                    <a:pt x="6669" y="16575"/>
                  </a:cubicBezTo>
                  <a:cubicBezTo>
                    <a:pt x="6640" y="16557"/>
                    <a:pt x="6594" y="16529"/>
                    <a:pt x="6556" y="16511"/>
                  </a:cubicBezTo>
                  <a:lnTo>
                    <a:pt x="6566" y="16596"/>
                  </a:lnTo>
                  <a:lnTo>
                    <a:pt x="6447" y="16592"/>
                  </a:lnTo>
                  <a:cubicBezTo>
                    <a:pt x="6407" y="16590"/>
                    <a:pt x="6377" y="16572"/>
                    <a:pt x="6353" y="16549"/>
                  </a:cubicBezTo>
                  <a:lnTo>
                    <a:pt x="6329" y="16561"/>
                  </a:lnTo>
                  <a:lnTo>
                    <a:pt x="6266" y="16605"/>
                  </a:lnTo>
                  <a:lnTo>
                    <a:pt x="6193" y="16529"/>
                  </a:lnTo>
                  <a:lnTo>
                    <a:pt x="6170" y="16472"/>
                  </a:lnTo>
                  <a:cubicBezTo>
                    <a:pt x="6157" y="16441"/>
                    <a:pt x="6120" y="16348"/>
                    <a:pt x="6101" y="16336"/>
                  </a:cubicBezTo>
                  <a:cubicBezTo>
                    <a:pt x="6096" y="16333"/>
                    <a:pt x="6080" y="16328"/>
                    <a:pt x="6042" y="16328"/>
                  </a:cubicBezTo>
                  <a:cubicBezTo>
                    <a:pt x="6023" y="16328"/>
                    <a:pt x="6003" y="16329"/>
                    <a:pt x="5983" y="16330"/>
                  </a:cubicBezTo>
                  <a:cubicBezTo>
                    <a:pt x="5952" y="16333"/>
                    <a:pt x="5929" y="16334"/>
                    <a:pt x="5908" y="16334"/>
                  </a:cubicBezTo>
                  <a:lnTo>
                    <a:pt x="5805" y="16328"/>
                  </a:lnTo>
                  <a:lnTo>
                    <a:pt x="5790" y="16226"/>
                  </a:lnTo>
                  <a:cubicBezTo>
                    <a:pt x="5786" y="16204"/>
                    <a:pt x="5784" y="16175"/>
                    <a:pt x="5783" y="16145"/>
                  </a:cubicBezTo>
                  <a:cubicBezTo>
                    <a:pt x="5782" y="16143"/>
                    <a:pt x="5782" y="16141"/>
                    <a:pt x="5782" y="16138"/>
                  </a:cubicBezTo>
                  <a:cubicBezTo>
                    <a:pt x="5772" y="16141"/>
                    <a:pt x="5762" y="16143"/>
                    <a:pt x="5751" y="16143"/>
                  </a:cubicBezTo>
                  <a:cubicBezTo>
                    <a:pt x="5680" y="16131"/>
                    <a:pt x="5642" y="16088"/>
                    <a:pt x="5617" y="16059"/>
                  </a:cubicBezTo>
                  <a:lnTo>
                    <a:pt x="5600" y="16040"/>
                  </a:lnTo>
                  <a:cubicBezTo>
                    <a:pt x="5541" y="15981"/>
                    <a:pt x="5480" y="15919"/>
                    <a:pt x="5423" y="15851"/>
                  </a:cubicBezTo>
                  <a:cubicBezTo>
                    <a:pt x="5400" y="15823"/>
                    <a:pt x="5379" y="15787"/>
                    <a:pt x="5359" y="15751"/>
                  </a:cubicBezTo>
                  <a:cubicBezTo>
                    <a:pt x="5343" y="15724"/>
                    <a:pt x="5329" y="15699"/>
                    <a:pt x="5318" y="15687"/>
                  </a:cubicBezTo>
                  <a:cubicBezTo>
                    <a:pt x="5318" y="15686"/>
                    <a:pt x="5318" y="15685"/>
                    <a:pt x="5318" y="15685"/>
                  </a:cubicBezTo>
                  <a:cubicBezTo>
                    <a:pt x="5316" y="15685"/>
                    <a:pt x="5308" y="15692"/>
                    <a:pt x="5302" y="15698"/>
                  </a:cubicBezTo>
                  <a:cubicBezTo>
                    <a:pt x="5290" y="15708"/>
                    <a:pt x="5276" y="15721"/>
                    <a:pt x="5258" y="15734"/>
                  </a:cubicBezTo>
                  <a:lnTo>
                    <a:pt x="5262" y="15754"/>
                  </a:lnTo>
                  <a:lnTo>
                    <a:pt x="5244" y="15743"/>
                  </a:lnTo>
                  <a:cubicBezTo>
                    <a:pt x="5235" y="15748"/>
                    <a:pt x="5225" y="15753"/>
                    <a:pt x="5215" y="15758"/>
                  </a:cubicBezTo>
                  <a:lnTo>
                    <a:pt x="5168" y="15777"/>
                  </a:lnTo>
                  <a:lnTo>
                    <a:pt x="5152" y="15705"/>
                  </a:lnTo>
                  <a:lnTo>
                    <a:pt x="5113" y="15716"/>
                  </a:lnTo>
                  <a:lnTo>
                    <a:pt x="5097" y="15666"/>
                  </a:lnTo>
                  <a:cubicBezTo>
                    <a:pt x="5087" y="15640"/>
                    <a:pt x="5005" y="15510"/>
                    <a:pt x="4987" y="15488"/>
                  </a:cubicBezTo>
                  <a:cubicBezTo>
                    <a:pt x="4941" y="15440"/>
                    <a:pt x="4877" y="15399"/>
                    <a:pt x="4816" y="15360"/>
                  </a:cubicBezTo>
                  <a:lnTo>
                    <a:pt x="4791" y="15344"/>
                  </a:lnTo>
                  <a:cubicBezTo>
                    <a:pt x="4707" y="15289"/>
                    <a:pt x="4627" y="15238"/>
                    <a:pt x="4554" y="15172"/>
                  </a:cubicBezTo>
                  <a:cubicBezTo>
                    <a:pt x="4505" y="15127"/>
                    <a:pt x="4479" y="15067"/>
                    <a:pt x="4458" y="15018"/>
                  </a:cubicBezTo>
                  <a:cubicBezTo>
                    <a:pt x="4449" y="14998"/>
                    <a:pt x="4435" y="14968"/>
                    <a:pt x="4429" y="14964"/>
                  </a:cubicBezTo>
                  <a:cubicBezTo>
                    <a:pt x="4423" y="14960"/>
                    <a:pt x="4390" y="14950"/>
                    <a:pt x="4342" y="14950"/>
                  </a:cubicBezTo>
                  <a:cubicBezTo>
                    <a:pt x="4320" y="14950"/>
                    <a:pt x="4304" y="14952"/>
                    <a:pt x="4294" y="14954"/>
                  </a:cubicBezTo>
                  <a:cubicBezTo>
                    <a:pt x="4294" y="14958"/>
                    <a:pt x="4293" y="14961"/>
                    <a:pt x="4293" y="14963"/>
                  </a:cubicBezTo>
                  <a:cubicBezTo>
                    <a:pt x="4284" y="15011"/>
                    <a:pt x="4268" y="15108"/>
                    <a:pt x="4194" y="15143"/>
                  </a:cubicBezTo>
                  <a:lnTo>
                    <a:pt x="4175" y="15150"/>
                  </a:lnTo>
                  <a:cubicBezTo>
                    <a:pt x="4175" y="15150"/>
                    <a:pt x="4157" y="15152"/>
                    <a:pt x="4157" y="15152"/>
                  </a:cubicBezTo>
                  <a:cubicBezTo>
                    <a:pt x="4082" y="15153"/>
                    <a:pt x="4025" y="15076"/>
                    <a:pt x="3979" y="15015"/>
                  </a:cubicBezTo>
                  <a:cubicBezTo>
                    <a:pt x="3966" y="14997"/>
                    <a:pt x="3960" y="14989"/>
                    <a:pt x="3956" y="14985"/>
                  </a:cubicBezTo>
                  <a:cubicBezTo>
                    <a:pt x="3940" y="14970"/>
                    <a:pt x="3925" y="14953"/>
                    <a:pt x="3911" y="14936"/>
                  </a:cubicBezTo>
                  <a:cubicBezTo>
                    <a:pt x="3895" y="14917"/>
                    <a:pt x="3878" y="14898"/>
                    <a:pt x="3864" y="14888"/>
                  </a:cubicBezTo>
                  <a:cubicBezTo>
                    <a:pt x="3856" y="14882"/>
                    <a:pt x="3843" y="14878"/>
                    <a:pt x="3829" y="14874"/>
                  </a:cubicBezTo>
                  <a:cubicBezTo>
                    <a:pt x="3804" y="14866"/>
                    <a:pt x="3772" y="14856"/>
                    <a:pt x="3740" y="14830"/>
                  </a:cubicBezTo>
                  <a:cubicBezTo>
                    <a:pt x="3711" y="14807"/>
                    <a:pt x="3683" y="14782"/>
                    <a:pt x="3655" y="14756"/>
                  </a:cubicBezTo>
                  <a:cubicBezTo>
                    <a:pt x="3621" y="14725"/>
                    <a:pt x="3587" y="14693"/>
                    <a:pt x="3548" y="14665"/>
                  </a:cubicBezTo>
                  <a:cubicBezTo>
                    <a:pt x="3526" y="14650"/>
                    <a:pt x="3503" y="14636"/>
                    <a:pt x="3479" y="14622"/>
                  </a:cubicBezTo>
                  <a:cubicBezTo>
                    <a:pt x="3427" y="14591"/>
                    <a:pt x="3375" y="14559"/>
                    <a:pt x="3328" y="14511"/>
                  </a:cubicBezTo>
                  <a:cubicBezTo>
                    <a:pt x="3294" y="14477"/>
                    <a:pt x="3268" y="14436"/>
                    <a:pt x="3244" y="14396"/>
                  </a:cubicBezTo>
                  <a:cubicBezTo>
                    <a:pt x="3227" y="14370"/>
                    <a:pt x="3210" y="14343"/>
                    <a:pt x="3195" y="14324"/>
                  </a:cubicBezTo>
                  <a:cubicBezTo>
                    <a:pt x="3174" y="14348"/>
                    <a:pt x="3148" y="14361"/>
                    <a:pt x="3121" y="14361"/>
                  </a:cubicBezTo>
                  <a:cubicBezTo>
                    <a:pt x="2985" y="14361"/>
                    <a:pt x="2888" y="13997"/>
                    <a:pt x="2861" y="13885"/>
                  </a:cubicBezTo>
                  <a:cubicBezTo>
                    <a:pt x="2845" y="13815"/>
                    <a:pt x="2819" y="13743"/>
                    <a:pt x="2800" y="13694"/>
                  </a:cubicBezTo>
                  <a:cubicBezTo>
                    <a:pt x="2795" y="13682"/>
                    <a:pt x="2789" y="13669"/>
                    <a:pt x="2783" y="13657"/>
                  </a:cubicBezTo>
                  <a:cubicBezTo>
                    <a:pt x="2757" y="13602"/>
                    <a:pt x="2727" y="13541"/>
                    <a:pt x="2721" y="13464"/>
                  </a:cubicBezTo>
                  <a:lnTo>
                    <a:pt x="2713" y="13363"/>
                  </a:lnTo>
                  <a:lnTo>
                    <a:pt x="2803" y="13310"/>
                  </a:lnTo>
                  <a:cubicBezTo>
                    <a:pt x="2836" y="13289"/>
                    <a:pt x="2884" y="13259"/>
                    <a:pt x="2936" y="13259"/>
                  </a:cubicBezTo>
                  <a:lnTo>
                    <a:pt x="2957" y="13260"/>
                  </a:lnTo>
                  <a:lnTo>
                    <a:pt x="3018" y="13271"/>
                  </a:lnTo>
                  <a:lnTo>
                    <a:pt x="3039" y="13347"/>
                  </a:lnTo>
                  <a:cubicBezTo>
                    <a:pt x="3044" y="13363"/>
                    <a:pt x="3048" y="13376"/>
                    <a:pt x="3052" y="13384"/>
                  </a:cubicBezTo>
                  <a:cubicBezTo>
                    <a:pt x="3056" y="13378"/>
                    <a:pt x="3061" y="13369"/>
                    <a:pt x="3066" y="13358"/>
                  </a:cubicBezTo>
                  <a:cubicBezTo>
                    <a:pt x="3085" y="13313"/>
                    <a:pt x="3096" y="13244"/>
                    <a:pt x="3079" y="13198"/>
                  </a:cubicBezTo>
                  <a:cubicBezTo>
                    <a:pt x="3052" y="13126"/>
                    <a:pt x="2997" y="13063"/>
                    <a:pt x="2940" y="12995"/>
                  </a:cubicBezTo>
                  <a:cubicBezTo>
                    <a:pt x="2862" y="12904"/>
                    <a:pt x="2775" y="12802"/>
                    <a:pt x="2734" y="12652"/>
                  </a:cubicBezTo>
                  <a:cubicBezTo>
                    <a:pt x="2717" y="12591"/>
                    <a:pt x="2713" y="12529"/>
                    <a:pt x="2709" y="12475"/>
                  </a:cubicBezTo>
                  <a:cubicBezTo>
                    <a:pt x="2703" y="12379"/>
                    <a:pt x="2697" y="12354"/>
                    <a:pt x="2680" y="12340"/>
                  </a:cubicBezTo>
                  <a:cubicBezTo>
                    <a:pt x="2647" y="12314"/>
                    <a:pt x="2616" y="12301"/>
                    <a:pt x="2583" y="12288"/>
                  </a:cubicBezTo>
                  <a:cubicBezTo>
                    <a:pt x="2506" y="12258"/>
                    <a:pt x="2410" y="12220"/>
                    <a:pt x="2351" y="12018"/>
                  </a:cubicBezTo>
                  <a:lnTo>
                    <a:pt x="2344" y="11994"/>
                  </a:lnTo>
                  <a:cubicBezTo>
                    <a:pt x="2328" y="11942"/>
                    <a:pt x="2311" y="11883"/>
                    <a:pt x="2288" y="11848"/>
                  </a:cubicBezTo>
                  <a:lnTo>
                    <a:pt x="2259" y="11802"/>
                  </a:lnTo>
                  <a:lnTo>
                    <a:pt x="2264" y="11740"/>
                  </a:lnTo>
                  <a:lnTo>
                    <a:pt x="2264" y="11672"/>
                  </a:lnTo>
                  <a:cubicBezTo>
                    <a:pt x="2242" y="11678"/>
                    <a:pt x="2219" y="11683"/>
                    <a:pt x="2194" y="11683"/>
                  </a:cubicBezTo>
                  <a:cubicBezTo>
                    <a:pt x="2096" y="11678"/>
                    <a:pt x="2013" y="11639"/>
                    <a:pt x="1939" y="11604"/>
                  </a:cubicBezTo>
                  <a:lnTo>
                    <a:pt x="1922" y="11596"/>
                  </a:lnTo>
                  <a:cubicBezTo>
                    <a:pt x="1906" y="11588"/>
                    <a:pt x="1892" y="11582"/>
                    <a:pt x="1877" y="11576"/>
                  </a:cubicBezTo>
                  <a:cubicBezTo>
                    <a:pt x="1834" y="11558"/>
                    <a:pt x="1797" y="11542"/>
                    <a:pt x="1762" y="11519"/>
                  </a:cubicBezTo>
                  <a:cubicBezTo>
                    <a:pt x="1739" y="11504"/>
                    <a:pt x="1704" y="11481"/>
                    <a:pt x="1678" y="11437"/>
                  </a:cubicBezTo>
                  <a:cubicBezTo>
                    <a:pt x="1667" y="11441"/>
                    <a:pt x="1656" y="11444"/>
                    <a:pt x="1643" y="11444"/>
                  </a:cubicBezTo>
                  <a:cubicBezTo>
                    <a:pt x="1562" y="11444"/>
                    <a:pt x="1525" y="11370"/>
                    <a:pt x="1505" y="11330"/>
                  </a:cubicBezTo>
                  <a:cubicBezTo>
                    <a:pt x="1478" y="11313"/>
                    <a:pt x="1453" y="11299"/>
                    <a:pt x="1428" y="11267"/>
                  </a:cubicBezTo>
                  <a:cubicBezTo>
                    <a:pt x="1384" y="11208"/>
                    <a:pt x="1379" y="11131"/>
                    <a:pt x="1376" y="11085"/>
                  </a:cubicBezTo>
                  <a:lnTo>
                    <a:pt x="1374" y="11058"/>
                  </a:lnTo>
                  <a:cubicBezTo>
                    <a:pt x="1362" y="10977"/>
                    <a:pt x="1331" y="10905"/>
                    <a:pt x="1279" y="10837"/>
                  </a:cubicBezTo>
                  <a:cubicBezTo>
                    <a:pt x="1208" y="10748"/>
                    <a:pt x="1124" y="10704"/>
                    <a:pt x="1006" y="10695"/>
                  </a:cubicBezTo>
                  <a:lnTo>
                    <a:pt x="981" y="10694"/>
                  </a:lnTo>
                  <a:cubicBezTo>
                    <a:pt x="917" y="10694"/>
                    <a:pt x="853" y="10717"/>
                    <a:pt x="785" y="10742"/>
                  </a:cubicBezTo>
                  <a:lnTo>
                    <a:pt x="423" y="10865"/>
                  </a:lnTo>
                  <a:lnTo>
                    <a:pt x="794" y="10282"/>
                  </a:lnTo>
                  <a:lnTo>
                    <a:pt x="831" y="10273"/>
                  </a:lnTo>
                  <a:cubicBezTo>
                    <a:pt x="841" y="10271"/>
                    <a:pt x="856" y="10269"/>
                    <a:pt x="856" y="10269"/>
                  </a:cubicBezTo>
                  <a:cubicBezTo>
                    <a:pt x="856" y="10269"/>
                    <a:pt x="865" y="10269"/>
                    <a:pt x="865" y="10269"/>
                  </a:cubicBezTo>
                  <a:cubicBezTo>
                    <a:pt x="849" y="10240"/>
                    <a:pt x="833" y="10212"/>
                    <a:pt x="818" y="10184"/>
                  </a:cubicBezTo>
                  <a:cubicBezTo>
                    <a:pt x="765" y="10081"/>
                    <a:pt x="733" y="9988"/>
                    <a:pt x="716" y="9891"/>
                  </a:cubicBezTo>
                  <a:cubicBezTo>
                    <a:pt x="709" y="9853"/>
                    <a:pt x="706" y="9810"/>
                    <a:pt x="704" y="9768"/>
                  </a:cubicBezTo>
                  <a:cubicBezTo>
                    <a:pt x="702" y="9727"/>
                    <a:pt x="700" y="9680"/>
                    <a:pt x="692" y="9661"/>
                  </a:cubicBezTo>
                  <a:cubicBezTo>
                    <a:pt x="689" y="9656"/>
                    <a:pt x="671" y="9636"/>
                    <a:pt x="570" y="9636"/>
                  </a:cubicBezTo>
                  <a:lnTo>
                    <a:pt x="481" y="9637"/>
                  </a:lnTo>
                  <a:cubicBezTo>
                    <a:pt x="448" y="9637"/>
                    <a:pt x="418" y="9635"/>
                    <a:pt x="394" y="9629"/>
                  </a:cubicBezTo>
                  <a:cubicBezTo>
                    <a:pt x="394" y="9629"/>
                    <a:pt x="394" y="9629"/>
                    <a:pt x="393" y="9629"/>
                  </a:cubicBezTo>
                  <a:cubicBezTo>
                    <a:pt x="267" y="9629"/>
                    <a:pt x="251" y="9432"/>
                    <a:pt x="244" y="9347"/>
                  </a:cubicBezTo>
                  <a:cubicBezTo>
                    <a:pt x="242" y="9331"/>
                    <a:pt x="241" y="9308"/>
                    <a:pt x="239" y="9297"/>
                  </a:cubicBezTo>
                  <a:cubicBezTo>
                    <a:pt x="215" y="9251"/>
                    <a:pt x="177" y="9171"/>
                    <a:pt x="140" y="9138"/>
                  </a:cubicBezTo>
                  <a:lnTo>
                    <a:pt x="0" y="9012"/>
                  </a:lnTo>
                  <a:lnTo>
                    <a:pt x="148" y="8904"/>
                  </a:lnTo>
                  <a:cubicBezTo>
                    <a:pt x="173" y="8886"/>
                    <a:pt x="188" y="8867"/>
                    <a:pt x="198" y="8839"/>
                  </a:cubicBezTo>
                  <a:cubicBezTo>
                    <a:pt x="198" y="8839"/>
                    <a:pt x="198" y="8838"/>
                    <a:pt x="199" y="8837"/>
                  </a:cubicBezTo>
                  <a:lnTo>
                    <a:pt x="194" y="8814"/>
                  </a:lnTo>
                  <a:cubicBezTo>
                    <a:pt x="176" y="8789"/>
                    <a:pt x="136" y="8727"/>
                    <a:pt x="151" y="8615"/>
                  </a:cubicBezTo>
                  <a:cubicBezTo>
                    <a:pt x="169" y="8476"/>
                    <a:pt x="244" y="8433"/>
                    <a:pt x="285" y="8410"/>
                  </a:cubicBezTo>
                  <a:cubicBezTo>
                    <a:pt x="315" y="8393"/>
                    <a:pt x="329" y="8387"/>
                    <a:pt x="342" y="8381"/>
                  </a:cubicBezTo>
                  <a:cubicBezTo>
                    <a:pt x="370" y="8369"/>
                    <a:pt x="370" y="8369"/>
                    <a:pt x="379" y="8352"/>
                  </a:cubicBezTo>
                  <a:cubicBezTo>
                    <a:pt x="381" y="8347"/>
                    <a:pt x="384" y="8335"/>
                    <a:pt x="387" y="8324"/>
                  </a:cubicBezTo>
                  <a:cubicBezTo>
                    <a:pt x="401" y="8275"/>
                    <a:pt x="421" y="8202"/>
                    <a:pt x="476" y="8159"/>
                  </a:cubicBezTo>
                  <a:cubicBezTo>
                    <a:pt x="501" y="8141"/>
                    <a:pt x="526" y="8133"/>
                    <a:pt x="551" y="8133"/>
                  </a:cubicBezTo>
                  <a:cubicBezTo>
                    <a:pt x="586" y="8133"/>
                    <a:pt x="615" y="8149"/>
                    <a:pt x="635" y="8160"/>
                  </a:cubicBezTo>
                  <a:lnTo>
                    <a:pt x="641" y="8163"/>
                  </a:lnTo>
                  <a:cubicBezTo>
                    <a:pt x="643" y="8161"/>
                    <a:pt x="645" y="8159"/>
                    <a:pt x="646" y="8157"/>
                  </a:cubicBezTo>
                  <a:cubicBezTo>
                    <a:pt x="673" y="8128"/>
                    <a:pt x="712" y="8085"/>
                    <a:pt x="769" y="8085"/>
                  </a:cubicBezTo>
                  <a:cubicBezTo>
                    <a:pt x="787" y="8085"/>
                    <a:pt x="805" y="8089"/>
                    <a:pt x="822" y="8099"/>
                  </a:cubicBezTo>
                  <a:cubicBezTo>
                    <a:pt x="893" y="8136"/>
                    <a:pt x="912" y="8231"/>
                    <a:pt x="923" y="8287"/>
                  </a:cubicBezTo>
                  <a:cubicBezTo>
                    <a:pt x="924" y="8291"/>
                    <a:pt x="925" y="8296"/>
                    <a:pt x="926" y="8301"/>
                  </a:cubicBezTo>
                  <a:cubicBezTo>
                    <a:pt x="932" y="8299"/>
                    <a:pt x="971" y="8287"/>
                    <a:pt x="984" y="8284"/>
                  </a:cubicBezTo>
                  <a:cubicBezTo>
                    <a:pt x="1003" y="8280"/>
                    <a:pt x="1021" y="8278"/>
                    <a:pt x="1039" y="8276"/>
                  </a:cubicBezTo>
                  <a:cubicBezTo>
                    <a:pt x="1052" y="8274"/>
                    <a:pt x="1075" y="8272"/>
                    <a:pt x="1080" y="8268"/>
                  </a:cubicBezTo>
                  <a:cubicBezTo>
                    <a:pt x="1091" y="8215"/>
                    <a:pt x="1097" y="8168"/>
                    <a:pt x="1103" y="8121"/>
                  </a:cubicBezTo>
                  <a:lnTo>
                    <a:pt x="1114" y="8042"/>
                  </a:lnTo>
                  <a:cubicBezTo>
                    <a:pt x="1134" y="7909"/>
                    <a:pt x="1200" y="7836"/>
                    <a:pt x="1301" y="7836"/>
                  </a:cubicBezTo>
                  <a:cubicBezTo>
                    <a:pt x="1317" y="7836"/>
                    <a:pt x="1334" y="7837"/>
                    <a:pt x="1352" y="7839"/>
                  </a:cubicBezTo>
                  <a:lnTo>
                    <a:pt x="1380" y="7842"/>
                  </a:lnTo>
                  <a:cubicBezTo>
                    <a:pt x="1394" y="7843"/>
                    <a:pt x="1408" y="7843"/>
                    <a:pt x="1422" y="7843"/>
                  </a:cubicBezTo>
                  <a:cubicBezTo>
                    <a:pt x="1479" y="7843"/>
                    <a:pt x="1539" y="7837"/>
                    <a:pt x="1596" y="7830"/>
                  </a:cubicBezTo>
                  <a:cubicBezTo>
                    <a:pt x="1596" y="7830"/>
                    <a:pt x="1630" y="7827"/>
                    <a:pt x="1633" y="7826"/>
                  </a:cubicBezTo>
                  <a:cubicBezTo>
                    <a:pt x="1633" y="7823"/>
                    <a:pt x="1634" y="7818"/>
                    <a:pt x="1636" y="7811"/>
                  </a:cubicBezTo>
                  <a:cubicBezTo>
                    <a:pt x="1641" y="7788"/>
                    <a:pt x="1647" y="7763"/>
                    <a:pt x="1656" y="7735"/>
                  </a:cubicBezTo>
                  <a:cubicBezTo>
                    <a:pt x="1716" y="7553"/>
                    <a:pt x="1869" y="7425"/>
                    <a:pt x="1981" y="7369"/>
                  </a:cubicBezTo>
                  <a:cubicBezTo>
                    <a:pt x="2030" y="7346"/>
                    <a:pt x="2076" y="7314"/>
                    <a:pt x="2122" y="7283"/>
                  </a:cubicBezTo>
                  <a:cubicBezTo>
                    <a:pt x="2122" y="7283"/>
                    <a:pt x="2228" y="7214"/>
                    <a:pt x="2241" y="7205"/>
                  </a:cubicBezTo>
                  <a:cubicBezTo>
                    <a:pt x="2237" y="7197"/>
                    <a:pt x="2220" y="7169"/>
                    <a:pt x="2220" y="7169"/>
                  </a:cubicBezTo>
                  <a:lnTo>
                    <a:pt x="2210" y="7146"/>
                  </a:lnTo>
                  <a:lnTo>
                    <a:pt x="2197" y="7094"/>
                  </a:lnTo>
                  <a:lnTo>
                    <a:pt x="2191" y="7074"/>
                  </a:lnTo>
                  <a:cubicBezTo>
                    <a:pt x="2184" y="7051"/>
                    <a:pt x="2177" y="7028"/>
                    <a:pt x="2171" y="7003"/>
                  </a:cubicBezTo>
                  <a:cubicBezTo>
                    <a:pt x="2157" y="6947"/>
                    <a:pt x="2115" y="6778"/>
                    <a:pt x="2197" y="6629"/>
                  </a:cubicBezTo>
                  <a:cubicBezTo>
                    <a:pt x="2220" y="6588"/>
                    <a:pt x="2250" y="6563"/>
                    <a:pt x="2272" y="6545"/>
                  </a:cubicBezTo>
                  <a:cubicBezTo>
                    <a:pt x="2275" y="6542"/>
                    <a:pt x="2280" y="6538"/>
                    <a:pt x="2284" y="6534"/>
                  </a:cubicBezTo>
                  <a:cubicBezTo>
                    <a:pt x="2279" y="6489"/>
                    <a:pt x="2233" y="6371"/>
                    <a:pt x="2064" y="6084"/>
                  </a:cubicBezTo>
                  <a:cubicBezTo>
                    <a:pt x="2003" y="5982"/>
                    <a:pt x="1974" y="5931"/>
                    <a:pt x="1960" y="5887"/>
                  </a:cubicBezTo>
                  <a:cubicBezTo>
                    <a:pt x="1934" y="5807"/>
                    <a:pt x="1931" y="5726"/>
                    <a:pt x="1932" y="5656"/>
                  </a:cubicBezTo>
                  <a:lnTo>
                    <a:pt x="1918" y="5656"/>
                  </a:lnTo>
                  <a:cubicBezTo>
                    <a:pt x="1856" y="5657"/>
                    <a:pt x="1787" y="5648"/>
                    <a:pt x="1740" y="5586"/>
                  </a:cubicBezTo>
                  <a:cubicBezTo>
                    <a:pt x="1705" y="5539"/>
                    <a:pt x="1690" y="5479"/>
                    <a:pt x="1699" y="5419"/>
                  </a:cubicBezTo>
                  <a:cubicBezTo>
                    <a:pt x="1715" y="5316"/>
                    <a:pt x="1789" y="5281"/>
                    <a:pt x="1829" y="5262"/>
                  </a:cubicBezTo>
                  <a:cubicBezTo>
                    <a:pt x="1879" y="5235"/>
                    <a:pt x="1928" y="5217"/>
                    <a:pt x="1977" y="5198"/>
                  </a:cubicBezTo>
                  <a:cubicBezTo>
                    <a:pt x="2013" y="5184"/>
                    <a:pt x="2046" y="5172"/>
                    <a:pt x="2078" y="5157"/>
                  </a:cubicBezTo>
                  <a:cubicBezTo>
                    <a:pt x="2110" y="5141"/>
                    <a:pt x="2142" y="5137"/>
                    <a:pt x="2167" y="5134"/>
                  </a:cubicBezTo>
                  <a:cubicBezTo>
                    <a:pt x="2191" y="5132"/>
                    <a:pt x="2204" y="5130"/>
                    <a:pt x="2212" y="5123"/>
                  </a:cubicBezTo>
                  <a:cubicBezTo>
                    <a:pt x="2216" y="5119"/>
                    <a:pt x="2221" y="5111"/>
                    <a:pt x="2226" y="5102"/>
                  </a:cubicBezTo>
                  <a:cubicBezTo>
                    <a:pt x="2252" y="5064"/>
                    <a:pt x="2296" y="5001"/>
                    <a:pt x="2367" y="5001"/>
                  </a:cubicBezTo>
                  <a:cubicBezTo>
                    <a:pt x="2418" y="5008"/>
                    <a:pt x="2476" y="5038"/>
                    <a:pt x="2500" y="5135"/>
                  </a:cubicBezTo>
                  <a:cubicBezTo>
                    <a:pt x="2501" y="5135"/>
                    <a:pt x="2540" y="5136"/>
                    <a:pt x="2543" y="5136"/>
                  </a:cubicBezTo>
                  <a:cubicBezTo>
                    <a:pt x="2515" y="5112"/>
                    <a:pt x="2500" y="5082"/>
                    <a:pt x="2487" y="5034"/>
                  </a:cubicBezTo>
                  <a:cubicBezTo>
                    <a:pt x="2450" y="4900"/>
                    <a:pt x="2472" y="4048"/>
                    <a:pt x="2475" y="3973"/>
                  </a:cubicBezTo>
                  <a:lnTo>
                    <a:pt x="2480" y="3855"/>
                  </a:lnTo>
                  <a:cubicBezTo>
                    <a:pt x="2480" y="3855"/>
                    <a:pt x="2570" y="3845"/>
                    <a:pt x="2571" y="3845"/>
                  </a:cubicBezTo>
                  <a:cubicBezTo>
                    <a:pt x="2668" y="3845"/>
                    <a:pt x="2734" y="3901"/>
                    <a:pt x="2787" y="3945"/>
                  </a:cubicBezTo>
                  <a:cubicBezTo>
                    <a:pt x="2817" y="3971"/>
                    <a:pt x="2848" y="3996"/>
                    <a:pt x="2872" y="4004"/>
                  </a:cubicBezTo>
                  <a:cubicBezTo>
                    <a:pt x="2875" y="4005"/>
                    <a:pt x="2879" y="4005"/>
                    <a:pt x="2882" y="4005"/>
                  </a:cubicBezTo>
                  <a:cubicBezTo>
                    <a:pt x="2915" y="4005"/>
                    <a:pt x="2940" y="3994"/>
                    <a:pt x="2967" y="3983"/>
                  </a:cubicBezTo>
                  <a:cubicBezTo>
                    <a:pt x="3005" y="3968"/>
                    <a:pt x="3047" y="3951"/>
                    <a:pt x="3094" y="3951"/>
                  </a:cubicBezTo>
                  <a:cubicBezTo>
                    <a:pt x="3121" y="3951"/>
                    <a:pt x="3148" y="3957"/>
                    <a:pt x="3172" y="3969"/>
                  </a:cubicBezTo>
                  <a:cubicBezTo>
                    <a:pt x="3230" y="3997"/>
                    <a:pt x="3275" y="4019"/>
                    <a:pt x="3315" y="4019"/>
                  </a:cubicBezTo>
                  <a:cubicBezTo>
                    <a:pt x="3335" y="4019"/>
                    <a:pt x="3354" y="4013"/>
                    <a:pt x="3373" y="4000"/>
                  </a:cubicBezTo>
                  <a:cubicBezTo>
                    <a:pt x="3397" y="3982"/>
                    <a:pt x="3421" y="3955"/>
                    <a:pt x="3418" y="3936"/>
                  </a:cubicBezTo>
                  <a:cubicBezTo>
                    <a:pt x="3412" y="3904"/>
                    <a:pt x="3395" y="3862"/>
                    <a:pt x="3378" y="3820"/>
                  </a:cubicBezTo>
                  <a:cubicBezTo>
                    <a:pt x="3363" y="3783"/>
                    <a:pt x="3350" y="3750"/>
                    <a:pt x="3340" y="3718"/>
                  </a:cubicBezTo>
                  <a:cubicBezTo>
                    <a:pt x="3333" y="3694"/>
                    <a:pt x="3322" y="3668"/>
                    <a:pt x="3311" y="3640"/>
                  </a:cubicBezTo>
                  <a:cubicBezTo>
                    <a:pt x="3278" y="3563"/>
                    <a:pt x="3247" y="3488"/>
                    <a:pt x="3236" y="3412"/>
                  </a:cubicBezTo>
                  <a:cubicBezTo>
                    <a:pt x="3225" y="3333"/>
                    <a:pt x="3236" y="3259"/>
                    <a:pt x="3268" y="3198"/>
                  </a:cubicBezTo>
                  <a:cubicBezTo>
                    <a:pt x="3326" y="3086"/>
                    <a:pt x="3437" y="3054"/>
                    <a:pt x="3515" y="3041"/>
                  </a:cubicBezTo>
                  <a:cubicBezTo>
                    <a:pt x="3517" y="3040"/>
                    <a:pt x="3520" y="3039"/>
                    <a:pt x="3523" y="3039"/>
                  </a:cubicBezTo>
                  <a:cubicBezTo>
                    <a:pt x="3498" y="3000"/>
                    <a:pt x="3476" y="2955"/>
                    <a:pt x="3474" y="2892"/>
                  </a:cubicBezTo>
                  <a:cubicBezTo>
                    <a:pt x="3472" y="2818"/>
                    <a:pt x="3505" y="2756"/>
                    <a:pt x="3587" y="2679"/>
                  </a:cubicBezTo>
                  <a:lnTo>
                    <a:pt x="3618" y="2650"/>
                  </a:lnTo>
                  <a:lnTo>
                    <a:pt x="3655" y="2656"/>
                  </a:lnTo>
                  <a:cubicBezTo>
                    <a:pt x="3703" y="2665"/>
                    <a:pt x="3761" y="2668"/>
                    <a:pt x="3786" y="2669"/>
                  </a:cubicBezTo>
                  <a:cubicBezTo>
                    <a:pt x="3829" y="2672"/>
                    <a:pt x="3858" y="2672"/>
                    <a:pt x="3887" y="2672"/>
                  </a:cubicBezTo>
                  <a:lnTo>
                    <a:pt x="4044" y="2673"/>
                  </a:lnTo>
                  <a:lnTo>
                    <a:pt x="4044" y="2808"/>
                  </a:lnTo>
                  <a:cubicBezTo>
                    <a:pt x="4039" y="2943"/>
                    <a:pt x="4213" y="3050"/>
                    <a:pt x="4307" y="3107"/>
                  </a:cubicBezTo>
                  <a:cubicBezTo>
                    <a:pt x="4407" y="3169"/>
                    <a:pt x="4495" y="3245"/>
                    <a:pt x="4576" y="3318"/>
                  </a:cubicBezTo>
                  <a:cubicBezTo>
                    <a:pt x="4630" y="3366"/>
                    <a:pt x="4663" y="3370"/>
                    <a:pt x="4724" y="3377"/>
                  </a:cubicBezTo>
                  <a:cubicBezTo>
                    <a:pt x="4750" y="3380"/>
                    <a:pt x="4777" y="3383"/>
                    <a:pt x="4809" y="3390"/>
                  </a:cubicBezTo>
                  <a:cubicBezTo>
                    <a:pt x="4962" y="3421"/>
                    <a:pt x="5097" y="3506"/>
                    <a:pt x="5199" y="3636"/>
                  </a:cubicBezTo>
                  <a:cubicBezTo>
                    <a:pt x="5249" y="3699"/>
                    <a:pt x="5281" y="3771"/>
                    <a:pt x="5309" y="3834"/>
                  </a:cubicBezTo>
                  <a:cubicBezTo>
                    <a:pt x="5339" y="3902"/>
                    <a:pt x="5366" y="3960"/>
                    <a:pt x="5406" y="3995"/>
                  </a:cubicBezTo>
                  <a:cubicBezTo>
                    <a:pt x="5427" y="4013"/>
                    <a:pt x="5449" y="4027"/>
                    <a:pt x="5471" y="4042"/>
                  </a:cubicBezTo>
                  <a:cubicBezTo>
                    <a:pt x="5520" y="4075"/>
                    <a:pt x="5572" y="4110"/>
                    <a:pt x="5623" y="4171"/>
                  </a:cubicBezTo>
                  <a:cubicBezTo>
                    <a:pt x="5710" y="4278"/>
                    <a:pt x="5717" y="4375"/>
                    <a:pt x="5725" y="4487"/>
                  </a:cubicBezTo>
                  <a:cubicBezTo>
                    <a:pt x="5728" y="4530"/>
                    <a:pt x="5735" y="4548"/>
                    <a:pt x="5747" y="4580"/>
                  </a:cubicBezTo>
                  <a:cubicBezTo>
                    <a:pt x="5759" y="4612"/>
                    <a:pt x="5771" y="4645"/>
                    <a:pt x="5780" y="4689"/>
                  </a:cubicBezTo>
                  <a:cubicBezTo>
                    <a:pt x="5797" y="4766"/>
                    <a:pt x="5791" y="4842"/>
                    <a:pt x="5786" y="4910"/>
                  </a:cubicBezTo>
                  <a:cubicBezTo>
                    <a:pt x="5784" y="4943"/>
                    <a:pt x="5781" y="4980"/>
                    <a:pt x="5783" y="5005"/>
                  </a:cubicBezTo>
                  <a:cubicBezTo>
                    <a:pt x="5795" y="5171"/>
                    <a:pt x="5814" y="5177"/>
                    <a:pt x="5959" y="5226"/>
                  </a:cubicBezTo>
                  <a:lnTo>
                    <a:pt x="6040" y="5255"/>
                  </a:lnTo>
                  <a:cubicBezTo>
                    <a:pt x="6154" y="5296"/>
                    <a:pt x="6262" y="5335"/>
                    <a:pt x="6371" y="5335"/>
                  </a:cubicBezTo>
                  <a:lnTo>
                    <a:pt x="6402" y="5334"/>
                  </a:lnTo>
                  <a:cubicBezTo>
                    <a:pt x="6459" y="5329"/>
                    <a:pt x="6513" y="5326"/>
                    <a:pt x="6569" y="5326"/>
                  </a:cubicBezTo>
                  <a:cubicBezTo>
                    <a:pt x="6687" y="5326"/>
                    <a:pt x="6859" y="5341"/>
                    <a:pt x="6994" y="5474"/>
                  </a:cubicBezTo>
                  <a:cubicBezTo>
                    <a:pt x="7051" y="5531"/>
                    <a:pt x="7109" y="5566"/>
                    <a:pt x="7176" y="5606"/>
                  </a:cubicBezTo>
                  <a:cubicBezTo>
                    <a:pt x="7211" y="5627"/>
                    <a:pt x="7245" y="5656"/>
                    <a:pt x="7279" y="5684"/>
                  </a:cubicBezTo>
                  <a:cubicBezTo>
                    <a:pt x="7317" y="5717"/>
                    <a:pt x="7352" y="5747"/>
                    <a:pt x="7385" y="5759"/>
                  </a:cubicBezTo>
                  <a:cubicBezTo>
                    <a:pt x="7386" y="5760"/>
                    <a:pt x="7392" y="5761"/>
                    <a:pt x="7403" y="5761"/>
                  </a:cubicBezTo>
                  <a:cubicBezTo>
                    <a:pt x="7418" y="5761"/>
                    <a:pt x="7434" y="5759"/>
                    <a:pt x="7449" y="5757"/>
                  </a:cubicBezTo>
                  <a:cubicBezTo>
                    <a:pt x="7471" y="5754"/>
                    <a:pt x="7493" y="5752"/>
                    <a:pt x="7513" y="5752"/>
                  </a:cubicBezTo>
                  <a:cubicBezTo>
                    <a:pt x="7562" y="5752"/>
                    <a:pt x="7600" y="5765"/>
                    <a:pt x="7633" y="5792"/>
                  </a:cubicBezTo>
                  <a:cubicBezTo>
                    <a:pt x="7676" y="5826"/>
                    <a:pt x="7715" y="5871"/>
                    <a:pt x="7753" y="5915"/>
                  </a:cubicBezTo>
                  <a:cubicBezTo>
                    <a:pt x="7781" y="5948"/>
                    <a:pt x="7805" y="5976"/>
                    <a:pt x="7830" y="6000"/>
                  </a:cubicBezTo>
                  <a:cubicBezTo>
                    <a:pt x="7933" y="6097"/>
                    <a:pt x="8009" y="6235"/>
                    <a:pt x="8079" y="6368"/>
                  </a:cubicBezTo>
                  <a:cubicBezTo>
                    <a:pt x="8112" y="6429"/>
                    <a:pt x="8155" y="6478"/>
                    <a:pt x="8202" y="6530"/>
                  </a:cubicBezTo>
                  <a:cubicBezTo>
                    <a:pt x="8258" y="6594"/>
                    <a:pt x="8316" y="6658"/>
                    <a:pt x="8362" y="6751"/>
                  </a:cubicBezTo>
                  <a:cubicBezTo>
                    <a:pt x="8369" y="6764"/>
                    <a:pt x="8374" y="6772"/>
                    <a:pt x="8377" y="6778"/>
                  </a:cubicBezTo>
                  <a:cubicBezTo>
                    <a:pt x="8380" y="6777"/>
                    <a:pt x="8382" y="6776"/>
                    <a:pt x="8385" y="6775"/>
                  </a:cubicBezTo>
                  <a:cubicBezTo>
                    <a:pt x="8412" y="6767"/>
                    <a:pt x="8448" y="6756"/>
                    <a:pt x="8495" y="6756"/>
                  </a:cubicBezTo>
                  <a:cubicBezTo>
                    <a:pt x="8532" y="6756"/>
                    <a:pt x="8558" y="6755"/>
                    <a:pt x="8583" y="6753"/>
                  </a:cubicBezTo>
                  <a:cubicBezTo>
                    <a:pt x="8611" y="6752"/>
                    <a:pt x="8638" y="6750"/>
                    <a:pt x="8665" y="6750"/>
                  </a:cubicBezTo>
                  <a:cubicBezTo>
                    <a:pt x="8708" y="6750"/>
                    <a:pt x="8750" y="6754"/>
                    <a:pt x="8795" y="6764"/>
                  </a:cubicBezTo>
                  <a:cubicBezTo>
                    <a:pt x="8839" y="6775"/>
                    <a:pt x="8882" y="6789"/>
                    <a:pt x="8926" y="6804"/>
                  </a:cubicBezTo>
                  <a:cubicBezTo>
                    <a:pt x="8988" y="6824"/>
                    <a:pt x="9047" y="6844"/>
                    <a:pt x="9106" y="6852"/>
                  </a:cubicBezTo>
                  <a:cubicBezTo>
                    <a:pt x="9140" y="6856"/>
                    <a:pt x="9177" y="6863"/>
                    <a:pt x="9216" y="6870"/>
                  </a:cubicBezTo>
                  <a:cubicBezTo>
                    <a:pt x="9287" y="6884"/>
                    <a:pt x="9360" y="6898"/>
                    <a:pt x="9425" y="6898"/>
                  </a:cubicBezTo>
                  <a:cubicBezTo>
                    <a:pt x="9451" y="6898"/>
                    <a:pt x="9475" y="6896"/>
                    <a:pt x="9496" y="6890"/>
                  </a:cubicBezTo>
                  <a:cubicBezTo>
                    <a:pt x="9499" y="6889"/>
                    <a:pt x="9508" y="6880"/>
                    <a:pt x="9516" y="6874"/>
                  </a:cubicBezTo>
                  <a:cubicBezTo>
                    <a:pt x="9537" y="6856"/>
                    <a:pt x="9567" y="6830"/>
                    <a:pt x="9609" y="6819"/>
                  </a:cubicBezTo>
                  <a:cubicBezTo>
                    <a:pt x="9638" y="6812"/>
                    <a:pt x="9666" y="6809"/>
                    <a:pt x="9694" y="6809"/>
                  </a:cubicBezTo>
                  <a:cubicBezTo>
                    <a:pt x="9730" y="6809"/>
                    <a:pt x="9766" y="6814"/>
                    <a:pt x="9802" y="6818"/>
                  </a:cubicBezTo>
                  <a:lnTo>
                    <a:pt x="9844" y="6823"/>
                  </a:lnTo>
                  <a:cubicBezTo>
                    <a:pt x="9905" y="6829"/>
                    <a:pt x="9958" y="6851"/>
                    <a:pt x="10005" y="6869"/>
                  </a:cubicBezTo>
                  <a:cubicBezTo>
                    <a:pt x="10037" y="6883"/>
                    <a:pt x="10067" y="6895"/>
                    <a:pt x="10099" y="6901"/>
                  </a:cubicBezTo>
                  <a:cubicBezTo>
                    <a:pt x="10110" y="6903"/>
                    <a:pt x="10121" y="6903"/>
                    <a:pt x="10132" y="6903"/>
                  </a:cubicBezTo>
                  <a:cubicBezTo>
                    <a:pt x="10146" y="6903"/>
                    <a:pt x="10159" y="6902"/>
                    <a:pt x="10173" y="6901"/>
                  </a:cubicBezTo>
                  <a:cubicBezTo>
                    <a:pt x="10195" y="6899"/>
                    <a:pt x="10212" y="6898"/>
                    <a:pt x="10229" y="6898"/>
                  </a:cubicBezTo>
                  <a:cubicBezTo>
                    <a:pt x="10270" y="6898"/>
                    <a:pt x="10333" y="6905"/>
                    <a:pt x="10398" y="6968"/>
                  </a:cubicBezTo>
                  <a:cubicBezTo>
                    <a:pt x="10433" y="7000"/>
                    <a:pt x="10462" y="7038"/>
                    <a:pt x="10491" y="7075"/>
                  </a:cubicBezTo>
                  <a:cubicBezTo>
                    <a:pt x="10523" y="7117"/>
                    <a:pt x="10549" y="7152"/>
                    <a:pt x="10584" y="7174"/>
                  </a:cubicBezTo>
                  <a:cubicBezTo>
                    <a:pt x="10641" y="7211"/>
                    <a:pt x="10712" y="7211"/>
                    <a:pt x="10786" y="7212"/>
                  </a:cubicBezTo>
                  <a:cubicBezTo>
                    <a:pt x="10867" y="7213"/>
                    <a:pt x="10950" y="7214"/>
                    <a:pt x="11034" y="7256"/>
                  </a:cubicBezTo>
                  <a:cubicBezTo>
                    <a:pt x="11079" y="7278"/>
                    <a:pt x="11111" y="7316"/>
                    <a:pt x="11134" y="7343"/>
                  </a:cubicBezTo>
                  <a:cubicBezTo>
                    <a:pt x="11154" y="7367"/>
                    <a:pt x="11163" y="7376"/>
                    <a:pt x="11173" y="7379"/>
                  </a:cubicBezTo>
                  <a:cubicBezTo>
                    <a:pt x="11184" y="7382"/>
                    <a:pt x="11194" y="7383"/>
                    <a:pt x="11205" y="7383"/>
                  </a:cubicBezTo>
                  <a:cubicBezTo>
                    <a:pt x="11237" y="7383"/>
                    <a:pt x="11270" y="7375"/>
                    <a:pt x="11303" y="7367"/>
                  </a:cubicBezTo>
                  <a:cubicBezTo>
                    <a:pt x="11344" y="7358"/>
                    <a:pt x="11381" y="7350"/>
                    <a:pt x="11415" y="7348"/>
                  </a:cubicBezTo>
                  <a:lnTo>
                    <a:pt x="11443" y="7347"/>
                  </a:lnTo>
                  <a:cubicBezTo>
                    <a:pt x="11514" y="7347"/>
                    <a:pt x="11545" y="7386"/>
                    <a:pt x="11570" y="7427"/>
                  </a:cubicBezTo>
                  <a:lnTo>
                    <a:pt x="11583" y="7447"/>
                  </a:lnTo>
                  <a:cubicBezTo>
                    <a:pt x="11596" y="7466"/>
                    <a:pt x="11606" y="7483"/>
                    <a:pt x="11615" y="7498"/>
                  </a:cubicBezTo>
                  <a:cubicBezTo>
                    <a:pt x="11622" y="7509"/>
                    <a:pt x="11626" y="7517"/>
                    <a:pt x="11630" y="7522"/>
                  </a:cubicBezTo>
                  <a:cubicBezTo>
                    <a:pt x="11635" y="7515"/>
                    <a:pt x="11643" y="7515"/>
                    <a:pt x="11652" y="7514"/>
                  </a:cubicBezTo>
                  <a:cubicBezTo>
                    <a:pt x="11719" y="7506"/>
                    <a:pt x="11761" y="7483"/>
                    <a:pt x="11810" y="7430"/>
                  </a:cubicBezTo>
                  <a:cubicBezTo>
                    <a:pt x="11893" y="7336"/>
                    <a:pt x="11980" y="7281"/>
                    <a:pt x="12072" y="7223"/>
                  </a:cubicBezTo>
                  <a:cubicBezTo>
                    <a:pt x="12109" y="7200"/>
                    <a:pt x="12141" y="7179"/>
                    <a:pt x="12172" y="7158"/>
                  </a:cubicBezTo>
                  <a:cubicBezTo>
                    <a:pt x="12246" y="7109"/>
                    <a:pt x="12320" y="7061"/>
                    <a:pt x="12394" y="7028"/>
                  </a:cubicBezTo>
                  <a:cubicBezTo>
                    <a:pt x="12487" y="6988"/>
                    <a:pt x="12598" y="6983"/>
                    <a:pt x="12683" y="6983"/>
                  </a:cubicBezTo>
                  <a:cubicBezTo>
                    <a:pt x="12723" y="6983"/>
                    <a:pt x="12762" y="6984"/>
                    <a:pt x="12800" y="6985"/>
                  </a:cubicBezTo>
                  <a:lnTo>
                    <a:pt x="13102" y="6989"/>
                  </a:lnTo>
                  <a:lnTo>
                    <a:pt x="13169" y="6989"/>
                  </a:lnTo>
                  <a:cubicBezTo>
                    <a:pt x="13228" y="6987"/>
                    <a:pt x="13267" y="6960"/>
                    <a:pt x="13326" y="6919"/>
                  </a:cubicBezTo>
                  <a:lnTo>
                    <a:pt x="13360" y="6897"/>
                  </a:lnTo>
                  <a:cubicBezTo>
                    <a:pt x="13381" y="6883"/>
                    <a:pt x="13408" y="6870"/>
                    <a:pt x="13436" y="6856"/>
                  </a:cubicBezTo>
                  <a:cubicBezTo>
                    <a:pt x="13462" y="6843"/>
                    <a:pt x="13521" y="6815"/>
                    <a:pt x="13534" y="6798"/>
                  </a:cubicBezTo>
                  <a:cubicBezTo>
                    <a:pt x="13535" y="6792"/>
                    <a:pt x="13534" y="6763"/>
                    <a:pt x="13533" y="6746"/>
                  </a:cubicBezTo>
                  <a:cubicBezTo>
                    <a:pt x="13532" y="6706"/>
                    <a:pt x="13530" y="6656"/>
                    <a:pt x="13541" y="6601"/>
                  </a:cubicBezTo>
                  <a:cubicBezTo>
                    <a:pt x="13569" y="6469"/>
                    <a:pt x="13640" y="6400"/>
                    <a:pt x="13697" y="6345"/>
                  </a:cubicBezTo>
                  <a:cubicBezTo>
                    <a:pt x="13729" y="6314"/>
                    <a:pt x="13756" y="6295"/>
                    <a:pt x="13783" y="6276"/>
                  </a:cubicBezTo>
                  <a:cubicBezTo>
                    <a:pt x="13794" y="6269"/>
                    <a:pt x="13811" y="6257"/>
                    <a:pt x="13823" y="6246"/>
                  </a:cubicBezTo>
                  <a:cubicBezTo>
                    <a:pt x="13823" y="6246"/>
                    <a:pt x="13823" y="6246"/>
                    <a:pt x="13823" y="6245"/>
                  </a:cubicBezTo>
                  <a:cubicBezTo>
                    <a:pt x="13803" y="6207"/>
                    <a:pt x="13766" y="6183"/>
                    <a:pt x="13724" y="6155"/>
                  </a:cubicBezTo>
                  <a:cubicBezTo>
                    <a:pt x="13676" y="6123"/>
                    <a:pt x="13621" y="6087"/>
                    <a:pt x="13577" y="6020"/>
                  </a:cubicBezTo>
                  <a:cubicBezTo>
                    <a:pt x="13491" y="5887"/>
                    <a:pt x="13463" y="5611"/>
                    <a:pt x="13518" y="5440"/>
                  </a:cubicBezTo>
                  <a:cubicBezTo>
                    <a:pt x="13555" y="5325"/>
                    <a:pt x="13626" y="5258"/>
                    <a:pt x="13714" y="5258"/>
                  </a:cubicBezTo>
                  <a:cubicBezTo>
                    <a:pt x="13824" y="5269"/>
                    <a:pt x="13901" y="5327"/>
                    <a:pt x="13969" y="5378"/>
                  </a:cubicBezTo>
                  <a:cubicBezTo>
                    <a:pt x="14015" y="5413"/>
                    <a:pt x="14058" y="5445"/>
                    <a:pt x="14100" y="5459"/>
                  </a:cubicBezTo>
                  <a:cubicBezTo>
                    <a:pt x="14125" y="5467"/>
                    <a:pt x="14157" y="5471"/>
                    <a:pt x="14192" y="5471"/>
                  </a:cubicBezTo>
                  <a:cubicBezTo>
                    <a:pt x="14216" y="5471"/>
                    <a:pt x="14239" y="5469"/>
                    <a:pt x="14260" y="5465"/>
                  </a:cubicBezTo>
                  <a:cubicBezTo>
                    <a:pt x="14319" y="5455"/>
                    <a:pt x="14420" y="5292"/>
                    <a:pt x="14422" y="5205"/>
                  </a:cubicBezTo>
                  <a:lnTo>
                    <a:pt x="14425" y="5069"/>
                  </a:lnTo>
                  <a:lnTo>
                    <a:pt x="14523" y="5073"/>
                  </a:lnTo>
                  <a:cubicBezTo>
                    <a:pt x="14557" y="5075"/>
                    <a:pt x="14594" y="5080"/>
                    <a:pt x="14632" y="5085"/>
                  </a:cubicBezTo>
                  <a:cubicBezTo>
                    <a:pt x="14678" y="5091"/>
                    <a:pt x="14723" y="5097"/>
                    <a:pt x="14765" y="5097"/>
                  </a:cubicBezTo>
                  <a:cubicBezTo>
                    <a:pt x="14807" y="5097"/>
                    <a:pt x="14839" y="5091"/>
                    <a:pt x="14865" y="5079"/>
                  </a:cubicBezTo>
                  <a:cubicBezTo>
                    <a:pt x="14901" y="5062"/>
                    <a:pt x="14908" y="5037"/>
                    <a:pt x="14917" y="4904"/>
                  </a:cubicBezTo>
                  <a:cubicBezTo>
                    <a:pt x="14919" y="4866"/>
                    <a:pt x="14922" y="4828"/>
                    <a:pt x="14927" y="4791"/>
                  </a:cubicBezTo>
                  <a:cubicBezTo>
                    <a:pt x="14947" y="4633"/>
                    <a:pt x="15039" y="4473"/>
                    <a:pt x="15174" y="4473"/>
                  </a:cubicBezTo>
                  <a:lnTo>
                    <a:pt x="15198" y="4475"/>
                  </a:lnTo>
                  <a:cubicBezTo>
                    <a:pt x="15209" y="4476"/>
                    <a:pt x="15218" y="4479"/>
                    <a:pt x="15227" y="4483"/>
                  </a:cubicBezTo>
                  <a:cubicBezTo>
                    <a:pt x="15231" y="4471"/>
                    <a:pt x="15237" y="4459"/>
                    <a:pt x="15244" y="4447"/>
                  </a:cubicBezTo>
                  <a:cubicBezTo>
                    <a:pt x="15275" y="4399"/>
                    <a:pt x="15317" y="4380"/>
                    <a:pt x="15355" y="4364"/>
                  </a:cubicBezTo>
                  <a:cubicBezTo>
                    <a:pt x="15365" y="4360"/>
                    <a:pt x="15378" y="4355"/>
                    <a:pt x="15385" y="4351"/>
                  </a:cubicBezTo>
                  <a:cubicBezTo>
                    <a:pt x="15482" y="4264"/>
                    <a:pt x="15566" y="4225"/>
                    <a:pt x="15664" y="4225"/>
                  </a:cubicBezTo>
                  <a:cubicBezTo>
                    <a:pt x="15687" y="4225"/>
                    <a:pt x="15711" y="4228"/>
                    <a:pt x="15737" y="4232"/>
                  </a:cubicBezTo>
                  <a:cubicBezTo>
                    <a:pt x="15754" y="4235"/>
                    <a:pt x="15790" y="4249"/>
                    <a:pt x="15834" y="4268"/>
                  </a:cubicBezTo>
                  <a:cubicBezTo>
                    <a:pt x="15888" y="4291"/>
                    <a:pt x="15964" y="4323"/>
                    <a:pt x="16026" y="4336"/>
                  </a:cubicBezTo>
                  <a:cubicBezTo>
                    <a:pt x="16004" y="4314"/>
                    <a:pt x="15971" y="4286"/>
                    <a:pt x="15922" y="4251"/>
                  </a:cubicBezTo>
                  <a:cubicBezTo>
                    <a:pt x="15887" y="4226"/>
                    <a:pt x="15856" y="4203"/>
                    <a:pt x="15835" y="4184"/>
                  </a:cubicBezTo>
                  <a:cubicBezTo>
                    <a:pt x="15774" y="4125"/>
                    <a:pt x="15710" y="4072"/>
                    <a:pt x="15646" y="4019"/>
                  </a:cubicBezTo>
                  <a:lnTo>
                    <a:pt x="15572" y="3957"/>
                  </a:lnTo>
                  <a:cubicBezTo>
                    <a:pt x="15539" y="3930"/>
                    <a:pt x="15508" y="3900"/>
                    <a:pt x="15476" y="3870"/>
                  </a:cubicBezTo>
                  <a:cubicBezTo>
                    <a:pt x="15398" y="3796"/>
                    <a:pt x="15324" y="3727"/>
                    <a:pt x="15243" y="3700"/>
                  </a:cubicBezTo>
                  <a:cubicBezTo>
                    <a:pt x="15223" y="3694"/>
                    <a:pt x="15206" y="3690"/>
                    <a:pt x="15193" y="3690"/>
                  </a:cubicBezTo>
                  <a:cubicBezTo>
                    <a:pt x="15175" y="3690"/>
                    <a:pt x="15163" y="3696"/>
                    <a:pt x="15149" y="3710"/>
                  </a:cubicBezTo>
                  <a:cubicBezTo>
                    <a:pt x="15145" y="3716"/>
                    <a:pt x="15131" y="3745"/>
                    <a:pt x="15125" y="3755"/>
                  </a:cubicBezTo>
                  <a:cubicBezTo>
                    <a:pt x="15094" y="3818"/>
                    <a:pt x="15057" y="3894"/>
                    <a:pt x="14991" y="3915"/>
                  </a:cubicBezTo>
                  <a:cubicBezTo>
                    <a:pt x="14991" y="3915"/>
                    <a:pt x="14957" y="3921"/>
                    <a:pt x="14957" y="3921"/>
                  </a:cubicBezTo>
                  <a:cubicBezTo>
                    <a:pt x="14868" y="3921"/>
                    <a:pt x="14821" y="3836"/>
                    <a:pt x="14790" y="3779"/>
                  </a:cubicBezTo>
                  <a:cubicBezTo>
                    <a:pt x="14783" y="3767"/>
                    <a:pt x="14770" y="3743"/>
                    <a:pt x="14765" y="3737"/>
                  </a:cubicBezTo>
                  <a:cubicBezTo>
                    <a:pt x="14756" y="3733"/>
                    <a:pt x="14744" y="3729"/>
                    <a:pt x="14732" y="3729"/>
                  </a:cubicBezTo>
                  <a:cubicBezTo>
                    <a:pt x="14700" y="3729"/>
                    <a:pt x="14661" y="3756"/>
                    <a:pt x="14620" y="3785"/>
                  </a:cubicBezTo>
                  <a:cubicBezTo>
                    <a:pt x="14595" y="3802"/>
                    <a:pt x="14570" y="3820"/>
                    <a:pt x="14544" y="3834"/>
                  </a:cubicBezTo>
                  <a:cubicBezTo>
                    <a:pt x="14514" y="3851"/>
                    <a:pt x="14483" y="3859"/>
                    <a:pt x="14452" y="3859"/>
                  </a:cubicBezTo>
                  <a:cubicBezTo>
                    <a:pt x="14348" y="3859"/>
                    <a:pt x="14272" y="3768"/>
                    <a:pt x="14204" y="3684"/>
                  </a:cubicBezTo>
                  <a:cubicBezTo>
                    <a:pt x="14160" y="3661"/>
                    <a:pt x="14100" y="3603"/>
                    <a:pt x="14121" y="3465"/>
                  </a:cubicBezTo>
                  <a:cubicBezTo>
                    <a:pt x="14126" y="3428"/>
                    <a:pt x="14139" y="3395"/>
                    <a:pt x="14159" y="3365"/>
                  </a:cubicBezTo>
                  <a:cubicBezTo>
                    <a:pt x="14151" y="3349"/>
                    <a:pt x="14144" y="3330"/>
                    <a:pt x="14138" y="3309"/>
                  </a:cubicBezTo>
                  <a:cubicBezTo>
                    <a:pt x="14128" y="3265"/>
                    <a:pt x="14125" y="3185"/>
                    <a:pt x="14120" y="2933"/>
                  </a:cubicBezTo>
                  <a:cubicBezTo>
                    <a:pt x="14120" y="2933"/>
                    <a:pt x="14117" y="2775"/>
                    <a:pt x="14117" y="2742"/>
                  </a:cubicBezTo>
                  <a:cubicBezTo>
                    <a:pt x="14115" y="2514"/>
                    <a:pt x="14112" y="2450"/>
                    <a:pt x="14111" y="2436"/>
                  </a:cubicBezTo>
                  <a:lnTo>
                    <a:pt x="14103" y="2371"/>
                  </a:lnTo>
                  <a:lnTo>
                    <a:pt x="14164" y="2352"/>
                  </a:lnTo>
                  <a:lnTo>
                    <a:pt x="14187" y="2254"/>
                  </a:lnTo>
                  <a:lnTo>
                    <a:pt x="14689" y="2460"/>
                  </a:lnTo>
                  <a:cubicBezTo>
                    <a:pt x="14785" y="2250"/>
                    <a:pt x="14787" y="2249"/>
                    <a:pt x="14794" y="2238"/>
                  </a:cubicBezTo>
                  <a:cubicBezTo>
                    <a:pt x="14820" y="2203"/>
                    <a:pt x="14850" y="2183"/>
                    <a:pt x="14884" y="2178"/>
                  </a:cubicBezTo>
                  <a:cubicBezTo>
                    <a:pt x="14840" y="2128"/>
                    <a:pt x="14806" y="2033"/>
                    <a:pt x="14812" y="1868"/>
                  </a:cubicBezTo>
                  <a:cubicBezTo>
                    <a:pt x="14817" y="1722"/>
                    <a:pt x="14821" y="1593"/>
                    <a:pt x="14819" y="1463"/>
                  </a:cubicBezTo>
                  <a:cubicBezTo>
                    <a:pt x="14819" y="1449"/>
                    <a:pt x="14817" y="1434"/>
                    <a:pt x="14816" y="1419"/>
                  </a:cubicBezTo>
                  <a:cubicBezTo>
                    <a:pt x="14809" y="1336"/>
                    <a:pt x="14800" y="1232"/>
                    <a:pt x="14849" y="1139"/>
                  </a:cubicBezTo>
                  <a:cubicBezTo>
                    <a:pt x="14857" y="1123"/>
                    <a:pt x="14866" y="1107"/>
                    <a:pt x="14875" y="1091"/>
                  </a:cubicBezTo>
                  <a:cubicBezTo>
                    <a:pt x="14888" y="1068"/>
                    <a:pt x="14899" y="1048"/>
                    <a:pt x="14905" y="1036"/>
                  </a:cubicBezTo>
                  <a:cubicBezTo>
                    <a:pt x="14901" y="1036"/>
                    <a:pt x="14895" y="1028"/>
                    <a:pt x="14888" y="1019"/>
                  </a:cubicBezTo>
                  <a:cubicBezTo>
                    <a:pt x="14859" y="984"/>
                    <a:pt x="14836" y="945"/>
                    <a:pt x="14816" y="909"/>
                  </a:cubicBezTo>
                  <a:cubicBezTo>
                    <a:pt x="14779" y="845"/>
                    <a:pt x="14774" y="841"/>
                    <a:pt x="14751" y="841"/>
                  </a:cubicBezTo>
                  <a:cubicBezTo>
                    <a:pt x="14725" y="844"/>
                    <a:pt x="14712" y="845"/>
                    <a:pt x="14699" y="845"/>
                  </a:cubicBezTo>
                  <a:cubicBezTo>
                    <a:pt x="14586" y="845"/>
                    <a:pt x="14504" y="777"/>
                    <a:pt x="14474" y="658"/>
                  </a:cubicBezTo>
                  <a:cubicBezTo>
                    <a:pt x="14453" y="568"/>
                    <a:pt x="14486" y="496"/>
                    <a:pt x="14502" y="462"/>
                  </a:cubicBezTo>
                  <a:lnTo>
                    <a:pt x="14522" y="408"/>
                  </a:lnTo>
                  <a:cubicBezTo>
                    <a:pt x="14555" y="313"/>
                    <a:pt x="14606" y="166"/>
                    <a:pt x="14708" y="140"/>
                  </a:cubicBezTo>
                  <a:cubicBezTo>
                    <a:pt x="14756" y="128"/>
                    <a:pt x="14802" y="126"/>
                    <a:pt x="14840" y="126"/>
                  </a:cubicBezTo>
                  <a:lnTo>
                    <a:pt x="14898" y="127"/>
                  </a:lnTo>
                  <a:cubicBezTo>
                    <a:pt x="14939" y="127"/>
                    <a:pt x="14974" y="125"/>
                    <a:pt x="15007" y="114"/>
                  </a:cubicBezTo>
                  <a:lnTo>
                    <a:pt x="15088" y="84"/>
                  </a:lnTo>
                  <a:cubicBezTo>
                    <a:pt x="15175" y="52"/>
                    <a:pt x="15265" y="19"/>
                    <a:pt x="15360" y="5"/>
                  </a:cubicBezTo>
                  <a:cubicBezTo>
                    <a:pt x="15383" y="2"/>
                    <a:pt x="15405" y="0"/>
                    <a:pt x="15426" y="0"/>
                  </a:cubicBezTo>
                  <a:cubicBezTo>
                    <a:pt x="15503" y="0"/>
                    <a:pt x="15570" y="20"/>
                    <a:pt x="15634" y="40"/>
                  </a:cubicBezTo>
                  <a:lnTo>
                    <a:pt x="15694" y="57"/>
                  </a:lnTo>
                  <a:cubicBezTo>
                    <a:pt x="15718" y="64"/>
                    <a:pt x="15741" y="68"/>
                    <a:pt x="15764" y="72"/>
                  </a:cubicBezTo>
                  <a:cubicBezTo>
                    <a:pt x="15832" y="84"/>
                    <a:pt x="15907" y="97"/>
                    <a:pt x="15984" y="158"/>
                  </a:cubicBezTo>
                  <a:cubicBezTo>
                    <a:pt x="16024" y="190"/>
                    <a:pt x="16045" y="204"/>
                    <a:pt x="16064" y="204"/>
                  </a:cubicBezTo>
                  <a:cubicBezTo>
                    <a:pt x="16087" y="200"/>
                    <a:pt x="16101" y="195"/>
                    <a:pt x="16114" y="190"/>
                  </a:cubicBezTo>
                  <a:cubicBezTo>
                    <a:pt x="16144" y="180"/>
                    <a:pt x="16176" y="168"/>
                    <a:pt x="16214" y="168"/>
                  </a:cubicBezTo>
                  <a:cubicBezTo>
                    <a:pt x="16230" y="168"/>
                    <a:pt x="16245" y="170"/>
                    <a:pt x="16260" y="174"/>
                  </a:cubicBezTo>
                  <a:cubicBezTo>
                    <a:pt x="16345" y="196"/>
                    <a:pt x="16430" y="285"/>
                    <a:pt x="16493" y="350"/>
                  </a:cubicBezTo>
                  <a:cubicBezTo>
                    <a:pt x="16541" y="401"/>
                    <a:pt x="16584" y="437"/>
                    <a:pt x="16629" y="473"/>
                  </a:cubicBezTo>
                  <a:cubicBezTo>
                    <a:pt x="16806" y="617"/>
                    <a:pt x="16978" y="788"/>
                    <a:pt x="17125" y="938"/>
                  </a:cubicBezTo>
                  <a:cubicBezTo>
                    <a:pt x="17230" y="1045"/>
                    <a:pt x="17335" y="1160"/>
                    <a:pt x="17438" y="1279"/>
                  </a:cubicBezTo>
                  <a:cubicBezTo>
                    <a:pt x="17562" y="1425"/>
                    <a:pt x="17685" y="1582"/>
                    <a:pt x="17814" y="1760"/>
                  </a:cubicBezTo>
                  <a:cubicBezTo>
                    <a:pt x="17867" y="1834"/>
                    <a:pt x="17919" y="1911"/>
                    <a:pt x="17970" y="1987"/>
                  </a:cubicBezTo>
                  <a:cubicBezTo>
                    <a:pt x="18033" y="2081"/>
                    <a:pt x="18086" y="2160"/>
                    <a:pt x="18141" y="2236"/>
                  </a:cubicBezTo>
                  <a:cubicBezTo>
                    <a:pt x="18232" y="2361"/>
                    <a:pt x="18344" y="2427"/>
                    <a:pt x="18463" y="2427"/>
                  </a:cubicBezTo>
                  <a:cubicBezTo>
                    <a:pt x="18477" y="2427"/>
                    <a:pt x="18491" y="2425"/>
                    <a:pt x="18506" y="2423"/>
                  </a:cubicBezTo>
                  <a:cubicBezTo>
                    <a:pt x="18532" y="2420"/>
                    <a:pt x="18556" y="2417"/>
                    <a:pt x="18580" y="2417"/>
                  </a:cubicBezTo>
                  <a:cubicBezTo>
                    <a:pt x="18616" y="2417"/>
                    <a:pt x="18645" y="2424"/>
                    <a:pt x="18671" y="2436"/>
                  </a:cubicBezTo>
                  <a:cubicBezTo>
                    <a:pt x="18719" y="2458"/>
                    <a:pt x="18745" y="2505"/>
                    <a:pt x="18759" y="2534"/>
                  </a:cubicBezTo>
                  <a:cubicBezTo>
                    <a:pt x="18772" y="2532"/>
                    <a:pt x="18783" y="2530"/>
                    <a:pt x="18793" y="2529"/>
                  </a:cubicBezTo>
                  <a:cubicBezTo>
                    <a:pt x="18822" y="2526"/>
                    <a:pt x="18851" y="2523"/>
                    <a:pt x="18880" y="2523"/>
                  </a:cubicBezTo>
                  <a:cubicBezTo>
                    <a:pt x="18946" y="2523"/>
                    <a:pt x="18997" y="2538"/>
                    <a:pt x="19042" y="2570"/>
                  </a:cubicBezTo>
                  <a:cubicBezTo>
                    <a:pt x="19096" y="2608"/>
                    <a:pt x="19139" y="2656"/>
                    <a:pt x="19181" y="2702"/>
                  </a:cubicBezTo>
                  <a:cubicBezTo>
                    <a:pt x="19212" y="2736"/>
                    <a:pt x="19241" y="2767"/>
                    <a:pt x="19272" y="2793"/>
                  </a:cubicBezTo>
                  <a:cubicBezTo>
                    <a:pt x="19322" y="2834"/>
                    <a:pt x="19409" y="2839"/>
                    <a:pt x="19471" y="2839"/>
                  </a:cubicBezTo>
                  <a:cubicBezTo>
                    <a:pt x="19533" y="2839"/>
                    <a:pt x="19610" y="2874"/>
                    <a:pt x="19623" y="3042"/>
                  </a:cubicBezTo>
                  <a:cubicBezTo>
                    <a:pt x="19698" y="3073"/>
                    <a:pt x="19832" y="3145"/>
                    <a:pt x="19851" y="3305"/>
                  </a:cubicBezTo>
                  <a:cubicBezTo>
                    <a:pt x="19855" y="3337"/>
                    <a:pt x="19854" y="3368"/>
                    <a:pt x="19853" y="3393"/>
                  </a:cubicBezTo>
                  <a:lnTo>
                    <a:pt x="19852" y="3413"/>
                  </a:lnTo>
                  <a:cubicBezTo>
                    <a:pt x="19852" y="3412"/>
                    <a:pt x="19853" y="3411"/>
                    <a:pt x="19854" y="3411"/>
                  </a:cubicBezTo>
                  <a:cubicBezTo>
                    <a:pt x="19859" y="3411"/>
                    <a:pt x="19871" y="3426"/>
                    <a:pt x="19897" y="3450"/>
                  </a:cubicBezTo>
                  <a:cubicBezTo>
                    <a:pt x="19914" y="3467"/>
                    <a:pt x="19931" y="3484"/>
                    <a:pt x="19943" y="3499"/>
                  </a:cubicBezTo>
                  <a:cubicBezTo>
                    <a:pt x="19981" y="3546"/>
                    <a:pt x="19996" y="3552"/>
                    <a:pt x="19998" y="3553"/>
                  </a:cubicBezTo>
                  <a:cubicBezTo>
                    <a:pt x="20069" y="3567"/>
                    <a:pt x="20141" y="3569"/>
                    <a:pt x="20196" y="3569"/>
                  </a:cubicBezTo>
                  <a:lnTo>
                    <a:pt x="20274" y="3568"/>
                  </a:lnTo>
                  <a:cubicBezTo>
                    <a:pt x="20293" y="3568"/>
                    <a:pt x="20313" y="3571"/>
                    <a:pt x="20336" y="3574"/>
                  </a:cubicBezTo>
                  <a:cubicBezTo>
                    <a:pt x="20358" y="3577"/>
                    <a:pt x="20379" y="3580"/>
                    <a:pt x="20400" y="3580"/>
                  </a:cubicBezTo>
                  <a:cubicBezTo>
                    <a:pt x="20403" y="3580"/>
                    <a:pt x="20406" y="3580"/>
                    <a:pt x="20408" y="3580"/>
                  </a:cubicBezTo>
                  <a:cubicBezTo>
                    <a:pt x="20410" y="3551"/>
                    <a:pt x="20414" y="3519"/>
                    <a:pt x="20426" y="3486"/>
                  </a:cubicBezTo>
                  <a:cubicBezTo>
                    <a:pt x="20458" y="3403"/>
                    <a:pt x="20507" y="3368"/>
                    <a:pt x="20551" y="3346"/>
                  </a:cubicBezTo>
                  <a:cubicBezTo>
                    <a:pt x="20588" y="3326"/>
                    <a:pt x="20625" y="3319"/>
                    <a:pt x="20657" y="3314"/>
                  </a:cubicBezTo>
                  <a:cubicBezTo>
                    <a:pt x="20682" y="3309"/>
                    <a:pt x="20705" y="3305"/>
                    <a:pt x="20722" y="3296"/>
                  </a:cubicBezTo>
                  <a:cubicBezTo>
                    <a:pt x="20782" y="3232"/>
                    <a:pt x="20891" y="3136"/>
                    <a:pt x="21017" y="3136"/>
                  </a:cubicBezTo>
                  <a:cubicBezTo>
                    <a:pt x="21029" y="3136"/>
                    <a:pt x="21042" y="3137"/>
                    <a:pt x="21055" y="3139"/>
                  </a:cubicBezTo>
                  <a:cubicBezTo>
                    <a:pt x="21185" y="3161"/>
                    <a:pt x="21236" y="3291"/>
                    <a:pt x="21269" y="3378"/>
                  </a:cubicBezTo>
                  <a:cubicBezTo>
                    <a:pt x="21283" y="3414"/>
                    <a:pt x="21297" y="3448"/>
                    <a:pt x="21313" y="3469"/>
                  </a:cubicBezTo>
                  <a:cubicBezTo>
                    <a:pt x="21320" y="3480"/>
                    <a:pt x="21329" y="3489"/>
                    <a:pt x="21337" y="3499"/>
                  </a:cubicBezTo>
                  <a:cubicBezTo>
                    <a:pt x="21383" y="3554"/>
                    <a:pt x="21480" y="3667"/>
                    <a:pt x="21424" y="3848"/>
                  </a:cubicBezTo>
                  <a:cubicBezTo>
                    <a:pt x="21412" y="3889"/>
                    <a:pt x="21396" y="3919"/>
                    <a:pt x="21385" y="3942"/>
                  </a:cubicBezTo>
                  <a:cubicBezTo>
                    <a:pt x="21379" y="3953"/>
                    <a:pt x="21373" y="3964"/>
                    <a:pt x="21372" y="3968"/>
                  </a:cubicBezTo>
                  <a:cubicBezTo>
                    <a:pt x="21381" y="4015"/>
                    <a:pt x="21396" y="4055"/>
                    <a:pt x="21410" y="4098"/>
                  </a:cubicBezTo>
                  <a:cubicBezTo>
                    <a:pt x="21425" y="4142"/>
                    <a:pt x="21439" y="4183"/>
                    <a:pt x="21450" y="4225"/>
                  </a:cubicBezTo>
                  <a:cubicBezTo>
                    <a:pt x="21462" y="4270"/>
                    <a:pt x="21469" y="4317"/>
                    <a:pt x="21477" y="4363"/>
                  </a:cubicBezTo>
                  <a:cubicBezTo>
                    <a:pt x="21482" y="4393"/>
                    <a:pt x="21486" y="4421"/>
                    <a:pt x="21492" y="4448"/>
                  </a:cubicBezTo>
                  <a:cubicBezTo>
                    <a:pt x="21496" y="4468"/>
                    <a:pt x="21501" y="4487"/>
                    <a:pt x="21506" y="4506"/>
                  </a:cubicBezTo>
                  <a:cubicBezTo>
                    <a:pt x="21520" y="4561"/>
                    <a:pt x="21533" y="4612"/>
                    <a:pt x="21540" y="4674"/>
                  </a:cubicBezTo>
                  <a:lnTo>
                    <a:pt x="21547" y="4738"/>
                  </a:lnTo>
                  <a:cubicBezTo>
                    <a:pt x="21560" y="4853"/>
                    <a:pt x="21573" y="4971"/>
                    <a:pt x="21570" y="5093"/>
                  </a:cubicBezTo>
                  <a:cubicBezTo>
                    <a:pt x="21568" y="5148"/>
                    <a:pt x="21559" y="5191"/>
                    <a:pt x="21551" y="5225"/>
                  </a:cubicBezTo>
                  <a:cubicBezTo>
                    <a:pt x="21541" y="5268"/>
                    <a:pt x="21541" y="5273"/>
                    <a:pt x="21546" y="5289"/>
                  </a:cubicBezTo>
                  <a:cubicBezTo>
                    <a:pt x="21563" y="5342"/>
                    <a:pt x="21600" y="5459"/>
                    <a:pt x="21527" y="5543"/>
                  </a:cubicBezTo>
                  <a:lnTo>
                    <a:pt x="21522" y="5550"/>
                  </a:lnTo>
                  <a:lnTo>
                    <a:pt x="21506" y="5564"/>
                  </a:lnTo>
                  <a:lnTo>
                    <a:pt x="21481" y="5578"/>
                  </a:lnTo>
                  <a:cubicBezTo>
                    <a:pt x="21463" y="5586"/>
                    <a:pt x="21449" y="5589"/>
                    <a:pt x="21433" y="5589"/>
                  </a:cubicBezTo>
                  <a:cubicBezTo>
                    <a:pt x="21381" y="5589"/>
                    <a:pt x="21310" y="5557"/>
                    <a:pt x="21212" y="5489"/>
                  </a:cubicBezTo>
                  <a:cubicBezTo>
                    <a:pt x="21187" y="5472"/>
                    <a:pt x="21163" y="5461"/>
                    <a:pt x="21139" y="5450"/>
                  </a:cubicBezTo>
                  <a:lnTo>
                    <a:pt x="21071" y="5416"/>
                  </a:lnTo>
                  <a:cubicBezTo>
                    <a:pt x="21059" y="5409"/>
                    <a:pt x="21042" y="5400"/>
                    <a:pt x="21025" y="5393"/>
                  </a:cubicBezTo>
                  <a:cubicBezTo>
                    <a:pt x="21023" y="5444"/>
                    <a:pt x="21010" y="5512"/>
                    <a:pt x="20954" y="5560"/>
                  </a:cubicBezTo>
                  <a:cubicBezTo>
                    <a:pt x="20949" y="5565"/>
                    <a:pt x="20943" y="5569"/>
                    <a:pt x="20938" y="5573"/>
                  </a:cubicBezTo>
                  <a:cubicBezTo>
                    <a:pt x="20966" y="5613"/>
                    <a:pt x="20990" y="5650"/>
                    <a:pt x="21020" y="5680"/>
                  </a:cubicBezTo>
                  <a:cubicBezTo>
                    <a:pt x="21113" y="5779"/>
                    <a:pt x="21165" y="5921"/>
                    <a:pt x="21204" y="6047"/>
                  </a:cubicBezTo>
                  <a:cubicBezTo>
                    <a:pt x="21211" y="6069"/>
                    <a:pt x="21217" y="6093"/>
                    <a:pt x="21223" y="6118"/>
                  </a:cubicBezTo>
                  <a:cubicBezTo>
                    <a:pt x="21230" y="6148"/>
                    <a:pt x="21238" y="6181"/>
                    <a:pt x="21247" y="6197"/>
                  </a:cubicBezTo>
                  <a:cubicBezTo>
                    <a:pt x="21252" y="6209"/>
                    <a:pt x="21265" y="6227"/>
                    <a:pt x="21278" y="6243"/>
                  </a:cubicBezTo>
                  <a:cubicBezTo>
                    <a:pt x="21296" y="6266"/>
                    <a:pt x="21312" y="6287"/>
                    <a:pt x="21325" y="6310"/>
                  </a:cubicBezTo>
                  <a:cubicBezTo>
                    <a:pt x="21399" y="6432"/>
                    <a:pt x="21390" y="6613"/>
                    <a:pt x="21383" y="6745"/>
                  </a:cubicBezTo>
                  <a:lnTo>
                    <a:pt x="21377" y="6902"/>
                  </a:lnTo>
                  <a:lnTo>
                    <a:pt x="21271" y="6933"/>
                  </a:lnTo>
                  <a:cubicBezTo>
                    <a:pt x="21259" y="6936"/>
                    <a:pt x="21243" y="6940"/>
                    <a:pt x="21232" y="6944"/>
                  </a:cubicBezTo>
                  <a:cubicBezTo>
                    <a:pt x="21217" y="6994"/>
                    <a:pt x="21184" y="7068"/>
                    <a:pt x="21107" y="7068"/>
                  </a:cubicBezTo>
                  <a:cubicBezTo>
                    <a:pt x="21048" y="7061"/>
                    <a:pt x="21011" y="7023"/>
                    <a:pt x="20987" y="6988"/>
                  </a:cubicBezTo>
                  <a:cubicBezTo>
                    <a:pt x="20994" y="7031"/>
                    <a:pt x="20996" y="7089"/>
                    <a:pt x="20970" y="7142"/>
                  </a:cubicBezTo>
                  <a:cubicBezTo>
                    <a:pt x="20936" y="7209"/>
                    <a:pt x="20883" y="7214"/>
                    <a:pt x="20852" y="7215"/>
                  </a:cubicBezTo>
                  <a:cubicBezTo>
                    <a:pt x="20852" y="7237"/>
                    <a:pt x="20851" y="7263"/>
                    <a:pt x="20847" y="7289"/>
                  </a:cubicBezTo>
                  <a:lnTo>
                    <a:pt x="20835" y="7360"/>
                  </a:lnTo>
                  <a:lnTo>
                    <a:pt x="20786" y="7386"/>
                  </a:lnTo>
                  <a:cubicBezTo>
                    <a:pt x="20728" y="7416"/>
                    <a:pt x="20673" y="7438"/>
                    <a:pt x="20596" y="7444"/>
                  </a:cubicBezTo>
                  <a:lnTo>
                    <a:pt x="20590" y="7444"/>
                  </a:lnTo>
                  <a:cubicBezTo>
                    <a:pt x="20594" y="7449"/>
                    <a:pt x="20598" y="7453"/>
                    <a:pt x="20602" y="7458"/>
                  </a:cubicBezTo>
                  <a:cubicBezTo>
                    <a:pt x="20635" y="7500"/>
                    <a:pt x="20704" y="7586"/>
                    <a:pt x="20681" y="7699"/>
                  </a:cubicBezTo>
                  <a:cubicBezTo>
                    <a:pt x="20672" y="7747"/>
                    <a:pt x="20643" y="7809"/>
                    <a:pt x="20562" y="7831"/>
                  </a:cubicBezTo>
                  <a:cubicBezTo>
                    <a:pt x="20529" y="7840"/>
                    <a:pt x="20498" y="7844"/>
                    <a:pt x="20468" y="7844"/>
                  </a:cubicBezTo>
                  <a:cubicBezTo>
                    <a:pt x="20335" y="7844"/>
                    <a:pt x="20222" y="7769"/>
                    <a:pt x="20121" y="7703"/>
                  </a:cubicBezTo>
                  <a:cubicBezTo>
                    <a:pt x="20093" y="7685"/>
                    <a:pt x="20064" y="7666"/>
                    <a:pt x="20036" y="7649"/>
                  </a:cubicBezTo>
                  <a:cubicBezTo>
                    <a:pt x="20035" y="7656"/>
                    <a:pt x="20035" y="7664"/>
                    <a:pt x="20035" y="7674"/>
                  </a:cubicBezTo>
                  <a:cubicBezTo>
                    <a:pt x="20027" y="7867"/>
                    <a:pt x="19978" y="8036"/>
                    <a:pt x="19895" y="8151"/>
                  </a:cubicBezTo>
                  <a:cubicBezTo>
                    <a:pt x="19855" y="8206"/>
                    <a:pt x="19810" y="8247"/>
                    <a:pt x="19771" y="8283"/>
                  </a:cubicBezTo>
                  <a:cubicBezTo>
                    <a:pt x="19741" y="8311"/>
                    <a:pt x="19713" y="8336"/>
                    <a:pt x="19688" y="8367"/>
                  </a:cubicBezTo>
                  <a:cubicBezTo>
                    <a:pt x="19636" y="8432"/>
                    <a:pt x="19587" y="8512"/>
                    <a:pt x="19555" y="8586"/>
                  </a:cubicBezTo>
                  <a:cubicBezTo>
                    <a:pt x="19549" y="8599"/>
                    <a:pt x="19547" y="8616"/>
                    <a:pt x="19543" y="8646"/>
                  </a:cubicBezTo>
                  <a:cubicBezTo>
                    <a:pt x="19540" y="8671"/>
                    <a:pt x="19537" y="8695"/>
                    <a:pt x="19532" y="8721"/>
                  </a:cubicBezTo>
                  <a:cubicBezTo>
                    <a:pt x="19516" y="8795"/>
                    <a:pt x="19477" y="8882"/>
                    <a:pt x="19378" y="8882"/>
                  </a:cubicBezTo>
                  <a:lnTo>
                    <a:pt x="19320" y="8880"/>
                  </a:lnTo>
                  <a:cubicBezTo>
                    <a:pt x="19254" y="8880"/>
                    <a:pt x="19182" y="8902"/>
                    <a:pt x="19108" y="8947"/>
                  </a:cubicBezTo>
                  <a:cubicBezTo>
                    <a:pt x="19043" y="8986"/>
                    <a:pt x="18934" y="9052"/>
                    <a:pt x="18899" y="9133"/>
                  </a:cubicBezTo>
                  <a:cubicBezTo>
                    <a:pt x="18897" y="9139"/>
                    <a:pt x="18896" y="9159"/>
                    <a:pt x="18895" y="9179"/>
                  </a:cubicBezTo>
                  <a:cubicBezTo>
                    <a:pt x="18894" y="9217"/>
                    <a:pt x="18892" y="9263"/>
                    <a:pt x="18877" y="9313"/>
                  </a:cubicBezTo>
                  <a:cubicBezTo>
                    <a:pt x="18827" y="9488"/>
                    <a:pt x="18672" y="9583"/>
                    <a:pt x="18552" y="9583"/>
                  </a:cubicBezTo>
                  <a:cubicBezTo>
                    <a:pt x="18502" y="9583"/>
                    <a:pt x="18458" y="9567"/>
                    <a:pt x="18420" y="9537"/>
                  </a:cubicBezTo>
                  <a:lnTo>
                    <a:pt x="18382" y="9507"/>
                  </a:lnTo>
                  <a:lnTo>
                    <a:pt x="18366" y="9429"/>
                  </a:lnTo>
                  <a:cubicBezTo>
                    <a:pt x="18356" y="9333"/>
                    <a:pt x="18398" y="9248"/>
                    <a:pt x="18419" y="9220"/>
                  </a:cubicBezTo>
                  <a:cubicBezTo>
                    <a:pt x="18439" y="9194"/>
                    <a:pt x="18461" y="9179"/>
                    <a:pt x="18481" y="9168"/>
                  </a:cubicBezTo>
                  <a:cubicBezTo>
                    <a:pt x="18368" y="9083"/>
                    <a:pt x="18336" y="8998"/>
                    <a:pt x="18341" y="8814"/>
                  </a:cubicBezTo>
                  <a:cubicBezTo>
                    <a:pt x="18346" y="8674"/>
                    <a:pt x="18385" y="8560"/>
                    <a:pt x="18422" y="8468"/>
                  </a:cubicBezTo>
                  <a:cubicBezTo>
                    <a:pt x="18441" y="8421"/>
                    <a:pt x="18477" y="8335"/>
                    <a:pt x="18338" y="8226"/>
                  </a:cubicBezTo>
                  <a:cubicBezTo>
                    <a:pt x="18286" y="8184"/>
                    <a:pt x="18233" y="8161"/>
                    <a:pt x="18191" y="8161"/>
                  </a:cubicBezTo>
                  <a:cubicBezTo>
                    <a:pt x="18152" y="8161"/>
                    <a:pt x="18128" y="8180"/>
                    <a:pt x="18110" y="8225"/>
                  </a:cubicBezTo>
                  <a:cubicBezTo>
                    <a:pt x="18098" y="8256"/>
                    <a:pt x="18089" y="8288"/>
                    <a:pt x="18080" y="8320"/>
                  </a:cubicBezTo>
                  <a:cubicBezTo>
                    <a:pt x="18065" y="8372"/>
                    <a:pt x="18050" y="8422"/>
                    <a:pt x="18030" y="8469"/>
                  </a:cubicBezTo>
                  <a:cubicBezTo>
                    <a:pt x="17982" y="8578"/>
                    <a:pt x="17917" y="8650"/>
                    <a:pt x="17866" y="8700"/>
                  </a:cubicBezTo>
                  <a:lnTo>
                    <a:pt x="17837" y="8728"/>
                  </a:lnTo>
                  <a:cubicBezTo>
                    <a:pt x="17797" y="8765"/>
                    <a:pt x="17760" y="8800"/>
                    <a:pt x="17744" y="8842"/>
                  </a:cubicBezTo>
                  <a:cubicBezTo>
                    <a:pt x="17742" y="8854"/>
                    <a:pt x="17741" y="8921"/>
                    <a:pt x="17740" y="8943"/>
                  </a:cubicBezTo>
                  <a:cubicBezTo>
                    <a:pt x="17738" y="9075"/>
                    <a:pt x="17734" y="9293"/>
                    <a:pt x="17599" y="9338"/>
                  </a:cubicBezTo>
                  <a:cubicBezTo>
                    <a:pt x="17599" y="9338"/>
                    <a:pt x="17563" y="9344"/>
                    <a:pt x="17563" y="9344"/>
                  </a:cubicBezTo>
                  <a:cubicBezTo>
                    <a:pt x="17536" y="9344"/>
                    <a:pt x="17516" y="9338"/>
                    <a:pt x="17499" y="9333"/>
                  </a:cubicBezTo>
                  <a:cubicBezTo>
                    <a:pt x="17491" y="9331"/>
                    <a:pt x="17484" y="9328"/>
                    <a:pt x="17479" y="9328"/>
                  </a:cubicBezTo>
                  <a:cubicBezTo>
                    <a:pt x="17462" y="9348"/>
                    <a:pt x="17448" y="9360"/>
                    <a:pt x="17431" y="9370"/>
                  </a:cubicBezTo>
                  <a:cubicBezTo>
                    <a:pt x="17410" y="9383"/>
                    <a:pt x="17389" y="9389"/>
                    <a:pt x="17367" y="9389"/>
                  </a:cubicBezTo>
                  <a:cubicBezTo>
                    <a:pt x="17310" y="9389"/>
                    <a:pt x="17271" y="9344"/>
                    <a:pt x="17248" y="9317"/>
                  </a:cubicBezTo>
                  <a:cubicBezTo>
                    <a:pt x="17244" y="9312"/>
                    <a:pt x="17238" y="9305"/>
                    <a:pt x="17234" y="9301"/>
                  </a:cubicBezTo>
                  <a:cubicBezTo>
                    <a:pt x="17235" y="9387"/>
                    <a:pt x="17243" y="9448"/>
                    <a:pt x="17270" y="9521"/>
                  </a:cubicBezTo>
                  <a:cubicBezTo>
                    <a:pt x="17300" y="9603"/>
                    <a:pt x="17360" y="9673"/>
                    <a:pt x="17449" y="9728"/>
                  </a:cubicBezTo>
                  <a:cubicBezTo>
                    <a:pt x="17489" y="9753"/>
                    <a:pt x="17551" y="9779"/>
                    <a:pt x="17593" y="9779"/>
                  </a:cubicBezTo>
                  <a:cubicBezTo>
                    <a:pt x="17597" y="9779"/>
                    <a:pt x="17601" y="9778"/>
                    <a:pt x="17604" y="9778"/>
                  </a:cubicBezTo>
                  <a:cubicBezTo>
                    <a:pt x="17620" y="9740"/>
                    <a:pt x="17652" y="9688"/>
                    <a:pt x="17715" y="9686"/>
                  </a:cubicBezTo>
                  <a:cubicBezTo>
                    <a:pt x="17781" y="9686"/>
                    <a:pt x="17827" y="9752"/>
                    <a:pt x="17855" y="9791"/>
                  </a:cubicBezTo>
                  <a:cubicBezTo>
                    <a:pt x="17873" y="9816"/>
                    <a:pt x="17882" y="9826"/>
                    <a:pt x="17891" y="9835"/>
                  </a:cubicBezTo>
                  <a:cubicBezTo>
                    <a:pt x="17932" y="9881"/>
                    <a:pt x="17994" y="9949"/>
                    <a:pt x="17991" y="10093"/>
                  </a:cubicBezTo>
                  <a:cubicBezTo>
                    <a:pt x="17988" y="10199"/>
                    <a:pt x="17988" y="10256"/>
                    <a:pt x="18011" y="10297"/>
                  </a:cubicBezTo>
                  <a:cubicBezTo>
                    <a:pt x="18035" y="10341"/>
                    <a:pt x="18081" y="10369"/>
                    <a:pt x="18129" y="10369"/>
                  </a:cubicBezTo>
                  <a:cubicBezTo>
                    <a:pt x="18181" y="10369"/>
                    <a:pt x="18220" y="10340"/>
                    <a:pt x="18235" y="10290"/>
                  </a:cubicBezTo>
                  <a:cubicBezTo>
                    <a:pt x="18272" y="10165"/>
                    <a:pt x="18315" y="10025"/>
                    <a:pt x="18438" y="9952"/>
                  </a:cubicBezTo>
                  <a:cubicBezTo>
                    <a:pt x="18480" y="9928"/>
                    <a:pt x="18523" y="9915"/>
                    <a:pt x="18566" y="9915"/>
                  </a:cubicBezTo>
                  <a:cubicBezTo>
                    <a:pt x="18644" y="9915"/>
                    <a:pt x="18720" y="9956"/>
                    <a:pt x="18790" y="10037"/>
                  </a:cubicBezTo>
                  <a:cubicBezTo>
                    <a:pt x="18861" y="10119"/>
                    <a:pt x="18908" y="10144"/>
                    <a:pt x="18992" y="10144"/>
                  </a:cubicBezTo>
                  <a:cubicBezTo>
                    <a:pt x="19003" y="10144"/>
                    <a:pt x="19014" y="10144"/>
                    <a:pt x="19026" y="10143"/>
                  </a:cubicBezTo>
                  <a:cubicBezTo>
                    <a:pt x="19050" y="10141"/>
                    <a:pt x="19076" y="10139"/>
                    <a:pt x="19103" y="10139"/>
                  </a:cubicBezTo>
                  <a:cubicBezTo>
                    <a:pt x="19292" y="10139"/>
                    <a:pt x="19413" y="10221"/>
                    <a:pt x="19465" y="10382"/>
                  </a:cubicBezTo>
                  <a:cubicBezTo>
                    <a:pt x="19538" y="10604"/>
                    <a:pt x="19490" y="10736"/>
                    <a:pt x="19420" y="10785"/>
                  </a:cubicBezTo>
                  <a:cubicBezTo>
                    <a:pt x="19399" y="10800"/>
                    <a:pt x="19374" y="10808"/>
                    <a:pt x="19346" y="10808"/>
                  </a:cubicBezTo>
                  <a:cubicBezTo>
                    <a:pt x="19308" y="10808"/>
                    <a:pt x="19273" y="10794"/>
                    <a:pt x="19241" y="10781"/>
                  </a:cubicBezTo>
                  <a:cubicBezTo>
                    <a:pt x="19231" y="10777"/>
                    <a:pt x="19208" y="10768"/>
                    <a:pt x="19201" y="10767"/>
                  </a:cubicBezTo>
                  <a:cubicBezTo>
                    <a:pt x="19181" y="10768"/>
                    <a:pt x="19163" y="10783"/>
                    <a:pt x="19128" y="10812"/>
                  </a:cubicBezTo>
                  <a:cubicBezTo>
                    <a:pt x="19114" y="10824"/>
                    <a:pt x="19100" y="10837"/>
                    <a:pt x="19085" y="10848"/>
                  </a:cubicBezTo>
                  <a:cubicBezTo>
                    <a:pt x="19058" y="10868"/>
                    <a:pt x="19029" y="10882"/>
                    <a:pt x="19000" y="10895"/>
                  </a:cubicBezTo>
                  <a:cubicBezTo>
                    <a:pt x="18976" y="10906"/>
                    <a:pt x="18953" y="10916"/>
                    <a:pt x="18939" y="10930"/>
                  </a:cubicBezTo>
                  <a:cubicBezTo>
                    <a:pt x="18913" y="10954"/>
                    <a:pt x="18900" y="11005"/>
                    <a:pt x="18883" y="11069"/>
                  </a:cubicBezTo>
                  <a:cubicBezTo>
                    <a:pt x="18840" y="11234"/>
                    <a:pt x="18771" y="11345"/>
                    <a:pt x="18710" y="11442"/>
                  </a:cubicBezTo>
                  <a:cubicBezTo>
                    <a:pt x="18703" y="11453"/>
                    <a:pt x="18694" y="11466"/>
                    <a:pt x="18685" y="11479"/>
                  </a:cubicBezTo>
                  <a:cubicBezTo>
                    <a:pt x="18669" y="11502"/>
                    <a:pt x="18645" y="11536"/>
                    <a:pt x="18640" y="11549"/>
                  </a:cubicBezTo>
                  <a:cubicBezTo>
                    <a:pt x="18641" y="11553"/>
                    <a:pt x="18641" y="11573"/>
                    <a:pt x="18642" y="11588"/>
                  </a:cubicBezTo>
                  <a:cubicBezTo>
                    <a:pt x="18642" y="11619"/>
                    <a:pt x="18642" y="11649"/>
                    <a:pt x="18639" y="11673"/>
                  </a:cubicBezTo>
                  <a:cubicBezTo>
                    <a:pt x="18635" y="11722"/>
                    <a:pt x="18625" y="11774"/>
                    <a:pt x="18612" y="11826"/>
                  </a:cubicBezTo>
                  <a:cubicBezTo>
                    <a:pt x="18612" y="11826"/>
                    <a:pt x="18598" y="11880"/>
                    <a:pt x="18595" y="11891"/>
                  </a:cubicBezTo>
                  <a:cubicBezTo>
                    <a:pt x="18615" y="11896"/>
                    <a:pt x="18634" y="11906"/>
                    <a:pt x="18653" y="11925"/>
                  </a:cubicBezTo>
                  <a:cubicBezTo>
                    <a:pt x="18672" y="11943"/>
                    <a:pt x="18690" y="11965"/>
                    <a:pt x="18707" y="11987"/>
                  </a:cubicBezTo>
                  <a:cubicBezTo>
                    <a:pt x="18720" y="12004"/>
                    <a:pt x="18731" y="12019"/>
                    <a:pt x="18744" y="12030"/>
                  </a:cubicBezTo>
                  <a:cubicBezTo>
                    <a:pt x="18775" y="12057"/>
                    <a:pt x="18805" y="12082"/>
                    <a:pt x="18839" y="12101"/>
                  </a:cubicBezTo>
                  <a:lnTo>
                    <a:pt x="18887" y="12128"/>
                  </a:lnTo>
                  <a:cubicBezTo>
                    <a:pt x="18954" y="12163"/>
                    <a:pt x="19030" y="12203"/>
                    <a:pt x="19093" y="12287"/>
                  </a:cubicBezTo>
                  <a:cubicBezTo>
                    <a:pt x="19133" y="12340"/>
                    <a:pt x="19162" y="12401"/>
                    <a:pt x="19188" y="12455"/>
                  </a:cubicBezTo>
                  <a:cubicBezTo>
                    <a:pt x="19201" y="12482"/>
                    <a:pt x="19211" y="12503"/>
                    <a:pt x="19222" y="12523"/>
                  </a:cubicBezTo>
                  <a:cubicBezTo>
                    <a:pt x="19315" y="12697"/>
                    <a:pt x="19411" y="12871"/>
                    <a:pt x="19507" y="13042"/>
                  </a:cubicBezTo>
                  <a:cubicBezTo>
                    <a:pt x="19541" y="13102"/>
                    <a:pt x="19568" y="13150"/>
                    <a:pt x="19585" y="13217"/>
                  </a:cubicBezTo>
                  <a:lnTo>
                    <a:pt x="19592" y="13244"/>
                  </a:lnTo>
                  <a:cubicBezTo>
                    <a:pt x="19597" y="13268"/>
                    <a:pt x="19600" y="13277"/>
                    <a:pt x="19604" y="13284"/>
                  </a:cubicBezTo>
                  <a:cubicBezTo>
                    <a:pt x="19607" y="13289"/>
                    <a:pt x="19615" y="13292"/>
                    <a:pt x="19642" y="13299"/>
                  </a:cubicBezTo>
                  <a:cubicBezTo>
                    <a:pt x="19657" y="13303"/>
                    <a:pt x="19671" y="13306"/>
                    <a:pt x="19685" y="13311"/>
                  </a:cubicBezTo>
                  <a:cubicBezTo>
                    <a:pt x="19719" y="13323"/>
                    <a:pt x="19762" y="13341"/>
                    <a:pt x="19801" y="13380"/>
                  </a:cubicBezTo>
                  <a:cubicBezTo>
                    <a:pt x="19849" y="13427"/>
                    <a:pt x="19861" y="13474"/>
                    <a:pt x="19869" y="13514"/>
                  </a:cubicBezTo>
                  <a:cubicBezTo>
                    <a:pt x="19886" y="13575"/>
                    <a:pt x="19926" y="13613"/>
                    <a:pt x="19969" y="13653"/>
                  </a:cubicBezTo>
                  <a:cubicBezTo>
                    <a:pt x="19994" y="13676"/>
                    <a:pt x="20018" y="13699"/>
                    <a:pt x="20040" y="13725"/>
                  </a:cubicBezTo>
                  <a:lnTo>
                    <a:pt x="20054" y="13740"/>
                  </a:lnTo>
                  <a:cubicBezTo>
                    <a:pt x="20102" y="13791"/>
                    <a:pt x="20181" y="13878"/>
                    <a:pt x="20168" y="14003"/>
                  </a:cubicBezTo>
                  <a:lnTo>
                    <a:pt x="20151" y="14183"/>
                  </a:lnTo>
                  <a:lnTo>
                    <a:pt x="20124" y="14166"/>
                  </a:lnTo>
                  <a:cubicBezTo>
                    <a:pt x="20140" y="14185"/>
                    <a:pt x="20156" y="14204"/>
                    <a:pt x="20172" y="14223"/>
                  </a:cubicBezTo>
                  <a:cubicBezTo>
                    <a:pt x="20268" y="14345"/>
                    <a:pt x="20307" y="14451"/>
                    <a:pt x="20291" y="14547"/>
                  </a:cubicBezTo>
                  <a:cubicBezTo>
                    <a:pt x="20280" y="14615"/>
                    <a:pt x="20243" y="14666"/>
                    <a:pt x="20190" y="14688"/>
                  </a:cubicBezTo>
                  <a:cubicBezTo>
                    <a:pt x="20160" y="14701"/>
                    <a:pt x="20133" y="14701"/>
                    <a:pt x="20112" y="14702"/>
                  </a:cubicBezTo>
                  <a:cubicBezTo>
                    <a:pt x="20102" y="14702"/>
                    <a:pt x="20089" y="14702"/>
                    <a:pt x="20086" y="14704"/>
                  </a:cubicBezTo>
                  <a:cubicBezTo>
                    <a:pt x="20071" y="14713"/>
                    <a:pt x="20047" y="14743"/>
                    <a:pt x="20028" y="14773"/>
                  </a:cubicBezTo>
                  <a:cubicBezTo>
                    <a:pt x="20032" y="14773"/>
                    <a:pt x="20037" y="14772"/>
                    <a:pt x="20042" y="14772"/>
                  </a:cubicBezTo>
                  <a:cubicBezTo>
                    <a:pt x="20144" y="14772"/>
                    <a:pt x="20232" y="14859"/>
                    <a:pt x="20280" y="14940"/>
                  </a:cubicBezTo>
                  <a:cubicBezTo>
                    <a:pt x="20298" y="14971"/>
                    <a:pt x="20313" y="14988"/>
                    <a:pt x="20328" y="14997"/>
                  </a:cubicBezTo>
                  <a:cubicBezTo>
                    <a:pt x="20334" y="15000"/>
                    <a:pt x="20349" y="15003"/>
                    <a:pt x="20358" y="15005"/>
                  </a:cubicBezTo>
                  <a:cubicBezTo>
                    <a:pt x="20381" y="15010"/>
                    <a:pt x="20412" y="15016"/>
                    <a:pt x="20444" y="15038"/>
                  </a:cubicBezTo>
                  <a:cubicBezTo>
                    <a:pt x="20492" y="15071"/>
                    <a:pt x="20563" y="15153"/>
                    <a:pt x="20507" y="15334"/>
                  </a:cubicBezTo>
                  <a:cubicBezTo>
                    <a:pt x="20504" y="15343"/>
                    <a:pt x="20501" y="15352"/>
                    <a:pt x="20499" y="15359"/>
                  </a:cubicBezTo>
                  <a:cubicBezTo>
                    <a:pt x="20499" y="15383"/>
                    <a:pt x="20510" y="15425"/>
                    <a:pt x="20520" y="15468"/>
                  </a:cubicBezTo>
                  <a:cubicBezTo>
                    <a:pt x="20533" y="15518"/>
                    <a:pt x="20546" y="15572"/>
                    <a:pt x="20550" y="15632"/>
                  </a:cubicBezTo>
                  <a:lnTo>
                    <a:pt x="20563" y="15811"/>
                  </a:lnTo>
                  <a:lnTo>
                    <a:pt x="20466" y="15787"/>
                  </a:lnTo>
                  <a:cubicBezTo>
                    <a:pt x="20471" y="15807"/>
                    <a:pt x="20475" y="15828"/>
                    <a:pt x="20477" y="15853"/>
                  </a:cubicBezTo>
                  <a:cubicBezTo>
                    <a:pt x="20478" y="15889"/>
                    <a:pt x="20476" y="15918"/>
                    <a:pt x="20474" y="15944"/>
                  </a:cubicBezTo>
                  <a:cubicBezTo>
                    <a:pt x="20472" y="15972"/>
                    <a:pt x="20472" y="15972"/>
                    <a:pt x="20477" y="15985"/>
                  </a:cubicBezTo>
                  <a:cubicBezTo>
                    <a:pt x="20481" y="15997"/>
                    <a:pt x="20487" y="16009"/>
                    <a:pt x="20493" y="16022"/>
                  </a:cubicBezTo>
                  <a:cubicBezTo>
                    <a:pt x="20516" y="16071"/>
                    <a:pt x="20545" y="16132"/>
                    <a:pt x="20549" y="16205"/>
                  </a:cubicBezTo>
                  <a:cubicBezTo>
                    <a:pt x="20553" y="16265"/>
                    <a:pt x="20540" y="16320"/>
                    <a:pt x="20513" y="16362"/>
                  </a:cubicBezTo>
                  <a:cubicBezTo>
                    <a:pt x="20482" y="16407"/>
                    <a:pt x="20439" y="16432"/>
                    <a:pt x="20386" y="16432"/>
                  </a:cubicBezTo>
                  <a:cubicBezTo>
                    <a:pt x="20357" y="16432"/>
                    <a:pt x="20327" y="16424"/>
                    <a:pt x="20301" y="16410"/>
                  </a:cubicBezTo>
                  <a:cubicBezTo>
                    <a:pt x="20297" y="16408"/>
                    <a:pt x="20293" y="16406"/>
                    <a:pt x="20290" y="16403"/>
                  </a:cubicBezTo>
                  <a:cubicBezTo>
                    <a:pt x="20265" y="16493"/>
                    <a:pt x="20259" y="16586"/>
                    <a:pt x="20251" y="16694"/>
                  </a:cubicBezTo>
                  <a:cubicBezTo>
                    <a:pt x="20249" y="16731"/>
                    <a:pt x="20248" y="16757"/>
                    <a:pt x="20247" y="16783"/>
                  </a:cubicBezTo>
                  <a:cubicBezTo>
                    <a:pt x="20244" y="16893"/>
                    <a:pt x="20240" y="17004"/>
                    <a:pt x="20179" y="17129"/>
                  </a:cubicBezTo>
                  <a:cubicBezTo>
                    <a:pt x="20160" y="17167"/>
                    <a:pt x="20139" y="17203"/>
                    <a:pt x="20117" y="17238"/>
                  </a:cubicBezTo>
                  <a:cubicBezTo>
                    <a:pt x="20087" y="17288"/>
                    <a:pt x="20058" y="17335"/>
                    <a:pt x="20043" y="17385"/>
                  </a:cubicBezTo>
                  <a:cubicBezTo>
                    <a:pt x="20007" y="17502"/>
                    <a:pt x="20004" y="17629"/>
                    <a:pt x="19999" y="17763"/>
                  </a:cubicBezTo>
                  <a:cubicBezTo>
                    <a:pt x="19997" y="17846"/>
                    <a:pt x="19994" y="17929"/>
                    <a:pt x="19985" y="18012"/>
                  </a:cubicBezTo>
                  <a:lnTo>
                    <a:pt x="19978" y="18077"/>
                  </a:lnTo>
                  <a:lnTo>
                    <a:pt x="19936" y="18110"/>
                  </a:lnTo>
                  <a:cubicBezTo>
                    <a:pt x="19937" y="18110"/>
                    <a:pt x="19937" y="18110"/>
                    <a:pt x="19937" y="18110"/>
                  </a:cubicBezTo>
                  <a:cubicBezTo>
                    <a:pt x="19943" y="18110"/>
                    <a:pt x="19938" y="18141"/>
                    <a:pt x="19936" y="18156"/>
                  </a:cubicBezTo>
                  <a:cubicBezTo>
                    <a:pt x="19931" y="18189"/>
                    <a:pt x="19926" y="18225"/>
                    <a:pt x="19916" y="18259"/>
                  </a:cubicBezTo>
                  <a:cubicBezTo>
                    <a:pt x="19894" y="18333"/>
                    <a:pt x="19861" y="18401"/>
                    <a:pt x="19833" y="18462"/>
                  </a:cubicBezTo>
                  <a:lnTo>
                    <a:pt x="19804" y="18524"/>
                  </a:lnTo>
                  <a:cubicBezTo>
                    <a:pt x="19789" y="18558"/>
                    <a:pt x="19776" y="18595"/>
                    <a:pt x="19762" y="18631"/>
                  </a:cubicBezTo>
                  <a:cubicBezTo>
                    <a:pt x="19732" y="18716"/>
                    <a:pt x="19698" y="18808"/>
                    <a:pt x="19642" y="18888"/>
                  </a:cubicBezTo>
                  <a:cubicBezTo>
                    <a:pt x="19603" y="18944"/>
                    <a:pt x="19560" y="18992"/>
                    <a:pt x="19516" y="19040"/>
                  </a:cubicBezTo>
                  <a:cubicBezTo>
                    <a:pt x="19476" y="19083"/>
                    <a:pt x="19438" y="19124"/>
                    <a:pt x="19404" y="19173"/>
                  </a:cubicBezTo>
                  <a:cubicBezTo>
                    <a:pt x="19363" y="19234"/>
                    <a:pt x="19316" y="19275"/>
                    <a:pt x="19275" y="19311"/>
                  </a:cubicBezTo>
                  <a:lnTo>
                    <a:pt x="19247" y="19336"/>
                  </a:lnTo>
                  <a:cubicBezTo>
                    <a:pt x="19242" y="19341"/>
                    <a:pt x="19233" y="19353"/>
                    <a:pt x="19221" y="19368"/>
                  </a:cubicBezTo>
                  <a:cubicBezTo>
                    <a:pt x="19154" y="19454"/>
                    <a:pt x="19122" y="19493"/>
                    <a:pt x="19082" y="19503"/>
                  </a:cubicBezTo>
                  <a:cubicBezTo>
                    <a:pt x="19078" y="19507"/>
                    <a:pt x="19060" y="19532"/>
                    <a:pt x="19033" y="19574"/>
                  </a:cubicBezTo>
                  <a:lnTo>
                    <a:pt x="19016" y="19601"/>
                  </a:lnTo>
                  <a:cubicBezTo>
                    <a:pt x="19011" y="19610"/>
                    <a:pt x="19005" y="19633"/>
                    <a:pt x="19001" y="19653"/>
                  </a:cubicBezTo>
                  <a:cubicBezTo>
                    <a:pt x="18992" y="19694"/>
                    <a:pt x="18982" y="19740"/>
                    <a:pt x="18956" y="19782"/>
                  </a:cubicBezTo>
                  <a:cubicBezTo>
                    <a:pt x="18904" y="19870"/>
                    <a:pt x="18827" y="19893"/>
                    <a:pt x="18771" y="19910"/>
                  </a:cubicBezTo>
                  <a:lnTo>
                    <a:pt x="18751" y="19916"/>
                  </a:lnTo>
                  <a:cubicBezTo>
                    <a:pt x="18726" y="19924"/>
                    <a:pt x="18702" y="19938"/>
                    <a:pt x="18677" y="19951"/>
                  </a:cubicBezTo>
                  <a:cubicBezTo>
                    <a:pt x="18640" y="19972"/>
                    <a:pt x="18605" y="19991"/>
                    <a:pt x="18569" y="20003"/>
                  </a:cubicBezTo>
                  <a:cubicBezTo>
                    <a:pt x="18547" y="20010"/>
                    <a:pt x="18524" y="20014"/>
                    <a:pt x="18499" y="20014"/>
                  </a:cubicBezTo>
                  <a:cubicBezTo>
                    <a:pt x="18468" y="20014"/>
                    <a:pt x="18438" y="20008"/>
                    <a:pt x="18408" y="20001"/>
                  </a:cubicBezTo>
                  <a:cubicBezTo>
                    <a:pt x="18386" y="19996"/>
                    <a:pt x="18368" y="19992"/>
                    <a:pt x="18349" y="19992"/>
                  </a:cubicBezTo>
                  <a:cubicBezTo>
                    <a:pt x="18340" y="19992"/>
                    <a:pt x="18332" y="19993"/>
                    <a:pt x="18325" y="19996"/>
                  </a:cubicBezTo>
                  <a:cubicBezTo>
                    <a:pt x="18296" y="20019"/>
                    <a:pt x="18279" y="20033"/>
                    <a:pt x="18257" y="20043"/>
                  </a:cubicBezTo>
                  <a:cubicBezTo>
                    <a:pt x="18240" y="20051"/>
                    <a:pt x="18223" y="20055"/>
                    <a:pt x="18205" y="20059"/>
                  </a:cubicBezTo>
                  <a:cubicBezTo>
                    <a:pt x="18195" y="20061"/>
                    <a:pt x="18189" y="20062"/>
                    <a:pt x="18184" y="20065"/>
                  </a:cubicBezTo>
                  <a:cubicBezTo>
                    <a:pt x="18179" y="20068"/>
                    <a:pt x="18163" y="20084"/>
                    <a:pt x="18154" y="20093"/>
                  </a:cubicBezTo>
                  <a:cubicBezTo>
                    <a:pt x="18118" y="20131"/>
                    <a:pt x="18072" y="20179"/>
                    <a:pt x="18010" y="20179"/>
                  </a:cubicBezTo>
                  <a:lnTo>
                    <a:pt x="17986" y="20176"/>
                  </a:lnTo>
                  <a:cubicBezTo>
                    <a:pt x="17957" y="20169"/>
                    <a:pt x="17932" y="20152"/>
                    <a:pt x="17911" y="20131"/>
                  </a:cubicBezTo>
                  <a:cubicBezTo>
                    <a:pt x="17909" y="20153"/>
                    <a:pt x="17904" y="20176"/>
                    <a:pt x="17896" y="20199"/>
                  </a:cubicBezTo>
                  <a:cubicBezTo>
                    <a:pt x="17857" y="20307"/>
                    <a:pt x="17777" y="20335"/>
                    <a:pt x="17723" y="20353"/>
                  </a:cubicBezTo>
                  <a:cubicBezTo>
                    <a:pt x="17710" y="20358"/>
                    <a:pt x="17680" y="20368"/>
                    <a:pt x="17673" y="20375"/>
                  </a:cubicBezTo>
                  <a:lnTo>
                    <a:pt x="17668" y="20396"/>
                  </a:lnTo>
                  <a:lnTo>
                    <a:pt x="17658" y="20426"/>
                  </a:lnTo>
                  <a:lnTo>
                    <a:pt x="17613" y="20443"/>
                  </a:lnTo>
                  <a:cubicBezTo>
                    <a:pt x="17590" y="20451"/>
                    <a:pt x="17575" y="20467"/>
                    <a:pt x="17551" y="20495"/>
                  </a:cubicBezTo>
                  <a:cubicBezTo>
                    <a:pt x="17532" y="20515"/>
                    <a:pt x="17514" y="20535"/>
                    <a:pt x="17493" y="20553"/>
                  </a:cubicBezTo>
                  <a:cubicBezTo>
                    <a:pt x="17440" y="20600"/>
                    <a:pt x="17376" y="20626"/>
                    <a:pt x="17317" y="20626"/>
                  </a:cubicBezTo>
                  <a:cubicBezTo>
                    <a:pt x="17308" y="20626"/>
                    <a:pt x="17298" y="20626"/>
                    <a:pt x="17289" y="20624"/>
                  </a:cubicBezTo>
                  <a:lnTo>
                    <a:pt x="17254" y="20618"/>
                  </a:lnTo>
                  <a:cubicBezTo>
                    <a:pt x="17238" y="20614"/>
                    <a:pt x="17227" y="20611"/>
                    <a:pt x="17217" y="20611"/>
                  </a:cubicBezTo>
                  <a:cubicBezTo>
                    <a:pt x="17202" y="20624"/>
                    <a:pt x="17194" y="20638"/>
                    <a:pt x="17186" y="20651"/>
                  </a:cubicBezTo>
                  <a:cubicBezTo>
                    <a:pt x="17160" y="20695"/>
                    <a:pt x="17132" y="20741"/>
                    <a:pt x="17090" y="20774"/>
                  </a:cubicBezTo>
                  <a:cubicBezTo>
                    <a:pt x="17034" y="20817"/>
                    <a:pt x="16968" y="20826"/>
                    <a:pt x="16920" y="20832"/>
                  </a:cubicBezTo>
                  <a:cubicBezTo>
                    <a:pt x="16892" y="20835"/>
                    <a:pt x="16867" y="20837"/>
                    <a:pt x="16842" y="20838"/>
                  </a:cubicBezTo>
                  <a:cubicBezTo>
                    <a:pt x="16777" y="20840"/>
                    <a:pt x="16722" y="20843"/>
                    <a:pt x="16693" y="20885"/>
                  </a:cubicBezTo>
                  <a:cubicBezTo>
                    <a:pt x="16651" y="20946"/>
                    <a:pt x="16677" y="21071"/>
                    <a:pt x="16714" y="21134"/>
                  </a:cubicBezTo>
                  <a:cubicBezTo>
                    <a:pt x="16722" y="21147"/>
                    <a:pt x="16730" y="21159"/>
                    <a:pt x="16738" y="21169"/>
                  </a:cubicBezTo>
                  <a:cubicBezTo>
                    <a:pt x="16766" y="21208"/>
                    <a:pt x="16808" y="21264"/>
                    <a:pt x="16803" y="21352"/>
                  </a:cubicBezTo>
                  <a:cubicBezTo>
                    <a:pt x="16798" y="21446"/>
                    <a:pt x="16742" y="21503"/>
                    <a:pt x="16721" y="21525"/>
                  </a:cubicBezTo>
                  <a:cubicBezTo>
                    <a:pt x="16670" y="21576"/>
                    <a:pt x="16624" y="21600"/>
                    <a:pt x="16573" y="21600"/>
                  </a:cubicBezTo>
                  <a:close/>
                </a:path>
              </a:pathLst>
            </a:cu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57" name="Google Shape;657;p12"/>
            <p:cNvSpPr/>
            <p:nvPr/>
          </p:nvSpPr>
          <p:spPr>
            <a:xfrm>
              <a:off x="12517094" y="2547232"/>
              <a:ext cx="5247842" cy="1604493"/>
            </a:xfrm>
            <a:custGeom>
              <a:rect b="b" l="l" r="r" t="t"/>
              <a:pathLst>
                <a:path extrusionOk="0" h="21600" w="21599">
                  <a:moveTo>
                    <a:pt x="9643" y="2007"/>
                  </a:moveTo>
                  <a:cubicBezTo>
                    <a:pt x="9616" y="2073"/>
                    <a:pt x="9588" y="2139"/>
                    <a:pt x="9556" y="2195"/>
                  </a:cubicBezTo>
                  <a:cubicBezTo>
                    <a:pt x="9547" y="2211"/>
                    <a:pt x="9539" y="2223"/>
                    <a:pt x="9530" y="2234"/>
                  </a:cubicBezTo>
                  <a:lnTo>
                    <a:pt x="9548" y="2229"/>
                  </a:lnTo>
                  <a:cubicBezTo>
                    <a:pt x="9583" y="2219"/>
                    <a:pt x="9618" y="2209"/>
                    <a:pt x="9652" y="2195"/>
                  </a:cubicBezTo>
                  <a:cubicBezTo>
                    <a:pt x="9645" y="2114"/>
                    <a:pt x="9648" y="2039"/>
                    <a:pt x="9661" y="1980"/>
                  </a:cubicBezTo>
                  <a:cubicBezTo>
                    <a:pt x="9663" y="1967"/>
                    <a:pt x="9666" y="1956"/>
                    <a:pt x="9670" y="1945"/>
                  </a:cubicBezTo>
                  <a:cubicBezTo>
                    <a:pt x="9661" y="1965"/>
                    <a:pt x="9652" y="1986"/>
                    <a:pt x="9643" y="2007"/>
                  </a:cubicBezTo>
                  <a:close/>
                  <a:moveTo>
                    <a:pt x="6533" y="2981"/>
                  </a:moveTo>
                  <a:cubicBezTo>
                    <a:pt x="6551" y="3013"/>
                    <a:pt x="6570" y="3041"/>
                    <a:pt x="6587" y="3047"/>
                  </a:cubicBezTo>
                  <a:cubicBezTo>
                    <a:pt x="6571" y="3015"/>
                    <a:pt x="6552" y="2995"/>
                    <a:pt x="6533" y="2981"/>
                  </a:cubicBezTo>
                  <a:close/>
                  <a:moveTo>
                    <a:pt x="17962" y="4351"/>
                  </a:moveTo>
                  <a:cubicBezTo>
                    <a:pt x="17992" y="4367"/>
                    <a:pt x="18021" y="4388"/>
                    <a:pt x="18050" y="4424"/>
                  </a:cubicBezTo>
                  <a:cubicBezTo>
                    <a:pt x="18072" y="4451"/>
                    <a:pt x="18093" y="4485"/>
                    <a:pt x="18114" y="4518"/>
                  </a:cubicBezTo>
                  <a:cubicBezTo>
                    <a:pt x="18139" y="4559"/>
                    <a:pt x="18162" y="4597"/>
                    <a:pt x="18187" y="4621"/>
                  </a:cubicBezTo>
                  <a:cubicBezTo>
                    <a:pt x="18197" y="4632"/>
                    <a:pt x="18208" y="4637"/>
                    <a:pt x="18218" y="4637"/>
                  </a:cubicBezTo>
                  <a:cubicBezTo>
                    <a:pt x="18228" y="4637"/>
                    <a:pt x="18236" y="4632"/>
                    <a:pt x="18241" y="4626"/>
                  </a:cubicBezTo>
                  <a:cubicBezTo>
                    <a:pt x="18237" y="4612"/>
                    <a:pt x="18231" y="4592"/>
                    <a:pt x="18219" y="4566"/>
                  </a:cubicBezTo>
                  <a:cubicBezTo>
                    <a:pt x="18181" y="4481"/>
                    <a:pt x="18138" y="4421"/>
                    <a:pt x="18093" y="4357"/>
                  </a:cubicBezTo>
                  <a:cubicBezTo>
                    <a:pt x="18051" y="4297"/>
                    <a:pt x="18007" y="4236"/>
                    <a:pt x="17966" y="4151"/>
                  </a:cubicBezTo>
                  <a:cubicBezTo>
                    <a:pt x="17972" y="4205"/>
                    <a:pt x="17971" y="4265"/>
                    <a:pt x="17965" y="4324"/>
                  </a:cubicBezTo>
                  <a:lnTo>
                    <a:pt x="17962" y="4351"/>
                  </a:lnTo>
                  <a:close/>
                  <a:moveTo>
                    <a:pt x="4888" y="4456"/>
                  </a:moveTo>
                  <a:cubicBezTo>
                    <a:pt x="4926" y="4496"/>
                    <a:pt x="4962" y="4543"/>
                    <a:pt x="4999" y="4590"/>
                  </a:cubicBezTo>
                  <a:cubicBezTo>
                    <a:pt x="5041" y="4643"/>
                    <a:pt x="5083" y="4698"/>
                    <a:pt x="5126" y="4740"/>
                  </a:cubicBezTo>
                  <a:cubicBezTo>
                    <a:pt x="5145" y="4761"/>
                    <a:pt x="5174" y="4790"/>
                    <a:pt x="5195" y="4794"/>
                  </a:cubicBezTo>
                  <a:cubicBezTo>
                    <a:pt x="5183" y="4733"/>
                    <a:pt x="5146" y="4630"/>
                    <a:pt x="5088" y="4538"/>
                  </a:cubicBezTo>
                  <a:cubicBezTo>
                    <a:pt x="5047" y="4475"/>
                    <a:pt x="5002" y="4445"/>
                    <a:pt x="4946" y="4445"/>
                  </a:cubicBezTo>
                  <a:cubicBezTo>
                    <a:pt x="4929" y="4445"/>
                    <a:pt x="4912" y="4448"/>
                    <a:pt x="4895" y="4452"/>
                  </a:cubicBezTo>
                  <a:cubicBezTo>
                    <a:pt x="4895" y="4452"/>
                    <a:pt x="4888" y="4455"/>
                    <a:pt x="4888" y="4456"/>
                  </a:cubicBezTo>
                  <a:close/>
                  <a:moveTo>
                    <a:pt x="4058" y="4827"/>
                  </a:moveTo>
                  <a:cubicBezTo>
                    <a:pt x="4059" y="4827"/>
                    <a:pt x="4057" y="4834"/>
                    <a:pt x="4055" y="4844"/>
                  </a:cubicBezTo>
                  <a:cubicBezTo>
                    <a:pt x="4055" y="4847"/>
                    <a:pt x="4054" y="4852"/>
                    <a:pt x="4057" y="4866"/>
                  </a:cubicBezTo>
                  <a:lnTo>
                    <a:pt x="4068" y="4840"/>
                  </a:lnTo>
                  <a:lnTo>
                    <a:pt x="4060" y="4841"/>
                  </a:lnTo>
                  <a:lnTo>
                    <a:pt x="4059" y="4773"/>
                  </a:lnTo>
                  <a:lnTo>
                    <a:pt x="4056" y="4704"/>
                  </a:lnTo>
                  <a:cubicBezTo>
                    <a:pt x="4051" y="4777"/>
                    <a:pt x="4050" y="4811"/>
                    <a:pt x="4050" y="4826"/>
                  </a:cubicBezTo>
                  <a:cubicBezTo>
                    <a:pt x="4050" y="4826"/>
                    <a:pt x="4051" y="4826"/>
                    <a:pt x="4051" y="4826"/>
                  </a:cubicBezTo>
                  <a:cubicBezTo>
                    <a:pt x="4052" y="4826"/>
                    <a:pt x="4055" y="4827"/>
                    <a:pt x="4058" y="4827"/>
                  </a:cubicBezTo>
                  <a:close/>
                  <a:moveTo>
                    <a:pt x="5719" y="5924"/>
                  </a:moveTo>
                  <a:cubicBezTo>
                    <a:pt x="5732" y="5927"/>
                    <a:pt x="5744" y="5929"/>
                    <a:pt x="5757" y="5929"/>
                  </a:cubicBezTo>
                  <a:cubicBezTo>
                    <a:pt x="5807" y="5929"/>
                    <a:pt x="5848" y="5899"/>
                    <a:pt x="5882" y="5836"/>
                  </a:cubicBezTo>
                  <a:cubicBezTo>
                    <a:pt x="5890" y="5820"/>
                    <a:pt x="5900" y="5804"/>
                    <a:pt x="5910" y="5787"/>
                  </a:cubicBezTo>
                  <a:cubicBezTo>
                    <a:pt x="5935" y="5745"/>
                    <a:pt x="5968" y="5689"/>
                    <a:pt x="5979" y="5641"/>
                  </a:cubicBezTo>
                  <a:cubicBezTo>
                    <a:pt x="5981" y="5633"/>
                    <a:pt x="5981" y="5604"/>
                    <a:pt x="5981" y="5583"/>
                  </a:cubicBezTo>
                  <a:cubicBezTo>
                    <a:pt x="5982" y="5520"/>
                    <a:pt x="5983" y="5416"/>
                    <a:pt x="6011" y="5332"/>
                  </a:cubicBezTo>
                  <a:cubicBezTo>
                    <a:pt x="6020" y="5303"/>
                    <a:pt x="6030" y="5285"/>
                    <a:pt x="6037" y="5273"/>
                  </a:cubicBezTo>
                  <a:cubicBezTo>
                    <a:pt x="6040" y="5267"/>
                    <a:pt x="6042" y="5264"/>
                    <a:pt x="6044" y="5261"/>
                  </a:cubicBezTo>
                  <a:cubicBezTo>
                    <a:pt x="6043" y="5261"/>
                    <a:pt x="6043" y="5261"/>
                    <a:pt x="6043" y="5261"/>
                  </a:cubicBezTo>
                  <a:cubicBezTo>
                    <a:pt x="6041" y="5261"/>
                    <a:pt x="6038" y="5240"/>
                    <a:pt x="6019" y="5192"/>
                  </a:cubicBezTo>
                  <a:lnTo>
                    <a:pt x="6009" y="5170"/>
                  </a:lnTo>
                  <a:cubicBezTo>
                    <a:pt x="5971" y="5078"/>
                    <a:pt x="5919" y="4953"/>
                    <a:pt x="5927" y="4784"/>
                  </a:cubicBezTo>
                  <a:cubicBezTo>
                    <a:pt x="5930" y="4733"/>
                    <a:pt x="5938" y="4688"/>
                    <a:pt x="5950" y="4649"/>
                  </a:cubicBezTo>
                  <a:cubicBezTo>
                    <a:pt x="5935" y="4658"/>
                    <a:pt x="5919" y="4664"/>
                    <a:pt x="5903" y="4664"/>
                  </a:cubicBezTo>
                  <a:cubicBezTo>
                    <a:pt x="5844" y="4664"/>
                    <a:pt x="5813" y="4576"/>
                    <a:pt x="5798" y="4502"/>
                  </a:cubicBezTo>
                  <a:cubicBezTo>
                    <a:pt x="5790" y="4467"/>
                    <a:pt x="5779" y="4434"/>
                    <a:pt x="5767" y="4398"/>
                  </a:cubicBezTo>
                  <a:cubicBezTo>
                    <a:pt x="5750" y="4351"/>
                    <a:pt x="5733" y="4299"/>
                    <a:pt x="5720" y="4230"/>
                  </a:cubicBezTo>
                  <a:cubicBezTo>
                    <a:pt x="5701" y="4132"/>
                    <a:pt x="5702" y="4030"/>
                    <a:pt x="5702" y="3948"/>
                  </a:cubicBezTo>
                  <a:cubicBezTo>
                    <a:pt x="5702" y="3901"/>
                    <a:pt x="5702" y="3856"/>
                    <a:pt x="5699" y="3824"/>
                  </a:cubicBezTo>
                  <a:cubicBezTo>
                    <a:pt x="5696" y="3794"/>
                    <a:pt x="5690" y="3781"/>
                    <a:pt x="5670" y="3743"/>
                  </a:cubicBezTo>
                  <a:lnTo>
                    <a:pt x="5656" y="3715"/>
                  </a:lnTo>
                  <a:cubicBezTo>
                    <a:pt x="5632" y="3666"/>
                    <a:pt x="5611" y="3625"/>
                    <a:pt x="5590" y="3588"/>
                  </a:cubicBezTo>
                  <a:cubicBezTo>
                    <a:pt x="5599" y="3652"/>
                    <a:pt x="5604" y="3718"/>
                    <a:pt x="5610" y="3780"/>
                  </a:cubicBezTo>
                  <a:cubicBezTo>
                    <a:pt x="5620" y="3898"/>
                    <a:pt x="5636" y="4014"/>
                    <a:pt x="5653" y="4127"/>
                  </a:cubicBezTo>
                  <a:lnTo>
                    <a:pt x="5660" y="4176"/>
                  </a:lnTo>
                  <a:cubicBezTo>
                    <a:pt x="5678" y="4302"/>
                    <a:pt x="5709" y="4471"/>
                    <a:pt x="5756" y="4560"/>
                  </a:cubicBezTo>
                  <a:cubicBezTo>
                    <a:pt x="5766" y="4579"/>
                    <a:pt x="5776" y="4595"/>
                    <a:pt x="5786" y="4610"/>
                  </a:cubicBezTo>
                  <a:cubicBezTo>
                    <a:pt x="5820" y="4660"/>
                    <a:pt x="5859" y="4717"/>
                    <a:pt x="5882" y="4879"/>
                  </a:cubicBezTo>
                  <a:cubicBezTo>
                    <a:pt x="5905" y="5033"/>
                    <a:pt x="5899" y="5210"/>
                    <a:pt x="5867" y="5423"/>
                  </a:cubicBezTo>
                  <a:cubicBezTo>
                    <a:pt x="5830" y="5660"/>
                    <a:pt x="5780" y="5828"/>
                    <a:pt x="5719" y="5924"/>
                  </a:cubicBezTo>
                  <a:close/>
                  <a:moveTo>
                    <a:pt x="18801" y="8406"/>
                  </a:moveTo>
                  <a:cubicBezTo>
                    <a:pt x="18823" y="8478"/>
                    <a:pt x="18844" y="8545"/>
                    <a:pt x="18867" y="8593"/>
                  </a:cubicBezTo>
                  <a:cubicBezTo>
                    <a:pt x="18866" y="8585"/>
                    <a:pt x="18865" y="8575"/>
                    <a:pt x="18864" y="8566"/>
                  </a:cubicBezTo>
                  <a:cubicBezTo>
                    <a:pt x="18861" y="8520"/>
                    <a:pt x="18861" y="8446"/>
                    <a:pt x="18868" y="8379"/>
                  </a:cubicBezTo>
                  <a:cubicBezTo>
                    <a:pt x="18860" y="8372"/>
                    <a:pt x="18850" y="8368"/>
                    <a:pt x="18838" y="8367"/>
                  </a:cubicBezTo>
                  <a:lnTo>
                    <a:pt x="18826" y="8366"/>
                  </a:lnTo>
                  <a:cubicBezTo>
                    <a:pt x="18810" y="8366"/>
                    <a:pt x="18798" y="8370"/>
                    <a:pt x="18790" y="8374"/>
                  </a:cubicBezTo>
                  <a:lnTo>
                    <a:pt x="18801" y="8406"/>
                  </a:lnTo>
                  <a:close/>
                  <a:moveTo>
                    <a:pt x="3762" y="21600"/>
                  </a:moveTo>
                  <a:cubicBezTo>
                    <a:pt x="3735" y="21600"/>
                    <a:pt x="3708" y="21576"/>
                    <a:pt x="3683" y="21530"/>
                  </a:cubicBezTo>
                  <a:cubicBezTo>
                    <a:pt x="3654" y="21478"/>
                    <a:pt x="3628" y="21409"/>
                    <a:pt x="3603" y="21343"/>
                  </a:cubicBezTo>
                  <a:cubicBezTo>
                    <a:pt x="3567" y="21246"/>
                    <a:pt x="3533" y="21156"/>
                    <a:pt x="3496" y="21126"/>
                  </a:cubicBezTo>
                  <a:cubicBezTo>
                    <a:pt x="3430" y="21072"/>
                    <a:pt x="3402" y="20949"/>
                    <a:pt x="3382" y="20860"/>
                  </a:cubicBezTo>
                  <a:cubicBezTo>
                    <a:pt x="3367" y="20793"/>
                    <a:pt x="3358" y="20753"/>
                    <a:pt x="3336" y="20735"/>
                  </a:cubicBezTo>
                  <a:cubicBezTo>
                    <a:pt x="3313" y="20716"/>
                    <a:pt x="3295" y="20685"/>
                    <a:pt x="3281" y="20661"/>
                  </a:cubicBezTo>
                  <a:cubicBezTo>
                    <a:pt x="3264" y="20631"/>
                    <a:pt x="3255" y="20616"/>
                    <a:pt x="3243" y="20616"/>
                  </a:cubicBezTo>
                  <a:cubicBezTo>
                    <a:pt x="3238" y="20616"/>
                    <a:pt x="3232" y="20619"/>
                    <a:pt x="3225" y="20626"/>
                  </a:cubicBezTo>
                  <a:cubicBezTo>
                    <a:pt x="3195" y="20671"/>
                    <a:pt x="3163" y="20712"/>
                    <a:pt x="3131" y="20745"/>
                  </a:cubicBezTo>
                  <a:lnTo>
                    <a:pt x="3128" y="20748"/>
                  </a:lnTo>
                  <a:cubicBezTo>
                    <a:pt x="3128" y="20748"/>
                    <a:pt x="3122" y="20751"/>
                    <a:pt x="3122" y="20751"/>
                  </a:cubicBezTo>
                  <a:cubicBezTo>
                    <a:pt x="3087" y="20751"/>
                    <a:pt x="3051" y="20676"/>
                    <a:pt x="2975" y="20503"/>
                  </a:cubicBezTo>
                  <a:cubicBezTo>
                    <a:pt x="2954" y="20455"/>
                    <a:pt x="2927" y="20395"/>
                    <a:pt x="2917" y="20379"/>
                  </a:cubicBezTo>
                  <a:cubicBezTo>
                    <a:pt x="2902" y="20355"/>
                    <a:pt x="2885" y="20344"/>
                    <a:pt x="2863" y="20344"/>
                  </a:cubicBezTo>
                  <a:cubicBezTo>
                    <a:pt x="2847" y="20344"/>
                    <a:pt x="2832" y="20349"/>
                    <a:pt x="2817" y="20353"/>
                  </a:cubicBezTo>
                  <a:cubicBezTo>
                    <a:pt x="2797" y="20360"/>
                    <a:pt x="2779" y="20365"/>
                    <a:pt x="2762" y="20365"/>
                  </a:cubicBezTo>
                  <a:cubicBezTo>
                    <a:pt x="2734" y="20365"/>
                    <a:pt x="2692" y="20353"/>
                    <a:pt x="2651" y="20252"/>
                  </a:cubicBezTo>
                  <a:cubicBezTo>
                    <a:pt x="2617" y="20166"/>
                    <a:pt x="2579" y="20114"/>
                    <a:pt x="2539" y="20097"/>
                  </a:cubicBezTo>
                  <a:cubicBezTo>
                    <a:pt x="2526" y="20097"/>
                    <a:pt x="2517" y="20110"/>
                    <a:pt x="2505" y="20126"/>
                  </a:cubicBezTo>
                  <a:cubicBezTo>
                    <a:pt x="2488" y="20148"/>
                    <a:pt x="2469" y="20172"/>
                    <a:pt x="2447" y="20172"/>
                  </a:cubicBezTo>
                  <a:cubicBezTo>
                    <a:pt x="2442" y="20172"/>
                    <a:pt x="2437" y="20171"/>
                    <a:pt x="2432" y="20168"/>
                  </a:cubicBezTo>
                  <a:cubicBezTo>
                    <a:pt x="2383" y="20142"/>
                    <a:pt x="2355" y="20040"/>
                    <a:pt x="2333" y="19959"/>
                  </a:cubicBezTo>
                  <a:cubicBezTo>
                    <a:pt x="2324" y="19927"/>
                    <a:pt x="2317" y="19898"/>
                    <a:pt x="2307" y="19872"/>
                  </a:cubicBezTo>
                  <a:cubicBezTo>
                    <a:pt x="2296" y="19843"/>
                    <a:pt x="2286" y="19810"/>
                    <a:pt x="2275" y="19776"/>
                  </a:cubicBezTo>
                  <a:cubicBezTo>
                    <a:pt x="2254" y="19709"/>
                    <a:pt x="2235" y="19648"/>
                    <a:pt x="2213" y="19628"/>
                  </a:cubicBezTo>
                  <a:cubicBezTo>
                    <a:pt x="2119" y="19545"/>
                    <a:pt x="2042" y="19404"/>
                    <a:pt x="1968" y="19267"/>
                  </a:cubicBezTo>
                  <a:cubicBezTo>
                    <a:pt x="1937" y="19210"/>
                    <a:pt x="1907" y="19155"/>
                    <a:pt x="1875" y="19103"/>
                  </a:cubicBezTo>
                  <a:lnTo>
                    <a:pt x="1841" y="19047"/>
                  </a:lnTo>
                  <a:lnTo>
                    <a:pt x="1856" y="18931"/>
                  </a:lnTo>
                  <a:cubicBezTo>
                    <a:pt x="1851" y="18899"/>
                    <a:pt x="1848" y="18857"/>
                    <a:pt x="1849" y="18807"/>
                  </a:cubicBezTo>
                  <a:lnTo>
                    <a:pt x="1854" y="18666"/>
                  </a:lnTo>
                  <a:lnTo>
                    <a:pt x="1897" y="18685"/>
                  </a:lnTo>
                  <a:cubicBezTo>
                    <a:pt x="1913" y="18692"/>
                    <a:pt x="1930" y="18700"/>
                    <a:pt x="1946" y="18700"/>
                  </a:cubicBezTo>
                  <a:cubicBezTo>
                    <a:pt x="1951" y="18700"/>
                    <a:pt x="1956" y="18699"/>
                    <a:pt x="1960" y="18698"/>
                  </a:cubicBezTo>
                  <a:cubicBezTo>
                    <a:pt x="1975" y="18694"/>
                    <a:pt x="1985" y="18690"/>
                    <a:pt x="1991" y="18687"/>
                  </a:cubicBezTo>
                  <a:cubicBezTo>
                    <a:pt x="1991" y="18646"/>
                    <a:pt x="1991" y="18603"/>
                    <a:pt x="1998" y="18558"/>
                  </a:cubicBezTo>
                  <a:cubicBezTo>
                    <a:pt x="2003" y="18525"/>
                    <a:pt x="2010" y="18503"/>
                    <a:pt x="2016" y="18488"/>
                  </a:cubicBezTo>
                  <a:lnTo>
                    <a:pt x="2016" y="18487"/>
                  </a:lnTo>
                  <a:cubicBezTo>
                    <a:pt x="2016" y="18471"/>
                    <a:pt x="2017" y="18449"/>
                    <a:pt x="2019" y="18426"/>
                  </a:cubicBezTo>
                  <a:cubicBezTo>
                    <a:pt x="2025" y="18371"/>
                    <a:pt x="2034" y="18326"/>
                    <a:pt x="2047" y="18294"/>
                  </a:cubicBezTo>
                  <a:cubicBezTo>
                    <a:pt x="2015" y="18226"/>
                    <a:pt x="1976" y="18119"/>
                    <a:pt x="1982" y="18019"/>
                  </a:cubicBezTo>
                  <a:lnTo>
                    <a:pt x="1987" y="17927"/>
                  </a:lnTo>
                  <a:lnTo>
                    <a:pt x="2016" y="17909"/>
                  </a:lnTo>
                  <a:cubicBezTo>
                    <a:pt x="2038" y="17895"/>
                    <a:pt x="2062" y="17875"/>
                    <a:pt x="2085" y="17852"/>
                  </a:cubicBezTo>
                  <a:lnTo>
                    <a:pt x="2080" y="17830"/>
                  </a:lnTo>
                  <a:lnTo>
                    <a:pt x="2058" y="17732"/>
                  </a:lnTo>
                  <a:cubicBezTo>
                    <a:pt x="2049" y="17707"/>
                    <a:pt x="2046" y="17658"/>
                    <a:pt x="2043" y="17607"/>
                  </a:cubicBezTo>
                  <a:cubicBezTo>
                    <a:pt x="2040" y="17568"/>
                    <a:pt x="2039" y="17543"/>
                    <a:pt x="2039" y="17518"/>
                  </a:cubicBezTo>
                  <a:cubicBezTo>
                    <a:pt x="2040" y="17351"/>
                    <a:pt x="2073" y="17314"/>
                    <a:pt x="2091" y="17294"/>
                  </a:cubicBezTo>
                  <a:lnTo>
                    <a:pt x="2098" y="17285"/>
                  </a:lnTo>
                  <a:cubicBezTo>
                    <a:pt x="2106" y="17276"/>
                    <a:pt x="2111" y="17260"/>
                    <a:pt x="2119" y="17236"/>
                  </a:cubicBezTo>
                  <a:cubicBezTo>
                    <a:pt x="2125" y="17218"/>
                    <a:pt x="2132" y="17199"/>
                    <a:pt x="2139" y="17182"/>
                  </a:cubicBezTo>
                  <a:cubicBezTo>
                    <a:pt x="2164" y="17123"/>
                    <a:pt x="2187" y="17114"/>
                    <a:pt x="2208" y="17114"/>
                  </a:cubicBezTo>
                  <a:lnTo>
                    <a:pt x="2217" y="17115"/>
                  </a:lnTo>
                  <a:cubicBezTo>
                    <a:pt x="2265" y="17115"/>
                    <a:pt x="2266" y="17082"/>
                    <a:pt x="2268" y="17051"/>
                  </a:cubicBezTo>
                  <a:cubicBezTo>
                    <a:pt x="2268" y="17030"/>
                    <a:pt x="2258" y="16960"/>
                    <a:pt x="2253" y="16927"/>
                  </a:cubicBezTo>
                  <a:cubicBezTo>
                    <a:pt x="2239" y="16832"/>
                    <a:pt x="2224" y="16725"/>
                    <a:pt x="2237" y="16618"/>
                  </a:cubicBezTo>
                  <a:cubicBezTo>
                    <a:pt x="2238" y="16612"/>
                    <a:pt x="2238" y="16607"/>
                    <a:pt x="2239" y="16602"/>
                  </a:cubicBezTo>
                  <a:cubicBezTo>
                    <a:pt x="2228" y="16506"/>
                    <a:pt x="2241" y="16404"/>
                    <a:pt x="2249" y="16345"/>
                  </a:cubicBezTo>
                  <a:cubicBezTo>
                    <a:pt x="2253" y="16317"/>
                    <a:pt x="2257" y="16283"/>
                    <a:pt x="2258" y="16258"/>
                  </a:cubicBezTo>
                  <a:cubicBezTo>
                    <a:pt x="2254" y="16256"/>
                    <a:pt x="2249" y="16254"/>
                    <a:pt x="2245" y="16253"/>
                  </a:cubicBezTo>
                  <a:cubicBezTo>
                    <a:pt x="2227" y="16247"/>
                    <a:pt x="2208" y="16241"/>
                    <a:pt x="2190" y="16208"/>
                  </a:cubicBezTo>
                  <a:cubicBezTo>
                    <a:pt x="2167" y="16167"/>
                    <a:pt x="2067" y="16033"/>
                    <a:pt x="2015" y="16033"/>
                  </a:cubicBezTo>
                  <a:cubicBezTo>
                    <a:pt x="2013" y="16033"/>
                    <a:pt x="2011" y="16033"/>
                    <a:pt x="2010" y="16033"/>
                  </a:cubicBezTo>
                  <a:lnTo>
                    <a:pt x="2005" y="16110"/>
                  </a:lnTo>
                  <a:lnTo>
                    <a:pt x="1971" y="16110"/>
                  </a:lnTo>
                  <a:cubicBezTo>
                    <a:pt x="1945" y="16110"/>
                    <a:pt x="1926" y="16051"/>
                    <a:pt x="1868" y="15832"/>
                  </a:cubicBezTo>
                  <a:cubicBezTo>
                    <a:pt x="1859" y="15801"/>
                    <a:pt x="1855" y="15784"/>
                    <a:pt x="1853" y="15777"/>
                  </a:cubicBezTo>
                  <a:cubicBezTo>
                    <a:pt x="1851" y="15773"/>
                    <a:pt x="1850" y="15769"/>
                    <a:pt x="1849" y="15766"/>
                  </a:cubicBezTo>
                  <a:cubicBezTo>
                    <a:pt x="1835" y="15786"/>
                    <a:pt x="1821" y="15803"/>
                    <a:pt x="1801" y="15809"/>
                  </a:cubicBezTo>
                  <a:cubicBezTo>
                    <a:pt x="1789" y="15813"/>
                    <a:pt x="1778" y="15814"/>
                    <a:pt x="1768" y="15814"/>
                  </a:cubicBezTo>
                  <a:cubicBezTo>
                    <a:pt x="1738" y="15814"/>
                    <a:pt x="1713" y="15802"/>
                    <a:pt x="1688" y="15790"/>
                  </a:cubicBezTo>
                  <a:cubicBezTo>
                    <a:pt x="1667" y="15780"/>
                    <a:pt x="1647" y="15770"/>
                    <a:pt x="1625" y="15770"/>
                  </a:cubicBezTo>
                  <a:cubicBezTo>
                    <a:pt x="1618" y="15770"/>
                    <a:pt x="1611" y="15771"/>
                    <a:pt x="1603" y="15774"/>
                  </a:cubicBezTo>
                  <a:cubicBezTo>
                    <a:pt x="1603" y="15774"/>
                    <a:pt x="1603" y="15774"/>
                    <a:pt x="1603" y="15774"/>
                  </a:cubicBezTo>
                  <a:cubicBezTo>
                    <a:pt x="1541" y="15774"/>
                    <a:pt x="1519" y="15605"/>
                    <a:pt x="1503" y="15481"/>
                  </a:cubicBezTo>
                  <a:cubicBezTo>
                    <a:pt x="1489" y="15375"/>
                    <a:pt x="1476" y="15276"/>
                    <a:pt x="1453" y="15260"/>
                  </a:cubicBezTo>
                  <a:cubicBezTo>
                    <a:pt x="1450" y="15259"/>
                    <a:pt x="1447" y="15259"/>
                    <a:pt x="1443" y="15259"/>
                  </a:cubicBezTo>
                  <a:cubicBezTo>
                    <a:pt x="1443" y="15259"/>
                    <a:pt x="1408" y="15261"/>
                    <a:pt x="1408" y="15261"/>
                  </a:cubicBezTo>
                  <a:cubicBezTo>
                    <a:pt x="1324" y="15261"/>
                    <a:pt x="1305" y="15118"/>
                    <a:pt x="1304" y="14998"/>
                  </a:cubicBezTo>
                  <a:cubicBezTo>
                    <a:pt x="1304" y="14976"/>
                    <a:pt x="1303" y="14968"/>
                    <a:pt x="1303" y="14966"/>
                  </a:cubicBezTo>
                  <a:cubicBezTo>
                    <a:pt x="1302" y="14962"/>
                    <a:pt x="1298" y="14948"/>
                    <a:pt x="1296" y="14941"/>
                  </a:cubicBezTo>
                  <a:lnTo>
                    <a:pt x="1266" y="14842"/>
                  </a:lnTo>
                  <a:cubicBezTo>
                    <a:pt x="1266" y="14842"/>
                    <a:pt x="1287" y="14776"/>
                    <a:pt x="1293" y="14755"/>
                  </a:cubicBezTo>
                  <a:cubicBezTo>
                    <a:pt x="1283" y="14727"/>
                    <a:pt x="1272" y="14688"/>
                    <a:pt x="1261" y="14632"/>
                  </a:cubicBezTo>
                  <a:cubicBezTo>
                    <a:pt x="1248" y="14563"/>
                    <a:pt x="1231" y="14533"/>
                    <a:pt x="1207" y="14533"/>
                  </a:cubicBezTo>
                  <a:cubicBezTo>
                    <a:pt x="1189" y="14533"/>
                    <a:pt x="1168" y="14549"/>
                    <a:pt x="1146" y="14580"/>
                  </a:cubicBezTo>
                  <a:lnTo>
                    <a:pt x="1129" y="14604"/>
                  </a:lnTo>
                  <a:cubicBezTo>
                    <a:pt x="1099" y="14648"/>
                    <a:pt x="1061" y="14703"/>
                    <a:pt x="1022" y="14703"/>
                  </a:cubicBezTo>
                  <a:cubicBezTo>
                    <a:pt x="994" y="14703"/>
                    <a:pt x="970" y="14676"/>
                    <a:pt x="949" y="14621"/>
                  </a:cubicBezTo>
                  <a:cubicBezTo>
                    <a:pt x="914" y="14530"/>
                    <a:pt x="903" y="14411"/>
                    <a:pt x="895" y="14316"/>
                  </a:cubicBezTo>
                  <a:cubicBezTo>
                    <a:pt x="891" y="14269"/>
                    <a:pt x="887" y="14230"/>
                    <a:pt x="882" y="14196"/>
                  </a:cubicBezTo>
                  <a:cubicBezTo>
                    <a:pt x="878" y="14174"/>
                    <a:pt x="871" y="14152"/>
                    <a:pt x="864" y="14128"/>
                  </a:cubicBezTo>
                  <a:cubicBezTo>
                    <a:pt x="852" y="14090"/>
                    <a:pt x="837" y="14042"/>
                    <a:pt x="828" y="13973"/>
                  </a:cubicBezTo>
                  <a:lnTo>
                    <a:pt x="814" y="13871"/>
                  </a:lnTo>
                  <a:lnTo>
                    <a:pt x="842" y="13807"/>
                  </a:lnTo>
                  <a:cubicBezTo>
                    <a:pt x="861" y="13763"/>
                    <a:pt x="882" y="13741"/>
                    <a:pt x="905" y="13741"/>
                  </a:cubicBezTo>
                  <a:cubicBezTo>
                    <a:pt x="924" y="13741"/>
                    <a:pt x="941" y="13756"/>
                    <a:pt x="956" y="13768"/>
                  </a:cubicBezTo>
                  <a:cubicBezTo>
                    <a:pt x="968" y="13778"/>
                    <a:pt x="978" y="13787"/>
                    <a:pt x="986" y="13787"/>
                  </a:cubicBezTo>
                  <a:cubicBezTo>
                    <a:pt x="991" y="13787"/>
                    <a:pt x="999" y="13787"/>
                    <a:pt x="1011" y="13738"/>
                  </a:cubicBezTo>
                  <a:cubicBezTo>
                    <a:pt x="1014" y="13723"/>
                    <a:pt x="1014" y="13721"/>
                    <a:pt x="1013" y="13712"/>
                  </a:cubicBezTo>
                  <a:cubicBezTo>
                    <a:pt x="1005" y="13661"/>
                    <a:pt x="978" y="13614"/>
                    <a:pt x="961" y="13614"/>
                  </a:cubicBezTo>
                  <a:cubicBezTo>
                    <a:pt x="961" y="13614"/>
                    <a:pt x="945" y="13616"/>
                    <a:pt x="945" y="13616"/>
                  </a:cubicBezTo>
                  <a:cubicBezTo>
                    <a:pt x="916" y="13616"/>
                    <a:pt x="895" y="13565"/>
                    <a:pt x="886" y="13472"/>
                  </a:cubicBezTo>
                  <a:cubicBezTo>
                    <a:pt x="882" y="13431"/>
                    <a:pt x="882" y="13396"/>
                    <a:pt x="882" y="13371"/>
                  </a:cubicBezTo>
                  <a:cubicBezTo>
                    <a:pt x="882" y="13371"/>
                    <a:pt x="881" y="13371"/>
                    <a:pt x="881" y="13371"/>
                  </a:cubicBezTo>
                  <a:cubicBezTo>
                    <a:pt x="879" y="13371"/>
                    <a:pt x="876" y="13369"/>
                    <a:pt x="874" y="13368"/>
                  </a:cubicBezTo>
                  <a:cubicBezTo>
                    <a:pt x="862" y="13361"/>
                    <a:pt x="848" y="13353"/>
                    <a:pt x="834" y="13329"/>
                  </a:cubicBezTo>
                  <a:cubicBezTo>
                    <a:pt x="811" y="13287"/>
                    <a:pt x="798" y="13220"/>
                    <a:pt x="788" y="13170"/>
                  </a:cubicBezTo>
                  <a:lnTo>
                    <a:pt x="777" y="13106"/>
                  </a:lnTo>
                  <a:cubicBezTo>
                    <a:pt x="766" y="13046"/>
                    <a:pt x="759" y="13011"/>
                    <a:pt x="746" y="12983"/>
                  </a:cubicBezTo>
                  <a:cubicBezTo>
                    <a:pt x="707" y="12925"/>
                    <a:pt x="710" y="12823"/>
                    <a:pt x="712" y="12780"/>
                  </a:cubicBezTo>
                  <a:cubicBezTo>
                    <a:pt x="713" y="12739"/>
                    <a:pt x="718" y="12707"/>
                    <a:pt x="723" y="12684"/>
                  </a:cubicBezTo>
                  <a:cubicBezTo>
                    <a:pt x="718" y="12670"/>
                    <a:pt x="714" y="12654"/>
                    <a:pt x="711" y="12633"/>
                  </a:cubicBezTo>
                  <a:cubicBezTo>
                    <a:pt x="702" y="12584"/>
                    <a:pt x="700" y="12535"/>
                    <a:pt x="698" y="12500"/>
                  </a:cubicBezTo>
                  <a:lnTo>
                    <a:pt x="698" y="12487"/>
                  </a:lnTo>
                  <a:cubicBezTo>
                    <a:pt x="694" y="12476"/>
                    <a:pt x="686" y="12455"/>
                    <a:pt x="667" y="12415"/>
                  </a:cubicBezTo>
                  <a:cubicBezTo>
                    <a:pt x="653" y="12385"/>
                    <a:pt x="641" y="12356"/>
                    <a:pt x="634" y="12334"/>
                  </a:cubicBezTo>
                  <a:cubicBezTo>
                    <a:pt x="634" y="12333"/>
                    <a:pt x="633" y="12333"/>
                    <a:pt x="633" y="12333"/>
                  </a:cubicBezTo>
                  <a:cubicBezTo>
                    <a:pt x="627" y="12333"/>
                    <a:pt x="619" y="12342"/>
                    <a:pt x="611" y="12350"/>
                  </a:cubicBezTo>
                  <a:lnTo>
                    <a:pt x="599" y="12362"/>
                  </a:lnTo>
                  <a:cubicBezTo>
                    <a:pt x="577" y="12382"/>
                    <a:pt x="553" y="12401"/>
                    <a:pt x="533" y="12401"/>
                  </a:cubicBezTo>
                  <a:cubicBezTo>
                    <a:pt x="515" y="12401"/>
                    <a:pt x="501" y="12386"/>
                    <a:pt x="491" y="12356"/>
                  </a:cubicBezTo>
                  <a:cubicBezTo>
                    <a:pt x="480" y="12326"/>
                    <a:pt x="474" y="12290"/>
                    <a:pt x="471" y="12247"/>
                  </a:cubicBezTo>
                  <a:cubicBezTo>
                    <a:pt x="471" y="12247"/>
                    <a:pt x="470" y="12247"/>
                    <a:pt x="470" y="12247"/>
                  </a:cubicBezTo>
                  <a:cubicBezTo>
                    <a:pt x="450" y="12262"/>
                    <a:pt x="437" y="12272"/>
                    <a:pt x="426" y="12272"/>
                  </a:cubicBezTo>
                  <a:lnTo>
                    <a:pt x="406" y="12272"/>
                  </a:lnTo>
                  <a:lnTo>
                    <a:pt x="390" y="12215"/>
                  </a:lnTo>
                  <a:cubicBezTo>
                    <a:pt x="381" y="12167"/>
                    <a:pt x="374" y="12154"/>
                    <a:pt x="362" y="12149"/>
                  </a:cubicBezTo>
                  <a:cubicBezTo>
                    <a:pt x="362" y="12149"/>
                    <a:pt x="348" y="12151"/>
                    <a:pt x="348" y="12151"/>
                  </a:cubicBezTo>
                  <a:cubicBezTo>
                    <a:pt x="340" y="12151"/>
                    <a:pt x="319" y="12150"/>
                    <a:pt x="302" y="12094"/>
                  </a:cubicBezTo>
                  <a:cubicBezTo>
                    <a:pt x="285" y="12033"/>
                    <a:pt x="287" y="11951"/>
                    <a:pt x="289" y="11902"/>
                  </a:cubicBezTo>
                  <a:cubicBezTo>
                    <a:pt x="288" y="11861"/>
                    <a:pt x="282" y="11825"/>
                    <a:pt x="273" y="11797"/>
                  </a:cubicBezTo>
                  <a:cubicBezTo>
                    <a:pt x="271" y="11789"/>
                    <a:pt x="263" y="11779"/>
                    <a:pt x="257" y="11771"/>
                  </a:cubicBezTo>
                  <a:cubicBezTo>
                    <a:pt x="241" y="11749"/>
                    <a:pt x="217" y="11716"/>
                    <a:pt x="203" y="11632"/>
                  </a:cubicBezTo>
                  <a:cubicBezTo>
                    <a:pt x="190" y="11553"/>
                    <a:pt x="193" y="11477"/>
                    <a:pt x="194" y="11426"/>
                  </a:cubicBezTo>
                  <a:cubicBezTo>
                    <a:pt x="195" y="11407"/>
                    <a:pt x="195" y="11396"/>
                    <a:pt x="195" y="11386"/>
                  </a:cubicBezTo>
                  <a:cubicBezTo>
                    <a:pt x="195" y="11375"/>
                    <a:pt x="195" y="11368"/>
                    <a:pt x="181" y="11334"/>
                  </a:cubicBezTo>
                  <a:cubicBezTo>
                    <a:pt x="151" y="11262"/>
                    <a:pt x="146" y="11187"/>
                    <a:pt x="147" y="11136"/>
                  </a:cubicBezTo>
                  <a:cubicBezTo>
                    <a:pt x="149" y="11065"/>
                    <a:pt x="162" y="11018"/>
                    <a:pt x="175" y="10986"/>
                  </a:cubicBezTo>
                  <a:cubicBezTo>
                    <a:pt x="140" y="10819"/>
                    <a:pt x="110" y="10620"/>
                    <a:pt x="133" y="10364"/>
                  </a:cubicBezTo>
                  <a:cubicBezTo>
                    <a:pt x="142" y="10261"/>
                    <a:pt x="164" y="10198"/>
                    <a:pt x="182" y="10147"/>
                  </a:cubicBezTo>
                  <a:cubicBezTo>
                    <a:pt x="186" y="10134"/>
                    <a:pt x="200" y="10096"/>
                    <a:pt x="201" y="10083"/>
                  </a:cubicBezTo>
                  <a:cubicBezTo>
                    <a:pt x="191" y="10001"/>
                    <a:pt x="165" y="9798"/>
                    <a:pt x="214" y="9675"/>
                  </a:cubicBezTo>
                  <a:cubicBezTo>
                    <a:pt x="230" y="9636"/>
                    <a:pt x="247" y="9617"/>
                    <a:pt x="265" y="9617"/>
                  </a:cubicBezTo>
                  <a:cubicBezTo>
                    <a:pt x="286" y="9617"/>
                    <a:pt x="302" y="9640"/>
                    <a:pt x="316" y="9660"/>
                  </a:cubicBezTo>
                  <a:cubicBezTo>
                    <a:pt x="318" y="9663"/>
                    <a:pt x="321" y="9666"/>
                    <a:pt x="323" y="9669"/>
                  </a:cubicBezTo>
                  <a:cubicBezTo>
                    <a:pt x="304" y="9627"/>
                    <a:pt x="292" y="9567"/>
                    <a:pt x="282" y="9517"/>
                  </a:cubicBezTo>
                  <a:cubicBezTo>
                    <a:pt x="279" y="9497"/>
                    <a:pt x="270" y="9453"/>
                    <a:pt x="267" y="9446"/>
                  </a:cubicBezTo>
                  <a:cubicBezTo>
                    <a:pt x="253" y="9448"/>
                    <a:pt x="227" y="9505"/>
                    <a:pt x="204" y="9555"/>
                  </a:cubicBezTo>
                  <a:cubicBezTo>
                    <a:pt x="179" y="9609"/>
                    <a:pt x="156" y="9659"/>
                    <a:pt x="131" y="9683"/>
                  </a:cubicBezTo>
                  <a:lnTo>
                    <a:pt x="0" y="9807"/>
                  </a:lnTo>
                  <a:lnTo>
                    <a:pt x="88" y="9464"/>
                  </a:lnTo>
                  <a:cubicBezTo>
                    <a:pt x="93" y="9443"/>
                    <a:pt x="99" y="9420"/>
                    <a:pt x="104" y="9397"/>
                  </a:cubicBezTo>
                  <a:cubicBezTo>
                    <a:pt x="117" y="9343"/>
                    <a:pt x="130" y="9289"/>
                    <a:pt x="144" y="9246"/>
                  </a:cubicBezTo>
                  <a:cubicBezTo>
                    <a:pt x="186" y="9116"/>
                    <a:pt x="228" y="9027"/>
                    <a:pt x="273" y="8933"/>
                  </a:cubicBezTo>
                  <a:lnTo>
                    <a:pt x="293" y="8890"/>
                  </a:lnTo>
                  <a:cubicBezTo>
                    <a:pt x="367" y="8732"/>
                    <a:pt x="421" y="8590"/>
                    <a:pt x="465" y="8442"/>
                  </a:cubicBezTo>
                  <a:cubicBezTo>
                    <a:pt x="470" y="8424"/>
                    <a:pt x="477" y="8402"/>
                    <a:pt x="484" y="8378"/>
                  </a:cubicBezTo>
                  <a:cubicBezTo>
                    <a:pt x="509" y="8300"/>
                    <a:pt x="574" y="8093"/>
                    <a:pt x="572" y="7992"/>
                  </a:cubicBezTo>
                  <a:cubicBezTo>
                    <a:pt x="572" y="7986"/>
                    <a:pt x="572" y="7976"/>
                    <a:pt x="565" y="7960"/>
                  </a:cubicBezTo>
                  <a:cubicBezTo>
                    <a:pt x="553" y="7930"/>
                    <a:pt x="532" y="7900"/>
                    <a:pt x="508" y="7869"/>
                  </a:cubicBezTo>
                  <a:cubicBezTo>
                    <a:pt x="459" y="7802"/>
                    <a:pt x="404" y="7727"/>
                    <a:pt x="381" y="7572"/>
                  </a:cubicBezTo>
                  <a:cubicBezTo>
                    <a:pt x="362" y="7443"/>
                    <a:pt x="383" y="7349"/>
                    <a:pt x="399" y="7298"/>
                  </a:cubicBezTo>
                  <a:cubicBezTo>
                    <a:pt x="398" y="7297"/>
                    <a:pt x="398" y="7297"/>
                    <a:pt x="397" y="7296"/>
                  </a:cubicBezTo>
                  <a:cubicBezTo>
                    <a:pt x="381" y="7268"/>
                    <a:pt x="350" y="7214"/>
                    <a:pt x="346" y="7083"/>
                  </a:cubicBezTo>
                  <a:cubicBezTo>
                    <a:pt x="341" y="7083"/>
                    <a:pt x="337" y="7081"/>
                    <a:pt x="332" y="7078"/>
                  </a:cubicBezTo>
                  <a:cubicBezTo>
                    <a:pt x="310" y="7064"/>
                    <a:pt x="292" y="7020"/>
                    <a:pt x="278" y="6951"/>
                  </a:cubicBezTo>
                  <a:cubicBezTo>
                    <a:pt x="251" y="6808"/>
                    <a:pt x="250" y="6557"/>
                    <a:pt x="260" y="6431"/>
                  </a:cubicBezTo>
                  <a:cubicBezTo>
                    <a:pt x="266" y="6347"/>
                    <a:pt x="281" y="6306"/>
                    <a:pt x="293" y="6283"/>
                  </a:cubicBezTo>
                  <a:cubicBezTo>
                    <a:pt x="286" y="6246"/>
                    <a:pt x="273" y="6181"/>
                    <a:pt x="250" y="6110"/>
                  </a:cubicBezTo>
                  <a:cubicBezTo>
                    <a:pt x="242" y="6087"/>
                    <a:pt x="236" y="6062"/>
                    <a:pt x="230" y="6038"/>
                  </a:cubicBezTo>
                  <a:cubicBezTo>
                    <a:pt x="224" y="6014"/>
                    <a:pt x="217" y="5990"/>
                    <a:pt x="211" y="5974"/>
                  </a:cubicBezTo>
                  <a:lnTo>
                    <a:pt x="203" y="5962"/>
                  </a:lnTo>
                  <a:cubicBezTo>
                    <a:pt x="191" y="5943"/>
                    <a:pt x="174" y="5918"/>
                    <a:pt x="163" y="5865"/>
                  </a:cubicBezTo>
                  <a:cubicBezTo>
                    <a:pt x="123" y="5675"/>
                    <a:pt x="176" y="5487"/>
                    <a:pt x="193" y="5425"/>
                  </a:cubicBezTo>
                  <a:cubicBezTo>
                    <a:pt x="212" y="5359"/>
                    <a:pt x="209" y="5321"/>
                    <a:pt x="207" y="5307"/>
                  </a:cubicBezTo>
                  <a:cubicBezTo>
                    <a:pt x="200" y="5227"/>
                    <a:pt x="158" y="5133"/>
                    <a:pt x="115" y="5099"/>
                  </a:cubicBezTo>
                  <a:cubicBezTo>
                    <a:pt x="67" y="5062"/>
                    <a:pt x="50" y="4992"/>
                    <a:pt x="25" y="4895"/>
                  </a:cubicBezTo>
                  <a:lnTo>
                    <a:pt x="2" y="4800"/>
                  </a:lnTo>
                  <a:lnTo>
                    <a:pt x="26" y="4706"/>
                  </a:lnTo>
                  <a:cubicBezTo>
                    <a:pt x="40" y="4665"/>
                    <a:pt x="50" y="4629"/>
                    <a:pt x="51" y="4620"/>
                  </a:cubicBezTo>
                  <a:cubicBezTo>
                    <a:pt x="65" y="4497"/>
                    <a:pt x="94" y="4376"/>
                    <a:pt x="135" y="4278"/>
                  </a:cubicBezTo>
                  <a:cubicBezTo>
                    <a:pt x="136" y="4274"/>
                    <a:pt x="142" y="4263"/>
                    <a:pt x="149" y="4248"/>
                  </a:cubicBezTo>
                  <a:cubicBezTo>
                    <a:pt x="194" y="4161"/>
                    <a:pt x="202" y="4137"/>
                    <a:pt x="203" y="4134"/>
                  </a:cubicBezTo>
                  <a:lnTo>
                    <a:pt x="216" y="4089"/>
                  </a:lnTo>
                  <a:lnTo>
                    <a:pt x="222" y="4103"/>
                  </a:lnTo>
                  <a:lnTo>
                    <a:pt x="228" y="4046"/>
                  </a:lnTo>
                  <a:lnTo>
                    <a:pt x="248" y="4067"/>
                  </a:lnTo>
                  <a:cubicBezTo>
                    <a:pt x="261" y="4082"/>
                    <a:pt x="274" y="4096"/>
                    <a:pt x="285" y="4103"/>
                  </a:cubicBezTo>
                  <a:cubicBezTo>
                    <a:pt x="285" y="4072"/>
                    <a:pt x="288" y="4042"/>
                    <a:pt x="295" y="4013"/>
                  </a:cubicBezTo>
                  <a:lnTo>
                    <a:pt x="307" y="3966"/>
                  </a:lnTo>
                  <a:lnTo>
                    <a:pt x="329" y="3963"/>
                  </a:lnTo>
                  <a:cubicBezTo>
                    <a:pt x="354" y="3963"/>
                    <a:pt x="369" y="3975"/>
                    <a:pt x="382" y="3984"/>
                  </a:cubicBezTo>
                  <a:cubicBezTo>
                    <a:pt x="391" y="3990"/>
                    <a:pt x="398" y="3995"/>
                    <a:pt x="404" y="3995"/>
                  </a:cubicBezTo>
                  <a:cubicBezTo>
                    <a:pt x="409" y="3995"/>
                    <a:pt x="415" y="3990"/>
                    <a:pt x="422" y="3978"/>
                  </a:cubicBezTo>
                  <a:cubicBezTo>
                    <a:pt x="442" y="3942"/>
                    <a:pt x="462" y="3925"/>
                    <a:pt x="483" y="3925"/>
                  </a:cubicBezTo>
                  <a:cubicBezTo>
                    <a:pt x="497" y="3925"/>
                    <a:pt x="510" y="3933"/>
                    <a:pt x="524" y="3941"/>
                  </a:cubicBezTo>
                  <a:cubicBezTo>
                    <a:pt x="535" y="3948"/>
                    <a:pt x="546" y="3955"/>
                    <a:pt x="558" y="3955"/>
                  </a:cubicBezTo>
                  <a:cubicBezTo>
                    <a:pt x="570" y="3953"/>
                    <a:pt x="575" y="3952"/>
                    <a:pt x="579" y="3952"/>
                  </a:cubicBezTo>
                  <a:cubicBezTo>
                    <a:pt x="617" y="3952"/>
                    <a:pt x="640" y="3994"/>
                    <a:pt x="648" y="4076"/>
                  </a:cubicBezTo>
                  <a:cubicBezTo>
                    <a:pt x="650" y="4106"/>
                    <a:pt x="650" y="4136"/>
                    <a:pt x="648" y="4165"/>
                  </a:cubicBezTo>
                  <a:lnTo>
                    <a:pt x="672" y="4165"/>
                  </a:lnTo>
                  <a:lnTo>
                    <a:pt x="680" y="4230"/>
                  </a:lnTo>
                  <a:cubicBezTo>
                    <a:pt x="703" y="4219"/>
                    <a:pt x="720" y="4214"/>
                    <a:pt x="740" y="4214"/>
                  </a:cubicBezTo>
                  <a:cubicBezTo>
                    <a:pt x="750" y="4214"/>
                    <a:pt x="760" y="4215"/>
                    <a:pt x="772" y="4218"/>
                  </a:cubicBezTo>
                  <a:cubicBezTo>
                    <a:pt x="793" y="4223"/>
                    <a:pt x="814" y="4235"/>
                    <a:pt x="835" y="4247"/>
                  </a:cubicBezTo>
                  <a:cubicBezTo>
                    <a:pt x="854" y="4259"/>
                    <a:pt x="872" y="4270"/>
                    <a:pt x="890" y="4273"/>
                  </a:cubicBezTo>
                  <a:cubicBezTo>
                    <a:pt x="995" y="4293"/>
                    <a:pt x="1088" y="4420"/>
                    <a:pt x="1178" y="4544"/>
                  </a:cubicBezTo>
                  <a:lnTo>
                    <a:pt x="1213" y="4592"/>
                  </a:lnTo>
                  <a:cubicBezTo>
                    <a:pt x="1279" y="4680"/>
                    <a:pt x="1350" y="4744"/>
                    <a:pt x="1419" y="4806"/>
                  </a:cubicBezTo>
                  <a:cubicBezTo>
                    <a:pt x="1488" y="4869"/>
                    <a:pt x="1560" y="4933"/>
                    <a:pt x="1628" y="5024"/>
                  </a:cubicBezTo>
                  <a:cubicBezTo>
                    <a:pt x="1697" y="5114"/>
                    <a:pt x="1719" y="5213"/>
                    <a:pt x="1744" y="5318"/>
                  </a:cubicBezTo>
                  <a:cubicBezTo>
                    <a:pt x="1753" y="5361"/>
                    <a:pt x="1764" y="5407"/>
                    <a:pt x="1780" y="5460"/>
                  </a:cubicBezTo>
                  <a:cubicBezTo>
                    <a:pt x="1824" y="5604"/>
                    <a:pt x="1817" y="5745"/>
                    <a:pt x="1809" y="5817"/>
                  </a:cubicBezTo>
                  <a:cubicBezTo>
                    <a:pt x="1775" y="6134"/>
                    <a:pt x="1594" y="6302"/>
                    <a:pt x="1551" y="6317"/>
                  </a:cubicBezTo>
                  <a:cubicBezTo>
                    <a:pt x="1526" y="6325"/>
                    <a:pt x="1500" y="6329"/>
                    <a:pt x="1474" y="6329"/>
                  </a:cubicBezTo>
                  <a:cubicBezTo>
                    <a:pt x="1387" y="6329"/>
                    <a:pt x="1301" y="6287"/>
                    <a:pt x="1217" y="6247"/>
                  </a:cubicBezTo>
                  <a:lnTo>
                    <a:pt x="1196" y="6237"/>
                  </a:lnTo>
                  <a:cubicBezTo>
                    <a:pt x="1128" y="6205"/>
                    <a:pt x="1059" y="6164"/>
                    <a:pt x="990" y="6121"/>
                  </a:cubicBezTo>
                  <a:cubicBezTo>
                    <a:pt x="1046" y="6292"/>
                    <a:pt x="1012" y="6480"/>
                    <a:pt x="996" y="6573"/>
                  </a:cubicBezTo>
                  <a:cubicBezTo>
                    <a:pt x="993" y="6587"/>
                    <a:pt x="991" y="6600"/>
                    <a:pt x="989" y="6613"/>
                  </a:cubicBezTo>
                  <a:cubicBezTo>
                    <a:pt x="1031" y="6703"/>
                    <a:pt x="1056" y="6806"/>
                    <a:pt x="1063" y="7011"/>
                  </a:cubicBezTo>
                  <a:lnTo>
                    <a:pt x="1087" y="7028"/>
                  </a:lnTo>
                  <a:cubicBezTo>
                    <a:pt x="1151" y="7072"/>
                    <a:pt x="1205" y="7109"/>
                    <a:pt x="1277" y="7236"/>
                  </a:cubicBezTo>
                  <a:cubicBezTo>
                    <a:pt x="1298" y="7272"/>
                    <a:pt x="1352" y="7358"/>
                    <a:pt x="1395" y="7358"/>
                  </a:cubicBezTo>
                  <a:cubicBezTo>
                    <a:pt x="1408" y="7358"/>
                    <a:pt x="1418" y="7350"/>
                    <a:pt x="1426" y="7334"/>
                  </a:cubicBezTo>
                  <a:cubicBezTo>
                    <a:pt x="1417" y="7324"/>
                    <a:pt x="1403" y="7311"/>
                    <a:pt x="1389" y="7311"/>
                  </a:cubicBezTo>
                  <a:lnTo>
                    <a:pt x="1375" y="7315"/>
                  </a:lnTo>
                  <a:cubicBezTo>
                    <a:pt x="1301" y="7315"/>
                    <a:pt x="1195" y="6944"/>
                    <a:pt x="1194" y="6940"/>
                  </a:cubicBezTo>
                  <a:lnTo>
                    <a:pt x="1149" y="6769"/>
                  </a:lnTo>
                  <a:lnTo>
                    <a:pt x="1216" y="6717"/>
                  </a:lnTo>
                  <a:cubicBezTo>
                    <a:pt x="1234" y="6703"/>
                    <a:pt x="1246" y="6681"/>
                    <a:pt x="1259" y="6658"/>
                  </a:cubicBezTo>
                  <a:cubicBezTo>
                    <a:pt x="1277" y="6624"/>
                    <a:pt x="1298" y="6587"/>
                    <a:pt x="1328" y="6587"/>
                  </a:cubicBezTo>
                  <a:cubicBezTo>
                    <a:pt x="1348" y="6587"/>
                    <a:pt x="1370" y="6603"/>
                    <a:pt x="1395" y="6640"/>
                  </a:cubicBezTo>
                  <a:cubicBezTo>
                    <a:pt x="1456" y="6724"/>
                    <a:pt x="1507" y="6793"/>
                    <a:pt x="1577" y="6835"/>
                  </a:cubicBezTo>
                  <a:cubicBezTo>
                    <a:pt x="1592" y="6844"/>
                    <a:pt x="1609" y="6863"/>
                    <a:pt x="1627" y="6883"/>
                  </a:cubicBezTo>
                  <a:cubicBezTo>
                    <a:pt x="1648" y="6908"/>
                    <a:pt x="1670" y="6934"/>
                    <a:pt x="1686" y="6934"/>
                  </a:cubicBezTo>
                  <a:cubicBezTo>
                    <a:pt x="1697" y="6934"/>
                    <a:pt x="1702" y="6925"/>
                    <a:pt x="1708" y="6894"/>
                  </a:cubicBezTo>
                  <a:cubicBezTo>
                    <a:pt x="1706" y="6888"/>
                    <a:pt x="1680" y="6853"/>
                    <a:pt x="1670" y="6839"/>
                  </a:cubicBezTo>
                  <a:cubicBezTo>
                    <a:pt x="1650" y="6812"/>
                    <a:pt x="1631" y="6786"/>
                    <a:pt x="1617" y="6743"/>
                  </a:cubicBezTo>
                  <a:cubicBezTo>
                    <a:pt x="1587" y="6645"/>
                    <a:pt x="1588" y="6547"/>
                    <a:pt x="1592" y="6498"/>
                  </a:cubicBezTo>
                  <a:cubicBezTo>
                    <a:pt x="1604" y="6312"/>
                    <a:pt x="1676" y="6217"/>
                    <a:pt x="1775" y="6102"/>
                  </a:cubicBezTo>
                  <a:cubicBezTo>
                    <a:pt x="1792" y="6083"/>
                    <a:pt x="1822" y="6049"/>
                    <a:pt x="1828" y="6037"/>
                  </a:cubicBezTo>
                  <a:cubicBezTo>
                    <a:pt x="1870" y="5906"/>
                    <a:pt x="1917" y="5839"/>
                    <a:pt x="1969" y="5839"/>
                  </a:cubicBezTo>
                  <a:cubicBezTo>
                    <a:pt x="2033" y="5839"/>
                    <a:pt x="2093" y="5943"/>
                    <a:pt x="2157" y="6055"/>
                  </a:cubicBezTo>
                  <a:cubicBezTo>
                    <a:pt x="2155" y="5989"/>
                    <a:pt x="2157" y="5913"/>
                    <a:pt x="2168" y="5807"/>
                  </a:cubicBezTo>
                  <a:cubicBezTo>
                    <a:pt x="2170" y="5782"/>
                    <a:pt x="2170" y="5772"/>
                    <a:pt x="2170" y="5772"/>
                  </a:cubicBezTo>
                  <a:cubicBezTo>
                    <a:pt x="2170" y="5773"/>
                    <a:pt x="2170" y="5773"/>
                    <a:pt x="2169" y="5773"/>
                  </a:cubicBezTo>
                  <a:cubicBezTo>
                    <a:pt x="2165" y="5773"/>
                    <a:pt x="2153" y="5762"/>
                    <a:pt x="2145" y="5755"/>
                  </a:cubicBezTo>
                  <a:cubicBezTo>
                    <a:pt x="2117" y="5728"/>
                    <a:pt x="2082" y="5695"/>
                    <a:pt x="2064" y="5584"/>
                  </a:cubicBezTo>
                  <a:cubicBezTo>
                    <a:pt x="2044" y="5462"/>
                    <a:pt x="2052" y="5343"/>
                    <a:pt x="2058" y="5256"/>
                  </a:cubicBezTo>
                  <a:cubicBezTo>
                    <a:pt x="2065" y="5156"/>
                    <a:pt x="2066" y="5123"/>
                    <a:pt x="2056" y="5082"/>
                  </a:cubicBezTo>
                  <a:cubicBezTo>
                    <a:pt x="2052" y="5073"/>
                    <a:pt x="2029" y="5037"/>
                    <a:pt x="2020" y="5024"/>
                  </a:cubicBezTo>
                  <a:cubicBezTo>
                    <a:pt x="1980" y="4964"/>
                    <a:pt x="1943" y="4907"/>
                    <a:pt x="1937" y="4790"/>
                  </a:cubicBezTo>
                  <a:lnTo>
                    <a:pt x="1930" y="4626"/>
                  </a:lnTo>
                  <a:lnTo>
                    <a:pt x="1981" y="4633"/>
                  </a:lnTo>
                  <a:cubicBezTo>
                    <a:pt x="1988" y="4634"/>
                    <a:pt x="1996" y="4635"/>
                    <a:pt x="2004" y="4635"/>
                  </a:cubicBezTo>
                  <a:cubicBezTo>
                    <a:pt x="2020" y="4635"/>
                    <a:pt x="2037" y="4633"/>
                    <a:pt x="2053" y="4631"/>
                  </a:cubicBezTo>
                  <a:cubicBezTo>
                    <a:pt x="2072" y="4628"/>
                    <a:pt x="2089" y="4626"/>
                    <a:pt x="2105" y="4626"/>
                  </a:cubicBezTo>
                  <a:cubicBezTo>
                    <a:pt x="2132" y="4626"/>
                    <a:pt x="2155" y="4631"/>
                    <a:pt x="2176" y="4642"/>
                  </a:cubicBezTo>
                  <a:cubicBezTo>
                    <a:pt x="2255" y="4680"/>
                    <a:pt x="2331" y="4760"/>
                    <a:pt x="2396" y="4871"/>
                  </a:cubicBezTo>
                  <a:cubicBezTo>
                    <a:pt x="2439" y="4945"/>
                    <a:pt x="2475" y="5016"/>
                    <a:pt x="2481" y="5139"/>
                  </a:cubicBezTo>
                  <a:cubicBezTo>
                    <a:pt x="2484" y="5201"/>
                    <a:pt x="2477" y="5265"/>
                    <a:pt x="2462" y="5313"/>
                  </a:cubicBezTo>
                  <a:cubicBezTo>
                    <a:pt x="2440" y="5386"/>
                    <a:pt x="2405" y="5396"/>
                    <a:pt x="2373" y="5396"/>
                  </a:cubicBezTo>
                  <a:cubicBezTo>
                    <a:pt x="2365" y="5396"/>
                    <a:pt x="2326" y="5393"/>
                    <a:pt x="2326" y="5393"/>
                  </a:cubicBezTo>
                  <a:cubicBezTo>
                    <a:pt x="2321" y="5393"/>
                    <a:pt x="2316" y="5393"/>
                    <a:pt x="2312" y="5395"/>
                  </a:cubicBezTo>
                  <a:cubicBezTo>
                    <a:pt x="2310" y="5397"/>
                    <a:pt x="2307" y="5401"/>
                    <a:pt x="2303" y="5407"/>
                  </a:cubicBezTo>
                  <a:cubicBezTo>
                    <a:pt x="2342" y="5498"/>
                    <a:pt x="2421" y="5630"/>
                    <a:pt x="2446" y="5642"/>
                  </a:cubicBezTo>
                  <a:cubicBezTo>
                    <a:pt x="2460" y="5649"/>
                    <a:pt x="2479" y="5655"/>
                    <a:pt x="2498" y="5655"/>
                  </a:cubicBezTo>
                  <a:cubicBezTo>
                    <a:pt x="2541" y="5655"/>
                    <a:pt x="2564" y="5626"/>
                    <a:pt x="2571" y="5599"/>
                  </a:cubicBezTo>
                  <a:cubicBezTo>
                    <a:pt x="2573" y="5592"/>
                    <a:pt x="2575" y="5583"/>
                    <a:pt x="2574" y="5554"/>
                  </a:cubicBezTo>
                  <a:cubicBezTo>
                    <a:pt x="2565" y="5254"/>
                    <a:pt x="2631" y="5180"/>
                    <a:pt x="2666" y="5140"/>
                  </a:cubicBezTo>
                  <a:cubicBezTo>
                    <a:pt x="2684" y="5120"/>
                    <a:pt x="2702" y="5101"/>
                    <a:pt x="2719" y="5083"/>
                  </a:cubicBezTo>
                  <a:cubicBezTo>
                    <a:pt x="2758" y="5042"/>
                    <a:pt x="2795" y="5004"/>
                    <a:pt x="2831" y="4952"/>
                  </a:cubicBezTo>
                  <a:cubicBezTo>
                    <a:pt x="2853" y="4920"/>
                    <a:pt x="2876" y="4896"/>
                    <a:pt x="2899" y="4873"/>
                  </a:cubicBezTo>
                  <a:cubicBezTo>
                    <a:pt x="2913" y="4858"/>
                    <a:pt x="2928" y="4843"/>
                    <a:pt x="2942" y="4825"/>
                  </a:cubicBezTo>
                  <a:cubicBezTo>
                    <a:pt x="2971" y="4789"/>
                    <a:pt x="2999" y="4768"/>
                    <a:pt x="3024" y="4749"/>
                  </a:cubicBezTo>
                  <a:cubicBezTo>
                    <a:pt x="3038" y="4737"/>
                    <a:pt x="3051" y="4727"/>
                    <a:pt x="3064" y="4716"/>
                  </a:cubicBezTo>
                  <a:cubicBezTo>
                    <a:pt x="3080" y="4701"/>
                    <a:pt x="3096" y="4669"/>
                    <a:pt x="3113" y="4635"/>
                  </a:cubicBezTo>
                  <a:cubicBezTo>
                    <a:pt x="3132" y="4598"/>
                    <a:pt x="3150" y="4562"/>
                    <a:pt x="3171" y="4537"/>
                  </a:cubicBezTo>
                  <a:cubicBezTo>
                    <a:pt x="3202" y="4499"/>
                    <a:pt x="3253" y="4456"/>
                    <a:pt x="3295" y="4449"/>
                  </a:cubicBezTo>
                  <a:lnTo>
                    <a:pt x="3312" y="4445"/>
                  </a:lnTo>
                  <a:cubicBezTo>
                    <a:pt x="3328" y="4442"/>
                    <a:pt x="3345" y="4438"/>
                    <a:pt x="3362" y="4438"/>
                  </a:cubicBezTo>
                  <a:cubicBezTo>
                    <a:pt x="3368" y="4438"/>
                    <a:pt x="3374" y="4439"/>
                    <a:pt x="3380" y="4439"/>
                  </a:cubicBezTo>
                  <a:lnTo>
                    <a:pt x="3433" y="4449"/>
                  </a:lnTo>
                  <a:lnTo>
                    <a:pt x="3417" y="4617"/>
                  </a:lnTo>
                  <a:cubicBezTo>
                    <a:pt x="3413" y="4663"/>
                    <a:pt x="3405" y="4706"/>
                    <a:pt x="3395" y="4757"/>
                  </a:cubicBezTo>
                  <a:cubicBezTo>
                    <a:pt x="3388" y="4792"/>
                    <a:pt x="3373" y="4876"/>
                    <a:pt x="3373" y="4903"/>
                  </a:cubicBezTo>
                  <a:cubicBezTo>
                    <a:pt x="3397" y="4895"/>
                    <a:pt x="3432" y="4822"/>
                    <a:pt x="3453" y="4779"/>
                  </a:cubicBezTo>
                  <a:cubicBezTo>
                    <a:pt x="3463" y="4757"/>
                    <a:pt x="3472" y="4737"/>
                    <a:pt x="3480" y="4723"/>
                  </a:cubicBezTo>
                  <a:cubicBezTo>
                    <a:pt x="3513" y="4665"/>
                    <a:pt x="3548" y="4637"/>
                    <a:pt x="3587" y="4637"/>
                  </a:cubicBezTo>
                  <a:cubicBezTo>
                    <a:pt x="3617" y="4637"/>
                    <a:pt x="3647" y="4653"/>
                    <a:pt x="3674" y="4667"/>
                  </a:cubicBezTo>
                  <a:cubicBezTo>
                    <a:pt x="3688" y="4674"/>
                    <a:pt x="3701" y="4681"/>
                    <a:pt x="3714" y="4687"/>
                  </a:cubicBezTo>
                  <a:cubicBezTo>
                    <a:pt x="3741" y="4686"/>
                    <a:pt x="3802" y="4618"/>
                    <a:pt x="3835" y="4582"/>
                  </a:cubicBezTo>
                  <a:lnTo>
                    <a:pt x="3864" y="4551"/>
                  </a:lnTo>
                  <a:cubicBezTo>
                    <a:pt x="3898" y="4517"/>
                    <a:pt x="3924" y="4502"/>
                    <a:pt x="3950" y="4502"/>
                  </a:cubicBezTo>
                  <a:cubicBezTo>
                    <a:pt x="3973" y="4502"/>
                    <a:pt x="3996" y="4513"/>
                    <a:pt x="4026" y="4538"/>
                  </a:cubicBezTo>
                  <a:lnTo>
                    <a:pt x="4067" y="4572"/>
                  </a:lnTo>
                  <a:lnTo>
                    <a:pt x="4061" y="4639"/>
                  </a:lnTo>
                  <a:lnTo>
                    <a:pt x="4075" y="4634"/>
                  </a:lnTo>
                  <a:cubicBezTo>
                    <a:pt x="4102" y="4623"/>
                    <a:pt x="4118" y="4611"/>
                    <a:pt x="4128" y="4601"/>
                  </a:cubicBezTo>
                  <a:cubicBezTo>
                    <a:pt x="4113" y="4556"/>
                    <a:pt x="4093" y="4527"/>
                    <a:pt x="4073" y="4497"/>
                  </a:cubicBezTo>
                  <a:cubicBezTo>
                    <a:pt x="4054" y="4470"/>
                    <a:pt x="4036" y="4443"/>
                    <a:pt x="4020" y="4409"/>
                  </a:cubicBezTo>
                  <a:cubicBezTo>
                    <a:pt x="3981" y="4328"/>
                    <a:pt x="3942" y="4278"/>
                    <a:pt x="3891" y="4244"/>
                  </a:cubicBezTo>
                  <a:cubicBezTo>
                    <a:pt x="3867" y="4228"/>
                    <a:pt x="3793" y="4179"/>
                    <a:pt x="3774" y="3971"/>
                  </a:cubicBezTo>
                  <a:cubicBezTo>
                    <a:pt x="3765" y="3868"/>
                    <a:pt x="3774" y="3799"/>
                    <a:pt x="3783" y="3760"/>
                  </a:cubicBezTo>
                  <a:cubicBezTo>
                    <a:pt x="3791" y="3722"/>
                    <a:pt x="3809" y="3675"/>
                    <a:pt x="3842" y="3675"/>
                  </a:cubicBezTo>
                  <a:cubicBezTo>
                    <a:pt x="3882" y="3675"/>
                    <a:pt x="3934" y="3741"/>
                    <a:pt x="3970" y="3791"/>
                  </a:cubicBezTo>
                  <a:cubicBezTo>
                    <a:pt x="4107" y="3977"/>
                    <a:pt x="4257" y="4033"/>
                    <a:pt x="4402" y="4088"/>
                  </a:cubicBezTo>
                  <a:lnTo>
                    <a:pt x="4415" y="4092"/>
                  </a:lnTo>
                  <a:cubicBezTo>
                    <a:pt x="4553" y="4144"/>
                    <a:pt x="4698" y="4253"/>
                    <a:pt x="4869" y="4435"/>
                  </a:cubicBezTo>
                  <a:lnTo>
                    <a:pt x="4861" y="4407"/>
                  </a:lnTo>
                  <a:cubicBezTo>
                    <a:pt x="4832" y="4302"/>
                    <a:pt x="4827" y="4168"/>
                    <a:pt x="4823" y="4060"/>
                  </a:cubicBezTo>
                  <a:lnTo>
                    <a:pt x="4821" y="4019"/>
                  </a:lnTo>
                  <a:cubicBezTo>
                    <a:pt x="4820" y="3994"/>
                    <a:pt x="4819" y="3962"/>
                    <a:pt x="4819" y="3927"/>
                  </a:cubicBezTo>
                  <a:cubicBezTo>
                    <a:pt x="4818" y="3894"/>
                    <a:pt x="4817" y="3808"/>
                    <a:pt x="4814" y="3785"/>
                  </a:cubicBezTo>
                  <a:cubicBezTo>
                    <a:pt x="4814" y="3787"/>
                    <a:pt x="4813" y="3788"/>
                    <a:pt x="4812" y="3788"/>
                  </a:cubicBezTo>
                  <a:cubicBezTo>
                    <a:pt x="4810" y="3788"/>
                    <a:pt x="4808" y="3787"/>
                    <a:pt x="4807" y="3786"/>
                  </a:cubicBezTo>
                  <a:cubicBezTo>
                    <a:pt x="4795" y="3781"/>
                    <a:pt x="4778" y="3774"/>
                    <a:pt x="4761" y="3740"/>
                  </a:cubicBezTo>
                  <a:cubicBezTo>
                    <a:pt x="4724" y="3662"/>
                    <a:pt x="4702" y="3520"/>
                    <a:pt x="4710" y="3394"/>
                  </a:cubicBezTo>
                  <a:cubicBezTo>
                    <a:pt x="4716" y="3287"/>
                    <a:pt x="4742" y="3208"/>
                    <a:pt x="4777" y="3188"/>
                  </a:cubicBezTo>
                  <a:cubicBezTo>
                    <a:pt x="4830" y="3158"/>
                    <a:pt x="4852" y="3110"/>
                    <a:pt x="4864" y="3005"/>
                  </a:cubicBezTo>
                  <a:cubicBezTo>
                    <a:pt x="4875" y="2907"/>
                    <a:pt x="4874" y="2818"/>
                    <a:pt x="4873" y="2731"/>
                  </a:cubicBezTo>
                  <a:cubicBezTo>
                    <a:pt x="4871" y="2630"/>
                    <a:pt x="4870" y="2516"/>
                    <a:pt x="4895" y="2431"/>
                  </a:cubicBezTo>
                  <a:cubicBezTo>
                    <a:pt x="4915" y="2364"/>
                    <a:pt x="4944" y="2335"/>
                    <a:pt x="4990" y="2335"/>
                  </a:cubicBezTo>
                  <a:cubicBezTo>
                    <a:pt x="5002" y="2335"/>
                    <a:pt x="5015" y="2337"/>
                    <a:pt x="5030" y="2341"/>
                  </a:cubicBezTo>
                  <a:cubicBezTo>
                    <a:pt x="5045" y="2345"/>
                    <a:pt x="5061" y="2346"/>
                    <a:pt x="5078" y="2346"/>
                  </a:cubicBezTo>
                  <a:lnTo>
                    <a:pt x="5147" y="2344"/>
                  </a:lnTo>
                  <a:cubicBezTo>
                    <a:pt x="5236" y="2344"/>
                    <a:pt x="5420" y="2344"/>
                    <a:pt x="5444" y="2898"/>
                  </a:cubicBezTo>
                  <a:cubicBezTo>
                    <a:pt x="5447" y="2986"/>
                    <a:pt x="5439" y="3066"/>
                    <a:pt x="5432" y="3137"/>
                  </a:cubicBezTo>
                  <a:cubicBezTo>
                    <a:pt x="5428" y="3171"/>
                    <a:pt x="5422" y="3235"/>
                    <a:pt x="5424" y="3252"/>
                  </a:cubicBezTo>
                  <a:cubicBezTo>
                    <a:pt x="5427" y="3256"/>
                    <a:pt x="5446" y="3265"/>
                    <a:pt x="5457" y="3270"/>
                  </a:cubicBezTo>
                  <a:cubicBezTo>
                    <a:pt x="5461" y="3272"/>
                    <a:pt x="5465" y="3274"/>
                    <a:pt x="5469" y="3276"/>
                  </a:cubicBezTo>
                  <a:lnTo>
                    <a:pt x="5473" y="3252"/>
                  </a:lnTo>
                  <a:cubicBezTo>
                    <a:pt x="5476" y="3231"/>
                    <a:pt x="5478" y="3207"/>
                    <a:pt x="5480" y="3183"/>
                  </a:cubicBezTo>
                  <a:cubicBezTo>
                    <a:pt x="5486" y="3122"/>
                    <a:pt x="5492" y="3060"/>
                    <a:pt x="5504" y="3003"/>
                  </a:cubicBezTo>
                  <a:cubicBezTo>
                    <a:pt x="5525" y="2912"/>
                    <a:pt x="5564" y="2882"/>
                    <a:pt x="5593" y="2860"/>
                  </a:cubicBezTo>
                  <a:lnTo>
                    <a:pt x="5615" y="2842"/>
                  </a:lnTo>
                  <a:cubicBezTo>
                    <a:pt x="5620" y="2837"/>
                    <a:pt x="5634" y="2827"/>
                    <a:pt x="5636" y="2820"/>
                  </a:cubicBezTo>
                  <a:cubicBezTo>
                    <a:pt x="5635" y="2767"/>
                    <a:pt x="5620" y="2707"/>
                    <a:pt x="5613" y="2706"/>
                  </a:cubicBezTo>
                  <a:lnTo>
                    <a:pt x="5595" y="2702"/>
                  </a:lnTo>
                  <a:lnTo>
                    <a:pt x="5590" y="2449"/>
                  </a:lnTo>
                  <a:lnTo>
                    <a:pt x="5607" y="2437"/>
                  </a:lnTo>
                  <a:cubicBezTo>
                    <a:pt x="5616" y="2431"/>
                    <a:pt x="5624" y="2428"/>
                    <a:pt x="5633" y="2428"/>
                  </a:cubicBezTo>
                  <a:cubicBezTo>
                    <a:pt x="5709" y="2428"/>
                    <a:pt x="5767" y="2660"/>
                    <a:pt x="5796" y="2878"/>
                  </a:cubicBezTo>
                  <a:cubicBezTo>
                    <a:pt x="5796" y="2878"/>
                    <a:pt x="5806" y="2952"/>
                    <a:pt x="5809" y="2970"/>
                  </a:cubicBezTo>
                  <a:lnTo>
                    <a:pt x="5809" y="2968"/>
                  </a:lnTo>
                  <a:cubicBezTo>
                    <a:pt x="5874" y="2779"/>
                    <a:pt x="5965" y="2736"/>
                    <a:pt x="6037" y="2701"/>
                  </a:cubicBezTo>
                  <a:cubicBezTo>
                    <a:pt x="6079" y="2681"/>
                    <a:pt x="6118" y="2662"/>
                    <a:pt x="6157" y="2662"/>
                  </a:cubicBezTo>
                  <a:cubicBezTo>
                    <a:pt x="6192" y="2662"/>
                    <a:pt x="6223" y="2677"/>
                    <a:pt x="6251" y="2707"/>
                  </a:cubicBezTo>
                  <a:cubicBezTo>
                    <a:pt x="6270" y="2727"/>
                    <a:pt x="6290" y="2742"/>
                    <a:pt x="6312" y="2755"/>
                  </a:cubicBezTo>
                  <a:cubicBezTo>
                    <a:pt x="6261" y="2644"/>
                    <a:pt x="6196" y="2462"/>
                    <a:pt x="6200" y="2279"/>
                  </a:cubicBezTo>
                  <a:cubicBezTo>
                    <a:pt x="6201" y="2224"/>
                    <a:pt x="6209" y="2123"/>
                    <a:pt x="6253" y="2064"/>
                  </a:cubicBezTo>
                  <a:cubicBezTo>
                    <a:pt x="6294" y="2009"/>
                    <a:pt x="6341" y="2001"/>
                    <a:pt x="6382" y="2001"/>
                  </a:cubicBezTo>
                  <a:lnTo>
                    <a:pt x="6441" y="2003"/>
                  </a:lnTo>
                  <a:lnTo>
                    <a:pt x="6502" y="2002"/>
                  </a:lnTo>
                  <a:cubicBezTo>
                    <a:pt x="6538" y="2001"/>
                    <a:pt x="6574" y="2001"/>
                    <a:pt x="6611" y="1997"/>
                  </a:cubicBezTo>
                  <a:cubicBezTo>
                    <a:pt x="6646" y="1993"/>
                    <a:pt x="6682" y="1983"/>
                    <a:pt x="6718" y="1971"/>
                  </a:cubicBezTo>
                  <a:lnTo>
                    <a:pt x="6700" y="1756"/>
                  </a:lnTo>
                  <a:lnTo>
                    <a:pt x="6714" y="1730"/>
                  </a:lnTo>
                  <a:cubicBezTo>
                    <a:pt x="6740" y="1681"/>
                    <a:pt x="6753" y="1620"/>
                    <a:pt x="6771" y="1533"/>
                  </a:cubicBezTo>
                  <a:cubicBezTo>
                    <a:pt x="6792" y="1431"/>
                    <a:pt x="6816" y="1388"/>
                    <a:pt x="6837" y="1351"/>
                  </a:cubicBezTo>
                  <a:cubicBezTo>
                    <a:pt x="6844" y="1339"/>
                    <a:pt x="6851" y="1326"/>
                    <a:pt x="6859" y="1310"/>
                  </a:cubicBezTo>
                  <a:lnTo>
                    <a:pt x="6881" y="1264"/>
                  </a:lnTo>
                  <a:cubicBezTo>
                    <a:pt x="6922" y="1178"/>
                    <a:pt x="6964" y="1088"/>
                    <a:pt x="7016" y="1040"/>
                  </a:cubicBezTo>
                  <a:cubicBezTo>
                    <a:pt x="7069" y="991"/>
                    <a:pt x="7122" y="974"/>
                    <a:pt x="7173" y="957"/>
                  </a:cubicBezTo>
                  <a:cubicBezTo>
                    <a:pt x="7204" y="947"/>
                    <a:pt x="7233" y="938"/>
                    <a:pt x="7263" y="922"/>
                  </a:cubicBezTo>
                  <a:cubicBezTo>
                    <a:pt x="7323" y="890"/>
                    <a:pt x="7379" y="840"/>
                    <a:pt x="7439" y="788"/>
                  </a:cubicBezTo>
                  <a:lnTo>
                    <a:pt x="7472" y="759"/>
                  </a:lnTo>
                  <a:cubicBezTo>
                    <a:pt x="7497" y="737"/>
                    <a:pt x="7523" y="727"/>
                    <a:pt x="7553" y="727"/>
                  </a:cubicBezTo>
                  <a:cubicBezTo>
                    <a:pt x="7603" y="727"/>
                    <a:pt x="7653" y="758"/>
                    <a:pt x="7701" y="788"/>
                  </a:cubicBezTo>
                  <a:cubicBezTo>
                    <a:pt x="7745" y="816"/>
                    <a:pt x="7788" y="842"/>
                    <a:pt x="7827" y="842"/>
                  </a:cubicBezTo>
                  <a:cubicBezTo>
                    <a:pt x="7855" y="842"/>
                    <a:pt x="7880" y="828"/>
                    <a:pt x="7902" y="798"/>
                  </a:cubicBezTo>
                  <a:lnTo>
                    <a:pt x="7862" y="739"/>
                  </a:lnTo>
                  <a:lnTo>
                    <a:pt x="7955" y="619"/>
                  </a:lnTo>
                  <a:cubicBezTo>
                    <a:pt x="7980" y="589"/>
                    <a:pt x="8007" y="574"/>
                    <a:pt x="8041" y="574"/>
                  </a:cubicBezTo>
                  <a:cubicBezTo>
                    <a:pt x="8059" y="574"/>
                    <a:pt x="8077" y="579"/>
                    <a:pt x="8096" y="584"/>
                  </a:cubicBezTo>
                  <a:cubicBezTo>
                    <a:pt x="8088" y="543"/>
                    <a:pt x="8083" y="492"/>
                    <a:pt x="8085" y="431"/>
                  </a:cubicBezTo>
                  <a:cubicBezTo>
                    <a:pt x="8097" y="0"/>
                    <a:pt x="8305" y="0"/>
                    <a:pt x="8373" y="0"/>
                  </a:cubicBezTo>
                  <a:lnTo>
                    <a:pt x="8411" y="1"/>
                  </a:lnTo>
                  <a:cubicBezTo>
                    <a:pt x="8443" y="2"/>
                    <a:pt x="8474" y="13"/>
                    <a:pt x="8505" y="25"/>
                  </a:cubicBezTo>
                  <a:cubicBezTo>
                    <a:pt x="8525" y="31"/>
                    <a:pt x="8544" y="38"/>
                    <a:pt x="8563" y="43"/>
                  </a:cubicBezTo>
                  <a:cubicBezTo>
                    <a:pt x="8576" y="45"/>
                    <a:pt x="8588" y="51"/>
                    <a:pt x="8601" y="57"/>
                  </a:cubicBezTo>
                  <a:cubicBezTo>
                    <a:pt x="8616" y="63"/>
                    <a:pt x="8630" y="70"/>
                    <a:pt x="8644" y="70"/>
                  </a:cubicBezTo>
                  <a:cubicBezTo>
                    <a:pt x="8652" y="70"/>
                    <a:pt x="8660" y="68"/>
                    <a:pt x="8666" y="62"/>
                  </a:cubicBezTo>
                  <a:lnTo>
                    <a:pt x="8683" y="45"/>
                  </a:lnTo>
                  <a:lnTo>
                    <a:pt x="8714" y="280"/>
                  </a:lnTo>
                  <a:cubicBezTo>
                    <a:pt x="8714" y="280"/>
                    <a:pt x="8695" y="318"/>
                    <a:pt x="8693" y="321"/>
                  </a:cubicBezTo>
                  <a:cubicBezTo>
                    <a:pt x="8700" y="323"/>
                    <a:pt x="8708" y="324"/>
                    <a:pt x="8715" y="327"/>
                  </a:cubicBezTo>
                  <a:lnTo>
                    <a:pt x="8755" y="342"/>
                  </a:lnTo>
                  <a:cubicBezTo>
                    <a:pt x="8791" y="357"/>
                    <a:pt x="8829" y="372"/>
                    <a:pt x="8862" y="372"/>
                  </a:cubicBezTo>
                  <a:lnTo>
                    <a:pt x="8876" y="371"/>
                  </a:lnTo>
                  <a:lnTo>
                    <a:pt x="8945" y="360"/>
                  </a:lnTo>
                  <a:cubicBezTo>
                    <a:pt x="8945" y="360"/>
                    <a:pt x="8915" y="571"/>
                    <a:pt x="8915" y="574"/>
                  </a:cubicBezTo>
                  <a:cubicBezTo>
                    <a:pt x="8935" y="570"/>
                    <a:pt x="8964" y="546"/>
                    <a:pt x="8987" y="527"/>
                  </a:cubicBezTo>
                  <a:cubicBezTo>
                    <a:pt x="9000" y="516"/>
                    <a:pt x="9011" y="507"/>
                    <a:pt x="9020" y="501"/>
                  </a:cubicBezTo>
                  <a:cubicBezTo>
                    <a:pt x="9069" y="470"/>
                    <a:pt x="9121" y="455"/>
                    <a:pt x="9179" y="455"/>
                  </a:cubicBezTo>
                  <a:cubicBezTo>
                    <a:pt x="9233" y="455"/>
                    <a:pt x="9285" y="468"/>
                    <a:pt x="9325" y="479"/>
                  </a:cubicBezTo>
                  <a:cubicBezTo>
                    <a:pt x="9420" y="506"/>
                    <a:pt x="9508" y="588"/>
                    <a:pt x="9582" y="664"/>
                  </a:cubicBezTo>
                  <a:cubicBezTo>
                    <a:pt x="9605" y="688"/>
                    <a:pt x="9629" y="710"/>
                    <a:pt x="9652" y="732"/>
                  </a:cubicBezTo>
                  <a:cubicBezTo>
                    <a:pt x="9720" y="793"/>
                    <a:pt x="9787" y="854"/>
                    <a:pt x="9847" y="960"/>
                  </a:cubicBezTo>
                  <a:cubicBezTo>
                    <a:pt x="9897" y="1048"/>
                    <a:pt x="9922" y="1157"/>
                    <a:pt x="9921" y="1284"/>
                  </a:cubicBezTo>
                  <a:cubicBezTo>
                    <a:pt x="9919" y="1513"/>
                    <a:pt x="9834" y="1664"/>
                    <a:pt x="9746" y="1799"/>
                  </a:cubicBezTo>
                  <a:lnTo>
                    <a:pt x="9737" y="1813"/>
                  </a:lnTo>
                  <a:cubicBezTo>
                    <a:pt x="9720" y="1839"/>
                    <a:pt x="9705" y="1869"/>
                    <a:pt x="9689" y="1902"/>
                  </a:cubicBezTo>
                  <a:cubicBezTo>
                    <a:pt x="9708" y="1873"/>
                    <a:pt x="9732" y="1858"/>
                    <a:pt x="9762" y="1858"/>
                  </a:cubicBezTo>
                  <a:cubicBezTo>
                    <a:pt x="9811" y="1858"/>
                    <a:pt x="9868" y="1896"/>
                    <a:pt x="9892" y="1920"/>
                  </a:cubicBezTo>
                  <a:cubicBezTo>
                    <a:pt x="9924" y="1952"/>
                    <a:pt x="9956" y="1969"/>
                    <a:pt x="9988" y="1972"/>
                  </a:cubicBezTo>
                  <a:cubicBezTo>
                    <a:pt x="9988" y="1972"/>
                    <a:pt x="10007" y="1974"/>
                    <a:pt x="10018" y="1976"/>
                  </a:cubicBezTo>
                  <a:cubicBezTo>
                    <a:pt x="10018" y="1975"/>
                    <a:pt x="10021" y="1727"/>
                    <a:pt x="10021" y="1727"/>
                  </a:cubicBezTo>
                  <a:lnTo>
                    <a:pt x="10083" y="1865"/>
                  </a:lnTo>
                  <a:cubicBezTo>
                    <a:pt x="10092" y="1885"/>
                    <a:pt x="10104" y="1898"/>
                    <a:pt x="10118" y="1913"/>
                  </a:cubicBezTo>
                  <a:cubicBezTo>
                    <a:pt x="10133" y="1928"/>
                    <a:pt x="10147" y="1943"/>
                    <a:pt x="10160" y="1965"/>
                  </a:cubicBezTo>
                  <a:cubicBezTo>
                    <a:pt x="10177" y="1992"/>
                    <a:pt x="10190" y="2036"/>
                    <a:pt x="10200" y="2071"/>
                  </a:cubicBezTo>
                  <a:cubicBezTo>
                    <a:pt x="10203" y="2083"/>
                    <a:pt x="10209" y="2101"/>
                    <a:pt x="10212" y="2111"/>
                  </a:cubicBezTo>
                  <a:cubicBezTo>
                    <a:pt x="10231" y="2106"/>
                    <a:pt x="10257" y="2082"/>
                    <a:pt x="10274" y="2066"/>
                  </a:cubicBezTo>
                  <a:cubicBezTo>
                    <a:pt x="10290" y="2051"/>
                    <a:pt x="10304" y="2039"/>
                    <a:pt x="10313" y="2034"/>
                  </a:cubicBezTo>
                  <a:cubicBezTo>
                    <a:pt x="10366" y="2006"/>
                    <a:pt x="10422" y="1992"/>
                    <a:pt x="10491" y="1990"/>
                  </a:cubicBezTo>
                  <a:lnTo>
                    <a:pt x="10504" y="1990"/>
                  </a:lnTo>
                  <a:cubicBezTo>
                    <a:pt x="10549" y="1990"/>
                    <a:pt x="10594" y="1997"/>
                    <a:pt x="10640" y="2005"/>
                  </a:cubicBezTo>
                  <a:lnTo>
                    <a:pt x="10701" y="2015"/>
                  </a:lnTo>
                  <a:cubicBezTo>
                    <a:pt x="10731" y="2019"/>
                    <a:pt x="10760" y="2031"/>
                    <a:pt x="10790" y="2043"/>
                  </a:cubicBezTo>
                  <a:cubicBezTo>
                    <a:pt x="10821" y="2055"/>
                    <a:pt x="10853" y="2068"/>
                    <a:pt x="10882" y="2070"/>
                  </a:cubicBezTo>
                  <a:lnTo>
                    <a:pt x="10964" y="2075"/>
                  </a:lnTo>
                  <a:lnTo>
                    <a:pt x="10915" y="2288"/>
                  </a:lnTo>
                  <a:cubicBezTo>
                    <a:pt x="10912" y="2301"/>
                    <a:pt x="10909" y="2313"/>
                    <a:pt x="10905" y="2322"/>
                  </a:cubicBezTo>
                  <a:cubicBezTo>
                    <a:pt x="10920" y="2340"/>
                    <a:pt x="10939" y="2344"/>
                    <a:pt x="10966" y="2347"/>
                  </a:cubicBezTo>
                  <a:lnTo>
                    <a:pt x="11029" y="2357"/>
                  </a:lnTo>
                  <a:cubicBezTo>
                    <a:pt x="11089" y="2366"/>
                    <a:pt x="11148" y="2375"/>
                    <a:pt x="11208" y="2375"/>
                  </a:cubicBezTo>
                  <a:cubicBezTo>
                    <a:pt x="11229" y="2375"/>
                    <a:pt x="11249" y="2374"/>
                    <a:pt x="11270" y="2371"/>
                  </a:cubicBezTo>
                  <a:cubicBezTo>
                    <a:pt x="11287" y="2369"/>
                    <a:pt x="11304" y="2366"/>
                    <a:pt x="11321" y="2362"/>
                  </a:cubicBezTo>
                  <a:cubicBezTo>
                    <a:pt x="11342" y="2358"/>
                    <a:pt x="11362" y="2354"/>
                    <a:pt x="11383" y="2352"/>
                  </a:cubicBezTo>
                  <a:cubicBezTo>
                    <a:pt x="11374" y="2337"/>
                    <a:pt x="11365" y="2323"/>
                    <a:pt x="11355" y="2311"/>
                  </a:cubicBezTo>
                  <a:lnTo>
                    <a:pt x="11253" y="2189"/>
                  </a:lnTo>
                  <a:lnTo>
                    <a:pt x="11363" y="2044"/>
                  </a:lnTo>
                  <a:cubicBezTo>
                    <a:pt x="11392" y="2004"/>
                    <a:pt x="11426" y="1959"/>
                    <a:pt x="11464" y="1959"/>
                  </a:cubicBezTo>
                  <a:cubicBezTo>
                    <a:pt x="11474" y="1959"/>
                    <a:pt x="11484" y="1962"/>
                    <a:pt x="11494" y="1969"/>
                  </a:cubicBezTo>
                  <a:cubicBezTo>
                    <a:pt x="11510" y="1979"/>
                    <a:pt x="11526" y="1994"/>
                    <a:pt x="11542" y="2010"/>
                  </a:cubicBezTo>
                  <a:cubicBezTo>
                    <a:pt x="11558" y="2026"/>
                    <a:pt x="11574" y="2042"/>
                    <a:pt x="11591" y="2050"/>
                  </a:cubicBezTo>
                  <a:cubicBezTo>
                    <a:pt x="11609" y="2058"/>
                    <a:pt x="11627" y="2069"/>
                    <a:pt x="11646" y="2080"/>
                  </a:cubicBezTo>
                  <a:cubicBezTo>
                    <a:pt x="11678" y="2099"/>
                    <a:pt x="11710" y="2118"/>
                    <a:pt x="11740" y="2122"/>
                  </a:cubicBezTo>
                  <a:cubicBezTo>
                    <a:pt x="11756" y="2125"/>
                    <a:pt x="11771" y="2125"/>
                    <a:pt x="11786" y="2125"/>
                  </a:cubicBezTo>
                  <a:cubicBezTo>
                    <a:pt x="11825" y="2127"/>
                    <a:pt x="11864" y="2128"/>
                    <a:pt x="11906" y="2154"/>
                  </a:cubicBezTo>
                  <a:cubicBezTo>
                    <a:pt x="11932" y="2170"/>
                    <a:pt x="11959" y="2179"/>
                    <a:pt x="11986" y="2189"/>
                  </a:cubicBezTo>
                  <a:cubicBezTo>
                    <a:pt x="12032" y="2205"/>
                    <a:pt x="12078" y="2222"/>
                    <a:pt x="12122" y="2265"/>
                  </a:cubicBezTo>
                  <a:cubicBezTo>
                    <a:pt x="12176" y="2318"/>
                    <a:pt x="12221" y="2404"/>
                    <a:pt x="12265" y="2486"/>
                  </a:cubicBezTo>
                  <a:cubicBezTo>
                    <a:pt x="12290" y="2535"/>
                    <a:pt x="12314" y="2580"/>
                    <a:pt x="12340" y="2620"/>
                  </a:cubicBezTo>
                  <a:cubicBezTo>
                    <a:pt x="12436" y="2770"/>
                    <a:pt x="12444" y="2876"/>
                    <a:pt x="12440" y="2960"/>
                  </a:cubicBezTo>
                  <a:cubicBezTo>
                    <a:pt x="12438" y="3005"/>
                    <a:pt x="12431" y="3040"/>
                    <a:pt x="12420" y="3067"/>
                  </a:cubicBezTo>
                  <a:cubicBezTo>
                    <a:pt x="12423" y="3071"/>
                    <a:pt x="12426" y="3075"/>
                    <a:pt x="12426" y="3075"/>
                  </a:cubicBezTo>
                  <a:cubicBezTo>
                    <a:pt x="12543" y="3231"/>
                    <a:pt x="12658" y="3379"/>
                    <a:pt x="12785" y="3486"/>
                  </a:cubicBezTo>
                  <a:cubicBezTo>
                    <a:pt x="12800" y="3500"/>
                    <a:pt x="12815" y="3512"/>
                    <a:pt x="12827" y="3519"/>
                  </a:cubicBezTo>
                  <a:cubicBezTo>
                    <a:pt x="12826" y="3509"/>
                    <a:pt x="12824" y="3498"/>
                    <a:pt x="12822" y="3485"/>
                  </a:cubicBezTo>
                  <a:cubicBezTo>
                    <a:pt x="12802" y="3350"/>
                    <a:pt x="12769" y="3132"/>
                    <a:pt x="12815" y="3002"/>
                  </a:cubicBezTo>
                  <a:cubicBezTo>
                    <a:pt x="12826" y="2970"/>
                    <a:pt x="12841" y="2953"/>
                    <a:pt x="12859" y="2953"/>
                  </a:cubicBezTo>
                  <a:cubicBezTo>
                    <a:pt x="12891" y="2953"/>
                    <a:pt x="12932" y="3009"/>
                    <a:pt x="12975" y="3071"/>
                  </a:cubicBezTo>
                  <a:cubicBezTo>
                    <a:pt x="12984" y="3084"/>
                    <a:pt x="12991" y="3095"/>
                    <a:pt x="12996" y="3101"/>
                  </a:cubicBezTo>
                  <a:lnTo>
                    <a:pt x="13015" y="3124"/>
                  </a:lnTo>
                  <a:cubicBezTo>
                    <a:pt x="13052" y="3168"/>
                    <a:pt x="13080" y="3202"/>
                    <a:pt x="13113" y="3202"/>
                  </a:cubicBezTo>
                  <a:cubicBezTo>
                    <a:pt x="13120" y="3202"/>
                    <a:pt x="13128" y="3200"/>
                    <a:pt x="13137" y="3195"/>
                  </a:cubicBezTo>
                  <a:cubicBezTo>
                    <a:pt x="13148" y="3189"/>
                    <a:pt x="13158" y="3177"/>
                    <a:pt x="13169" y="3165"/>
                  </a:cubicBezTo>
                  <a:cubicBezTo>
                    <a:pt x="13186" y="3147"/>
                    <a:pt x="13202" y="3130"/>
                    <a:pt x="13219" y="3121"/>
                  </a:cubicBezTo>
                  <a:lnTo>
                    <a:pt x="13234" y="3113"/>
                  </a:lnTo>
                  <a:cubicBezTo>
                    <a:pt x="13267" y="3096"/>
                    <a:pt x="13303" y="3077"/>
                    <a:pt x="13340" y="3077"/>
                  </a:cubicBezTo>
                  <a:cubicBezTo>
                    <a:pt x="13346" y="3077"/>
                    <a:pt x="13351" y="3078"/>
                    <a:pt x="13357" y="3079"/>
                  </a:cubicBezTo>
                  <a:cubicBezTo>
                    <a:pt x="13380" y="3082"/>
                    <a:pt x="13403" y="3093"/>
                    <a:pt x="13426" y="3105"/>
                  </a:cubicBezTo>
                  <a:cubicBezTo>
                    <a:pt x="13448" y="3116"/>
                    <a:pt x="13469" y="3126"/>
                    <a:pt x="13489" y="3129"/>
                  </a:cubicBezTo>
                  <a:lnTo>
                    <a:pt x="13497" y="3129"/>
                  </a:lnTo>
                  <a:cubicBezTo>
                    <a:pt x="13516" y="3129"/>
                    <a:pt x="13535" y="3121"/>
                    <a:pt x="13553" y="3113"/>
                  </a:cubicBezTo>
                  <a:cubicBezTo>
                    <a:pt x="13567" y="3107"/>
                    <a:pt x="13580" y="3102"/>
                    <a:pt x="13593" y="3098"/>
                  </a:cubicBezTo>
                  <a:cubicBezTo>
                    <a:pt x="13552" y="3048"/>
                    <a:pt x="13520" y="2982"/>
                    <a:pt x="13512" y="2870"/>
                  </a:cubicBezTo>
                  <a:cubicBezTo>
                    <a:pt x="13508" y="2808"/>
                    <a:pt x="13510" y="2715"/>
                    <a:pt x="13545" y="2620"/>
                  </a:cubicBezTo>
                  <a:cubicBezTo>
                    <a:pt x="13594" y="2482"/>
                    <a:pt x="13665" y="2466"/>
                    <a:pt x="13713" y="2466"/>
                  </a:cubicBezTo>
                  <a:cubicBezTo>
                    <a:pt x="13739" y="2466"/>
                    <a:pt x="13765" y="2472"/>
                    <a:pt x="13790" y="2477"/>
                  </a:cubicBezTo>
                  <a:cubicBezTo>
                    <a:pt x="13807" y="2480"/>
                    <a:pt x="13823" y="2484"/>
                    <a:pt x="13837" y="2485"/>
                  </a:cubicBezTo>
                  <a:cubicBezTo>
                    <a:pt x="14055" y="2500"/>
                    <a:pt x="14255" y="2568"/>
                    <a:pt x="14447" y="2692"/>
                  </a:cubicBezTo>
                  <a:cubicBezTo>
                    <a:pt x="14452" y="2695"/>
                    <a:pt x="14457" y="2696"/>
                    <a:pt x="14462" y="2698"/>
                  </a:cubicBezTo>
                  <a:cubicBezTo>
                    <a:pt x="14482" y="2705"/>
                    <a:pt x="14508" y="2714"/>
                    <a:pt x="14529" y="2762"/>
                  </a:cubicBezTo>
                  <a:cubicBezTo>
                    <a:pt x="14530" y="2759"/>
                    <a:pt x="14531" y="2756"/>
                    <a:pt x="14532" y="2753"/>
                  </a:cubicBezTo>
                  <a:cubicBezTo>
                    <a:pt x="14547" y="2703"/>
                    <a:pt x="14568" y="2677"/>
                    <a:pt x="14594" y="2677"/>
                  </a:cubicBezTo>
                  <a:cubicBezTo>
                    <a:pt x="14603" y="2677"/>
                    <a:pt x="14613" y="2680"/>
                    <a:pt x="14622" y="2684"/>
                  </a:cubicBezTo>
                  <a:cubicBezTo>
                    <a:pt x="14629" y="2686"/>
                    <a:pt x="14634" y="2688"/>
                    <a:pt x="14639" y="2689"/>
                  </a:cubicBezTo>
                  <a:lnTo>
                    <a:pt x="14654" y="2690"/>
                  </a:lnTo>
                  <a:cubicBezTo>
                    <a:pt x="14720" y="2694"/>
                    <a:pt x="14788" y="2698"/>
                    <a:pt x="14856" y="2736"/>
                  </a:cubicBezTo>
                  <a:cubicBezTo>
                    <a:pt x="14894" y="2756"/>
                    <a:pt x="15016" y="2838"/>
                    <a:pt x="15035" y="3045"/>
                  </a:cubicBezTo>
                  <a:cubicBezTo>
                    <a:pt x="15037" y="3062"/>
                    <a:pt x="15038" y="3079"/>
                    <a:pt x="15038" y="3096"/>
                  </a:cubicBezTo>
                  <a:cubicBezTo>
                    <a:pt x="15044" y="3099"/>
                    <a:pt x="15051" y="3101"/>
                    <a:pt x="15058" y="3104"/>
                  </a:cubicBezTo>
                  <a:cubicBezTo>
                    <a:pt x="15073" y="3109"/>
                    <a:pt x="15088" y="3114"/>
                    <a:pt x="15100" y="3125"/>
                  </a:cubicBezTo>
                  <a:cubicBezTo>
                    <a:pt x="15114" y="3136"/>
                    <a:pt x="15127" y="3151"/>
                    <a:pt x="15140" y="3167"/>
                  </a:cubicBezTo>
                  <a:cubicBezTo>
                    <a:pt x="15154" y="3184"/>
                    <a:pt x="15167" y="3199"/>
                    <a:pt x="15181" y="3208"/>
                  </a:cubicBezTo>
                  <a:cubicBezTo>
                    <a:pt x="15224" y="3235"/>
                    <a:pt x="15271" y="3250"/>
                    <a:pt x="15318" y="3264"/>
                  </a:cubicBezTo>
                  <a:cubicBezTo>
                    <a:pt x="15339" y="3270"/>
                    <a:pt x="15357" y="3276"/>
                    <a:pt x="15375" y="3283"/>
                  </a:cubicBezTo>
                  <a:cubicBezTo>
                    <a:pt x="15403" y="3293"/>
                    <a:pt x="15430" y="3337"/>
                    <a:pt x="15456" y="3379"/>
                  </a:cubicBezTo>
                  <a:cubicBezTo>
                    <a:pt x="15471" y="3405"/>
                    <a:pt x="15484" y="3427"/>
                    <a:pt x="15496" y="3439"/>
                  </a:cubicBezTo>
                  <a:cubicBezTo>
                    <a:pt x="15529" y="3472"/>
                    <a:pt x="15559" y="3488"/>
                    <a:pt x="15587" y="3488"/>
                  </a:cubicBezTo>
                  <a:cubicBezTo>
                    <a:pt x="15627" y="3486"/>
                    <a:pt x="15663" y="3448"/>
                    <a:pt x="15692" y="3410"/>
                  </a:cubicBezTo>
                  <a:cubicBezTo>
                    <a:pt x="15733" y="3358"/>
                    <a:pt x="15770" y="3352"/>
                    <a:pt x="15808" y="3345"/>
                  </a:cubicBezTo>
                  <a:lnTo>
                    <a:pt x="15866" y="3334"/>
                  </a:lnTo>
                  <a:cubicBezTo>
                    <a:pt x="15922" y="3322"/>
                    <a:pt x="15980" y="3310"/>
                    <a:pt x="16037" y="3310"/>
                  </a:cubicBezTo>
                  <a:cubicBezTo>
                    <a:pt x="16065" y="3310"/>
                    <a:pt x="16093" y="3313"/>
                    <a:pt x="16121" y="3320"/>
                  </a:cubicBezTo>
                  <a:cubicBezTo>
                    <a:pt x="16168" y="3332"/>
                    <a:pt x="16215" y="3359"/>
                    <a:pt x="16260" y="3386"/>
                  </a:cubicBezTo>
                  <a:cubicBezTo>
                    <a:pt x="16303" y="3412"/>
                    <a:pt x="16348" y="3438"/>
                    <a:pt x="16393" y="3449"/>
                  </a:cubicBezTo>
                  <a:cubicBezTo>
                    <a:pt x="16417" y="3454"/>
                    <a:pt x="16440" y="3474"/>
                    <a:pt x="16462" y="3494"/>
                  </a:cubicBezTo>
                  <a:cubicBezTo>
                    <a:pt x="16477" y="3507"/>
                    <a:pt x="16490" y="3519"/>
                    <a:pt x="16504" y="3526"/>
                  </a:cubicBezTo>
                  <a:cubicBezTo>
                    <a:pt x="16565" y="3559"/>
                    <a:pt x="16620" y="3686"/>
                    <a:pt x="16656" y="3779"/>
                  </a:cubicBezTo>
                  <a:cubicBezTo>
                    <a:pt x="16668" y="3810"/>
                    <a:pt x="16677" y="3846"/>
                    <a:pt x="16684" y="3877"/>
                  </a:cubicBezTo>
                  <a:cubicBezTo>
                    <a:pt x="16692" y="3906"/>
                    <a:pt x="16698" y="3931"/>
                    <a:pt x="16704" y="3943"/>
                  </a:cubicBezTo>
                  <a:cubicBezTo>
                    <a:pt x="16747" y="4039"/>
                    <a:pt x="16803" y="4047"/>
                    <a:pt x="16856" y="4047"/>
                  </a:cubicBezTo>
                  <a:cubicBezTo>
                    <a:pt x="16856" y="4047"/>
                    <a:pt x="16968" y="4045"/>
                    <a:pt x="17005" y="4045"/>
                  </a:cubicBezTo>
                  <a:cubicBezTo>
                    <a:pt x="17058" y="4045"/>
                    <a:pt x="17111" y="4046"/>
                    <a:pt x="17164" y="4049"/>
                  </a:cubicBezTo>
                  <a:cubicBezTo>
                    <a:pt x="17216" y="4051"/>
                    <a:pt x="17266" y="4073"/>
                    <a:pt x="17315" y="4093"/>
                  </a:cubicBezTo>
                  <a:cubicBezTo>
                    <a:pt x="17361" y="4113"/>
                    <a:pt x="17408" y="4133"/>
                    <a:pt x="17454" y="4136"/>
                  </a:cubicBezTo>
                  <a:cubicBezTo>
                    <a:pt x="17480" y="4138"/>
                    <a:pt x="17506" y="4148"/>
                    <a:pt x="17532" y="4159"/>
                  </a:cubicBezTo>
                  <a:cubicBezTo>
                    <a:pt x="17557" y="4170"/>
                    <a:pt x="17580" y="4180"/>
                    <a:pt x="17603" y="4180"/>
                  </a:cubicBezTo>
                  <a:cubicBezTo>
                    <a:pt x="17626" y="4180"/>
                    <a:pt x="17626" y="4179"/>
                    <a:pt x="17647" y="4099"/>
                  </a:cubicBezTo>
                  <a:lnTo>
                    <a:pt x="17654" y="4070"/>
                  </a:lnTo>
                  <a:cubicBezTo>
                    <a:pt x="17698" y="3903"/>
                    <a:pt x="17756" y="3903"/>
                    <a:pt x="17775" y="3903"/>
                  </a:cubicBezTo>
                  <a:cubicBezTo>
                    <a:pt x="17794" y="3903"/>
                    <a:pt x="17813" y="3909"/>
                    <a:pt x="17832" y="3916"/>
                  </a:cubicBezTo>
                  <a:cubicBezTo>
                    <a:pt x="17878" y="3933"/>
                    <a:pt x="17911" y="3965"/>
                    <a:pt x="17934" y="4017"/>
                  </a:cubicBezTo>
                  <a:lnTo>
                    <a:pt x="17961" y="3892"/>
                  </a:lnTo>
                  <a:cubicBezTo>
                    <a:pt x="17969" y="3856"/>
                    <a:pt x="17982" y="3854"/>
                    <a:pt x="17994" y="3851"/>
                  </a:cubicBezTo>
                  <a:cubicBezTo>
                    <a:pt x="18003" y="3849"/>
                    <a:pt x="18011" y="3848"/>
                    <a:pt x="18017" y="3848"/>
                  </a:cubicBezTo>
                  <a:lnTo>
                    <a:pt x="18028" y="3850"/>
                  </a:lnTo>
                  <a:cubicBezTo>
                    <a:pt x="18044" y="3859"/>
                    <a:pt x="18058" y="3873"/>
                    <a:pt x="18072" y="3887"/>
                  </a:cubicBezTo>
                  <a:cubicBezTo>
                    <a:pt x="18079" y="3894"/>
                    <a:pt x="18085" y="3902"/>
                    <a:pt x="18092" y="3908"/>
                  </a:cubicBezTo>
                  <a:cubicBezTo>
                    <a:pt x="18140" y="3947"/>
                    <a:pt x="18193" y="3950"/>
                    <a:pt x="18252" y="3950"/>
                  </a:cubicBezTo>
                  <a:lnTo>
                    <a:pt x="18269" y="3950"/>
                  </a:lnTo>
                  <a:cubicBezTo>
                    <a:pt x="18319" y="3950"/>
                    <a:pt x="18363" y="3952"/>
                    <a:pt x="18408" y="3975"/>
                  </a:cubicBezTo>
                  <a:lnTo>
                    <a:pt x="18451" y="3997"/>
                  </a:lnTo>
                  <a:cubicBezTo>
                    <a:pt x="18512" y="4028"/>
                    <a:pt x="18576" y="4061"/>
                    <a:pt x="18637" y="4070"/>
                  </a:cubicBezTo>
                  <a:cubicBezTo>
                    <a:pt x="18710" y="4080"/>
                    <a:pt x="18782" y="4124"/>
                    <a:pt x="18851" y="4167"/>
                  </a:cubicBezTo>
                  <a:cubicBezTo>
                    <a:pt x="18909" y="4203"/>
                    <a:pt x="18968" y="4239"/>
                    <a:pt x="19027" y="4255"/>
                  </a:cubicBezTo>
                  <a:cubicBezTo>
                    <a:pt x="19070" y="4266"/>
                    <a:pt x="19106" y="4294"/>
                    <a:pt x="19144" y="4324"/>
                  </a:cubicBezTo>
                  <a:cubicBezTo>
                    <a:pt x="19160" y="4337"/>
                    <a:pt x="19176" y="4349"/>
                    <a:pt x="19194" y="4361"/>
                  </a:cubicBezTo>
                  <a:cubicBezTo>
                    <a:pt x="19301" y="4433"/>
                    <a:pt x="19412" y="4521"/>
                    <a:pt x="19522" y="4621"/>
                  </a:cubicBezTo>
                  <a:cubicBezTo>
                    <a:pt x="19573" y="4667"/>
                    <a:pt x="19625" y="4695"/>
                    <a:pt x="19676" y="4722"/>
                  </a:cubicBezTo>
                  <a:cubicBezTo>
                    <a:pt x="19725" y="4747"/>
                    <a:pt x="19775" y="4774"/>
                    <a:pt x="19825" y="4817"/>
                  </a:cubicBezTo>
                  <a:cubicBezTo>
                    <a:pt x="19873" y="4858"/>
                    <a:pt x="19921" y="4899"/>
                    <a:pt x="19968" y="4940"/>
                  </a:cubicBezTo>
                  <a:cubicBezTo>
                    <a:pt x="20077" y="5034"/>
                    <a:pt x="20187" y="5130"/>
                    <a:pt x="20297" y="5215"/>
                  </a:cubicBezTo>
                  <a:cubicBezTo>
                    <a:pt x="20329" y="5239"/>
                    <a:pt x="20361" y="5273"/>
                    <a:pt x="20392" y="5307"/>
                  </a:cubicBezTo>
                  <a:lnTo>
                    <a:pt x="20446" y="5363"/>
                  </a:lnTo>
                  <a:cubicBezTo>
                    <a:pt x="20495" y="5414"/>
                    <a:pt x="20538" y="5458"/>
                    <a:pt x="20586" y="5544"/>
                  </a:cubicBezTo>
                  <a:cubicBezTo>
                    <a:pt x="20625" y="5614"/>
                    <a:pt x="20666" y="5624"/>
                    <a:pt x="20705" y="5624"/>
                  </a:cubicBezTo>
                  <a:cubicBezTo>
                    <a:pt x="20719" y="5624"/>
                    <a:pt x="20733" y="5623"/>
                    <a:pt x="20747" y="5621"/>
                  </a:cubicBezTo>
                  <a:cubicBezTo>
                    <a:pt x="20765" y="5619"/>
                    <a:pt x="20780" y="5618"/>
                    <a:pt x="20795" y="5618"/>
                  </a:cubicBezTo>
                  <a:lnTo>
                    <a:pt x="20814" y="5619"/>
                  </a:lnTo>
                  <a:cubicBezTo>
                    <a:pt x="20933" y="5631"/>
                    <a:pt x="21033" y="5670"/>
                    <a:pt x="21135" y="5822"/>
                  </a:cubicBezTo>
                  <a:cubicBezTo>
                    <a:pt x="21182" y="5893"/>
                    <a:pt x="21235" y="5944"/>
                    <a:pt x="21286" y="5994"/>
                  </a:cubicBezTo>
                  <a:cubicBezTo>
                    <a:pt x="21343" y="6048"/>
                    <a:pt x="21401" y="6104"/>
                    <a:pt x="21455" y="6188"/>
                  </a:cubicBezTo>
                  <a:cubicBezTo>
                    <a:pt x="21474" y="6215"/>
                    <a:pt x="21493" y="6243"/>
                    <a:pt x="21506" y="6306"/>
                  </a:cubicBezTo>
                  <a:cubicBezTo>
                    <a:pt x="21514" y="6341"/>
                    <a:pt x="21516" y="6375"/>
                    <a:pt x="21518" y="6400"/>
                  </a:cubicBezTo>
                  <a:cubicBezTo>
                    <a:pt x="21529" y="6416"/>
                    <a:pt x="21542" y="6439"/>
                    <a:pt x="21552" y="6487"/>
                  </a:cubicBezTo>
                  <a:lnTo>
                    <a:pt x="21575" y="6598"/>
                  </a:lnTo>
                  <a:lnTo>
                    <a:pt x="21541" y="6675"/>
                  </a:lnTo>
                  <a:cubicBezTo>
                    <a:pt x="21536" y="6685"/>
                    <a:pt x="21532" y="6693"/>
                    <a:pt x="21527" y="6701"/>
                  </a:cubicBezTo>
                  <a:lnTo>
                    <a:pt x="21519" y="6758"/>
                  </a:lnTo>
                  <a:cubicBezTo>
                    <a:pt x="21519" y="6758"/>
                    <a:pt x="21491" y="6758"/>
                    <a:pt x="21490" y="6758"/>
                  </a:cubicBezTo>
                  <a:cubicBezTo>
                    <a:pt x="21501" y="6789"/>
                    <a:pt x="21510" y="6825"/>
                    <a:pt x="21515" y="6868"/>
                  </a:cubicBezTo>
                  <a:cubicBezTo>
                    <a:pt x="21522" y="6919"/>
                    <a:pt x="21522" y="6972"/>
                    <a:pt x="21517" y="7020"/>
                  </a:cubicBezTo>
                  <a:cubicBezTo>
                    <a:pt x="21563" y="7086"/>
                    <a:pt x="21589" y="7159"/>
                    <a:pt x="21597" y="7241"/>
                  </a:cubicBezTo>
                  <a:lnTo>
                    <a:pt x="21599" y="7274"/>
                  </a:lnTo>
                  <a:cubicBezTo>
                    <a:pt x="21600" y="7341"/>
                    <a:pt x="21594" y="7393"/>
                    <a:pt x="21583" y="7432"/>
                  </a:cubicBezTo>
                  <a:cubicBezTo>
                    <a:pt x="21566" y="7489"/>
                    <a:pt x="21540" y="7516"/>
                    <a:pt x="21501" y="7516"/>
                  </a:cubicBezTo>
                  <a:cubicBezTo>
                    <a:pt x="21434" y="7513"/>
                    <a:pt x="21381" y="7437"/>
                    <a:pt x="21329" y="7363"/>
                  </a:cubicBezTo>
                  <a:cubicBezTo>
                    <a:pt x="21313" y="7340"/>
                    <a:pt x="21299" y="7320"/>
                    <a:pt x="21285" y="7302"/>
                  </a:cubicBezTo>
                  <a:cubicBezTo>
                    <a:pt x="21247" y="7254"/>
                    <a:pt x="21206" y="7240"/>
                    <a:pt x="21162" y="7226"/>
                  </a:cubicBezTo>
                  <a:cubicBezTo>
                    <a:pt x="21102" y="7206"/>
                    <a:pt x="21040" y="7186"/>
                    <a:pt x="20982" y="7077"/>
                  </a:cubicBezTo>
                  <a:cubicBezTo>
                    <a:pt x="20893" y="6911"/>
                    <a:pt x="20826" y="6816"/>
                    <a:pt x="20723" y="6794"/>
                  </a:cubicBezTo>
                  <a:cubicBezTo>
                    <a:pt x="20712" y="6792"/>
                    <a:pt x="20702" y="6791"/>
                    <a:pt x="20692" y="6791"/>
                  </a:cubicBezTo>
                  <a:cubicBezTo>
                    <a:pt x="20676" y="6791"/>
                    <a:pt x="20661" y="6793"/>
                    <a:pt x="20647" y="6795"/>
                  </a:cubicBezTo>
                  <a:cubicBezTo>
                    <a:pt x="20630" y="6797"/>
                    <a:pt x="20616" y="6799"/>
                    <a:pt x="20601" y="6799"/>
                  </a:cubicBezTo>
                  <a:cubicBezTo>
                    <a:pt x="20561" y="6799"/>
                    <a:pt x="20513" y="6786"/>
                    <a:pt x="20456" y="6691"/>
                  </a:cubicBezTo>
                  <a:cubicBezTo>
                    <a:pt x="20454" y="6687"/>
                    <a:pt x="20452" y="6683"/>
                    <a:pt x="20449" y="6680"/>
                  </a:cubicBezTo>
                  <a:cubicBezTo>
                    <a:pt x="20465" y="6750"/>
                    <a:pt x="20473" y="6822"/>
                    <a:pt x="20470" y="6899"/>
                  </a:cubicBezTo>
                  <a:cubicBezTo>
                    <a:pt x="20466" y="7015"/>
                    <a:pt x="20440" y="7104"/>
                    <a:pt x="20391" y="7162"/>
                  </a:cubicBezTo>
                  <a:cubicBezTo>
                    <a:pt x="20390" y="7166"/>
                    <a:pt x="20388" y="7170"/>
                    <a:pt x="20386" y="7177"/>
                  </a:cubicBezTo>
                  <a:cubicBezTo>
                    <a:pt x="20372" y="7205"/>
                    <a:pt x="20356" y="7224"/>
                    <a:pt x="20333" y="7242"/>
                  </a:cubicBezTo>
                  <a:cubicBezTo>
                    <a:pt x="20347" y="7251"/>
                    <a:pt x="20364" y="7260"/>
                    <a:pt x="20384" y="7269"/>
                  </a:cubicBezTo>
                  <a:cubicBezTo>
                    <a:pt x="20400" y="7277"/>
                    <a:pt x="20412" y="7283"/>
                    <a:pt x="20419" y="7288"/>
                  </a:cubicBezTo>
                  <a:cubicBezTo>
                    <a:pt x="20481" y="7332"/>
                    <a:pt x="20524" y="7446"/>
                    <a:pt x="20561" y="7546"/>
                  </a:cubicBezTo>
                  <a:cubicBezTo>
                    <a:pt x="20575" y="7582"/>
                    <a:pt x="20589" y="7619"/>
                    <a:pt x="20604" y="7655"/>
                  </a:cubicBezTo>
                  <a:cubicBezTo>
                    <a:pt x="20658" y="7781"/>
                    <a:pt x="20729" y="7861"/>
                    <a:pt x="20797" y="7933"/>
                  </a:cubicBezTo>
                  <a:lnTo>
                    <a:pt x="20820" y="7957"/>
                  </a:lnTo>
                  <a:cubicBezTo>
                    <a:pt x="20893" y="8031"/>
                    <a:pt x="20984" y="8123"/>
                    <a:pt x="20977" y="8534"/>
                  </a:cubicBezTo>
                  <a:lnTo>
                    <a:pt x="20975" y="8602"/>
                  </a:lnTo>
                  <a:lnTo>
                    <a:pt x="20942" y="8595"/>
                  </a:lnTo>
                  <a:lnTo>
                    <a:pt x="20921" y="8651"/>
                  </a:lnTo>
                  <a:lnTo>
                    <a:pt x="20908" y="8622"/>
                  </a:lnTo>
                  <a:cubicBezTo>
                    <a:pt x="20887" y="8583"/>
                    <a:pt x="20698" y="8489"/>
                    <a:pt x="20654" y="8489"/>
                  </a:cubicBezTo>
                  <a:cubicBezTo>
                    <a:pt x="20615" y="8497"/>
                    <a:pt x="20588" y="8532"/>
                    <a:pt x="20561" y="8614"/>
                  </a:cubicBezTo>
                  <a:cubicBezTo>
                    <a:pt x="20546" y="8660"/>
                    <a:pt x="20530" y="8681"/>
                    <a:pt x="20517" y="8698"/>
                  </a:cubicBezTo>
                  <a:cubicBezTo>
                    <a:pt x="20511" y="8706"/>
                    <a:pt x="20506" y="8712"/>
                    <a:pt x="20502" y="8720"/>
                  </a:cubicBezTo>
                  <a:cubicBezTo>
                    <a:pt x="20491" y="8741"/>
                    <a:pt x="20481" y="8768"/>
                    <a:pt x="20473" y="8793"/>
                  </a:cubicBezTo>
                  <a:cubicBezTo>
                    <a:pt x="20454" y="8844"/>
                    <a:pt x="20435" y="8899"/>
                    <a:pt x="20406" y="8934"/>
                  </a:cubicBezTo>
                  <a:cubicBezTo>
                    <a:pt x="20381" y="8965"/>
                    <a:pt x="20365" y="9086"/>
                    <a:pt x="20348" y="9214"/>
                  </a:cubicBezTo>
                  <a:cubicBezTo>
                    <a:pt x="20336" y="9303"/>
                    <a:pt x="20324" y="9394"/>
                    <a:pt x="20306" y="9469"/>
                  </a:cubicBezTo>
                  <a:cubicBezTo>
                    <a:pt x="20291" y="9535"/>
                    <a:pt x="20272" y="9579"/>
                    <a:pt x="20256" y="9618"/>
                  </a:cubicBezTo>
                  <a:cubicBezTo>
                    <a:pt x="20254" y="9622"/>
                    <a:pt x="20252" y="9626"/>
                    <a:pt x="20251" y="9630"/>
                  </a:cubicBezTo>
                  <a:cubicBezTo>
                    <a:pt x="20275" y="9715"/>
                    <a:pt x="20289" y="9830"/>
                    <a:pt x="20287" y="9929"/>
                  </a:cubicBezTo>
                  <a:lnTo>
                    <a:pt x="20283" y="10116"/>
                  </a:lnTo>
                  <a:lnTo>
                    <a:pt x="20230" y="10044"/>
                  </a:lnTo>
                  <a:cubicBezTo>
                    <a:pt x="20191" y="9991"/>
                    <a:pt x="20155" y="9926"/>
                    <a:pt x="20120" y="9863"/>
                  </a:cubicBezTo>
                  <a:cubicBezTo>
                    <a:pt x="20089" y="9807"/>
                    <a:pt x="20061" y="9756"/>
                    <a:pt x="20031" y="9712"/>
                  </a:cubicBezTo>
                  <a:cubicBezTo>
                    <a:pt x="19977" y="9633"/>
                    <a:pt x="19906" y="9612"/>
                    <a:pt x="19851" y="9603"/>
                  </a:cubicBezTo>
                  <a:lnTo>
                    <a:pt x="19837" y="9601"/>
                  </a:lnTo>
                  <a:cubicBezTo>
                    <a:pt x="19810" y="9601"/>
                    <a:pt x="19792" y="9618"/>
                    <a:pt x="19779" y="9653"/>
                  </a:cubicBezTo>
                  <a:cubicBezTo>
                    <a:pt x="19767" y="9686"/>
                    <a:pt x="19760" y="9736"/>
                    <a:pt x="19751" y="9799"/>
                  </a:cubicBezTo>
                  <a:cubicBezTo>
                    <a:pt x="19747" y="9830"/>
                    <a:pt x="19743" y="9859"/>
                    <a:pt x="19738" y="9887"/>
                  </a:cubicBezTo>
                  <a:cubicBezTo>
                    <a:pt x="19720" y="10002"/>
                    <a:pt x="19693" y="10019"/>
                    <a:pt x="19678" y="10019"/>
                  </a:cubicBezTo>
                  <a:cubicBezTo>
                    <a:pt x="19641" y="10019"/>
                    <a:pt x="19613" y="9912"/>
                    <a:pt x="19589" y="9817"/>
                  </a:cubicBezTo>
                  <a:cubicBezTo>
                    <a:pt x="19582" y="9793"/>
                    <a:pt x="19571" y="9748"/>
                    <a:pt x="19567" y="9739"/>
                  </a:cubicBezTo>
                  <a:cubicBezTo>
                    <a:pt x="19560" y="9745"/>
                    <a:pt x="19558" y="9766"/>
                    <a:pt x="19558" y="9791"/>
                  </a:cubicBezTo>
                  <a:cubicBezTo>
                    <a:pt x="19558" y="9800"/>
                    <a:pt x="19559" y="9811"/>
                    <a:pt x="19559" y="9823"/>
                  </a:cubicBezTo>
                  <a:cubicBezTo>
                    <a:pt x="19563" y="9907"/>
                    <a:pt x="19567" y="10003"/>
                    <a:pt x="19549" y="10073"/>
                  </a:cubicBezTo>
                  <a:cubicBezTo>
                    <a:pt x="19539" y="10110"/>
                    <a:pt x="19525" y="10130"/>
                    <a:pt x="19510" y="10130"/>
                  </a:cubicBezTo>
                  <a:cubicBezTo>
                    <a:pt x="19497" y="10130"/>
                    <a:pt x="19484" y="10116"/>
                    <a:pt x="19470" y="10085"/>
                  </a:cubicBezTo>
                  <a:cubicBezTo>
                    <a:pt x="19455" y="10055"/>
                    <a:pt x="19442" y="10019"/>
                    <a:pt x="19430" y="9983"/>
                  </a:cubicBezTo>
                  <a:cubicBezTo>
                    <a:pt x="19410" y="9929"/>
                    <a:pt x="19395" y="9886"/>
                    <a:pt x="19380" y="9886"/>
                  </a:cubicBezTo>
                  <a:cubicBezTo>
                    <a:pt x="19374" y="9886"/>
                    <a:pt x="19368" y="9890"/>
                    <a:pt x="19362" y="9899"/>
                  </a:cubicBezTo>
                  <a:cubicBezTo>
                    <a:pt x="19351" y="9912"/>
                    <a:pt x="19343" y="9938"/>
                    <a:pt x="19341" y="9966"/>
                  </a:cubicBezTo>
                  <a:cubicBezTo>
                    <a:pt x="19340" y="9977"/>
                    <a:pt x="19340" y="9995"/>
                    <a:pt x="19346" y="10018"/>
                  </a:cubicBezTo>
                  <a:cubicBezTo>
                    <a:pt x="19351" y="10034"/>
                    <a:pt x="19363" y="10050"/>
                    <a:pt x="19374" y="10064"/>
                  </a:cubicBezTo>
                  <a:cubicBezTo>
                    <a:pt x="19398" y="10097"/>
                    <a:pt x="19431" y="10142"/>
                    <a:pt x="19447" y="10262"/>
                  </a:cubicBezTo>
                  <a:cubicBezTo>
                    <a:pt x="19462" y="10375"/>
                    <a:pt x="19455" y="10469"/>
                    <a:pt x="19450" y="10537"/>
                  </a:cubicBezTo>
                  <a:cubicBezTo>
                    <a:pt x="19448" y="10561"/>
                    <a:pt x="19447" y="10577"/>
                    <a:pt x="19446" y="10595"/>
                  </a:cubicBezTo>
                  <a:cubicBezTo>
                    <a:pt x="19444" y="10642"/>
                    <a:pt x="19452" y="10707"/>
                    <a:pt x="19459" y="10770"/>
                  </a:cubicBezTo>
                  <a:lnTo>
                    <a:pt x="19464" y="10813"/>
                  </a:lnTo>
                  <a:cubicBezTo>
                    <a:pt x="19470" y="10832"/>
                    <a:pt x="19476" y="10852"/>
                    <a:pt x="19482" y="10872"/>
                  </a:cubicBezTo>
                  <a:cubicBezTo>
                    <a:pt x="19502" y="10938"/>
                    <a:pt x="19514" y="10975"/>
                    <a:pt x="19530" y="10981"/>
                  </a:cubicBezTo>
                  <a:cubicBezTo>
                    <a:pt x="19529" y="10981"/>
                    <a:pt x="19531" y="10978"/>
                    <a:pt x="19535" y="10971"/>
                  </a:cubicBezTo>
                  <a:cubicBezTo>
                    <a:pt x="19544" y="10956"/>
                    <a:pt x="19558" y="10932"/>
                    <a:pt x="19577" y="10932"/>
                  </a:cubicBezTo>
                  <a:cubicBezTo>
                    <a:pt x="19611" y="10942"/>
                    <a:pt x="19635" y="10989"/>
                    <a:pt x="19655" y="11027"/>
                  </a:cubicBezTo>
                  <a:cubicBezTo>
                    <a:pt x="19665" y="11047"/>
                    <a:pt x="19673" y="11062"/>
                    <a:pt x="19680" y="11072"/>
                  </a:cubicBezTo>
                  <a:cubicBezTo>
                    <a:pt x="19686" y="11079"/>
                    <a:pt x="19691" y="11085"/>
                    <a:pt x="19696" y="11090"/>
                  </a:cubicBezTo>
                  <a:cubicBezTo>
                    <a:pt x="19713" y="11108"/>
                    <a:pt x="19732" y="11128"/>
                    <a:pt x="19750" y="11174"/>
                  </a:cubicBezTo>
                  <a:cubicBezTo>
                    <a:pt x="19776" y="11240"/>
                    <a:pt x="19778" y="11345"/>
                    <a:pt x="19779" y="11415"/>
                  </a:cubicBezTo>
                  <a:cubicBezTo>
                    <a:pt x="19779" y="11432"/>
                    <a:pt x="19780" y="11466"/>
                    <a:pt x="19781" y="11477"/>
                  </a:cubicBezTo>
                  <a:cubicBezTo>
                    <a:pt x="19798" y="11532"/>
                    <a:pt x="19821" y="11603"/>
                    <a:pt x="19845" y="11643"/>
                  </a:cubicBezTo>
                  <a:cubicBezTo>
                    <a:pt x="19852" y="11653"/>
                    <a:pt x="19862" y="11656"/>
                    <a:pt x="19873" y="11659"/>
                  </a:cubicBezTo>
                  <a:cubicBezTo>
                    <a:pt x="19886" y="11662"/>
                    <a:pt x="19902" y="11666"/>
                    <a:pt x="19918" y="11685"/>
                  </a:cubicBezTo>
                  <a:cubicBezTo>
                    <a:pt x="19947" y="11719"/>
                    <a:pt x="19971" y="11799"/>
                    <a:pt x="19992" y="11869"/>
                  </a:cubicBezTo>
                  <a:cubicBezTo>
                    <a:pt x="19998" y="11892"/>
                    <a:pt x="20004" y="11911"/>
                    <a:pt x="20010" y="11927"/>
                  </a:cubicBezTo>
                  <a:cubicBezTo>
                    <a:pt x="20029" y="11972"/>
                    <a:pt x="20051" y="12024"/>
                    <a:pt x="20054" y="12112"/>
                  </a:cubicBezTo>
                  <a:cubicBezTo>
                    <a:pt x="20058" y="12201"/>
                    <a:pt x="20040" y="12269"/>
                    <a:pt x="20030" y="12309"/>
                  </a:cubicBezTo>
                  <a:lnTo>
                    <a:pt x="20015" y="12382"/>
                  </a:lnTo>
                  <a:lnTo>
                    <a:pt x="20004" y="12438"/>
                  </a:lnTo>
                  <a:lnTo>
                    <a:pt x="19970" y="12375"/>
                  </a:lnTo>
                  <a:cubicBezTo>
                    <a:pt x="19965" y="12366"/>
                    <a:pt x="19959" y="12354"/>
                    <a:pt x="19952" y="12340"/>
                  </a:cubicBezTo>
                  <a:cubicBezTo>
                    <a:pt x="19942" y="12318"/>
                    <a:pt x="19921" y="12275"/>
                    <a:pt x="19910" y="12262"/>
                  </a:cubicBezTo>
                  <a:cubicBezTo>
                    <a:pt x="19905" y="12320"/>
                    <a:pt x="19923" y="12436"/>
                    <a:pt x="19943" y="12493"/>
                  </a:cubicBezTo>
                  <a:lnTo>
                    <a:pt x="19959" y="12538"/>
                  </a:lnTo>
                  <a:cubicBezTo>
                    <a:pt x="19985" y="12611"/>
                    <a:pt x="20012" y="12687"/>
                    <a:pt x="20041" y="12724"/>
                  </a:cubicBezTo>
                  <a:lnTo>
                    <a:pt x="20048" y="12733"/>
                  </a:lnTo>
                  <a:cubicBezTo>
                    <a:pt x="20080" y="12772"/>
                    <a:pt x="20127" y="12832"/>
                    <a:pt x="20142" y="12960"/>
                  </a:cubicBezTo>
                  <a:cubicBezTo>
                    <a:pt x="20151" y="13038"/>
                    <a:pt x="20145" y="13118"/>
                    <a:pt x="20140" y="13183"/>
                  </a:cubicBezTo>
                  <a:cubicBezTo>
                    <a:pt x="20139" y="13204"/>
                    <a:pt x="20137" y="13218"/>
                    <a:pt x="20137" y="13231"/>
                  </a:cubicBezTo>
                  <a:lnTo>
                    <a:pt x="20133" y="13350"/>
                  </a:lnTo>
                  <a:lnTo>
                    <a:pt x="20095" y="13351"/>
                  </a:lnTo>
                  <a:cubicBezTo>
                    <a:pt x="20089" y="13351"/>
                    <a:pt x="20087" y="13349"/>
                    <a:pt x="20058" y="13321"/>
                  </a:cubicBezTo>
                  <a:lnTo>
                    <a:pt x="20050" y="13314"/>
                  </a:lnTo>
                  <a:cubicBezTo>
                    <a:pt x="20035" y="13299"/>
                    <a:pt x="20018" y="13283"/>
                    <a:pt x="20013" y="13280"/>
                  </a:cubicBezTo>
                  <a:cubicBezTo>
                    <a:pt x="19991" y="13281"/>
                    <a:pt x="19978" y="13300"/>
                    <a:pt x="19975" y="13309"/>
                  </a:cubicBezTo>
                  <a:cubicBezTo>
                    <a:pt x="19970" y="13329"/>
                    <a:pt x="19971" y="13401"/>
                    <a:pt x="19982" y="13475"/>
                  </a:cubicBezTo>
                  <a:cubicBezTo>
                    <a:pt x="19994" y="13550"/>
                    <a:pt x="20013" y="13598"/>
                    <a:pt x="20037" y="13658"/>
                  </a:cubicBezTo>
                  <a:cubicBezTo>
                    <a:pt x="20049" y="13689"/>
                    <a:pt x="20061" y="13721"/>
                    <a:pt x="20073" y="13757"/>
                  </a:cubicBezTo>
                  <a:cubicBezTo>
                    <a:pt x="20092" y="13814"/>
                    <a:pt x="20111" y="13872"/>
                    <a:pt x="20130" y="13928"/>
                  </a:cubicBezTo>
                  <a:lnTo>
                    <a:pt x="20218" y="14185"/>
                  </a:lnTo>
                  <a:lnTo>
                    <a:pt x="20100" y="14165"/>
                  </a:lnTo>
                  <a:cubicBezTo>
                    <a:pt x="20090" y="14164"/>
                    <a:pt x="20077" y="14159"/>
                    <a:pt x="20063" y="14153"/>
                  </a:cubicBezTo>
                  <a:cubicBezTo>
                    <a:pt x="20043" y="14145"/>
                    <a:pt x="20021" y="14137"/>
                    <a:pt x="20001" y="14137"/>
                  </a:cubicBezTo>
                  <a:cubicBezTo>
                    <a:pt x="19966" y="14137"/>
                    <a:pt x="19958" y="14164"/>
                    <a:pt x="19956" y="14170"/>
                  </a:cubicBezTo>
                  <a:cubicBezTo>
                    <a:pt x="19958" y="14194"/>
                    <a:pt x="19986" y="14257"/>
                    <a:pt x="19996" y="14281"/>
                  </a:cubicBezTo>
                  <a:cubicBezTo>
                    <a:pt x="20013" y="14319"/>
                    <a:pt x="20028" y="14355"/>
                    <a:pt x="20039" y="14399"/>
                  </a:cubicBezTo>
                  <a:cubicBezTo>
                    <a:pt x="20080" y="14568"/>
                    <a:pt x="20082" y="14863"/>
                    <a:pt x="20082" y="14896"/>
                  </a:cubicBezTo>
                  <a:cubicBezTo>
                    <a:pt x="20082" y="14986"/>
                    <a:pt x="20070" y="15051"/>
                    <a:pt x="20062" y="15099"/>
                  </a:cubicBezTo>
                  <a:cubicBezTo>
                    <a:pt x="20054" y="15140"/>
                    <a:pt x="20051" y="15168"/>
                    <a:pt x="20048" y="15196"/>
                  </a:cubicBezTo>
                  <a:cubicBezTo>
                    <a:pt x="20043" y="15242"/>
                    <a:pt x="20037" y="15290"/>
                    <a:pt x="20029" y="15334"/>
                  </a:cubicBezTo>
                  <a:cubicBezTo>
                    <a:pt x="20015" y="15407"/>
                    <a:pt x="19992" y="15448"/>
                    <a:pt x="19967" y="15448"/>
                  </a:cubicBezTo>
                  <a:cubicBezTo>
                    <a:pt x="19921" y="15448"/>
                    <a:pt x="19877" y="15317"/>
                    <a:pt x="19839" y="15189"/>
                  </a:cubicBezTo>
                  <a:lnTo>
                    <a:pt x="19804" y="15066"/>
                  </a:lnTo>
                  <a:cubicBezTo>
                    <a:pt x="19767" y="14936"/>
                    <a:pt x="19728" y="14801"/>
                    <a:pt x="19687" y="14689"/>
                  </a:cubicBezTo>
                  <a:cubicBezTo>
                    <a:pt x="19661" y="14620"/>
                    <a:pt x="19635" y="14554"/>
                    <a:pt x="19608" y="14489"/>
                  </a:cubicBezTo>
                  <a:cubicBezTo>
                    <a:pt x="19559" y="14369"/>
                    <a:pt x="19508" y="14245"/>
                    <a:pt x="19463" y="14094"/>
                  </a:cubicBezTo>
                  <a:cubicBezTo>
                    <a:pt x="19444" y="14026"/>
                    <a:pt x="19423" y="13965"/>
                    <a:pt x="19399" y="13902"/>
                  </a:cubicBezTo>
                  <a:cubicBezTo>
                    <a:pt x="19381" y="13854"/>
                    <a:pt x="19369" y="13800"/>
                    <a:pt x="19359" y="13756"/>
                  </a:cubicBezTo>
                  <a:cubicBezTo>
                    <a:pt x="19354" y="13734"/>
                    <a:pt x="19350" y="13712"/>
                    <a:pt x="19344" y="13691"/>
                  </a:cubicBezTo>
                  <a:cubicBezTo>
                    <a:pt x="19338" y="13669"/>
                    <a:pt x="19325" y="13643"/>
                    <a:pt x="19313" y="13619"/>
                  </a:cubicBezTo>
                  <a:cubicBezTo>
                    <a:pt x="19301" y="13594"/>
                    <a:pt x="19289" y="13569"/>
                    <a:pt x="19279" y="13543"/>
                  </a:cubicBezTo>
                  <a:cubicBezTo>
                    <a:pt x="19255" y="13479"/>
                    <a:pt x="19233" y="13410"/>
                    <a:pt x="19211" y="13342"/>
                  </a:cubicBezTo>
                  <a:cubicBezTo>
                    <a:pt x="19187" y="13270"/>
                    <a:pt x="19166" y="13204"/>
                    <a:pt x="19143" y="13144"/>
                  </a:cubicBezTo>
                  <a:cubicBezTo>
                    <a:pt x="19065" y="12935"/>
                    <a:pt x="18991" y="12677"/>
                    <a:pt x="18911" y="12334"/>
                  </a:cubicBezTo>
                  <a:cubicBezTo>
                    <a:pt x="18901" y="12290"/>
                    <a:pt x="18893" y="12243"/>
                    <a:pt x="18885" y="12194"/>
                  </a:cubicBezTo>
                  <a:lnTo>
                    <a:pt x="18875" y="12138"/>
                  </a:lnTo>
                  <a:cubicBezTo>
                    <a:pt x="18870" y="12111"/>
                    <a:pt x="18864" y="12088"/>
                    <a:pt x="18858" y="12064"/>
                  </a:cubicBezTo>
                  <a:cubicBezTo>
                    <a:pt x="18841" y="11995"/>
                    <a:pt x="18820" y="11913"/>
                    <a:pt x="18816" y="11794"/>
                  </a:cubicBezTo>
                  <a:cubicBezTo>
                    <a:pt x="18815" y="11756"/>
                    <a:pt x="18815" y="11719"/>
                    <a:pt x="18814" y="11681"/>
                  </a:cubicBezTo>
                  <a:cubicBezTo>
                    <a:pt x="18814" y="11585"/>
                    <a:pt x="18813" y="11504"/>
                    <a:pt x="18804" y="11433"/>
                  </a:cubicBezTo>
                  <a:cubicBezTo>
                    <a:pt x="18795" y="11367"/>
                    <a:pt x="18771" y="11264"/>
                    <a:pt x="18763" y="11249"/>
                  </a:cubicBezTo>
                  <a:lnTo>
                    <a:pt x="18745" y="11237"/>
                  </a:lnTo>
                  <a:lnTo>
                    <a:pt x="18749" y="11181"/>
                  </a:lnTo>
                  <a:lnTo>
                    <a:pt x="18753" y="10978"/>
                  </a:lnTo>
                  <a:lnTo>
                    <a:pt x="18774" y="10981"/>
                  </a:lnTo>
                  <a:cubicBezTo>
                    <a:pt x="18783" y="10983"/>
                    <a:pt x="18793" y="10984"/>
                    <a:pt x="18803" y="10984"/>
                  </a:cubicBezTo>
                  <a:cubicBezTo>
                    <a:pt x="18835" y="10984"/>
                    <a:pt x="18857" y="10968"/>
                    <a:pt x="18874" y="10931"/>
                  </a:cubicBezTo>
                  <a:cubicBezTo>
                    <a:pt x="18922" y="10829"/>
                    <a:pt x="18922" y="10701"/>
                    <a:pt x="18905" y="10433"/>
                  </a:cubicBezTo>
                  <a:cubicBezTo>
                    <a:pt x="18892" y="10232"/>
                    <a:pt x="18915" y="10044"/>
                    <a:pt x="18934" y="9893"/>
                  </a:cubicBezTo>
                  <a:lnTo>
                    <a:pt x="18942" y="9828"/>
                  </a:lnTo>
                  <a:cubicBezTo>
                    <a:pt x="18947" y="9797"/>
                    <a:pt x="18952" y="9756"/>
                    <a:pt x="18954" y="9730"/>
                  </a:cubicBezTo>
                  <a:cubicBezTo>
                    <a:pt x="18949" y="9705"/>
                    <a:pt x="18945" y="9690"/>
                    <a:pt x="18944" y="9686"/>
                  </a:cubicBezTo>
                  <a:lnTo>
                    <a:pt x="18928" y="9642"/>
                  </a:lnTo>
                  <a:lnTo>
                    <a:pt x="18939" y="9603"/>
                  </a:lnTo>
                  <a:lnTo>
                    <a:pt x="18919" y="9555"/>
                  </a:lnTo>
                  <a:lnTo>
                    <a:pt x="18931" y="9500"/>
                  </a:lnTo>
                  <a:cubicBezTo>
                    <a:pt x="18948" y="9425"/>
                    <a:pt x="18976" y="9385"/>
                    <a:pt x="18998" y="9354"/>
                  </a:cubicBezTo>
                  <a:cubicBezTo>
                    <a:pt x="19004" y="9345"/>
                    <a:pt x="19010" y="9338"/>
                    <a:pt x="19015" y="9330"/>
                  </a:cubicBezTo>
                  <a:cubicBezTo>
                    <a:pt x="19015" y="9330"/>
                    <a:pt x="19039" y="9286"/>
                    <a:pt x="19042" y="9281"/>
                  </a:cubicBezTo>
                  <a:cubicBezTo>
                    <a:pt x="19030" y="9228"/>
                    <a:pt x="19027" y="9181"/>
                    <a:pt x="19025" y="9151"/>
                  </a:cubicBezTo>
                  <a:cubicBezTo>
                    <a:pt x="19024" y="9134"/>
                    <a:pt x="19024" y="9131"/>
                    <a:pt x="19022" y="9124"/>
                  </a:cubicBezTo>
                  <a:cubicBezTo>
                    <a:pt x="19012" y="9122"/>
                    <a:pt x="19000" y="9107"/>
                    <a:pt x="18988" y="9077"/>
                  </a:cubicBezTo>
                  <a:cubicBezTo>
                    <a:pt x="18965" y="9015"/>
                    <a:pt x="18961" y="8940"/>
                    <a:pt x="18958" y="8894"/>
                  </a:cubicBezTo>
                  <a:cubicBezTo>
                    <a:pt x="18957" y="8879"/>
                    <a:pt x="18956" y="8867"/>
                    <a:pt x="18955" y="8860"/>
                  </a:cubicBezTo>
                  <a:cubicBezTo>
                    <a:pt x="18954" y="8853"/>
                    <a:pt x="18948" y="8842"/>
                    <a:pt x="18944" y="8836"/>
                  </a:cubicBezTo>
                  <a:lnTo>
                    <a:pt x="18934" y="8815"/>
                  </a:lnTo>
                  <a:cubicBezTo>
                    <a:pt x="18935" y="8839"/>
                    <a:pt x="18936" y="8867"/>
                    <a:pt x="18936" y="8898"/>
                  </a:cubicBezTo>
                  <a:lnTo>
                    <a:pt x="18938" y="9116"/>
                  </a:lnTo>
                  <a:lnTo>
                    <a:pt x="18877" y="9026"/>
                  </a:lnTo>
                  <a:cubicBezTo>
                    <a:pt x="18868" y="9012"/>
                    <a:pt x="18854" y="9003"/>
                    <a:pt x="18842" y="9003"/>
                  </a:cubicBezTo>
                  <a:cubicBezTo>
                    <a:pt x="18829" y="9003"/>
                    <a:pt x="18818" y="9012"/>
                    <a:pt x="18812" y="9026"/>
                  </a:cubicBezTo>
                  <a:cubicBezTo>
                    <a:pt x="18802" y="9048"/>
                    <a:pt x="18800" y="9069"/>
                    <a:pt x="18795" y="9131"/>
                  </a:cubicBezTo>
                  <a:cubicBezTo>
                    <a:pt x="18792" y="9161"/>
                    <a:pt x="18789" y="9192"/>
                    <a:pt x="18785" y="9223"/>
                  </a:cubicBezTo>
                  <a:cubicBezTo>
                    <a:pt x="18781" y="9258"/>
                    <a:pt x="18778" y="9297"/>
                    <a:pt x="18776" y="9336"/>
                  </a:cubicBezTo>
                  <a:cubicBezTo>
                    <a:pt x="18774" y="9368"/>
                    <a:pt x="18767" y="9456"/>
                    <a:pt x="18767" y="9456"/>
                  </a:cubicBezTo>
                  <a:lnTo>
                    <a:pt x="18764" y="9494"/>
                  </a:lnTo>
                  <a:lnTo>
                    <a:pt x="18741" y="9515"/>
                  </a:lnTo>
                  <a:cubicBezTo>
                    <a:pt x="18736" y="9520"/>
                    <a:pt x="18731" y="9531"/>
                    <a:pt x="18723" y="9550"/>
                  </a:cubicBezTo>
                  <a:cubicBezTo>
                    <a:pt x="18717" y="9567"/>
                    <a:pt x="18710" y="9584"/>
                    <a:pt x="18702" y="9598"/>
                  </a:cubicBezTo>
                  <a:lnTo>
                    <a:pt x="18671" y="9657"/>
                  </a:lnTo>
                  <a:lnTo>
                    <a:pt x="18649" y="9565"/>
                  </a:lnTo>
                  <a:cubicBezTo>
                    <a:pt x="18631" y="9493"/>
                    <a:pt x="18617" y="9421"/>
                    <a:pt x="18602" y="9346"/>
                  </a:cubicBezTo>
                  <a:cubicBezTo>
                    <a:pt x="18594" y="9361"/>
                    <a:pt x="18585" y="9377"/>
                    <a:pt x="18573" y="9386"/>
                  </a:cubicBezTo>
                  <a:lnTo>
                    <a:pt x="18534" y="9420"/>
                  </a:lnTo>
                  <a:lnTo>
                    <a:pt x="18522" y="9292"/>
                  </a:lnTo>
                  <a:cubicBezTo>
                    <a:pt x="18520" y="9259"/>
                    <a:pt x="18516" y="9218"/>
                    <a:pt x="18514" y="9207"/>
                  </a:cubicBezTo>
                  <a:cubicBezTo>
                    <a:pt x="18514" y="9207"/>
                    <a:pt x="18512" y="9203"/>
                    <a:pt x="18508" y="9197"/>
                  </a:cubicBezTo>
                  <a:cubicBezTo>
                    <a:pt x="18498" y="9181"/>
                    <a:pt x="18481" y="9154"/>
                    <a:pt x="18468" y="9087"/>
                  </a:cubicBezTo>
                  <a:cubicBezTo>
                    <a:pt x="18459" y="9040"/>
                    <a:pt x="18453" y="8995"/>
                    <a:pt x="18447" y="8954"/>
                  </a:cubicBezTo>
                  <a:cubicBezTo>
                    <a:pt x="18437" y="8877"/>
                    <a:pt x="18437" y="8877"/>
                    <a:pt x="18427" y="8877"/>
                  </a:cubicBezTo>
                  <a:cubicBezTo>
                    <a:pt x="18427" y="8877"/>
                    <a:pt x="18408" y="8881"/>
                    <a:pt x="18405" y="8881"/>
                  </a:cubicBezTo>
                  <a:cubicBezTo>
                    <a:pt x="18379" y="8881"/>
                    <a:pt x="18354" y="8854"/>
                    <a:pt x="18333" y="8830"/>
                  </a:cubicBezTo>
                  <a:cubicBezTo>
                    <a:pt x="18316" y="8812"/>
                    <a:pt x="18300" y="8794"/>
                    <a:pt x="18287" y="8794"/>
                  </a:cubicBezTo>
                  <a:cubicBezTo>
                    <a:pt x="18260" y="8807"/>
                    <a:pt x="18238" y="8812"/>
                    <a:pt x="18217" y="8816"/>
                  </a:cubicBezTo>
                  <a:cubicBezTo>
                    <a:pt x="18202" y="8819"/>
                    <a:pt x="18189" y="8821"/>
                    <a:pt x="18176" y="8826"/>
                  </a:cubicBezTo>
                  <a:lnTo>
                    <a:pt x="18154" y="8834"/>
                  </a:lnTo>
                  <a:cubicBezTo>
                    <a:pt x="18127" y="8844"/>
                    <a:pt x="18103" y="8853"/>
                    <a:pt x="18079" y="8872"/>
                  </a:cubicBezTo>
                  <a:cubicBezTo>
                    <a:pt x="18076" y="8927"/>
                    <a:pt x="18080" y="8997"/>
                    <a:pt x="18084" y="9070"/>
                  </a:cubicBezTo>
                  <a:cubicBezTo>
                    <a:pt x="18088" y="9164"/>
                    <a:pt x="18093" y="9260"/>
                    <a:pt x="18089" y="9361"/>
                  </a:cubicBezTo>
                  <a:cubicBezTo>
                    <a:pt x="18084" y="9467"/>
                    <a:pt x="18068" y="9540"/>
                    <a:pt x="18056" y="9598"/>
                  </a:cubicBezTo>
                  <a:cubicBezTo>
                    <a:pt x="18050" y="9627"/>
                    <a:pt x="18045" y="9651"/>
                    <a:pt x="18041" y="9679"/>
                  </a:cubicBezTo>
                  <a:cubicBezTo>
                    <a:pt x="18031" y="9745"/>
                    <a:pt x="18035" y="9845"/>
                    <a:pt x="18051" y="9907"/>
                  </a:cubicBezTo>
                  <a:cubicBezTo>
                    <a:pt x="18056" y="9921"/>
                    <a:pt x="18082" y="9947"/>
                    <a:pt x="18108" y="9953"/>
                  </a:cubicBezTo>
                  <a:cubicBezTo>
                    <a:pt x="18115" y="9954"/>
                    <a:pt x="18121" y="9954"/>
                    <a:pt x="18127" y="9954"/>
                  </a:cubicBezTo>
                  <a:lnTo>
                    <a:pt x="18136" y="9954"/>
                  </a:lnTo>
                  <a:cubicBezTo>
                    <a:pt x="18163" y="9954"/>
                    <a:pt x="18189" y="9959"/>
                    <a:pt x="18220" y="10019"/>
                  </a:cubicBezTo>
                  <a:cubicBezTo>
                    <a:pt x="18248" y="10073"/>
                    <a:pt x="18269" y="10142"/>
                    <a:pt x="18290" y="10209"/>
                  </a:cubicBezTo>
                  <a:lnTo>
                    <a:pt x="18317" y="10296"/>
                  </a:lnTo>
                  <a:lnTo>
                    <a:pt x="18261" y="10482"/>
                  </a:lnTo>
                  <a:lnTo>
                    <a:pt x="18247" y="10451"/>
                  </a:lnTo>
                  <a:cubicBezTo>
                    <a:pt x="18246" y="10451"/>
                    <a:pt x="18233" y="10440"/>
                    <a:pt x="18176" y="10440"/>
                  </a:cubicBezTo>
                  <a:lnTo>
                    <a:pt x="18141" y="10439"/>
                  </a:lnTo>
                  <a:cubicBezTo>
                    <a:pt x="18101" y="10439"/>
                    <a:pt x="18063" y="10450"/>
                    <a:pt x="18034" y="10470"/>
                  </a:cubicBezTo>
                  <a:cubicBezTo>
                    <a:pt x="18011" y="10486"/>
                    <a:pt x="17989" y="10505"/>
                    <a:pt x="17967" y="10524"/>
                  </a:cubicBezTo>
                  <a:cubicBezTo>
                    <a:pt x="17934" y="10553"/>
                    <a:pt x="17897" y="10585"/>
                    <a:pt x="17859" y="10604"/>
                  </a:cubicBezTo>
                  <a:cubicBezTo>
                    <a:pt x="17849" y="10609"/>
                    <a:pt x="17838" y="10612"/>
                    <a:pt x="17828" y="10612"/>
                  </a:cubicBezTo>
                  <a:cubicBezTo>
                    <a:pt x="17774" y="10612"/>
                    <a:pt x="17735" y="10536"/>
                    <a:pt x="17694" y="10456"/>
                  </a:cubicBezTo>
                  <a:lnTo>
                    <a:pt x="17593" y="10260"/>
                  </a:lnTo>
                  <a:lnTo>
                    <a:pt x="17681" y="10203"/>
                  </a:lnTo>
                  <a:cubicBezTo>
                    <a:pt x="17618" y="10124"/>
                    <a:pt x="17552" y="10104"/>
                    <a:pt x="17483" y="10083"/>
                  </a:cubicBezTo>
                  <a:cubicBezTo>
                    <a:pt x="17475" y="10080"/>
                    <a:pt x="17465" y="10075"/>
                    <a:pt x="17454" y="10070"/>
                  </a:cubicBezTo>
                  <a:cubicBezTo>
                    <a:pt x="17434" y="10060"/>
                    <a:pt x="17411" y="10049"/>
                    <a:pt x="17391" y="10049"/>
                  </a:cubicBezTo>
                  <a:cubicBezTo>
                    <a:pt x="17389" y="10049"/>
                    <a:pt x="17388" y="10049"/>
                    <a:pt x="17386" y="10050"/>
                  </a:cubicBezTo>
                  <a:cubicBezTo>
                    <a:pt x="17386" y="10051"/>
                    <a:pt x="17438" y="10277"/>
                    <a:pt x="17438" y="10277"/>
                  </a:cubicBezTo>
                  <a:lnTo>
                    <a:pt x="17361" y="10292"/>
                  </a:lnTo>
                  <a:cubicBezTo>
                    <a:pt x="17349" y="10295"/>
                    <a:pt x="17336" y="10296"/>
                    <a:pt x="17324" y="10296"/>
                  </a:cubicBezTo>
                  <a:cubicBezTo>
                    <a:pt x="17284" y="10296"/>
                    <a:pt x="17245" y="10284"/>
                    <a:pt x="17206" y="10273"/>
                  </a:cubicBezTo>
                  <a:cubicBezTo>
                    <a:pt x="17169" y="10262"/>
                    <a:pt x="17134" y="10251"/>
                    <a:pt x="17098" y="10251"/>
                  </a:cubicBezTo>
                  <a:cubicBezTo>
                    <a:pt x="17071" y="10250"/>
                    <a:pt x="17044" y="10245"/>
                    <a:pt x="17017" y="10239"/>
                  </a:cubicBezTo>
                  <a:cubicBezTo>
                    <a:pt x="16988" y="10234"/>
                    <a:pt x="16960" y="10229"/>
                    <a:pt x="16933" y="10229"/>
                  </a:cubicBezTo>
                  <a:cubicBezTo>
                    <a:pt x="16933" y="10229"/>
                    <a:pt x="16920" y="10229"/>
                    <a:pt x="16920" y="10229"/>
                  </a:cubicBezTo>
                  <a:cubicBezTo>
                    <a:pt x="16889" y="10229"/>
                    <a:pt x="16858" y="10229"/>
                    <a:pt x="16828" y="10233"/>
                  </a:cubicBezTo>
                  <a:cubicBezTo>
                    <a:pt x="16812" y="10235"/>
                    <a:pt x="16796" y="10241"/>
                    <a:pt x="16780" y="10246"/>
                  </a:cubicBezTo>
                  <a:cubicBezTo>
                    <a:pt x="16753" y="10255"/>
                    <a:pt x="16728" y="10264"/>
                    <a:pt x="16703" y="10264"/>
                  </a:cubicBezTo>
                  <a:cubicBezTo>
                    <a:pt x="16687" y="10263"/>
                    <a:pt x="16675" y="10261"/>
                    <a:pt x="16661" y="10259"/>
                  </a:cubicBezTo>
                  <a:cubicBezTo>
                    <a:pt x="16643" y="10256"/>
                    <a:pt x="16623" y="10253"/>
                    <a:pt x="16601" y="10253"/>
                  </a:cubicBezTo>
                  <a:cubicBezTo>
                    <a:pt x="16472" y="10253"/>
                    <a:pt x="16469" y="10381"/>
                    <a:pt x="16468" y="10435"/>
                  </a:cubicBezTo>
                  <a:cubicBezTo>
                    <a:pt x="16465" y="10557"/>
                    <a:pt x="16463" y="10644"/>
                    <a:pt x="16429" y="10748"/>
                  </a:cubicBezTo>
                  <a:cubicBezTo>
                    <a:pt x="16424" y="10762"/>
                    <a:pt x="16410" y="10805"/>
                    <a:pt x="16409" y="10819"/>
                  </a:cubicBezTo>
                  <a:cubicBezTo>
                    <a:pt x="16412" y="10844"/>
                    <a:pt x="16416" y="10862"/>
                    <a:pt x="16419" y="10879"/>
                  </a:cubicBezTo>
                  <a:cubicBezTo>
                    <a:pt x="16430" y="10933"/>
                    <a:pt x="16443" y="11000"/>
                    <a:pt x="16444" y="11105"/>
                  </a:cubicBezTo>
                  <a:lnTo>
                    <a:pt x="16444" y="11174"/>
                  </a:lnTo>
                  <a:lnTo>
                    <a:pt x="16428" y="11216"/>
                  </a:lnTo>
                  <a:cubicBezTo>
                    <a:pt x="16408" y="11266"/>
                    <a:pt x="16395" y="11332"/>
                    <a:pt x="16380" y="11409"/>
                  </a:cubicBezTo>
                  <a:cubicBezTo>
                    <a:pt x="16372" y="11453"/>
                    <a:pt x="16363" y="11497"/>
                    <a:pt x="16354" y="11541"/>
                  </a:cubicBezTo>
                  <a:lnTo>
                    <a:pt x="16346" y="11573"/>
                  </a:lnTo>
                  <a:cubicBezTo>
                    <a:pt x="16336" y="11614"/>
                    <a:pt x="16328" y="11647"/>
                    <a:pt x="16326" y="11681"/>
                  </a:cubicBezTo>
                  <a:cubicBezTo>
                    <a:pt x="16324" y="11705"/>
                    <a:pt x="16325" y="11738"/>
                    <a:pt x="16326" y="11772"/>
                  </a:cubicBezTo>
                  <a:cubicBezTo>
                    <a:pt x="16327" y="11811"/>
                    <a:pt x="16328" y="11845"/>
                    <a:pt x="16327" y="11880"/>
                  </a:cubicBezTo>
                  <a:cubicBezTo>
                    <a:pt x="16324" y="12117"/>
                    <a:pt x="16280" y="12311"/>
                    <a:pt x="16241" y="12483"/>
                  </a:cubicBezTo>
                  <a:cubicBezTo>
                    <a:pt x="16226" y="12550"/>
                    <a:pt x="16211" y="12615"/>
                    <a:pt x="16199" y="12681"/>
                  </a:cubicBezTo>
                  <a:lnTo>
                    <a:pt x="16194" y="12711"/>
                  </a:lnTo>
                  <a:cubicBezTo>
                    <a:pt x="16185" y="12758"/>
                    <a:pt x="16181" y="12787"/>
                    <a:pt x="16181" y="12798"/>
                  </a:cubicBezTo>
                  <a:cubicBezTo>
                    <a:pt x="16209" y="12850"/>
                    <a:pt x="16257" y="12878"/>
                    <a:pt x="16292" y="12882"/>
                  </a:cubicBezTo>
                  <a:cubicBezTo>
                    <a:pt x="16305" y="12881"/>
                    <a:pt x="16315" y="12878"/>
                    <a:pt x="16325" y="12874"/>
                  </a:cubicBezTo>
                  <a:cubicBezTo>
                    <a:pt x="16340" y="12869"/>
                    <a:pt x="16354" y="12864"/>
                    <a:pt x="16367" y="12864"/>
                  </a:cubicBezTo>
                  <a:cubicBezTo>
                    <a:pt x="16396" y="12864"/>
                    <a:pt x="16418" y="12884"/>
                    <a:pt x="16438" y="12926"/>
                  </a:cubicBezTo>
                  <a:cubicBezTo>
                    <a:pt x="16468" y="12988"/>
                    <a:pt x="16486" y="13093"/>
                    <a:pt x="16501" y="13186"/>
                  </a:cubicBezTo>
                  <a:cubicBezTo>
                    <a:pt x="16517" y="13276"/>
                    <a:pt x="16531" y="13361"/>
                    <a:pt x="16548" y="13371"/>
                  </a:cubicBezTo>
                  <a:cubicBezTo>
                    <a:pt x="16549" y="13370"/>
                    <a:pt x="16565" y="13350"/>
                    <a:pt x="16572" y="13341"/>
                  </a:cubicBezTo>
                  <a:cubicBezTo>
                    <a:pt x="16592" y="13316"/>
                    <a:pt x="16612" y="13290"/>
                    <a:pt x="16632" y="13290"/>
                  </a:cubicBezTo>
                  <a:cubicBezTo>
                    <a:pt x="16650" y="13290"/>
                    <a:pt x="16665" y="13308"/>
                    <a:pt x="16676" y="13344"/>
                  </a:cubicBezTo>
                  <a:cubicBezTo>
                    <a:pt x="16690" y="13385"/>
                    <a:pt x="16696" y="13453"/>
                    <a:pt x="16692" y="13542"/>
                  </a:cubicBezTo>
                  <a:cubicBezTo>
                    <a:pt x="16706" y="13541"/>
                    <a:pt x="16711" y="13533"/>
                    <a:pt x="16711" y="13533"/>
                  </a:cubicBezTo>
                  <a:cubicBezTo>
                    <a:pt x="16710" y="13524"/>
                    <a:pt x="16716" y="13412"/>
                    <a:pt x="16714" y="13382"/>
                  </a:cubicBezTo>
                  <a:cubicBezTo>
                    <a:pt x="16713" y="13369"/>
                    <a:pt x="16705" y="13300"/>
                    <a:pt x="16701" y="13285"/>
                  </a:cubicBezTo>
                  <a:lnTo>
                    <a:pt x="16688" y="13234"/>
                  </a:lnTo>
                  <a:lnTo>
                    <a:pt x="16707" y="13180"/>
                  </a:lnTo>
                  <a:lnTo>
                    <a:pt x="16706" y="13053"/>
                  </a:lnTo>
                  <a:lnTo>
                    <a:pt x="16738" y="13051"/>
                  </a:lnTo>
                  <a:cubicBezTo>
                    <a:pt x="16760" y="13051"/>
                    <a:pt x="16782" y="13060"/>
                    <a:pt x="16804" y="13070"/>
                  </a:cubicBezTo>
                  <a:cubicBezTo>
                    <a:pt x="16820" y="13078"/>
                    <a:pt x="16835" y="13084"/>
                    <a:pt x="16850" y="13087"/>
                  </a:cubicBezTo>
                  <a:lnTo>
                    <a:pt x="16868" y="13089"/>
                  </a:lnTo>
                  <a:cubicBezTo>
                    <a:pt x="16890" y="13091"/>
                    <a:pt x="16913" y="13094"/>
                    <a:pt x="16935" y="13106"/>
                  </a:cubicBezTo>
                  <a:cubicBezTo>
                    <a:pt x="16992" y="13135"/>
                    <a:pt x="17025" y="13228"/>
                    <a:pt x="17054" y="13311"/>
                  </a:cubicBezTo>
                  <a:cubicBezTo>
                    <a:pt x="17073" y="13365"/>
                    <a:pt x="17090" y="13412"/>
                    <a:pt x="17112" y="13440"/>
                  </a:cubicBezTo>
                  <a:cubicBezTo>
                    <a:pt x="17134" y="13468"/>
                    <a:pt x="17156" y="13502"/>
                    <a:pt x="17178" y="13536"/>
                  </a:cubicBezTo>
                  <a:cubicBezTo>
                    <a:pt x="17217" y="13595"/>
                    <a:pt x="17256" y="13656"/>
                    <a:pt x="17291" y="13678"/>
                  </a:cubicBezTo>
                  <a:cubicBezTo>
                    <a:pt x="17331" y="13703"/>
                    <a:pt x="17359" y="13787"/>
                    <a:pt x="17367" y="13903"/>
                  </a:cubicBezTo>
                  <a:cubicBezTo>
                    <a:pt x="17370" y="13945"/>
                    <a:pt x="17368" y="13982"/>
                    <a:pt x="17366" y="14008"/>
                  </a:cubicBezTo>
                  <a:cubicBezTo>
                    <a:pt x="17370" y="14019"/>
                    <a:pt x="17374" y="14030"/>
                    <a:pt x="17377" y="14042"/>
                  </a:cubicBezTo>
                  <a:cubicBezTo>
                    <a:pt x="17389" y="14083"/>
                    <a:pt x="17397" y="14129"/>
                    <a:pt x="17406" y="14176"/>
                  </a:cubicBezTo>
                  <a:cubicBezTo>
                    <a:pt x="17414" y="14220"/>
                    <a:pt x="17422" y="14260"/>
                    <a:pt x="17431" y="14287"/>
                  </a:cubicBezTo>
                  <a:cubicBezTo>
                    <a:pt x="17438" y="14305"/>
                    <a:pt x="17445" y="14318"/>
                    <a:pt x="17452" y="14331"/>
                  </a:cubicBezTo>
                  <a:cubicBezTo>
                    <a:pt x="17471" y="14368"/>
                    <a:pt x="17495" y="14414"/>
                    <a:pt x="17510" y="14505"/>
                  </a:cubicBezTo>
                  <a:cubicBezTo>
                    <a:pt x="17528" y="14617"/>
                    <a:pt x="17526" y="14735"/>
                    <a:pt x="17524" y="14829"/>
                  </a:cubicBezTo>
                  <a:cubicBezTo>
                    <a:pt x="17524" y="14857"/>
                    <a:pt x="17523" y="14885"/>
                    <a:pt x="17523" y="14911"/>
                  </a:cubicBezTo>
                  <a:cubicBezTo>
                    <a:pt x="17524" y="15049"/>
                    <a:pt x="17548" y="15250"/>
                    <a:pt x="17572" y="15388"/>
                  </a:cubicBezTo>
                  <a:cubicBezTo>
                    <a:pt x="17585" y="15462"/>
                    <a:pt x="17603" y="15528"/>
                    <a:pt x="17622" y="15597"/>
                  </a:cubicBezTo>
                  <a:cubicBezTo>
                    <a:pt x="17640" y="15666"/>
                    <a:pt x="17661" y="15743"/>
                    <a:pt x="17677" y="15833"/>
                  </a:cubicBezTo>
                  <a:cubicBezTo>
                    <a:pt x="17686" y="15880"/>
                    <a:pt x="17696" y="15926"/>
                    <a:pt x="17705" y="15973"/>
                  </a:cubicBezTo>
                  <a:cubicBezTo>
                    <a:pt x="17724" y="16063"/>
                    <a:pt x="17743" y="16156"/>
                    <a:pt x="17757" y="16255"/>
                  </a:cubicBezTo>
                  <a:cubicBezTo>
                    <a:pt x="17765" y="16312"/>
                    <a:pt x="17774" y="16369"/>
                    <a:pt x="17783" y="16426"/>
                  </a:cubicBezTo>
                  <a:cubicBezTo>
                    <a:pt x="17799" y="16526"/>
                    <a:pt x="17816" y="16638"/>
                    <a:pt x="17830" y="16749"/>
                  </a:cubicBezTo>
                  <a:cubicBezTo>
                    <a:pt x="17848" y="16903"/>
                    <a:pt x="17829" y="17045"/>
                    <a:pt x="17815" y="17159"/>
                  </a:cubicBezTo>
                  <a:cubicBezTo>
                    <a:pt x="17808" y="17206"/>
                    <a:pt x="17803" y="17251"/>
                    <a:pt x="17800" y="17289"/>
                  </a:cubicBezTo>
                  <a:cubicBezTo>
                    <a:pt x="17797" y="17344"/>
                    <a:pt x="17796" y="17401"/>
                    <a:pt x="17794" y="17458"/>
                  </a:cubicBezTo>
                  <a:cubicBezTo>
                    <a:pt x="17792" y="17542"/>
                    <a:pt x="17790" y="17628"/>
                    <a:pt x="17783" y="17715"/>
                  </a:cubicBezTo>
                  <a:cubicBezTo>
                    <a:pt x="17774" y="17816"/>
                    <a:pt x="17780" y="17909"/>
                    <a:pt x="17788" y="18025"/>
                  </a:cubicBezTo>
                  <a:cubicBezTo>
                    <a:pt x="17792" y="18093"/>
                    <a:pt x="17797" y="18159"/>
                    <a:pt x="17799" y="18228"/>
                  </a:cubicBezTo>
                  <a:cubicBezTo>
                    <a:pt x="17805" y="18444"/>
                    <a:pt x="17791" y="18640"/>
                    <a:pt x="17756" y="18825"/>
                  </a:cubicBezTo>
                  <a:cubicBezTo>
                    <a:pt x="17740" y="18910"/>
                    <a:pt x="17735" y="19011"/>
                    <a:pt x="17730" y="19117"/>
                  </a:cubicBezTo>
                  <a:cubicBezTo>
                    <a:pt x="17725" y="19224"/>
                    <a:pt x="17719" y="19334"/>
                    <a:pt x="17703" y="19444"/>
                  </a:cubicBezTo>
                  <a:cubicBezTo>
                    <a:pt x="17700" y="19467"/>
                    <a:pt x="17696" y="19489"/>
                    <a:pt x="17693" y="19511"/>
                  </a:cubicBezTo>
                  <a:cubicBezTo>
                    <a:pt x="17684" y="19561"/>
                    <a:pt x="17678" y="19598"/>
                    <a:pt x="17677" y="19637"/>
                  </a:cubicBezTo>
                  <a:cubicBezTo>
                    <a:pt x="17676" y="19669"/>
                    <a:pt x="17677" y="19706"/>
                    <a:pt x="17678" y="19746"/>
                  </a:cubicBezTo>
                  <a:cubicBezTo>
                    <a:pt x="17680" y="19824"/>
                    <a:pt x="17682" y="19909"/>
                    <a:pt x="17674" y="19993"/>
                  </a:cubicBezTo>
                  <a:cubicBezTo>
                    <a:pt x="17663" y="20104"/>
                    <a:pt x="17636" y="20195"/>
                    <a:pt x="17611" y="20270"/>
                  </a:cubicBezTo>
                  <a:cubicBezTo>
                    <a:pt x="17602" y="20296"/>
                    <a:pt x="17595" y="20330"/>
                    <a:pt x="17587" y="20370"/>
                  </a:cubicBezTo>
                  <a:cubicBezTo>
                    <a:pt x="17571" y="20448"/>
                    <a:pt x="17552" y="20544"/>
                    <a:pt x="17511" y="20595"/>
                  </a:cubicBezTo>
                  <a:cubicBezTo>
                    <a:pt x="17491" y="20620"/>
                    <a:pt x="17470" y="20639"/>
                    <a:pt x="17448" y="20656"/>
                  </a:cubicBezTo>
                  <a:cubicBezTo>
                    <a:pt x="17446" y="20659"/>
                    <a:pt x="17442" y="20663"/>
                    <a:pt x="17438" y="20667"/>
                  </a:cubicBezTo>
                  <a:cubicBezTo>
                    <a:pt x="17419" y="20688"/>
                    <a:pt x="17397" y="20710"/>
                    <a:pt x="17379" y="20710"/>
                  </a:cubicBezTo>
                  <a:lnTo>
                    <a:pt x="17363" y="20704"/>
                  </a:lnTo>
                  <a:cubicBezTo>
                    <a:pt x="17343" y="20685"/>
                    <a:pt x="17330" y="20648"/>
                    <a:pt x="17322" y="20624"/>
                  </a:cubicBezTo>
                  <a:cubicBezTo>
                    <a:pt x="17319" y="20615"/>
                    <a:pt x="17315" y="20605"/>
                    <a:pt x="17314" y="20602"/>
                  </a:cubicBezTo>
                  <a:cubicBezTo>
                    <a:pt x="17311" y="20599"/>
                    <a:pt x="17307" y="20597"/>
                    <a:pt x="17300" y="20597"/>
                  </a:cubicBezTo>
                  <a:lnTo>
                    <a:pt x="17272" y="20600"/>
                  </a:lnTo>
                  <a:cubicBezTo>
                    <a:pt x="17230" y="20600"/>
                    <a:pt x="17202" y="20542"/>
                    <a:pt x="17188" y="20427"/>
                  </a:cubicBezTo>
                  <a:cubicBezTo>
                    <a:pt x="17180" y="20357"/>
                    <a:pt x="17180" y="20357"/>
                    <a:pt x="17168" y="20338"/>
                  </a:cubicBezTo>
                  <a:cubicBezTo>
                    <a:pt x="17167" y="20336"/>
                    <a:pt x="17166" y="20334"/>
                    <a:pt x="17165" y="20332"/>
                  </a:cubicBezTo>
                  <a:cubicBezTo>
                    <a:pt x="17165" y="20334"/>
                    <a:pt x="17165" y="20336"/>
                    <a:pt x="17165" y="20338"/>
                  </a:cubicBezTo>
                  <a:cubicBezTo>
                    <a:pt x="17154" y="20474"/>
                    <a:pt x="17137" y="20680"/>
                    <a:pt x="17062" y="20710"/>
                  </a:cubicBezTo>
                  <a:cubicBezTo>
                    <a:pt x="17055" y="20714"/>
                    <a:pt x="17047" y="20715"/>
                    <a:pt x="17040" y="20715"/>
                  </a:cubicBezTo>
                  <a:cubicBezTo>
                    <a:pt x="17015" y="20715"/>
                    <a:pt x="16989" y="20699"/>
                    <a:pt x="16964" y="20668"/>
                  </a:cubicBezTo>
                  <a:lnTo>
                    <a:pt x="16912" y="20605"/>
                  </a:lnTo>
                  <a:lnTo>
                    <a:pt x="16945" y="20459"/>
                  </a:lnTo>
                  <a:cubicBezTo>
                    <a:pt x="16949" y="20444"/>
                    <a:pt x="16954" y="20421"/>
                    <a:pt x="16964" y="20404"/>
                  </a:cubicBezTo>
                  <a:cubicBezTo>
                    <a:pt x="16973" y="20385"/>
                    <a:pt x="16984" y="20373"/>
                    <a:pt x="16994" y="20365"/>
                  </a:cubicBezTo>
                  <a:cubicBezTo>
                    <a:pt x="16995" y="20290"/>
                    <a:pt x="16995" y="20199"/>
                    <a:pt x="16987" y="20168"/>
                  </a:cubicBezTo>
                  <a:cubicBezTo>
                    <a:pt x="16984" y="20154"/>
                    <a:pt x="16979" y="20140"/>
                    <a:pt x="16975" y="20127"/>
                  </a:cubicBezTo>
                  <a:cubicBezTo>
                    <a:pt x="16966" y="20099"/>
                    <a:pt x="16956" y="20070"/>
                    <a:pt x="16949" y="20032"/>
                  </a:cubicBezTo>
                  <a:cubicBezTo>
                    <a:pt x="16939" y="19985"/>
                    <a:pt x="16934" y="19933"/>
                    <a:pt x="16929" y="19888"/>
                  </a:cubicBezTo>
                  <a:cubicBezTo>
                    <a:pt x="16927" y="19867"/>
                    <a:pt x="16925" y="19851"/>
                    <a:pt x="16923" y="19836"/>
                  </a:cubicBezTo>
                  <a:cubicBezTo>
                    <a:pt x="16911" y="19742"/>
                    <a:pt x="16895" y="19638"/>
                    <a:pt x="16871" y="19577"/>
                  </a:cubicBezTo>
                  <a:cubicBezTo>
                    <a:pt x="16855" y="19537"/>
                    <a:pt x="16841" y="19493"/>
                    <a:pt x="16826" y="19439"/>
                  </a:cubicBezTo>
                  <a:lnTo>
                    <a:pt x="16820" y="19417"/>
                  </a:lnTo>
                  <a:cubicBezTo>
                    <a:pt x="16816" y="19405"/>
                    <a:pt x="16812" y="19393"/>
                    <a:pt x="16808" y="19381"/>
                  </a:cubicBezTo>
                  <a:cubicBezTo>
                    <a:pt x="16796" y="19346"/>
                    <a:pt x="16782" y="19306"/>
                    <a:pt x="16773" y="19255"/>
                  </a:cubicBezTo>
                  <a:lnTo>
                    <a:pt x="16753" y="19144"/>
                  </a:lnTo>
                  <a:lnTo>
                    <a:pt x="16786" y="19072"/>
                  </a:lnTo>
                  <a:cubicBezTo>
                    <a:pt x="16803" y="19036"/>
                    <a:pt x="16820" y="19026"/>
                    <a:pt x="16834" y="19018"/>
                  </a:cubicBezTo>
                  <a:cubicBezTo>
                    <a:pt x="16836" y="19017"/>
                    <a:pt x="16838" y="19016"/>
                    <a:pt x="16840" y="19015"/>
                  </a:cubicBezTo>
                  <a:cubicBezTo>
                    <a:pt x="16840" y="18979"/>
                    <a:pt x="16842" y="18934"/>
                    <a:pt x="16850" y="18888"/>
                  </a:cubicBezTo>
                  <a:cubicBezTo>
                    <a:pt x="16857" y="18850"/>
                    <a:pt x="16874" y="18787"/>
                    <a:pt x="16909" y="18787"/>
                  </a:cubicBezTo>
                  <a:cubicBezTo>
                    <a:pt x="16933" y="18787"/>
                    <a:pt x="16958" y="18819"/>
                    <a:pt x="16974" y="18840"/>
                  </a:cubicBezTo>
                  <a:lnTo>
                    <a:pt x="16997" y="18868"/>
                  </a:lnTo>
                  <a:cubicBezTo>
                    <a:pt x="17011" y="18883"/>
                    <a:pt x="17026" y="18900"/>
                    <a:pt x="17040" y="18923"/>
                  </a:cubicBezTo>
                  <a:cubicBezTo>
                    <a:pt x="17048" y="18936"/>
                    <a:pt x="17055" y="18947"/>
                    <a:pt x="17061" y="18956"/>
                  </a:cubicBezTo>
                  <a:cubicBezTo>
                    <a:pt x="17061" y="18898"/>
                    <a:pt x="17065" y="18854"/>
                    <a:pt x="17068" y="18821"/>
                  </a:cubicBezTo>
                  <a:cubicBezTo>
                    <a:pt x="17070" y="18796"/>
                    <a:pt x="17072" y="18778"/>
                    <a:pt x="17072" y="18759"/>
                  </a:cubicBezTo>
                  <a:cubicBezTo>
                    <a:pt x="17073" y="18662"/>
                    <a:pt x="17068" y="18557"/>
                    <a:pt x="17064" y="18455"/>
                  </a:cubicBezTo>
                  <a:lnTo>
                    <a:pt x="17060" y="18388"/>
                  </a:lnTo>
                  <a:cubicBezTo>
                    <a:pt x="17058" y="18347"/>
                    <a:pt x="17055" y="18313"/>
                    <a:pt x="17051" y="18278"/>
                  </a:cubicBezTo>
                  <a:cubicBezTo>
                    <a:pt x="17047" y="18248"/>
                    <a:pt x="17045" y="18223"/>
                    <a:pt x="17042" y="18197"/>
                  </a:cubicBezTo>
                  <a:cubicBezTo>
                    <a:pt x="17039" y="18163"/>
                    <a:pt x="17037" y="18129"/>
                    <a:pt x="17035" y="18094"/>
                  </a:cubicBezTo>
                  <a:cubicBezTo>
                    <a:pt x="17032" y="18054"/>
                    <a:pt x="17029" y="18020"/>
                    <a:pt x="17026" y="17986"/>
                  </a:cubicBezTo>
                  <a:cubicBezTo>
                    <a:pt x="17023" y="17955"/>
                    <a:pt x="17018" y="17924"/>
                    <a:pt x="17014" y="17894"/>
                  </a:cubicBezTo>
                  <a:cubicBezTo>
                    <a:pt x="17005" y="17836"/>
                    <a:pt x="16996" y="17776"/>
                    <a:pt x="16991" y="17708"/>
                  </a:cubicBezTo>
                  <a:cubicBezTo>
                    <a:pt x="16981" y="17577"/>
                    <a:pt x="16998" y="17499"/>
                    <a:pt x="17009" y="17452"/>
                  </a:cubicBezTo>
                  <a:cubicBezTo>
                    <a:pt x="17012" y="17438"/>
                    <a:pt x="17015" y="17425"/>
                    <a:pt x="17017" y="17411"/>
                  </a:cubicBezTo>
                  <a:lnTo>
                    <a:pt x="17017" y="17411"/>
                  </a:lnTo>
                  <a:cubicBezTo>
                    <a:pt x="17016" y="17411"/>
                    <a:pt x="17012" y="17399"/>
                    <a:pt x="17002" y="17372"/>
                  </a:cubicBezTo>
                  <a:cubicBezTo>
                    <a:pt x="16998" y="17359"/>
                    <a:pt x="16993" y="17345"/>
                    <a:pt x="16988" y="17331"/>
                  </a:cubicBezTo>
                  <a:cubicBezTo>
                    <a:pt x="16972" y="17281"/>
                    <a:pt x="16962" y="17220"/>
                    <a:pt x="16954" y="17171"/>
                  </a:cubicBezTo>
                  <a:cubicBezTo>
                    <a:pt x="16940" y="17086"/>
                    <a:pt x="16937" y="17077"/>
                    <a:pt x="16927" y="17074"/>
                  </a:cubicBezTo>
                  <a:cubicBezTo>
                    <a:pt x="16926" y="17073"/>
                    <a:pt x="16926" y="17073"/>
                    <a:pt x="16926" y="17073"/>
                  </a:cubicBezTo>
                  <a:cubicBezTo>
                    <a:pt x="16891" y="17073"/>
                    <a:pt x="16861" y="17136"/>
                    <a:pt x="16834" y="17197"/>
                  </a:cubicBezTo>
                  <a:cubicBezTo>
                    <a:pt x="16809" y="17235"/>
                    <a:pt x="16793" y="17242"/>
                    <a:pt x="16778" y="17248"/>
                  </a:cubicBezTo>
                  <a:cubicBezTo>
                    <a:pt x="16768" y="17253"/>
                    <a:pt x="16758" y="17257"/>
                    <a:pt x="16751" y="17266"/>
                  </a:cubicBezTo>
                  <a:cubicBezTo>
                    <a:pt x="16744" y="17274"/>
                    <a:pt x="16742" y="17278"/>
                    <a:pt x="16742" y="17278"/>
                  </a:cubicBezTo>
                  <a:cubicBezTo>
                    <a:pt x="16742" y="17317"/>
                    <a:pt x="16740" y="17361"/>
                    <a:pt x="16733" y="17404"/>
                  </a:cubicBezTo>
                  <a:cubicBezTo>
                    <a:pt x="16719" y="17481"/>
                    <a:pt x="16694" y="17519"/>
                    <a:pt x="16657" y="17519"/>
                  </a:cubicBezTo>
                  <a:cubicBezTo>
                    <a:pt x="16646" y="17519"/>
                    <a:pt x="16633" y="17515"/>
                    <a:pt x="16622" y="17511"/>
                  </a:cubicBezTo>
                  <a:cubicBezTo>
                    <a:pt x="16613" y="17509"/>
                    <a:pt x="16609" y="17507"/>
                    <a:pt x="16605" y="17507"/>
                  </a:cubicBezTo>
                  <a:lnTo>
                    <a:pt x="16571" y="17508"/>
                  </a:lnTo>
                  <a:cubicBezTo>
                    <a:pt x="16545" y="17508"/>
                    <a:pt x="16510" y="17506"/>
                    <a:pt x="16474" y="17488"/>
                  </a:cubicBezTo>
                  <a:cubicBezTo>
                    <a:pt x="16447" y="17475"/>
                    <a:pt x="16425" y="17418"/>
                    <a:pt x="16408" y="17369"/>
                  </a:cubicBezTo>
                  <a:cubicBezTo>
                    <a:pt x="16405" y="17360"/>
                    <a:pt x="16401" y="17351"/>
                    <a:pt x="16396" y="17341"/>
                  </a:cubicBezTo>
                  <a:cubicBezTo>
                    <a:pt x="16374" y="17290"/>
                    <a:pt x="16342" y="17216"/>
                    <a:pt x="16341" y="17094"/>
                  </a:cubicBezTo>
                  <a:cubicBezTo>
                    <a:pt x="16341" y="17077"/>
                    <a:pt x="16341" y="17059"/>
                    <a:pt x="16341" y="17042"/>
                  </a:cubicBezTo>
                  <a:cubicBezTo>
                    <a:pt x="16341" y="17032"/>
                    <a:pt x="16342" y="17024"/>
                    <a:pt x="16342" y="17017"/>
                  </a:cubicBezTo>
                  <a:cubicBezTo>
                    <a:pt x="16342" y="17017"/>
                    <a:pt x="16342" y="17017"/>
                    <a:pt x="16341" y="17017"/>
                  </a:cubicBezTo>
                  <a:cubicBezTo>
                    <a:pt x="16340" y="17017"/>
                    <a:pt x="16327" y="16984"/>
                    <a:pt x="16283" y="16948"/>
                  </a:cubicBezTo>
                  <a:lnTo>
                    <a:pt x="16268" y="16935"/>
                  </a:lnTo>
                  <a:lnTo>
                    <a:pt x="16259" y="16894"/>
                  </a:lnTo>
                  <a:cubicBezTo>
                    <a:pt x="16250" y="16849"/>
                    <a:pt x="16247" y="16803"/>
                    <a:pt x="16245" y="16768"/>
                  </a:cubicBezTo>
                  <a:cubicBezTo>
                    <a:pt x="16244" y="16768"/>
                    <a:pt x="16243" y="16768"/>
                    <a:pt x="16242" y="16768"/>
                  </a:cubicBezTo>
                  <a:cubicBezTo>
                    <a:pt x="16198" y="16768"/>
                    <a:pt x="16162" y="16741"/>
                    <a:pt x="16135" y="16689"/>
                  </a:cubicBezTo>
                  <a:cubicBezTo>
                    <a:pt x="16118" y="16656"/>
                    <a:pt x="16102" y="16616"/>
                    <a:pt x="16087" y="16576"/>
                  </a:cubicBezTo>
                  <a:cubicBezTo>
                    <a:pt x="16071" y="16535"/>
                    <a:pt x="16057" y="16498"/>
                    <a:pt x="16041" y="16472"/>
                  </a:cubicBezTo>
                  <a:cubicBezTo>
                    <a:pt x="16035" y="16460"/>
                    <a:pt x="16025" y="16455"/>
                    <a:pt x="16011" y="16455"/>
                  </a:cubicBezTo>
                  <a:cubicBezTo>
                    <a:pt x="16001" y="16455"/>
                    <a:pt x="15991" y="16457"/>
                    <a:pt x="15981" y="16460"/>
                  </a:cubicBezTo>
                  <a:lnTo>
                    <a:pt x="15971" y="16464"/>
                  </a:lnTo>
                  <a:cubicBezTo>
                    <a:pt x="15965" y="16467"/>
                    <a:pt x="15958" y="16470"/>
                    <a:pt x="15952" y="16470"/>
                  </a:cubicBezTo>
                  <a:cubicBezTo>
                    <a:pt x="15940" y="16470"/>
                    <a:pt x="15929" y="16461"/>
                    <a:pt x="15919" y="16444"/>
                  </a:cubicBezTo>
                  <a:cubicBezTo>
                    <a:pt x="15905" y="16417"/>
                    <a:pt x="15897" y="16381"/>
                    <a:pt x="15892" y="16356"/>
                  </a:cubicBezTo>
                  <a:cubicBezTo>
                    <a:pt x="15893" y="16351"/>
                    <a:pt x="15890" y="16349"/>
                    <a:pt x="15883" y="16349"/>
                  </a:cubicBezTo>
                  <a:cubicBezTo>
                    <a:pt x="15876" y="16349"/>
                    <a:pt x="15868" y="16351"/>
                    <a:pt x="15861" y="16353"/>
                  </a:cubicBezTo>
                  <a:cubicBezTo>
                    <a:pt x="15851" y="16356"/>
                    <a:pt x="15842" y="16358"/>
                    <a:pt x="15834" y="16359"/>
                  </a:cubicBezTo>
                  <a:cubicBezTo>
                    <a:pt x="15760" y="16359"/>
                    <a:pt x="15692" y="16264"/>
                    <a:pt x="15637" y="16086"/>
                  </a:cubicBezTo>
                  <a:cubicBezTo>
                    <a:pt x="15613" y="16006"/>
                    <a:pt x="15589" y="15923"/>
                    <a:pt x="15565" y="15839"/>
                  </a:cubicBezTo>
                  <a:cubicBezTo>
                    <a:pt x="15541" y="15754"/>
                    <a:pt x="15520" y="15679"/>
                    <a:pt x="15498" y="15607"/>
                  </a:cubicBezTo>
                  <a:cubicBezTo>
                    <a:pt x="15444" y="15433"/>
                    <a:pt x="15394" y="15280"/>
                    <a:pt x="15343" y="15139"/>
                  </a:cubicBezTo>
                  <a:cubicBezTo>
                    <a:pt x="15300" y="15022"/>
                    <a:pt x="15257" y="14910"/>
                    <a:pt x="15214" y="14806"/>
                  </a:cubicBezTo>
                  <a:cubicBezTo>
                    <a:pt x="15154" y="14661"/>
                    <a:pt x="15083" y="14494"/>
                    <a:pt x="15010" y="14354"/>
                  </a:cubicBezTo>
                  <a:cubicBezTo>
                    <a:pt x="14988" y="14312"/>
                    <a:pt x="14967" y="14271"/>
                    <a:pt x="14947" y="14220"/>
                  </a:cubicBezTo>
                  <a:cubicBezTo>
                    <a:pt x="14927" y="14170"/>
                    <a:pt x="14897" y="14097"/>
                    <a:pt x="14880" y="14086"/>
                  </a:cubicBezTo>
                  <a:cubicBezTo>
                    <a:pt x="14879" y="14086"/>
                    <a:pt x="14878" y="14086"/>
                    <a:pt x="14877" y="14086"/>
                  </a:cubicBezTo>
                  <a:cubicBezTo>
                    <a:pt x="14869" y="14086"/>
                    <a:pt x="14862" y="14092"/>
                    <a:pt x="14854" y="14098"/>
                  </a:cubicBezTo>
                  <a:cubicBezTo>
                    <a:pt x="14845" y="14106"/>
                    <a:pt x="14836" y="14114"/>
                    <a:pt x="14826" y="14118"/>
                  </a:cubicBezTo>
                  <a:cubicBezTo>
                    <a:pt x="14821" y="14120"/>
                    <a:pt x="14817" y="14121"/>
                    <a:pt x="14812" y="14121"/>
                  </a:cubicBezTo>
                  <a:cubicBezTo>
                    <a:pt x="14780" y="14121"/>
                    <a:pt x="14756" y="14076"/>
                    <a:pt x="14737" y="14039"/>
                  </a:cubicBezTo>
                  <a:cubicBezTo>
                    <a:pt x="14718" y="14005"/>
                    <a:pt x="14699" y="13997"/>
                    <a:pt x="14674" y="13986"/>
                  </a:cubicBezTo>
                  <a:cubicBezTo>
                    <a:pt x="14662" y="13981"/>
                    <a:pt x="14650" y="13976"/>
                    <a:pt x="14638" y="13968"/>
                  </a:cubicBezTo>
                  <a:lnTo>
                    <a:pt x="14611" y="13950"/>
                  </a:lnTo>
                  <a:cubicBezTo>
                    <a:pt x="14586" y="13931"/>
                    <a:pt x="14564" y="13916"/>
                    <a:pt x="14540" y="13916"/>
                  </a:cubicBezTo>
                  <a:cubicBezTo>
                    <a:pt x="14534" y="13916"/>
                    <a:pt x="14528" y="13917"/>
                    <a:pt x="14521" y="13919"/>
                  </a:cubicBezTo>
                  <a:cubicBezTo>
                    <a:pt x="14487" y="13932"/>
                    <a:pt x="14452" y="13962"/>
                    <a:pt x="14417" y="13992"/>
                  </a:cubicBezTo>
                  <a:lnTo>
                    <a:pt x="14382" y="14022"/>
                  </a:lnTo>
                  <a:cubicBezTo>
                    <a:pt x="14358" y="14041"/>
                    <a:pt x="14336" y="14044"/>
                    <a:pt x="14316" y="14044"/>
                  </a:cubicBezTo>
                  <a:lnTo>
                    <a:pt x="14291" y="14043"/>
                  </a:lnTo>
                  <a:cubicBezTo>
                    <a:pt x="14277" y="14043"/>
                    <a:pt x="14264" y="14044"/>
                    <a:pt x="14250" y="14053"/>
                  </a:cubicBezTo>
                  <a:cubicBezTo>
                    <a:pt x="14250" y="14056"/>
                    <a:pt x="14244" y="14084"/>
                    <a:pt x="14230" y="14174"/>
                  </a:cubicBezTo>
                  <a:cubicBezTo>
                    <a:pt x="14230" y="14174"/>
                    <a:pt x="14224" y="14218"/>
                    <a:pt x="14223" y="14219"/>
                  </a:cubicBezTo>
                  <a:cubicBezTo>
                    <a:pt x="14226" y="14220"/>
                    <a:pt x="14228" y="14220"/>
                    <a:pt x="14231" y="14220"/>
                  </a:cubicBezTo>
                  <a:lnTo>
                    <a:pt x="14253" y="14217"/>
                  </a:lnTo>
                  <a:cubicBezTo>
                    <a:pt x="14304" y="14217"/>
                    <a:pt x="14328" y="14316"/>
                    <a:pt x="14346" y="14389"/>
                  </a:cubicBezTo>
                  <a:cubicBezTo>
                    <a:pt x="14352" y="14416"/>
                    <a:pt x="14358" y="14441"/>
                    <a:pt x="14366" y="14463"/>
                  </a:cubicBezTo>
                  <a:cubicBezTo>
                    <a:pt x="14432" y="14653"/>
                    <a:pt x="14394" y="14815"/>
                    <a:pt x="14373" y="14902"/>
                  </a:cubicBezTo>
                  <a:lnTo>
                    <a:pt x="14362" y="14949"/>
                  </a:lnTo>
                  <a:cubicBezTo>
                    <a:pt x="14361" y="14960"/>
                    <a:pt x="14362" y="15004"/>
                    <a:pt x="14363" y="15031"/>
                  </a:cubicBezTo>
                  <a:cubicBezTo>
                    <a:pt x="14364" y="15058"/>
                    <a:pt x="14365" y="15084"/>
                    <a:pt x="14365" y="15109"/>
                  </a:cubicBezTo>
                  <a:cubicBezTo>
                    <a:pt x="14366" y="15248"/>
                    <a:pt x="14364" y="15386"/>
                    <a:pt x="14362" y="15524"/>
                  </a:cubicBezTo>
                  <a:cubicBezTo>
                    <a:pt x="14361" y="15612"/>
                    <a:pt x="14365" y="15633"/>
                    <a:pt x="14366" y="15634"/>
                  </a:cubicBezTo>
                  <a:cubicBezTo>
                    <a:pt x="14390" y="15648"/>
                    <a:pt x="14410" y="15694"/>
                    <a:pt x="14420" y="15761"/>
                  </a:cubicBezTo>
                  <a:cubicBezTo>
                    <a:pt x="14428" y="15809"/>
                    <a:pt x="14434" y="15887"/>
                    <a:pt x="14420" y="15989"/>
                  </a:cubicBezTo>
                  <a:cubicBezTo>
                    <a:pt x="14409" y="16075"/>
                    <a:pt x="14386" y="16124"/>
                    <a:pt x="14357" y="16124"/>
                  </a:cubicBezTo>
                  <a:cubicBezTo>
                    <a:pt x="14348" y="16124"/>
                    <a:pt x="14338" y="16119"/>
                    <a:pt x="14328" y="16113"/>
                  </a:cubicBezTo>
                  <a:cubicBezTo>
                    <a:pt x="14328" y="16112"/>
                    <a:pt x="14327" y="16112"/>
                    <a:pt x="14327" y="16112"/>
                  </a:cubicBezTo>
                  <a:cubicBezTo>
                    <a:pt x="14314" y="16178"/>
                    <a:pt x="14272" y="16396"/>
                    <a:pt x="14272" y="16396"/>
                  </a:cubicBezTo>
                  <a:lnTo>
                    <a:pt x="14263" y="16440"/>
                  </a:lnTo>
                  <a:lnTo>
                    <a:pt x="14009" y="16192"/>
                  </a:lnTo>
                  <a:cubicBezTo>
                    <a:pt x="14009" y="16192"/>
                    <a:pt x="13989" y="16179"/>
                    <a:pt x="13905" y="16122"/>
                  </a:cubicBezTo>
                  <a:lnTo>
                    <a:pt x="13897" y="16118"/>
                  </a:lnTo>
                  <a:cubicBezTo>
                    <a:pt x="13888" y="16118"/>
                    <a:pt x="13879" y="16127"/>
                    <a:pt x="13868" y="16137"/>
                  </a:cubicBezTo>
                  <a:cubicBezTo>
                    <a:pt x="13854" y="16150"/>
                    <a:pt x="13838" y="16164"/>
                    <a:pt x="13819" y="16164"/>
                  </a:cubicBezTo>
                  <a:cubicBezTo>
                    <a:pt x="13801" y="16164"/>
                    <a:pt x="13785" y="16152"/>
                    <a:pt x="13768" y="16126"/>
                  </a:cubicBezTo>
                  <a:cubicBezTo>
                    <a:pt x="13751" y="16099"/>
                    <a:pt x="13734" y="16065"/>
                    <a:pt x="13718" y="16031"/>
                  </a:cubicBezTo>
                  <a:cubicBezTo>
                    <a:pt x="13704" y="16001"/>
                    <a:pt x="13691" y="15974"/>
                    <a:pt x="13678" y="15953"/>
                  </a:cubicBezTo>
                  <a:cubicBezTo>
                    <a:pt x="13664" y="15932"/>
                    <a:pt x="13649" y="15921"/>
                    <a:pt x="13634" y="15921"/>
                  </a:cubicBezTo>
                  <a:cubicBezTo>
                    <a:pt x="13590" y="15921"/>
                    <a:pt x="13545" y="16007"/>
                    <a:pt x="13522" y="16135"/>
                  </a:cubicBezTo>
                  <a:lnTo>
                    <a:pt x="13517" y="16161"/>
                  </a:lnTo>
                  <a:cubicBezTo>
                    <a:pt x="13486" y="16334"/>
                    <a:pt x="13466" y="16424"/>
                    <a:pt x="13386" y="16434"/>
                  </a:cubicBezTo>
                  <a:cubicBezTo>
                    <a:pt x="13356" y="16437"/>
                    <a:pt x="13328" y="16462"/>
                    <a:pt x="13297" y="16488"/>
                  </a:cubicBezTo>
                  <a:cubicBezTo>
                    <a:pt x="13284" y="16499"/>
                    <a:pt x="13270" y="16511"/>
                    <a:pt x="13256" y="16521"/>
                  </a:cubicBezTo>
                  <a:cubicBezTo>
                    <a:pt x="13250" y="16526"/>
                    <a:pt x="13244" y="16528"/>
                    <a:pt x="13239" y="16531"/>
                  </a:cubicBezTo>
                  <a:cubicBezTo>
                    <a:pt x="13230" y="16535"/>
                    <a:pt x="13229" y="16536"/>
                    <a:pt x="13228" y="16539"/>
                  </a:cubicBezTo>
                  <a:cubicBezTo>
                    <a:pt x="13219" y="16582"/>
                    <a:pt x="13208" y="16629"/>
                    <a:pt x="13190" y="16656"/>
                  </a:cubicBezTo>
                  <a:cubicBezTo>
                    <a:pt x="13180" y="16671"/>
                    <a:pt x="13169" y="16679"/>
                    <a:pt x="13157" y="16679"/>
                  </a:cubicBezTo>
                  <a:cubicBezTo>
                    <a:pt x="13137" y="16679"/>
                    <a:pt x="13117" y="16657"/>
                    <a:pt x="13102" y="16639"/>
                  </a:cubicBezTo>
                  <a:cubicBezTo>
                    <a:pt x="13095" y="16631"/>
                    <a:pt x="13086" y="16620"/>
                    <a:pt x="13081" y="16618"/>
                  </a:cubicBezTo>
                  <a:cubicBezTo>
                    <a:pt x="13079" y="16617"/>
                    <a:pt x="13076" y="16617"/>
                    <a:pt x="13073" y="16617"/>
                  </a:cubicBezTo>
                  <a:cubicBezTo>
                    <a:pt x="13067" y="16617"/>
                    <a:pt x="13061" y="16618"/>
                    <a:pt x="13055" y="16620"/>
                  </a:cubicBezTo>
                  <a:cubicBezTo>
                    <a:pt x="13046" y="16622"/>
                    <a:pt x="13038" y="16623"/>
                    <a:pt x="13030" y="16623"/>
                  </a:cubicBezTo>
                  <a:cubicBezTo>
                    <a:pt x="13011" y="16623"/>
                    <a:pt x="12996" y="16614"/>
                    <a:pt x="12982" y="16595"/>
                  </a:cubicBezTo>
                  <a:cubicBezTo>
                    <a:pt x="12970" y="16578"/>
                    <a:pt x="12962" y="16557"/>
                    <a:pt x="12956" y="16542"/>
                  </a:cubicBezTo>
                  <a:cubicBezTo>
                    <a:pt x="12951" y="16529"/>
                    <a:pt x="12949" y="16525"/>
                    <a:pt x="12947" y="16523"/>
                  </a:cubicBezTo>
                  <a:cubicBezTo>
                    <a:pt x="12944" y="16520"/>
                    <a:pt x="12931" y="16520"/>
                    <a:pt x="12924" y="16520"/>
                  </a:cubicBezTo>
                  <a:lnTo>
                    <a:pt x="12910" y="16519"/>
                  </a:lnTo>
                  <a:cubicBezTo>
                    <a:pt x="12899" y="16517"/>
                    <a:pt x="12888" y="16516"/>
                    <a:pt x="12877" y="16516"/>
                  </a:cubicBezTo>
                  <a:cubicBezTo>
                    <a:pt x="12862" y="16516"/>
                    <a:pt x="12802" y="16520"/>
                    <a:pt x="12802" y="16520"/>
                  </a:cubicBezTo>
                  <a:lnTo>
                    <a:pt x="12775" y="16522"/>
                  </a:lnTo>
                  <a:lnTo>
                    <a:pt x="12763" y="16442"/>
                  </a:lnTo>
                  <a:cubicBezTo>
                    <a:pt x="12761" y="16436"/>
                    <a:pt x="12742" y="16413"/>
                    <a:pt x="12733" y="16402"/>
                  </a:cubicBezTo>
                  <a:cubicBezTo>
                    <a:pt x="12714" y="16378"/>
                    <a:pt x="12692" y="16351"/>
                    <a:pt x="12676" y="16304"/>
                  </a:cubicBezTo>
                  <a:cubicBezTo>
                    <a:pt x="12661" y="16261"/>
                    <a:pt x="12651" y="16211"/>
                    <a:pt x="12643" y="16170"/>
                  </a:cubicBezTo>
                  <a:cubicBezTo>
                    <a:pt x="12636" y="16129"/>
                    <a:pt x="12630" y="16100"/>
                    <a:pt x="12625" y="16095"/>
                  </a:cubicBezTo>
                  <a:cubicBezTo>
                    <a:pt x="12623" y="16093"/>
                    <a:pt x="12620" y="16092"/>
                    <a:pt x="12617" y="16092"/>
                  </a:cubicBezTo>
                  <a:cubicBezTo>
                    <a:pt x="12609" y="16092"/>
                    <a:pt x="12600" y="16098"/>
                    <a:pt x="12592" y="16103"/>
                  </a:cubicBezTo>
                  <a:cubicBezTo>
                    <a:pt x="12574" y="16113"/>
                    <a:pt x="12560" y="16122"/>
                    <a:pt x="12546" y="16122"/>
                  </a:cubicBezTo>
                  <a:cubicBezTo>
                    <a:pt x="12532" y="16122"/>
                    <a:pt x="12519" y="16114"/>
                    <a:pt x="12507" y="16099"/>
                  </a:cubicBezTo>
                  <a:cubicBezTo>
                    <a:pt x="12478" y="16060"/>
                    <a:pt x="12465" y="15981"/>
                    <a:pt x="12456" y="15928"/>
                  </a:cubicBezTo>
                  <a:cubicBezTo>
                    <a:pt x="12451" y="15899"/>
                    <a:pt x="12447" y="15876"/>
                    <a:pt x="12444" y="15872"/>
                  </a:cubicBezTo>
                  <a:cubicBezTo>
                    <a:pt x="12436" y="15861"/>
                    <a:pt x="12428" y="15857"/>
                    <a:pt x="12414" y="15857"/>
                  </a:cubicBezTo>
                  <a:lnTo>
                    <a:pt x="12373" y="15860"/>
                  </a:lnTo>
                  <a:cubicBezTo>
                    <a:pt x="12346" y="15860"/>
                    <a:pt x="12319" y="15849"/>
                    <a:pt x="12293" y="15838"/>
                  </a:cubicBezTo>
                  <a:cubicBezTo>
                    <a:pt x="12268" y="15827"/>
                    <a:pt x="12243" y="15817"/>
                    <a:pt x="12220" y="15817"/>
                  </a:cubicBezTo>
                  <a:cubicBezTo>
                    <a:pt x="12213" y="15817"/>
                    <a:pt x="12205" y="15818"/>
                    <a:pt x="12198" y="15821"/>
                  </a:cubicBezTo>
                  <a:cubicBezTo>
                    <a:pt x="12171" y="15832"/>
                    <a:pt x="12138" y="15882"/>
                    <a:pt x="12107" y="15930"/>
                  </a:cubicBezTo>
                  <a:lnTo>
                    <a:pt x="12077" y="15975"/>
                  </a:lnTo>
                  <a:cubicBezTo>
                    <a:pt x="12072" y="15982"/>
                    <a:pt x="12068" y="15990"/>
                    <a:pt x="12063" y="15997"/>
                  </a:cubicBezTo>
                  <a:cubicBezTo>
                    <a:pt x="12048" y="16023"/>
                    <a:pt x="12030" y="16054"/>
                    <a:pt x="12004" y="16054"/>
                  </a:cubicBezTo>
                  <a:cubicBezTo>
                    <a:pt x="11999" y="16054"/>
                    <a:pt x="11994" y="16053"/>
                    <a:pt x="11988" y="16050"/>
                  </a:cubicBezTo>
                  <a:cubicBezTo>
                    <a:pt x="11965" y="16041"/>
                    <a:pt x="11945" y="16008"/>
                    <a:pt x="11930" y="15982"/>
                  </a:cubicBezTo>
                  <a:cubicBezTo>
                    <a:pt x="11919" y="15963"/>
                    <a:pt x="11909" y="15946"/>
                    <a:pt x="11900" y="15942"/>
                  </a:cubicBezTo>
                  <a:cubicBezTo>
                    <a:pt x="11737" y="15859"/>
                    <a:pt x="11687" y="15653"/>
                    <a:pt x="11647" y="15487"/>
                  </a:cubicBezTo>
                  <a:lnTo>
                    <a:pt x="11644" y="15476"/>
                  </a:lnTo>
                  <a:lnTo>
                    <a:pt x="11640" y="15452"/>
                  </a:lnTo>
                  <a:cubicBezTo>
                    <a:pt x="11624" y="15269"/>
                    <a:pt x="11616" y="15233"/>
                    <a:pt x="11615" y="15232"/>
                  </a:cubicBezTo>
                  <a:cubicBezTo>
                    <a:pt x="11611" y="15219"/>
                    <a:pt x="11594" y="15217"/>
                    <a:pt x="11581" y="15215"/>
                  </a:cubicBezTo>
                  <a:cubicBezTo>
                    <a:pt x="11572" y="15213"/>
                    <a:pt x="11563" y="15212"/>
                    <a:pt x="11554" y="15208"/>
                  </a:cubicBezTo>
                  <a:cubicBezTo>
                    <a:pt x="11511" y="15190"/>
                    <a:pt x="11467" y="15171"/>
                    <a:pt x="11424" y="15128"/>
                  </a:cubicBezTo>
                  <a:cubicBezTo>
                    <a:pt x="11408" y="15113"/>
                    <a:pt x="11394" y="15093"/>
                    <a:pt x="11380" y="15073"/>
                  </a:cubicBezTo>
                  <a:cubicBezTo>
                    <a:pt x="11362" y="15047"/>
                    <a:pt x="11348" y="15027"/>
                    <a:pt x="11331" y="15023"/>
                  </a:cubicBezTo>
                  <a:cubicBezTo>
                    <a:pt x="11273" y="15011"/>
                    <a:pt x="11226" y="14979"/>
                    <a:pt x="11178" y="14919"/>
                  </a:cubicBezTo>
                  <a:cubicBezTo>
                    <a:pt x="11149" y="14884"/>
                    <a:pt x="11125" y="14854"/>
                    <a:pt x="11105" y="14827"/>
                  </a:cubicBezTo>
                  <a:cubicBezTo>
                    <a:pt x="11105" y="14838"/>
                    <a:pt x="11103" y="14986"/>
                    <a:pt x="11103" y="14986"/>
                  </a:cubicBezTo>
                  <a:lnTo>
                    <a:pt x="11064" y="14987"/>
                  </a:lnTo>
                  <a:cubicBezTo>
                    <a:pt x="11051" y="14988"/>
                    <a:pt x="11041" y="15071"/>
                    <a:pt x="11039" y="15147"/>
                  </a:cubicBezTo>
                  <a:cubicBezTo>
                    <a:pt x="11036" y="15252"/>
                    <a:pt x="11048" y="15326"/>
                    <a:pt x="11080" y="15403"/>
                  </a:cubicBezTo>
                  <a:cubicBezTo>
                    <a:pt x="11087" y="15421"/>
                    <a:pt x="11096" y="15435"/>
                    <a:pt x="11104" y="15450"/>
                  </a:cubicBezTo>
                  <a:cubicBezTo>
                    <a:pt x="11136" y="15505"/>
                    <a:pt x="11181" y="15583"/>
                    <a:pt x="11186" y="15778"/>
                  </a:cubicBezTo>
                  <a:cubicBezTo>
                    <a:pt x="11192" y="16020"/>
                    <a:pt x="11167" y="16106"/>
                    <a:pt x="11116" y="16171"/>
                  </a:cubicBezTo>
                  <a:cubicBezTo>
                    <a:pt x="11105" y="16249"/>
                    <a:pt x="11082" y="16297"/>
                    <a:pt x="11055" y="16297"/>
                  </a:cubicBezTo>
                  <a:cubicBezTo>
                    <a:pt x="11026" y="16297"/>
                    <a:pt x="10999" y="16247"/>
                    <a:pt x="10983" y="16201"/>
                  </a:cubicBezTo>
                  <a:cubicBezTo>
                    <a:pt x="10975" y="16180"/>
                    <a:pt x="10970" y="16159"/>
                    <a:pt x="10967" y="16143"/>
                  </a:cubicBezTo>
                  <a:cubicBezTo>
                    <a:pt x="10964" y="16144"/>
                    <a:pt x="10962" y="16147"/>
                    <a:pt x="10958" y="16151"/>
                  </a:cubicBezTo>
                  <a:cubicBezTo>
                    <a:pt x="10948" y="16163"/>
                    <a:pt x="10935" y="16178"/>
                    <a:pt x="10920" y="16178"/>
                  </a:cubicBezTo>
                  <a:cubicBezTo>
                    <a:pt x="10888" y="16167"/>
                    <a:pt x="10872" y="16127"/>
                    <a:pt x="10861" y="16100"/>
                  </a:cubicBezTo>
                  <a:cubicBezTo>
                    <a:pt x="10857" y="16091"/>
                    <a:pt x="10852" y="16078"/>
                    <a:pt x="10850" y="16076"/>
                  </a:cubicBezTo>
                  <a:cubicBezTo>
                    <a:pt x="10847" y="16077"/>
                    <a:pt x="10841" y="16089"/>
                    <a:pt x="10830" y="16109"/>
                  </a:cubicBezTo>
                  <a:cubicBezTo>
                    <a:pt x="10817" y="16134"/>
                    <a:pt x="10800" y="16164"/>
                    <a:pt x="10781" y="16174"/>
                  </a:cubicBezTo>
                  <a:cubicBezTo>
                    <a:pt x="10774" y="16178"/>
                    <a:pt x="10768" y="16179"/>
                    <a:pt x="10762" y="16179"/>
                  </a:cubicBezTo>
                  <a:cubicBezTo>
                    <a:pt x="10736" y="16179"/>
                    <a:pt x="10714" y="16153"/>
                    <a:pt x="10695" y="16131"/>
                  </a:cubicBezTo>
                  <a:cubicBezTo>
                    <a:pt x="10682" y="16116"/>
                    <a:pt x="10670" y="16102"/>
                    <a:pt x="10660" y="16098"/>
                  </a:cubicBezTo>
                  <a:cubicBezTo>
                    <a:pt x="10654" y="16097"/>
                    <a:pt x="10648" y="16096"/>
                    <a:pt x="10643" y="16096"/>
                  </a:cubicBezTo>
                  <a:cubicBezTo>
                    <a:pt x="10618" y="16093"/>
                    <a:pt x="10584" y="16089"/>
                    <a:pt x="10553" y="16000"/>
                  </a:cubicBezTo>
                  <a:cubicBezTo>
                    <a:pt x="10535" y="15948"/>
                    <a:pt x="10524" y="15876"/>
                    <a:pt x="10515" y="15812"/>
                  </a:cubicBezTo>
                  <a:cubicBezTo>
                    <a:pt x="10510" y="15782"/>
                    <a:pt x="10502" y="15730"/>
                    <a:pt x="10498" y="15719"/>
                  </a:cubicBezTo>
                  <a:cubicBezTo>
                    <a:pt x="10498" y="15719"/>
                    <a:pt x="10498" y="15719"/>
                    <a:pt x="10498" y="15719"/>
                  </a:cubicBezTo>
                  <a:cubicBezTo>
                    <a:pt x="10498" y="15719"/>
                    <a:pt x="10488" y="15703"/>
                    <a:pt x="10454" y="15703"/>
                  </a:cubicBezTo>
                  <a:cubicBezTo>
                    <a:pt x="10433" y="15703"/>
                    <a:pt x="10411" y="15709"/>
                    <a:pt x="10394" y="15713"/>
                  </a:cubicBezTo>
                  <a:lnTo>
                    <a:pt x="10365" y="15720"/>
                  </a:lnTo>
                  <a:cubicBezTo>
                    <a:pt x="10357" y="15722"/>
                    <a:pt x="10349" y="15723"/>
                    <a:pt x="10342" y="15723"/>
                  </a:cubicBezTo>
                  <a:cubicBezTo>
                    <a:pt x="10325" y="15723"/>
                    <a:pt x="10312" y="15716"/>
                    <a:pt x="10297" y="15700"/>
                  </a:cubicBezTo>
                  <a:cubicBezTo>
                    <a:pt x="10291" y="15694"/>
                    <a:pt x="10285" y="15683"/>
                    <a:pt x="10281" y="15674"/>
                  </a:cubicBezTo>
                  <a:cubicBezTo>
                    <a:pt x="10279" y="15674"/>
                    <a:pt x="10278" y="15675"/>
                    <a:pt x="10277" y="15676"/>
                  </a:cubicBezTo>
                  <a:cubicBezTo>
                    <a:pt x="10272" y="15679"/>
                    <a:pt x="10267" y="15683"/>
                    <a:pt x="10261" y="15683"/>
                  </a:cubicBezTo>
                  <a:cubicBezTo>
                    <a:pt x="10245" y="15679"/>
                    <a:pt x="10235" y="15661"/>
                    <a:pt x="10228" y="15644"/>
                  </a:cubicBezTo>
                  <a:lnTo>
                    <a:pt x="10229" y="15669"/>
                  </a:lnTo>
                  <a:cubicBezTo>
                    <a:pt x="10229" y="15669"/>
                    <a:pt x="10181" y="15679"/>
                    <a:pt x="10181" y="15679"/>
                  </a:cubicBezTo>
                  <a:cubicBezTo>
                    <a:pt x="10167" y="15679"/>
                    <a:pt x="10160" y="15675"/>
                    <a:pt x="10152" y="15670"/>
                  </a:cubicBezTo>
                  <a:cubicBezTo>
                    <a:pt x="10148" y="15667"/>
                    <a:pt x="10145" y="15666"/>
                    <a:pt x="10143" y="15666"/>
                  </a:cubicBezTo>
                  <a:cubicBezTo>
                    <a:pt x="10140" y="15669"/>
                    <a:pt x="10136" y="15684"/>
                    <a:pt x="10134" y="15693"/>
                  </a:cubicBezTo>
                  <a:cubicBezTo>
                    <a:pt x="10128" y="15716"/>
                    <a:pt x="10121" y="15745"/>
                    <a:pt x="10110" y="15770"/>
                  </a:cubicBezTo>
                  <a:cubicBezTo>
                    <a:pt x="10094" y="15806"/>
                    <a:pt x="10075" y="15825"/>
                    <a:pt x="10060" y="15839"/>
                  </a:cubicBezTo>
                  <a:lnTo>
                    <a:pt x="10045" y="15855"/>
                  </a:lnTo>
                  <a:cubicBezTo>
                    <a:pt x="10003" y="15906"/>
                    <a:pt x="9962" y="15971"/>
                    <a:pt x="9926" y="16048"/>
                  </a:cubicBezTo>
                  <a:cubicBezTo>
                    <a:pt x="9920" y="16060"/>
                    <a:pt x="9917" y="16081"/>
                    <a:pt x="9912" y="16121"/>
                  </a:cubicBezTo>
                  <a:cubicBezTo>
                    <a:pt x="9905" y="16174"/>
                    <a:pt x="9895" y="16246"/>
                    <a:pt x="9872" y="16305"/>
                  </a:cubicBezTo>
                  <a:cubicBezTo>
                    <a:pt x="9842" y="16383"/>
                    <a:pt x="9805" y="16398"/>
                    <a:pt x="9775" y="16411"/>
                  </a:cubicBezTo>
                  <a:cubicBezTo>
                    <a:pt x="9768" y="16414"/>
                    <a:pt x="9762" y="16416"/>
                    <a:pt x="9755" y="16418"/>
                  </a:cubicBezTo>
                  <a:cubicBezTo>
                    <a:pt x="9696" y="16436"/>
                    <a:pt x="9696" y="16458"/>
                    <a:pt x="9695" y="16477"/>
                  </a:cubicBezTo>
                  <a:lnTo>
                    <a:pt x="9693" y="16605"/>
                  </a:lnTo>
                  <a:lnTo>
                    <a:pt x="9628" y="16605"/>
                  </a:lnTo>
                  <a:cubicBezTo>
                    <a:pt x="9615" y="16605"/>
                    <a:pt x="9601" y="16605"/>
                    <a:pt x="9587" y="16603"/>
                  </a:cubicBezTo>
                  <a:cubicBezTo>
                    <a:pt x="9568" y="16600"/>
                    <a:pt x="9541" y="16596"/>
                    <a:pt x="9519" y="16587"/>
                  </a:cubicBezTo>
                  <a:lnTo>
                    <a:pt x="9411" y="16541"/>
                  </a:lnTo>
                  <a:cubicBezTo>
                    <a:pt x="9411" y="16541"/>
                    <a:pt x="9465" y="16419"/>
                    <a:pt x="9476" y="16395"/>
                  </a:cubicBezTo>
                  <a:cubicBezTo>
                    <a:pt x="9464" y="16380"/>
                    <a:pt x="9454" y="16366"/>
                    <a:pt x="9451" y="16362"/>
                  </a:cubicBezTo>
                  <a:cubicBezTo>
                    <a:pt x="9437" y="16325"/>
                    <a:pt x="9428" y="16289"/>
                    <a:pt x="9421" y="16256"/>
                  </a:cubicBezTo>
                  <a:cubicBezTo>
                    <a:pt x="9403" y="16317"/>
                    <a:pt x="9381" y="16347"/>
                    <a:pt x="9353" y="16347"/>
                  </a:cubicBezTo>
                  <a:cubicBezTo>
                    <a:pt x="9342" y="16347"/>
                    <a:pt x="9329" y="16342"/>
                    <a:pt x="9316" y="16335"/>
                  </a:cubicBezTo>
                  <a:lnTo>
                    <a:pt x="9304" y="16329"/>
                  </a:lnTo>
                  <a:cubicBezTo>
                    <a:pt x="9273" y="16315"/>
                    <a:pt x="9221" y="16291"/>
                    <a:pt x="9188" y="16170"/>
                  </a:cubicBezTo>
                  <a:cubicBezTo>
                    <a:pt x="9181" y="16145"/>
                    <a:pt x="9174" y="16118"/>
                    <a:pt x="9168" y="16090"/>
                  </a:cubicBezTo>
                  <a:cubicBezTo>
                    <a:pt x="9162" y="16066"/>
                    <a:pt x="9157" y="16044"/>
                    <a:pt x="9151" y="16024"/>
                  </a:cubicBezTo>
                  <a:cubicBezTo>
                    <a:pt x="9126" y="15931"/>
                    <a:pt x="9090" y="15882"/>
                    <a:pt x="9038" y="15868"/>
                  </a:cubicBezTo>
                  <a:cubicBezTo>
                    <a:pt x="8999" y="15857"/>
                    <a:pt x="8979" y="15758"/>
                    <a:pt x="8961" y="15671"/>
                  </a:cubicBezTo>
                  <a:cubicBezTo>
                    <a:pt x="8940" y="15569"/>
                    <a:pt x="8917" y="15455"/>
                    <a:pt x="8857" y="15410"/>
                  </a:cubicBezTo>
                  <a:cubicBezTo>
                    <a:pt x="8855" y="15408"/>
                    <a:pt x="8851" y="15406"/>
                    <a:pt x="8844" y="15406"/>
                  </a:cubicBezTo>
                  <a:cubicBezTo>
                    <a:pt x="8822" y="15406"/>
                    <a:pt x="8798" y="15427"/>
                    <a:pt x="8788" y="15447"/>
                  </a:cubicBezTo>
                  <a:cubicBezTo>
                    <a:pt x="8782" y="15459"/>
                    <a:pt x="8776" y="15474"/>
                    <a:pt x="8771" y="15488"/>
                  </a:cubicBezTo>
                  <a:cubicBezTo>
                    <a:pt x="8754" y="15531"/>
                    <a:pt x="8735" y="15582"/>
                    <a:pt x="8705" y="15599"/>
                  </a:cubicBezTo>
                  <a:cubicBezTo>
                    <a:pt x="8690" y="15608"/>
                    <a:pt x="8672" y="15614"/>
                    <a:pt x="8654" y="15614"/>
                  </a:cubicBezTo>
                  <a:cubicBezTo>
                    <a:pt x="8622" y="15614"/>
                    <a:pt x="8561" y="15596"/>
                    <a:pt x="8522" y="15480"/>
                  </a:cubicBezTo>
                  <a:cubicBezTo>
                    <a:pt x="8511" y="15444"/>
                    <a:pt x="8498" y="15413"/>
                    <a:pt x="8485" y="15381"/>
                  </a:cubicBezTo>
                  <a:cubicBezTo>
                    <a:pt x="8472" y="15351"/>
                    <a:pt x="8460" y="15321"/>
                    <a:pt x="8449" y="15289"/>
                  </a:cubicBezTo>
                  <a:cubicBezTo>
                    <a:pt x="8440" y="15265"/>
                    <a:pt x="8422" y="15216"/>
                    <a:pt x="8415" y="15215"/>
                  </a:cubicBezTo>
                  <a:cubicBezTo>
                    <a:pt x="8417" y="15216"/>
                    <a:pt x="8414" y="15253"/>
                    <a:pt x="8413" y="15271"/>
                  </a:cubicBezTo>
                  <a:cubicBezTo>
                    <a:pt x="8408" y="15346"/>
                    <a:pt x="8398" y="15470"/>
                    <a:pt x="8360" y="15505"/>
                  </a:cubicBezTo>
                  <a:lnTo>
                    <a:pt x="8345" y="15511"/>
                  </a:lnTo>
                  <a:cubicBezTo>
                    <a:pt x="8313" y="15511"/>
                    <a:pt x="8291" y="15427"/>
                    <a:pt x="8276" y="15372"/>
                  </a:cubicBezTo>
                  <a:lnTo>
                    <a:pt x="8270" y="15349"/>
                  </a:lnTo>
                  <a:cubicBezTo>
                    <a:pt x="8256" y="15305"/>
                    <a:pt x="8243" y="15254"/>
                    <a:pt x="8230" y="15202"/>
                  </a:cubicBezTo>
                  <a:cubicBezTo>
                    <a:pt x="8211" y="15126"/>
                    <a:pt x="8190" y="15047"/>
                    <a:pt x="8170" y="15004"/>
                  </a:cubicBezTo>
                  <a:cubicBezTo>
                    <a:pt x="8155" y="14972"/>
                    <a:pt x="8084" y="14762"/>
                    <a:pt x="7890" y="14172"/>
                  </a:cubicBezTo>
                  <a:cubicBezTo>
                    <a:pt x="7865" y="14095"/>
                    <a:pt x="7848" y="14043"/>
                    <a:pt x="7846" y="14036"/>
                  </a:cubicBezTo>
                  <a:cubicBezTo>
                    <a:pt x="7810" y="13937"/>
                    <a:pt x="7762" y="13866"/>
                    <a:pt x="7716" y="13796"/>
                  </a:cubicBezTo>
                  <a:cubicBezTo>
                    <a:pt x="7702" y="13776"/>
                    <a:pt x="7689" y="13757"/>
                    <a:pt x="7676" y="13736"/>
                  </a:cubicBezTo>
                  <a:cubicBezTo>
                    <a:pt x="7643" y="13683"/>
                    <a:pt x="7609" y="13630"/>
                    <a:pt x="7575" y="13574"/>
                  </a:cubicBezTo>
                  <a:lnTo>
                    <a:pt x="7563" y="13556"/>
                  </a:lnTo>
                  <a:cubicBezTo>
                    <a:pt x="7543" y="13525"/>
                    <a:pt x="7514" y="13482"/>
                    <a:pt x="7510" y="13376"/>
                  </a:cubicBezTo>
                  <a:cubicBezTo>
                    <a:pt x="7508" y="13346"/>
                    <a:pt x="7510" y="13319"/>
                    <a:pt x="7512" y="13294"/>
                  </a:cubicBezTo>
                  <a:cubicBezTo>
                    <a:pt x="7491" y="13329"/>
                    <a:pt x="7470" y="13381"/>
                    <a:pt x="7449" y="13432"/>
                  </a:cubicBezTo>
                  <a:cubicBezTo>
                    <a:pt x="7436" y="13464"/>
                    <a:pt x="7423" y="13495"/>
                    <a:pt x="7411" y="13523"/>
                  </a:cubicBezTo>
                  <a:cubicBezTo>
                    <a:pt x="7401" y="13544"/>
                    <a:pt x="7388" y="13565"/>
                    <a:pt x="7375" y="13587"/>
                  </a:cubicBezTo>
                  <a:cubicBezTo>
                    <a:pt x="7361" y="13609"/>
                    <a:pt x="7338" y="13647"/>
                    <a:pt x="7333" y="13670"/>
                  </a:cubicBezTo>
                  <a:cubicBezTo>
                    <a:pt x="7328" y="13797"/>
                    <a:pt x="7308" y="13863"/>
                    <a:pt x="7277" y="13870"/>
                  </a:cubicBezTo>
                  <a:cubicBezTo>
                    <a:pt x="7277" y="13870"/>
                    <a:pt x="7277" y="13870"/>
                    <a:pt x="7277" y="13870"/>
                  </a:cubicBezTo>
                  <a:cubicBezTo>
                    <a:pt x="7244" y="13870"/>
                    <a:pt x="7225" y="13812"/>
                    <a:pt x="7212" y="13769"/>
                  </a:cubicBezTo>
                  <a:cubicBezTo>
                    <a:pt x="7209" y="13759"/>
                    <a:pt x="7204" y="13746"/>
                    <a:pt x="7201" y="13737"/>
                  </a:cubicBezTo>
                  <a:lnTo>
                    <a:pt x="7191" y="13754"/>
                  </a:lnTo>
                  <a:cubicBezTo>
                    <a:pt x="7169" y="13791"/>
                    <a:pt x="7143" y="13833"/>
                    <a:pt x="7118" y="13833"/>
                  </a:cubicBezTo>
                  <a:cubicBezTo>
                    <a:pt x="7085" y="13833"/>
                    <a:pt x="7061" y="13758"/>
                    <a:pt x="7057" y="13647"/>
                  </a:cubicBezTo>
                  <a:cubicBezTo>
                    <a:pt x="7055" y="13583"/>
                    <a:pt x="7062" y="13534"/>
                    <a:pt x="7071" y="13495"/>
                  </a:cubicBezTo>
                  <a:cubicBezTo>
                    <a:pt x="7071" y="13495"/>
                    <a:pt x="7066" y="13496"/>
                    <a:pt x="7066" y="13496"/>
                  </a:cubicBezTo>
                  <a:cubicBezTo>
                    <a:pt x="7047" y="13496"/>
                    <a:pt x="7031" y="13481"/>
                    <a:pt x="7018" y="13468"/>
                  </a:cubicBezTo>
                  <a:cubicBezTo>
                    <a:pt x="7010" y="13461"/>
                    <a:pt x="7002" y="13453"/>
                    <a:pt x="6997" y="13453"/>
                  </a:cubicBezTo>
                  <a:cubicBezTo>
                    <a:pt x="6989" y="13475"/>
                    <a:pt x="6975" y="13514"/>
                    <a:pt x="6954" y="13514"/>
                  </a:cubicBezTo>
                  <a:lnTo>
                    <a:pt x="6951" y="13514"/>
                  </a:lnTo>
                  <a:lnTo>
                    <a:pt x="6943" y="13510"/>
                  </a:lnTo>
                  <a:lnTo>
                    <a:pt x="6936" y="13503"/>
                  </a:lnTo>
                  <a:cubicBezTo>
                    <a:pt x="6917" y="13476"/>
                    <a:pt x="6910" y="13418"/>
                    <a:pt x="6905" y="13375"/>
                  </a:cubicBezTo>
                  <a:cubicBezTo>
                    <a:pt x="6904" y="13367"/>
                    <a:pt x="6903" y="13359"/>
                    <a:pt x="6903" y="13353"/>
                  </a:cubicBezTo>
                  <a:cubicBezTo>
                    <a:pt x="6897" y="13343"/>
                    <a:pt x="6890" y="13338"/>
                    <a:pt x="6882" y="13338"/>
                  </a:cubicBezTo>
                  <a:cubicBezTo>
                    <a:pt x="6867" y="13338"/>
                    <a:pt x="6847" y="13359"/>
                    <a:pt x="6831" y="13380"/>
                  </a:cubicBezTo>
                  <a:lnTo>
                    <a:pt x="6823" y="13389"/>
                  </a:lnTo>
                  <a:cubicBezTo>
                    <a:pt x="6807" y="13409"/>
                    <a:pt x="6785" y="13437"/>
                    <a:pt x="6761" y="13437"/>
                  </a:cubicBezTo>
                  <a:cubicBezTo>
                    <a:pt x="6733" y="13437"/>
                    <a:pt x="6710" y="13396"/>
                    <a:pt x="6695" y="13321"/>
                  </a:cubicBezTo>
                  <a:cubicBezTo>
                    <a:pt x="6678" y="13235"/>
                    <a:pt x="6677" y="13145"/>
                    <a:pt x="6676" y="13079"/>
                  </a:cubicBezTo>
                  <a:cubicBezTo>
                    <a:pt x="6675" y="13010"/>
                    <a:pt x="6674" y="12985"/>
                    <a:pt x="6668" y="12966"/>
                  </a:cubicBezTo>
                  <a:cubicBezTo>
                    <a:pt x="6641" y="12862"/>
                    <a:pt x="6609" y="12753"/>
                    <a:pt x="6592" y="12706"/>
                  </a:cubicBezTo>
                  <a:cubicBezTo>
                    <a:pt x="6592" y="12707"/>
                    <a:pt x="6592" y="12708"/>
                    <a:pt x="6591" y="12709"/>
                  </a:cubicBezTo>
                  <a:cubicBezTo>
                    <a:pt x="6584" y="12728"/>
                    <a:pt x="6575" y="12754"/>
                    <a:pt x="6562" y="12772"/>
                  </a:cubicBezTo>
                  <a:cubicBezTo>
                    <a:pt x="6553" y="12784"/>
                    <a:pt x="6543" y="12791"/>
                    <a:pt x="6533" y="12791"/>
                  </a:cubicBezTo>
                  <a:cubicBezTo>
                    <a:pt x="6507" y="12791"/>
                    <a:pt x="6488" y="12750"/>
                    <a:pt x="6473" y="12720"/>
                  </a:cubicBezTo>
                  <a:cubicBezTo>
                    <a:pt x="6468" y="12709"/>
                    <a:pt x="6464" y="12700"/>
                    <a:pt x="6460" y="12694"/>
                  </a:cubicBezTo>
                  <a:cubicBezTo>
                    <a:pt x="6437" y="12663"/>
                    <a:pt x="6408" y="12657"/>
                    <a:pt x="6388" y="12657"/>
                  </a:cubicBezTo>
                  <a:lnTo>
                    <a:pt x="6378" y="12657"/>
                  </a:lnTo>
                  <a:cubicBezTo>
                    <a:pt x="6366" y="12658"/>
                    <a:pt x="6332" y="12661"/>
                    <a:pt x="6317" y="12676"/>
                  </a:cubicBezTo>
                  <a:cubicBezTo>
                    <a:pt x="6316" y="12679"/>
                    <a:pt x="6316" y="12682"/>
                    <a:pt x="6316" y="12685"/>
                  </a:cubicBezTo>
                  <a:cubicBezTo>
                    <a:pt x="6314" y="12726"/>
                    <a:pt x="6312" y="12787"/>
                    <a:pt x="6298" y="12842"/>
                  </a:cubicBezTo>
                  <a:cubicBezTo>
                    <a:pt x="6291" y="12868"/>
                    <a:pt x="6273" y="12937"/>
                    <a:pt x="6036" y="13035"/>
                  </a:cubicBezTo>
                  <a:cubicBezTo>
                    <a:pt x="6022" y="13040"/>
                    <a:pt x="6009" y="13051"/>
                    <a:pt x="5997" y="13061"/>
                  </a:cubicBezTo>
                  <a:cubicBezTo>
                    <a:pt x="5982" y="13072"/>
                    <a:pt x="5969" y="13083"/>
                    <a:pt x="5956" y="13089"/>
                  </a:cubicBezTo>
                  <a:cubicBezTo>
                    <a:pt x="5944" y="13095"/>
                    <a:pt x="5933" y="13097"/>
                    <a:pt x="5922" y="13098"/>
                  </a:cubicBezTo>
                  <a:cubicBezTo>
                    <a:pt x="5908" y="13100"/>
                    <a:pt x="5897" y="13101"/>
                    <a:pt x="5888" y="13111"/>
                  </a:cubicBezTo>
                  <a:cubicBezTo>
                    <a:pt x="5886" y="13169"/>
                    <a:pt x="5881" y="13239"/>
                    <a:pt x="5860" y="13292"/>
                  </a:cubicBezTo>
                  <a:cubicBezTo>
                    <a:pt x="5846" y="13326"/>
                    <a:pt x="5828" y="13341"/>
                    <a:pt x="5802" y="13341"/>
                  </a:cubicBezTo>
                  <a:cubicBezTo>
                    <a:pt x="5791" y="13341"/>
                    <a:pt x="5780" y="13339"/>
                    <a:pt x="5769" y="13336"/>
                  </a:cubicBezTo>
                  <a:cubicBezTo>
                    <a:pt x="5763" y="13334"/>
                    <a:pt x="5757" y="13333"/>
                    <a:pt x="5753" y="13333"/>
                  </a:cubicBezTo>
                  <a:cubicBezTo>
                    <a:pt x="5734" y="13334"/>
                    <a:pt x="5672" y="13370"/>
                    <a:pt x="5569" y="13439"/>
                  </a:cubicBezTo>
                  <a:lnTo>
                    <a:pt x="5559" y="13446"/>
                  </a:lnTo>
                  <a:cubicBezTo>
                    <a:pt x="5550" y="13452"/>
                    <a:pt x="5542" y="13463"/>
                    <a:pt x="5534" y="13474"/>
                  </a:cubicBezTo>
                  <a:cubicBezTo>
                    <a:pt x="5521" y="13490"/>
                    <a:pt x="5510" y="13504"/>
                    <a:pt x="5499" y="13514"/>
                  </a:cubicBezTo>
                  <a:cubicBezTo>
                    <a:pt x="5491" y="13520"/>
                    <a:pt x="5485" y="13523"/>
                    <a:pt x="5478" y="13523"/>
                  </a:cubicBezTo>
                  <a:cubicBezTo>
                    <a:pt x="5463" y="13523"/>
                    <a:pt x="5452" y="13509"/>
                    <a:pt x="5445" y="13499"/>
                  </a:cubicBezTo>
                  <a:cubicBezTo>
                    <a:pt x="5442" y="13496"/>
                    <a:pt x="5440" y="13493"/>
                    <a:pt x="5437" y="13490"/>
                  </a:cubicBezTo>
                  <a:cubicBezTo>
                    <a:pt x="5434" y="13491"/>
                    <a:pt x="5433" y="13492"/>
                    <a:pt x="5427" y="13501"/>
                  </a:cubicBezTo>
                  <a:cubicBezTo>
                    <a:pt x="5421" y="13510"/>
                    <a:pt x="5415" y="13519"/>
                    <a:pt x="5407" y="13526"/>
                  </a:cubicBezTo>
                  <a:cubicBezTo>
                    <a:pt x="5398" y="13535"/>
                    <a:pt x="5389" y="13540"/>
                    <a:pt x="5379" y="13540"/>
                  </a:cubicBezTo>
                  <a:cubicBezTo>
                    <a:pt x="5360" y="13540"/>
                    <a:pt x="5344" y="13521"/>
                    <a:pt x="5331" y="13506"/>
                  </a:cubicBezTo>
                  <a:cubicBezTo>
                    <a:pt x="5322" y="13496"/>
                    <a:pt x="5313" y="13486"/>
                    <a:pt x="5307" y="13486"/>
                  </a:cubicBezTo>
                  <a:cubicBezTo>
                    <a:pt x="5304" y="13488"/>
                    <a:pt x="5303" y="13499"/>
                    <a:pt x="5304" y="13512"/>
                  </a:cubicBezTo>
                  <a:cubicBezTo>
                    <a:pt x="5304" y="13510"/>
                    <a:pt x="5305" y="13510"/>
                    <a:pt x="5305" y="13510"/>
                  </a:cubicBezTo>
                  <a:cubicBezTo>
                    <a:pt x="5307" y="13510"/>
                    <a:pt x="5310" y="13515"/>
                    <a:pt x="5311" y="13517"/>
                  </a:cubicBezTo>
                  <a:cubicBezTo>
                    <a:pt x="5325" y="13540"/>
                    <a:pt x="5348" y="13579"/>
                    <a:pt x="5358" y="13676"/>
                  </a:cubicBezTo>
                  <a:cubicBezTo>
                    <a:pt x="5360" y="13696"/>
                    <a:pt x="5361" y="13715"/>
                    <a:pt x="5361" y="13732"/>
                  </a:cubicBezTo>
                  <a:cubicBezTo>
                    <a:pt x="5363" y="13732"/>
                    <a:pt x="5364" y="13733"/>
                    <a:pt x="5366" y="13734"/>
                  </a:cubicBezTo>
                  <a:cubicBezTo>
                    <a:pt x="5373" y="13737"/>
                    <a:pt x="5378" y="13740"/>
                    <a:pt x="5383" y="13744"/>
                  </a:cubicBezTo>
                  <a:cubicBezTo>
                    <a:pt x="5387" y="13747"/>
                    <a:pt x="5392" y="13748"/>
                    <a:pt x="5398" y="13750"/>
                  </a:cubicBezTo>
                  <a:cubicBezTo>
                    <a:pt x="5447" y="13767"/>
                    <a:pt x="5483" y="13786"/>
                    <a:pt x="5502" y="13874"/>
                  </a:cubicBezTo>
                  <a:cubicBezTo>
                    <a:pt x="5512" y="13917"/>
                    <a:pt x="5515" y="13970"/>
                    <a:pt x="5511" y="14021"/>
                  </a:cubicBezTo>
                  <a:cubicBezTo>
                    <a:pt x="5505" y="14104"/>
                    <a:pt x="5484" y="14193"/>
                    <a:pt x="5441" y="14193"/>
                  </a:cubicBezTo>
                  <a:cubicBezTo>
                    <a:pt x="5420" y="14193"/>
                    <a:pt x="5400" y="14173"/>
                    <a:pt x="5383" y="14158"/>
                  </a:cubicBezTo>
                  <a:cubicBezTo>
                    <a:pt x="5376" y="14151"/>
                    <a:pt x="5372" y="14148"/>
                    <a:pt x="5370" y="14146"/>
                  </a:cubicBezTo>
                  <a:cubicBezTo>
                    <a:pt x="5363" y="14143"/>
                    <a:pt x="5356" y="14141"/>
                    <a:pt x="5348" y="14141"/>
                  </a:cubicBezTo>
                  <a:cubicBezTo>
                    <a:pt x="5347" y="14141"/>
                    <a:pt x="5346" y="14141"/>
                    <a:pt x="5345" y="14141"/>
                  </a:cubicBezTo>
                  <a:cubicBezTo>
                    <a:pt x="5362" y="14189"/>
                    <a:pt x="5380" y="14251"/>
                    <a:pt x="5386" y="14333"/>
                  </a:cubicBezTo>
                  <a:cubicBezTo>
                    <a:pt x="5399" y="14526"/>
                    <a:pt x="5350" y="14618"/>
                    <a:pt x="5319" y="14661"/>
                  </a:cubicBezTo>
                  <a:cubicBezTo>
                    <a:pt x="5333" y="14677"/>
                    <a:pt x="5348" y="14693"/>
                    <a:pt x="5357" y="14703"/>
                  </a:cubicBezTo>
                  <a:cubicBezTo>
                    <a:pt x="5411" y="14760"/>
                    <a:pt x="5473" y="14825"/>
                    <a:pt x="5505" y="14910"/>
                  </a:cubicBezTo>
                  <a:cubicBezTo>
                    <a:pt x="5543" y="15011"/>
                    <a:pt x="5541" y="15119"/>
                    <a:pt x="5539" y="15206"/>
                  </a:cubicBezTo>
                  <a:lnTo>
                    <a:pt x="5539" y="15231"/>
                  </a:lnTo>
                  <a:cubicBezTo>
                    <a:pt x="5534" y="15448"/>
                    <a:pt x="5483" y="15582"/>
                    <a:pt x="5405" y="15582"/>
                  </a:cubicBezTo>
                  <a:cubicBezTo>
                    <a:pt x="5370" y="15582"/>
                    <a:pt x="5330" y="15554"/>
                    <a:pt x="5298" y="15507"/>
                  </a:cubicBezTo>
                  <a:lnTo>
                    <a:pt x="5295" y="15518"/>
                  </a:lnTo>
                  <a:cubicBezTo>
                    <a:pt x="5288" y="15584"/>
                    <a:pt x="5282" y="15636"/>
                    <a:pt x="5268" y="15669"/>
                  </a:cubicBezTo>
                  <a:cubicBezTo>
                    <a:pt x="5257" y="15693"/>
                    <a:pt x="5246" y="15704"/>
                    <a:pt x="5234" y="15704"/>
                  </a:cubicBezTo>
                  <a:cubicBezTo>
                    <a:pt x="5203" y="15704"/>
                    <a:pt x="5187" y="15621"/>
                    <a:pt x="5180" y="15585"/>
                  </a:cubicBezTo>
                  <a:lnTo>
                    <a:pt x="5160" y="15576"/>
                  </a:lnTo>
                  <a:cubicBezTo>
                    <a:pt x="5116" y="15574"/>
                    <a:pt x="5062" y="15571"/>
                    <a:pt x="5025" y="15390"/>
                  </a:cubicBezTo>
                  <a:lnTo>
                    <a:pt x="5020" y="15362"/>
                  </a:lnTo>
                  <a:cubicBezTo>
                    <a:pt x="5003" y="15279"/>
                    <a:pt x="5001" y="15279"/>
                    <a:pt x="4992" y="15279"/>
                  </a:cubicBezTo>
                  <a:cubicBezTo>
                    <a:pt x="4986" y="15280"/>
                    <a:pt x="4982" y="15289"/>
                    <a:pt x="4969" y="15335"/>
                  </a:cubicBezTo>
                  <a:cubicBezTo>
                    <a:pt x="4953" y="15388"/>
                    <a:pt x="4930" y="15469"/>
                    <a:pt x="4892" y="15469"/>
                  </a:cubicBezTo>
                  <a:cubicBezTo>
                    <a:pt x="4857" y="15464"/>
                    <a:pt x="4831" y="15421"/>
                    <a:pt x="4811" y="15386"/>
                  </a:cubicBezTo>
                  <a:cubicBezTo>
                    <a:pt x="4795" y="15359"/>
                    <a:pt x="4782" y="15336"/>
                    <a:pt x="4771" y="15336"/>
                  </a:cubicBezTo>
                  <a:cubicBezTo>
                    <a:pt x="4766" y="15336"/>
                    <a:pt x="4761" y="15342"/>
                    <a:pt x="4754" y="15353"/>
                  </a:cubicBezTo>
                  <a:cubicBezTo>
                    <a:pt x="4746" y="15369"/>
                    <a:pt x="4738" y="15408"/>
                    <a:pt x="4730" y="15450"/>
                  </a:cubicBezTo>
                  <a:cubicBezTo>
                    <a:pt x="4714" y="15534"/>
                    <a:pt x="4690" y="15658"/>
                    <a:pt x="4639" y="15670"/>
                  </a:cubicBezTo>
                  <a:cubicBezTo>
                    <a:pt x="4639" y="15670"/>
                    <a:pt x="4638" y="15670"/>
                    <a:pt x="4638" y="15670"/>
                  </a:cubicBezTo>
                  <a:cubicBezTo>
                    <a:pt x="4584" y="15670"/>
                    <a:pt x="4554" y="15580"/>
                    <a:pt x="4530" y="15508"/>
                  </a:cubicBezTo>
                  <a:cubicBezTo>
                    <a:pt x="4523" y="15486"/>
                    <a:pt x="4516" y="15466"/>
                    <a:pt x="4510" y="15450"/>
                  </a:cubicBezTo>
                  <a:lnTo>
                    <a:pt x="4497" y="15419"/>
                  </a:lnTo>
                  <a:cubicBezTo>
                    <a:pt x="4491" y="15403"/>
                    <a:pt x="4481" y="15378"/>
                    <a:pt x="4476" y="15369"/>
                  </a:cubicBezTo>
                  <a:cubicBezTo>
                    <a:pt x="4476" y="15372"/>
                    <a:pt x="4474" y="15376"/>
                    <a:pt x="4471" y="15384"/>
                  </a:cubicBezTo>
                  <a:cubicBezTo>
                    <a:pt x="4462" y="15412"/>
                    <a:pt x="4445" y="15466"/>
                    <a:pt x="4420" y="15466"/>
                  </a:cubicBezTo>
                  <a:cubicBezTo>
                    <a:pt x="4403" y="15466"/>
                    <a:pt x="4389" y="15443"/>
                    <a:pt x="4377" y="15420"/>
                  </a:cubicBezTo>
                  <a:cubicBezTo>
                    <a:pt x="4356" y="15378"/>
                    <a:pt x="4323" y="15285"/>
                    <a:pt x="4290" y="15196"/>
                  </a:cubicBezTo>
                  <a:cubicBezTo>
                    <a:pt x="4275" y="15156"/>
                    <a:pt x="4251" y="15089"/>
                    <a:pt x="4241" y="15064"/>
                  </a:cubicBezTo>
                  <a:lnTo>
                    <a:pt x="4234" y="15063"/>
                  </a:lnTo>
                  <a:cubicBezTo>
                    <a:pt x="4219" y="15063"/>
                    <a:pt x="4198" y="15068"/>
                    <a:pt x="4179" y="15073"/>
                  </a:cubicBezTo>
                  <a:cubicBezTo>
                    <a:pt x="4160" y="15078"/>
                    <a:pt x="4142" y="15082"/>
                    <a:pt x="4130" y="15082"/>
                  </a:cubicBezTo>
                  <a:lnTo>
                    <a:pt x="4121" y="15081"/>
                  </a:lnTo>
                  <a:cubicBezTo>
                    <a:pt x="4081" y="15072"/>
                    <a:pt x="4068" y="15011"/>
                    <a:pt x="4057" y="14943"/>
                  </a:cubicBezTo>
                  <a:lnTo>
                    <a:pt x="4055" y="14933"/>
                  </a:lnTo>
                  <a:cubicBezTo>
                    <a:pt x="4039" y="14985"/>
                    <a:pt x="4019" y="15046"/>
                    <a:pt x="3991" y="15050"/>
                  </a:cubicBezTo>
                  <a:cubicBezTo>
                    <a:pt x="3991" y="15050"/>
                    <a:pt x="3991" y="15050"/>
                    <a:pt x="3991" y="15050"/>
                  </a:cubicBezTo>
                  <a:cubicBezTo>
                    <a:pt x="3968" y="15050"/>
                    <a:pt x="3951" y="15028"/>
                    <a:pt x="3937" y="15011"/>
                  </a:cubicBezTo>
                  <a:cubicBezTo>
                    <a:pt x="3929" y="15001"/>
                    <a:pt x="3924" y="14994"/>
                    <a:pt x="3919" y="14991"/>
                  </a:cubicBezTo>
                  <a:cubicBezTo>
                    <a:pt x="3909" y="14986"/>
                    <a:pt x="3898" y="14976"/>
                    <a:pt x="3888" y="14967"/>
                  </a:cubicBezTo>
                  <a:cubicBezTo>
                    <a:pt x="3875" y="14955"/>
                    <a:pt x="3863" y="14945"/>
                    <a:pt x="3854" y="14945"/>
                  </a:cubicBezTo>
                  <a:cubicBezTo>
                    <a:pt x="3854" y="14945"/>
                    <a:pt x="3854" y="14944"/>
                    <a:pt x="3854" y="14944"/>
                  </a:cubicBezTo>
                  <a:cubicBezTo>
                    <a:pt x="3853" y="14944"/>
                    <a:pt x="3851" y="14956"/>
                    <a:pt x="3849" y="14974"/>
                  </a:cubicBezTo>
                  <a:lnTo>
                    <a:pt x="3844" y="15003"/>
                  </a:lnTo>
                  <a:cubicBezTo>
                    <a:pt x="3832" y="15080"/>
                    <a:pt x="3821" y="15152"/>
                    <a:pt x="3798" y="15209"/>
                  </a:cubicBezTo>
                  <a:cubicBezTo>
                    <a:pt x="3766" y="15290"/>
                    <a:pt x="3734" y="15298"/>
                    <a:pt x="3705" y="15301"/>
                  </a:cubicBezTo>
                  <a:cubicBezTo>
                    <a:pt x="3705" y="15305"/>
                    <a:pt x="3705" y="15309"/>
                    <a:pt x="3705" y="15314"/>
                  </a:cubicBezTo>
                  <a:cubicBezTo>
                    <a:pt x="3706" y="15344"/>
                    <a:pt x="3706" y="15375"/>
                    <a:pt x="3706" y="15406"/>
                  </a:cubicBezTo>
                  <a:lnTo>
                    <a:pt x="3705" y="15473"/>
                  </a:lnTo>
                  <a:lnTo>
                    <a:pt x="3683" y="15471"/>
                  </a:lnTo>
                  <a:lnTo>
                    <a:pt x="3681" y="15525"/>
                  </a:lnTo>
                  <a:lnTo>
                    <a:pt x="3664" y="15532"/>
                  </a:lnTo>
                  <a:cubicBezTo>
                    <a:pt x="3660" y="15534"/>
                    <a:pt x="3644" y="15553"/>
                    <a:pt x="3626" y="15578"/>
                  </a:cubicBezTo>
                  <a:cubicBezTo>
                    <a:pt x="3629" y="15598"/>
                    <a:pt x="3633" y="15619"/>
                    <a:pt x="3636" y="15641"/>
                  </a:cubicBezTo>
                  <a:cubicBezTo>
                    <a:pt x="3640" y="15668"/>
                    <a:pt x="3642" y="15686"/>
                    <a:pt x="3646" y="15704"/>
                  </a:cubicBezTo>
                  <a:cubicBezTo>
                    <a:pt x="3654" y="15736"/>
                    <a:pt x="3664" y="15777"/>
                    <a:pt x="3666" y="15837"/>
                  </a:cubicBezTo>
                  <a:cubicBezTo>
                    <a:pt x="3668" y="15926"/>
                    <a:pt x="3657" y="15983"/>
                    <a:pt x="3648" y="16016"/>
                  </a:cubicBezTo>
                  <a:cubicBezTo>
                    <a:pt x="3634" y="16066"/>
                    <a:pt x="3614" y="16091"/>
                    <a:pt x="3589" y="16091"/>
                  </a:cubicBezTo>
                  <a:cubicBezTo>
                    <a:pt x="3548" y="16091"/>
                    <a:pt x="3498" y="16022"/>
                    <a:pt x="3478" y="15959"/>
                  </a:cubicBezTo>
                  <a:cubicBezTo>
                    <a:pt x="3469" y="15932"/>
                    <a:pt x="3460" y="15900"/>
                    <a:pt x="3452" y="15868"/>
                  </a:cubicBezTo>
                  <a:cubicBezTo>
                    <a:pt x="3442" y="15830"/>
                    <a:pt x="3432" y="15795"/>
                    <a:pt x="3423" y="15772"/>
                  </a:cubicBezTo>
                  <a:cubicBezTo>
                    <a:pt x="3423" y="15772"/>
                    <a:pt x="3420" y="15815"/>
                    <a:pt x="3420" y="15815"/>
                  </a:cubicBezTo>
                  <a:cubicBezTo>
                    <a:pt x="3412" y="15916"/>
                    <a:pt x="3397" y="15978"/>
                    <a:pt x="3384" y="16032"/>
                  </a:cubicBezTo>
                  <a:cubicBezTo>
                    <a:pt x="3377" y="16058"/>
                    <a:pt x="3372" y="16081"/>
                    <a:pt x="3367" y="16109"/>
                  </a:cubicBezTo>
                  <a:cubicBezTo>
                    <a:pt x="3364" y="16124"/>
                    <a:pt x="3359" y="16150"/>
                    <a:pt x="3382" y="16245"/>
                  </a:cubicBezTo>
                  <a:cubicBezTo>
                    <a:pt x="3408" y="16354"/>
                    <a:pt x="3422" y="16437"/>
                    <a:pt x="3391" y="16594"/>
                  </a:cubicBezTo>
                  <a:cubicBezTo>
                    <a:pt x="3368" y="16714"/>
                    <a:pt x="3357" y="16786"/>
                    <a:pt x="3361" y="16810"/>
                  </a:cubicBezTo>
                  <a:cubicBezTo>
                    <a:pt x="3363" y="16810"/>
                    <a:pt x="3379" y="16815"/>
                    <a:pt x="3389" y="16818"/>
                  </a:cubicBezTo>
                  <a:cubicBezTo>
                    <a:pt x="3419" y="16827"/>
                    <a:pt x="3469" y="16841"/>
                    <a:pt x="3483" y="17005"/>
                  </a:cubicBezTo>
                  <a:cubicBezTo>
                    <a:pt x="3487" y="17056"/>
                    <a:pt x="3486" y="17108"/>
                    <a:pt x="3485" y="17149"/>
                  </a:cubicBezTo>
                  <a:cubicBezTo>
                    <a:pt x="3485" y="17160"/>
                    <a:pt x="3484" y="17169"/>
                    <a:pt x="3484" y="17175"/>
                  </a:cubicBezTo>
                  <a:cubicBezTo>
                    <a:pt x="3494" y="17175"/>
                    <a:pt x="3502" y="17170"/>
                    <a:pt x="3509" y="17166"/>
                  </a:cubicBezTo>
                  <a:cubicBezTo>
                    <a:pt x="3523" y="17159"/>
                    <a:pt x="3534" y="17153"/>
                    <a:pt x="3544" y="17152"/>
                  </a:cubicBezTo>
                  <a:cubicBezTo>
                    <a:pt x="3599" y="17152"/>
                    <a:pt x="3629" y="17203"/>
                    <a:pt x="3664" y="17291"/>
                  </a:cubicBezTo>
                  <a:cubicBezTo>
                    <a:pt x="3697" y="17375"/>
                    <a:pt x="3726" y="17467"/>
                    <a:pt x="3749" y="17564"/>
                  </a:cubicBezTo>
                  <a:cubicBezTo>
                    <a:pt x="3755" y="17588"/>
                    <a:pt x="3760" y="17615"/>
                    <a:pt x="3765" y="17642"/>
                  </a:cubicBezTo>
                  <a:cubicBezTo>
                    <a:pt x="3768" y="17659"/>
                    <a:pt x="3770" y="17673"/>
                    <a:pt x="3773" y="17685"/>
                  </a:cubicBezTo>
                  <a:cubicBezTo>
                    <a:pt x="3775" y="17690"/>
                    <a:pt x="3777" y="17697"/>
                    <a:pt x="3780" y="17704"/>
                  </a:cubicBezTo>
                  <a:cubicBezTo>
                    <a:pt x="3792" y="17739"/>
                    <a:pt x="3812" y="17796"/>
                    <a:pt x="3814" y="17888"/>
                  </a:cubicBezTo>
                  <a:cubicBezTo>
                    <a:pt x="3815" y="17940"/>
                    <a:pt x="3811" y="17979"/>
                    <a:pt x="3805" y="18006"/>
                  </a:cubicBezTo>
                  <a:cubicBezTo>
                    <a:pt x="3809" y="18009"/>
                    <a:pt x="3812" y="18011"/>
                    <a:pt x="3815" y="18011"/>
                  </a:cubicBezTo>
                  <a:lnTo>
                    <a:pt x="3864" y="18012"/>
                  </a:lnTo>
                  <a:lnTo>
                    <a:pt x="3855" y="18172"/>
                  </a:lnTo>
                  <a:cubicBezTo>
                    <a:pt x="3851" y="18241"/>
                    <a:pt x="3843" y="18301"/>
                    <a:pt x="3831" y="18353"/>
                  </a:cubicBezTo>
                  <a:cubicBezTo>
                    <a:pt x="3811" y="18434"/>
                    <a:pt x="3785" y="18496"/>
                    <a:pt x="3763" y="18551"/>
                  </a:cubicBezTo>
                  <a:cubicBezTo>
                    <a:pt x="3742" y="18602"/>
                    <a:pt x="3722" y="18650"/>
                    <a:pt x="3709" y="18704"/>
                  </a:cubicBezTo>
                  <a:lnTo>
                    <a:pt x="3705" y="18722"/>
                  </a:lnTo>
                  <a:lnTo>
                    <a:pt x="3693" y="18746"/>
                  </a:lnTo>
                  <a:cubicBezTo>
                    <a:pt x="3665" y="18768"/>
                    <a:pt x="3644" y="18771"/>
                    <a:pt x="3628" y="18771"/>
                  </a:cubicBezTo>
                  <a:lnTo>
                    <a:pt x="3618" y="18770"/>
                  </a:lnTo>
                  <a:cubicBezTo>
                    <a:pt x="3614" y="18919"/>
                    <a:pt x="3596" y="19101"/>
                    <a:pt x="3590" y="19138"/>
                  </a:cubicBezTo>
                  <a:cubicBezTo>
                    <a:pt x="3557" y="19328"/>
                    <a:pt x="3557" y="19328"/>
                    <a:pt x="3593" y="19430"/>
                  </a:cubicBezTo>
                  <a:lnTo>
                    <a:pt x="3632" y="19545"/>
                  </a:lnTo>
                  <a:cubicBezTo>
                    <a:pt x="3671" y="19656"/>
                    <a:pt x="3704" y="19752"/>
                    <a:pt x="3708" y="19985"/>
                  </a:cubicBezTo>
                  <a:cubicBezTo>
                    <a:pt x="3708" y="20033"/>
                    <a:pt x="3708" y="20078"/>
                    <a:pt x="3708" y="20121"/>
                  </a:cubicBezTo>
                  <a:cubicBezTo>
                    <a:pt x="3707" y="20241"/>
                    <a:pt x="3707" y="20292"/>
                    <a:pt x="3725" y="20355"/>
                  </a:cubicBezTo>
                  <a:cubicBezTo>
                    <a:pt x="3735" y="20390"/>
                    <a:pt x="3751" y="20434"/>
                    <a:pt x="3770" y="20485"/>
                  </a:cubicBezTo>
                  <a:cubicBezTo>
                    <a:pt x="3851" y="20703"/>
                    <a:pt x="3948" y="20965"/>
                    <a:pt x="3914" y="21239"/>
                  </a:cubicBezTo>
                  <a:cubicBezTo>
                    <a:pt x="3886" y="21462"/>
                    <a:pt x="3828" y="21600"/>
                    <a:pt x="3762" y="21600"/>
                  </a:cubicBezTo>
                  <a:close/>
                </a:path>
              </a:pathLst>
            </a:cu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58" name="Google Shape;658;p12"/>
            <p:cNvSpPr/>
            <p:nvPr/>
          </p:nvSpPr>
          <p:spPr>
            <a:xfrm>
              <a:off x="17124816" y="6157215"/>
              <a:ext cx="458757" cy="455543"/>
            </a:xfrm>
            <a:custGeom>
              <a:rect b="b" l="l" r="r" t="t"/>
              <a:pathLst>
                <a:path extrusionOk="0" h="21600" w="21478">
                  <a:moveTo>
                    <a:pt x="19439" y="20369"/>
                  </a:moveTo>
                  <a:cubicBezTo>
                    <a:pt x="19038" y="19999"/>
                    <a:pt x="18635" y="19626"/>
                    <a:pt x="18249" y="19239"/>
                  </a:cubicBezTo>
                  <a:cubicBezTo>
                    <a:pt x="18111" y="19102"/>
                    <a:pt x="18021" y="18975"/>
                    <a:pt x="17968" y="18844"/>
                  </a:cubicBezTo>
                  <a:cubicBezTo>
                    <a:pt x="17955" y="18839"/>
                    <a:pt x="17939" y="18834"/>
                    <a:pt x="17921" y="18827"/>
                  </a:cubicBezTo>
                  <a:cubicBezTo>
                    <a:pt x="17849" y="18839"/>
                    <a:pt x="17790" y="18854"/>
                    <a:pt x="17715" y="18873"/>
                  </a:cubicBezTo>
                  <a:cubicBezTo>
                    <a:pt x="17587" y="18907"/>
                    <a:pt x="17441" y="18946"/>
                    <a:pt x="17279" y="18946"/>
                  </a:cubicBezTo>
                  <a:cubicBezTo>
                    <a:pt x="17117" y="18946"/>
                    <a:pt x="16970" y="18907"/>
                    <a:pt x="16842" y="18829"/>
                  </a:cubicBezTo>
                  <a:lnTo>
                    <a:pt x="16841" y="18833"/>
                  </a:lnTo>
                  <a:cubicBezTo>
                    <a:pt x="16750" y="18833"/>
                    <a:pt x="16651" y="18850"/>
                    <a:pt x="16584" y="18861"/>
                  </a:cubicBezTo>
                  <a:cubicBezTo>
                    <a:pt x="16574" y="18863"/>
                    <a:pt x="16562" y="18864"/>
                    <a:pt x="16552" y="18865"/>
                  </a:cubicBezTo>
                  <a:cubicBezTo>
                    <a:pt x="16504" y="19024"/>
                    <a:pt x="16401" y="19217"/>
                    <a:pt x="16153" y="19293"/>
                  </a:cubicBezTo>
                  <a:cubicBezTo>
                    <a:pt x="16060" y="19322"/>
                    <a:pt x="15961" y="19336"/>
                    <a:pt x="15850" y="19336"/>
                  </a:cubicBezTo>
                  <a:cubicBezTo>
                    <a:pt x="15722" y="19336"/>
                    <a:pt x="15588" y="19314"/>
                    <a:pt x="15457" y="19288"/>
                  </a:cubicBezTo>
                  <a:cubicBezTo>
                    <a:pt x="15371" y="19271"/>
                    <a:pt x="15313" y="19259"/>
                    <a:pt x="15258" y="19258"/>
                  </a:cubicBezTo>
                  <a:cubicBezTo>
                    <a:pt x="14880" y="19258"/>
                    <a:pt x="14482" y="19266"/>
                    <a:pt x="14121" y="19317"/>
                  </a:cubicBezTo>
                  <a:cubicBezTo>
                    <a:pt x="13929" y="19346"/>
                    <a:pt x="13789" y="19363"/>
                    <a:pt x="13654" y="19363"/>
                  </a:cubicBezTo>
                  <a:cubicBezTo>
                    <a:pt x="13607" y="19363"/>
                    <a:pt x="13562" y="19362"/>
                    <a:pt x="13518" y="19357"/>
                  </a:cubicBezTo>
                  <a:lnTo>
                    <a:pt x="13100" y="19316"/>
                  </a:lnTo>
                  <a:lnTo>
                    <a:pt x="13087" y="18895"/>
                  </a:lnTo>
                  <a:cubicBezTo>
                    <a:pt x="13073" y="18469"/>
                    <a:pt x="13216" y="18083"/>
                    <a:pt x="13378" y="17692"/>
                  </a:cubicBezTo>
                  <a:cubicBezTo>
                    <a:pt x="13601" y="17160"/>
                    <a:pt x="14014" y="16715"/>
                    <a:pt x="14573" y="16406"/>
                  </a:cubicBezTo>
                  <a:cubicBezTo>
                    <a:pt x="14771" y="16294"/>
                    <a:pt x="15040" y="16154"/>
                    <a:pt x="15343" y="16068"/>
                  </a:cubicBezTo>
                  <a:cubicBezTo>
                    <a:pt x="15343" y="16068"/>
                    <a:pt x="15494" y="16032"/>
                    <a:pt x="15512" y="16029"/>
                  </a:cubicBezTo>
                  <a:cubicBezTo>
                    <a:pt x="15478" y="15916"/>
                    <a:pt x="15447" y="15805"/>
                    <a:pt x="15432" y="15686"/>
                  </a:cubicBezTo>
                  <a:cubicBezTo>
                    <a:pt x="15403" y="15432"/>
                    <a:pt x="15480" y="15231"/>
                    <a:pt x="15531" y="15098"/>
                  </a:cubicBezTo>
                  <a:cubicBezTo>
                    <a:pt x="15552" y="15044"/>
                    <a:pt x="15565" y="15012"/>
                    <a:pt x="15570" y="14986"/>
                  </a:cubicBezTo>
                  <a:cubicBezTo>
                    <a:pt x="15525" y="14961"/>
                    <a:pt x="15470" y="14892"/>
                    <a:pt x="15418" y="14827"/>
                  </a:cubicBezTo>
                  <a:cubicBezTo>
                    <a:pt x="15271" y="14640"/>
                    <a:pt x="15105" y="14430"/>
                    <a:pt x="15015" y="14043"/>
                  </a:cubicBezTo>
                  <a:lnTo>
                    <a:pt x="14989" y="13934"/>
                  </a:lnTo>
                  <a:cubicBezTo>
                    <a:pt x="14915" y="13617"/>
                    <a:pt x="14846" y="13320"/>
                    <a:pt x="14688" y="13078"/>
                  </a:cubicBezTo>
                  <a:cubicBezTo>
                    <a:pt x="14359" y="12575"/>
                    <a:pt x="13907" y="11887"/>
                    <a:pt x="13340" y="11704"/>
                  </a:cubicBezTo>
                  <a:lnTo>
                    <a:pt x="13179" y="11651"/>
                  </a:lnTo>
                  <a:cubicBezTo>
                    <a:pt x="12425" y="11408"/>
                    <a:pt x="11712" y="11178"/>
                    <a:pt x="10977" y="10803"/>
                  </a:cubicBezTo>
                  <a:cubicBezTo>
                    <a:pt x="10622" y="10624"/>
                    <a:pt x="10228" y="10539"/>
                    <a:pt x="9810" y="10449"/>
                  </a:cubicBezTo>
                  <a:cubicBezTo>
                    <a:pt x="9596" y="10404"/>
                    <a:pt x="9390" y="10359"/>
                    <a:pt x="9183" y="10304"/>
                  </a:cubicBezTo>
                  <a:cubicBezTo>
                    <a:pt x="8578" y="10145"/>
                    <a:pt x="8237" y="9766"/>
                    <a:pt x="7906" y="9399"/>
                  </a:cubicBezTo>
                  <a:cubicBezTo>
                    <a:pt x="7622" y="9082"/>
                    <a:pt x="7316" y="8826"/>
                    <a:pt x="6940" y="8588"/>
                  </a:cubicBezTo>
                  <a:cubicBezTo>
                    <a:pt x="6759" y="8473"/>
                    <a:pt x="6548" y="8402"/>
                    <a:pt x="6391" y="8402"/>
                  </a:cubicBezTo>
                  <a:cubicBezTo>
                    <a:pt x="6264" y="8402"/>
                    <a:pt x="6217" y="8442"/>
                    <a:pt x="6181" y="8507"/>
                  </a:cubicBezTo>
                  <a:cubicBezTo>
                    <a:pt x="6147" y="8567"/>
                    <a:pt x="6129" y="8625"/>
                    <a:pt x="6109" y="8682"/>
                  </a:cubicBezTo>
                  <a:cubicBezTo>
                    <a:pt x="6018" y="8936"/>
                    <a:pt x="5858" y="9390"/>
                    <a:pt x="5218" y="9449"/>
                  </a:cubicBezTo>
                  <a:cubicBezTo>
                    <a:pt x="5217" y="9449"/>
                    <a:pt x="5217" y="9449"/>
                    <a:pt x="5216" y="9449"/>
                  </a:cubicBezTo>
                  <a:cubicBezTo>
                    <a:pt x="4606" y="9449"/>
                    <a:pt x="4231" y="9105"/>
                    <a:pt x="4068" y="8427"/>
                  </a:cubicBezTo>
                  <a:cubicBezTo>
                    <a:pt x="4021" y="8237"/>
                    <a:pt x="4020" y="8060"/>
                    <a:pt x="4020" y="7918"/>
                  </a:cubicBezTo>
                  <a:cubicBezTo>
                    <a:pt x="4019" y="7730"/>
                    <a:pt x="4015" y="7633"/>
                    <a:pt x="3966" y="7540"/>
                  </a:cubicBezTo>
                  <a:cubicBezTo>
                    <a:pt x="3917" y="7451"/>
                    <a:pt x="3823" y="7387"/>
                    <a:pt x="3691" y="7300"/>
                  </a:cubicBezTo>
                  <a:cubicBezTo>
                    <a:pt x="3548" y="7205"/>
                    <a:pt x="3374" y="7090"/>
                    <a:pt x="3231" y="6911"/>
                  </a:cubicBezTo>
                  <a:cubicBezTo>
                    <a:pt x="3092" y="6740"/>
                    <a:pt x="2719" y="6283"/>
                    <a:pt x="2911" y="5826"/>
                  </a:cubicBezTo>
                  <a:cubicBezTo>
                    <a:pt x="3033" y="5537"/>
                    <a:pt x="3286" y="5414"/>
                    <a:pt x="3609" y="5352"/>
                  </a:cubicBezTo>
                  <a:cubicBezTo>
                    <a:pt x="3588" y="5347"/>
                    <a:pt x="3569" y="5341"/>
                    <a:pt x="3550" y="5335"/>
                  </a:cubicBezTo>
                  <a:cubicBezTo>
                    <a:pt x="2775" y="5079"/>
                    <a:pt x="2632" y="4508"/>
                    <a:pt x="2538" y="4130"/>
                  </a:cubicBezTo>
                  <a:cubicBezTo>
                    <a:pt x="2505" y="3998"/>
                    <a:pt x="2473" y="3872"/>
                    <a:pt x="2420" y="3762"/>
                  </a:cubicBezTo>
                  <a:cubicBezTo>
                    <a:pt x="2313" y="3541"/>
                    <a:pt x="2221" y="3521"/>
                    <a:pt x="1915" y="3456"/>
                  </a:cubicBezTo>
                  <a:cubicBezTo>
                    <a:pt x="1727" y="3417"/>
                    <a:pt x="1493" y="3368"/>
                    <a:pt x="1248" y="3240"/>
                  </a:cubicBezTo>
                  <a:cubicBezTo>
                    <a:pt x="919" y="3054"/>
                    <a:pt x="-122" y="2412"/>
                    <a:pt x="12" y="1754"/>
                  </a:cubicBezTo>
                  <a:cubicBezTo>
                    <a:pt x="94" y="1341"/>
                    <a:pt x="395" y="1193"/>
                    <a:pt x="628" y="1193"/>
                  </a:cubicBezTo>
                  <a:cubicBezTo>
                    <a:pt x="768" y="1193"/>
                    <a:pt x="897" y="1240"/>
                    <a:pt x="1011" y="1305"/>
                  </a:cubicBezTo>
                  <a:cubicBezTo>
                    <a:pt x="1048" y="1186"/>
                    <a:pt x="1102" y="1078"/>
                    <a:pt x="1193" y="988"/>
                  </a:cubicBezTo>
                  <a:cubicBezTo>
                    <a:pt x="1460" y="727"/>
                    <a:pt x="1808" y="727"/>
                    <a:pt x="1995" y="727"/>
                  </a:cubicBezTo>
                  <a:lnTo>
                    <a:pt x="2116" y="727"/>
                  </a:lnTo>
                  <a:cubicBezTo>
                    <a:pt x="2239" y="727"/>
                    <a:pt x="2284" y="720"/>
                    <a:pt x="2301" y="713"/>
                  </a:cubicBezTo>
                  <a:cubicBezTo>
                    <a:pt x="2359" y="679"/>
                    <a:pt x="2410" y="620"/>
                    <a:pt x="2480" y="540"/>
                  </a:cubicBezTo>
                  <a:cubicBezTo>
                    <a:pt x="2621" y="377"/>
                    <a:pt x="2834" y="132"/>
                    <a:pt x="3250" y="53"/>
                  </a:cubicBezTo>
                  <a:cubicBezTo>
                    <a:pt x="3438" y="16"/>
                    <a:pt x="3618" y="0"/>
                    <a:pt x="3788" y="0"/>
                  </a:cubicBezTo>
                  <a:cubicBezTo>
                    <a:pt x="4456" y="0"/>
                    <a:pt x="4983" y="252"/>
                    <a:pt x="5493" y="495"/>
                  </a:cubicBezTo>
                  <a:cubicBezTo>
                    <a:pt x="5652" y="571"/>
                    <a:pt x="5814" y="648"/>
                    <a:pt x="5987" y="721"/>
                  </a:cubicBezTo>
                  <a:cubicBezTo>
                    <a:pt x="6012" y="732"/>
                    <a:pt x="6071" y="745"/>
                    <a:pt x="6205" y="745"/>
                  </a:cubicBezTo>
                  <a:lnTo>
                    <a:pt x="6544" y="738"/>
                  </a:lnTo>
                  <a:cubicBezTo>
                    <a:pt x="6885" y="738"/>
                    <a:pt x="7304" y="790"/>
                    <a:pt x="7567" y="1197"/>
                  </a:cubicBezTo>
                  <a:cubicBezTo>
                    <a:pt x="7687" y="1384"/>
                    <a:pt x="7745" y="1629"/>
                    <a:pt x="7797" y="1847"/>
                  </a:cubicBezTo>
                  <a:cubicBezTo>
                    <a:pt x="7820" y="1940"/>
                    <a:pt x="7837" y="2013"/>
                    <a:pt x="7856" y="2070"/>
                  </a:cubicBezTo>
                  <a:cubicBezTo>
                    <a:pt x="8047" y="2627"/>
                    <a:pt x="7950" y="3064"/>
                    <a:pt x="7865" y="3450"/>
                  </a:cubicBezTo>
                  <a:cubicBezTo>
                    <a:pt x="7825" y="3634"/>
                    <a:pt x="7783" y="3824"/>
                    <a:pt x="7776" y="4022"/>
                  </a:cubicBezTo>
                  <a:lnTo>
                    <a:pt x="7772" y="4148"/>
                  </a:lnTo>
                  <a:cubicBezTo>
                    <a:pt x="7761" y="4408"/>
                    <a:pt x="7750" y="4672"/>
                    <a:pt x="7816" y="4863"/>
                  </a:cubicBezTo>
                  <a:cubicBezTo>
                    <a:pt x="7848" y="4957"/>
                    <a:pt x="7862" y="4981"/>
                    <a:pt x="7865" y="4986"/>
                  </a:cubicBezTo>
                  <a:cubicBezTo>
                    <a:pt x="7865" y="4982"/>
                    <a:pt x="7870" y="4980"/>
                    <a:pt x="7879" y="4980"/>
                  </a:cubicBezTo>
                  <a:cubicBezTo>
                    <a:pt x="7891" y="4980"/>
                    <a:pt x="7908" y="4983"/>
                    <a:pt x="7929" y="4987"/>
                  </a:cubicBezTo>
                  <a:cubicBezTo>
                    <a:pt x="8048" y="5010"/>
                    <a:pt x="8206" y="5041"/>
                    <a:pt x="8395" y="5135"/>
                  </a:cubicBezTo>
                  <a:cubicBezTo>
                    <a:pt x="8923" y="5400"/>
                    <a:pt x="9034" y="5959"/>
                    <a:pt x="9116" y="6367"/>
                  </a:cubicBezTo>
                  <a:cubicBezTo>
                    <a:pt x="9150" y="6541"/>
                    <a:pt x="9181" y="6697"/>
                    <a:pt x="9227" y="6787"/>
                  </a:cubicBezTo>
                  <a:cubicBezTo>
                    <a:pt x="9261" y="6853"/>
                    <a:pt x="9298" y="6888"/>
                    <a:pt x="9401" y="6888"/>
                  </a:cubicBezTo>
                  <a:cubicBezTo>
                    <a:pt x="9563" y="6888"/>
                    <a:pt x="9772" y="6793"/>
                    <a:pt x="9921" y="6652"/>
                  </a:cubicBezTo>
                  <a:cubicBezTo>
                    <a:pt x="10148" y="6439"/>
                    <a:pt x="10322" y="6160"/>
                    <a:pt x="10507" y="5865"/>
                  </a:cubicBezTo>
                  <a:cubicBezTo>
                    <a:pt x="10665" y="5610"/>
                    <a:pt x="10824" y="5356"/>
                    <a:pt x="11025" y="5119"/>
                  </a:cubicBezTo>
                  <a:cubicBezTo>
                    <a:pt x="11074" y="5059"/>
                    <a:pt x="11119" y="4977"/>
                    <a:pt x="11168" y="4888"/>
                  </a:cubicBezTo>
                  <a:cubicBezTo>
                    <a:pt x="11302" y="4638"/>
                    <a:pt x="11529" y="4220"/>
                    <a:pt x="12089" y="4189"/>
                  </a:cubicBezTo>
                  <a:cubicBezTo>
                    <a:pt x="12422" y="4172"/>
                    <a:pt x="12641" y="4133"/>
                    <a:pt x="12770" y="4100"/>
                  </a:cubicBezTo>
                  <a:cubicBezTo>
                    <a:pt x="12758" y="4048"/>
                    <a:pt x="12747" y="3996"/>
                    <a:pt x="12734" y="3966"/>
                  </a:cubicBezTo>
                  <a:lnTo>
                    <a:pt x="12610" y="3761"/>
                  </a:lnTo>
                  <a:lnTo>
                    <a:pt x="12805" y="3654"/>
                  </a:lnTo>
                  <a:lnTo>
                    <a:pt x="12746" y="3275"/>
                  </a:lnTo>
                  <a:lnTo>
                    <a:pt x="12950" y="3217"/>
                  </a:lnTo>
                  <a:cubicBezTo>
                    <a:pt x="13088" y="3179"/>
                    <a:pt x="13269" y="3073"/>
                    <a:pt x="13445" y="2971"/>
                  </a:cubicBezTo>
                  <a:cubicBezTo>
                    <a:pt x="13778" y="2778"/>
                    <a:pt x="14155" y="2559"/>
                    <a:pt x="14579" y="2559"/>
                  </a:cubicBezTo>
                  <a:cubicBezTo>
                    <a:pt x="14728" y="2559"/>
                    <a:pt x="14874" y="2586"/>
                    <a:pt x="15012" y="2641"/>
                  </a:cubicBezTo>
                  <a:cubicBezTo>
                    <a:pt x="15229" y="2728"/>
                    <a:pt x="15401" y="2866"/>
                    <a:pt x="15553" y="2987"/>
                  </a:cubicBezTo>
                  <a:cubicBezTo>
                    <a:pt x="15644" y="3061"/>
                    <a:pt x="15725" y="3127"/>
                    <a:pt x="15813" y="3174"/>
                  </a:cubicBezTo>
                  <a:lnTo>
                    <a:pt x="15897" y="3219"/>
                  </a:lnTo>
                  <a:cubicBezTo>
                    <a:pt x="17187" y="3907"/>
                    <a:pt x="18649" y="4686"/>
                    <a:pt x="20054" y="4947"/>
                  </a:cubicBezTo>
                  <a:cubicBezTo>
                    <a:pt x="21317" y="5226"/>
                    <a:pt x="21478" y="5261"/>
                    <a:pt x="21478" y="5679"/>
                  </a:cubicBezTo>
                  <a:cubicBezTo>
                    <a:pt x="21414" y="6736"/>
                    <a:pt x="21034" y="14208"/>
                    <a:pt x="21034" y="14208"/>
                  </a:cubicBezTo>
                  <a:lnTo>
                    <a:pt x="21031" y="14268"/>
                  </a:lnTo>
                  <a:lnTo>
                    <a:pt x="20996" y="14381"/>
                  </a:lnTo>
                  <a:lnTo>
                    <a:pt x="20667" y="14930"/>
                  </a:lnTo>
                  <a:lnTo>
                    <a:pt x="21022" y="15378"/>
                  </a:lnTo>
                  <a:lnTo>
                    <a:pt x="21014" y="15559"/>
                  </a:lnTo>
                  <a:cubicBezTo>
                    <a:pt x="21013" y="15600"/>
                    <a:pt x="20830" y="19842"/>
                    <a:pt x="20768" y="20478"/>
                  </a:cubicBezTo>
                  <a:lnTo>
                    <a:pt x="20760" y="21053"/>
                  </a:lnTo>
                  <a:lnTo>
                    <a:pt x="20760" y="21600"/>
                  </a:lnTo>
                  <a:lnTo>
                    <a:pt x="19439" y="20369"/>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59" name="Google Shape;659;p12"/>
            <p:cNvSpPr/>
            <p:nvPr/>
          </p:nvSpPr>
          <p:spPr>
            <a:xfrm>
              <a:off x="16785488" y="6371670"/>
              <a:ext cx="30853" cy="57299"/>
            </a:xfrm>
            <a:custGeom>
              <a:rect b="b" l="l" r="r" t="t"/>
              <a:pathLst>
                <a:path extrusionOk="0" h="21600" w="20879">
                  <a:moveTo>
                    <a:pt x="19546" y="11205"/>
                  </a:moveTo>
                  <a:cubicBezTo>
                    <a:pt x="20042" y="11988"/>
                    <a:pt x="20514" y="12797"/>
                    <a:pt x="20797" y="13790"/>
                  </a:cubicBezTo>
                  <a:cubicBezTo>
                    <a:pt x="21600" y="16679"/>
                    <a:pt x="16371" y="21600"/>
                    <a:pt x="10729" y="21600"/>
                  </a:cubicBezTo>
                  <a:cubicBezTo>
                    <a:pt x="4792" y="21600"/>
                    <a:pt x="0" y="16764"/>
                    <a:pt x="0" y="10810"/>
                  </a:cubicBezTo>
                  <a:cubicBezTo>
                    <a:pt x="0" y="4869"/>
                    <a:pt x="4792" y="0"/>
                    <a:pt x="10729" y="0"/>
                  </a:cubicBezTo>
                  <a:cubicBezTo>
                    <a:pt x="18720" y="0"/>
                    <a:pt x="16820" y="3480"/>
                    <a:pt x="16938" y="5895"/>
                  </a:cubicBezTo>
                  <a:cubicBezTo>
                    <a:pt x="17068" y="8112"/>
                    <a:pt x="18401" y="9520"/>
                    <a:pt x="19546" y="11205"/>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60" name="Google Shape;660;p12"/>
            <p:cNvSpPr/>
            <p:nvPr/>
          </p:nvSpPr>
          <p:spPr>
            <a:xfrm>
              <a:off x="14945972" y="5674693"/>
              <a:ext cx="95850" cy="182028"/>
            </a:xfrm>
            <a:custGeom>
              <a:rect b="b" l="l" r="r" t="t"/>
              <a:pathLst>
                <a:path extrusionOk="0" h="20669" w="19550">
                  <a:moveTo>
                    <a:pt x="11026" y="3740"/>
                  </a:moveTo>
                  <a:cubicBezTo>
                    <a:pt x="9994" y="2759"/>
                    <a:pt x="7056" y="-663"/>
                    <a:pt x="4064" y="114"/>
                  </a:cubicBezTo>
                  <a:cubicBezTo>
                    <a:pt x="2204" y="598"/>
                    <a:pt x="2748" y="2601"/>
                    <a:pt x="2079" y="3499"/>
                  </a:cubicBezTo>
                  <a:cubicBezTo>
                    <a:pt x="1286" y="4572"/>
                    <a:pt x="1802" y="5667"/>
                    <a:pt x="735" y="6884"/>
                  </a:cubicBezTo>
                  <a:cubicBezTo>
                    <a:pt x="-834" y="8675"/>
                    <a:pt x="479" y="8881"/>
                    <a:pt x="1268" y="10504"/>
                  </a:cubicBezTo>
                  <a:cubicBezTo>
                    <a:pt x="1976" y="11950"/>
                    <a:pt x="1293" y="13523"/>
                    <a:pt x="2133" y="15044"/>
                  </a:cubicBezTo>
                  <a:cubicBezTo>
                    <a:pt x="2876" y="16390"/>
                    <a:pt x="3371" y="18942"/>
                    <a:pt x="4879" y="20058"/>
                  </a:cubicBezTo>
                  <a:cubicBezTo>
                    <a:pt x="6049" y="20937"/>
                    <a:pt x="7455" y="20693"/>
                    <a:pt x="9226" y="20395"/>
                  </a:cubicBezTo>
                  <a:cubicBezTo>
                    <a:pt x="12065" y="19913"/>
                    <a:pt x="17009" y="18734"/>
                    <a:pt x="18546" y="17194"/>
                  </a:cubicBezTo>
                  <a:cubicBezTo>
                    <a:pt x="20766" y="14952"/>
                    <a:pt x="18859" y="11900"/>
                    <a:pt x="17113" y="9757"/>
                  </a:cubicBezTo>
                  <a:cubicBezTo>
                    <a:pt x="15402" y="7656"/>
                    <a:pt x="13118" y="5729"/>
                    <a:pt x="11026" y="374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61" name="Google Shape;661;p12"/>
            <p:cNvSpPr/>
            <p:nvPr/>
          </p:nvSpPr>
          <p:spPr>
            <a:xfrm>
              <a:off x="13213609" y="2582975"/>
              <a:ext cx="412532" cy="246281"/>
            </a:xfrm>
            <a:custGeom>
              <a:rect b="b" l="l" r="r" t="t"/>
              <a:pathLst>
                <a:path extrusionOk="0" h="21106" w="20953">
                  <a:moveTo>
                    <a:pt x="20842" y="1390"/>
                  </a:moveTo>
                  <a:cubicBezTo>
                    <a:pt x="20532" y="198"/>
                    <a:pt x="19941" y="-20"/>
                    <a:pt x="19275" y="1"/>
                  </a:cubicBezTo>
                  <a:cubicBezTo>
                    <a:pt x="18588" y="21"/>
                    <a:pt x="17624" y="192"/>
                    <a:pt x="17039" y="641"/>
                  </a:cubicBezTo>
                  <a:cubicBezTo>
                    <a:pt x="16823" y="805"/>
                    <a:pt x="16586" y="1124"/>
                    <a:pt x="16317" y="1271"/>
                  </a:cubicBezTo>
                  <a:cubicBezTo>
                    <a:pt x="14510" y="2275"/>
                    <a:pt x="12500" y="1953"/>
                    <a:pt x="10627" y="2035"/>
                  </a:cubicBezTo>
                  <a:cubicBezTo>
                    <a:pt x="10160" y="2055"/>
                    <a:pt x="9928" y="2727"/>
                    <a:pt x="9525" y="2956"/>
                  </a:cubicBezTo>
                  <a:cubicBezTo>
                    <a:pt x="9172" y="3157"/>
                    <a:pt x="8846" y="3028"/>
                    <a:pt x="8481" y="3146"/>
                  </a:cubicBezTo>
                  <a:cubicBezTo>
                    <a:pt x="7350" y="3506"/>
                    <a:pt x="6031" y="4782"/>
                    <a:pt x="4969" y="5595"/>
                  </a:cubicBezTo>
                  <a:cubicBezTo>
                    <a:pt x="3987" y="6346"/>
                    <a:pt x="2693" y="7348"/>
                    <a:pt x="2191" y="9079"/>
                  </a:cubicBezTo>
                  <a:cubicBezTo>
                    <a:pt x="1824" y="10344"/>
                    <a:pt x="2289" y="9690"/>
                    <a:pt x="2462" y="10657"/>
                  </a:cubicBezTo>
                  <a:cubicBezTo>
                    <a:pt x="2689" y="11932"/>
                    <a:pt x="2418" y="10957"/>
                    <a:pt x="1919" y="12053"/>
                  </a:cubicBezTo>
                  <a:cubicBezTo>
                    <a:pt x="1714" y="12501"/>
                    <a:pt x="1849" y="13136"/>
                    <a:pt x="1457" y="13373"/>
                  </a:cubicBezTo>
                  <a:cubicBezTo>
                    <a:pt x="1432" y="13843"/>
                    <a:pt x="1647" y="14730"/>
                    <a:pt x="1475" y="15154"/>
                  </a:cubicBezTo>
                  <a:cubicBezTo>
                    <a:pt x="1196" y="15842"/>
                    <a:pt x="-647" y="15660"/>
                    <a:pt x="240" y="17446"/>
                  </a:cubicBezTo>
                  <a:cubicBezTo>
                    <a:pt x="677" y="18327"/>
                    <a:pt x="1680" y="18082"/>
                    <a:pt x="2263" y="18126"/>
                  </a:cubicBezTo>
                  <a:cubicBezTo>
                    <a:pt x="3220" y="18200"/>
                    <a:pt x="3410" y="18582"/>
                    <a:pt x="4085" y="19660"/>
                  </a:cubicBezTo>
                  <a:cubicBezTo>
                    <a:pt x="4927" y="21006"/>
                    <a:pt x="5703" y="20493"/>
                    <a:pt x="6713" y="20539"/>
                  </a:cubicBezTo>
                  <a:cubicBezTo>
                    <a:pt x="7880" y="20594"/>
                    <a:pt x="9054" y="21580"/>
                    <a:pt x="10218" y="20817"/>
                  </a:cubicBezTo>
                  <a:cubicBezTo>
                    <a:pt x="10244" y="20677"/>
                    <a:pt x="10244" y="20428"/>
                    <a:pt x="10219" y="20288"/>
                  </a:cubicBezTo>
                  <a:cubicBezTo>
                    <a:pt x="8993" y="19596"/>
                    <a:pt x="7427" y="18885"/>
                    <a:pt x="6654" y="16988"/>
                  </a:cubicBezTo>
                  <a:cubicBezTo>
                    <a:pt x="5750" y="14768"/>
                    <a:pt x="6617" y="12136"/>
                    <a:pt x="7571" y="10429"/>
                  </a:cubicBezTo>
                  <a:cubicBezTo>
                    <a:pt x="9754" y="6516"/>
                    <a:pt x="13185" y="4536"/>
                    <a:pt x="16231" y="3600"/>
                  </a:cubicBezTo>
                  <a:cubicBezTo>
                    <a:pt x="17883" y="3093"/>
                    <a:pt x="19471" y="2808"/>
                    <a:pt x="20953" y="1390"/>
                  </a:cubicBezTo>
                </a:path>
              </a:pathLst>
            </a:cu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62" name="Google Shape;662;p12"/>
            <p:cNvSpPr/>
            <p:nvPr/>
          </p:nvSpPr>
          <p:spPr>
            <a:xfrm>
              <a:off x="13338627" y="2440006"/>
              <a:ext cx="65476" cy="21094"/>
            </a:xfrm>
            <a:custGeom>
              <a:rect b="b" l="l" r="r" t="t"/>
              <a:pathLst>
                <a:path extrusionOk="0" h="12054" w="20042">
                  <a:moveTo>
                    <a:pt x="20042" y="6959"/>
                  </a:moveTo>
                  <a:cubicBezTo>
                    <a:pt x="17148" y="-7544"/>
                    <a:pt x="10699" y="4994"/>
                    <a:pt x="6039" y="5807"/>
                  </a:cubicBezTo>
                  <a:cubicBezTo>
                    <a:pt x="4475" y="6066"/>
                    <a:pt x="-1558" y="3882"/>
                    <a:pt x="380" y="9488"/>
                  </a:cubicBezTo>
                  <a:cubicBezTo>
                    <a:pt x="1955" y="14056"/>
                    <a:pt x="8212" y="11153"/>
                    <a:pt x="10497" y="11059"/>
                  </a:cubicBezTo>
                  <a:cubicBezTo>
                    <a:pt x="13993" y="10919"/>
                    <a:pt x="16791" y="12031"/>
                    <a:pt x="19711" y="7577"/>
                  </a:cubicBezTo>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63" name="Google Shape;663;p12"/>
            <p:cNvSpPr/>
            <p:nvPr/>
          </p:nvSpPr>
          <p:spPr>
            <a:xfrm>
              <a:off x="13088594" y="2422134"/>
              <a:ext cx="245246" cy="60564"/>
            </a:xfrm>
            <a:custGeom>
              <a:rect b="b" l="l" r="r" t="t"/>
              <a:pathLst>
                <a:path extrusionOk="0" h="19471" w="20528">
                  <a:moveTo>
                    <a:pt x="20340" y="10105"/>
                  </a:moveTo>
                  <a:cubicBezTo>
                    <a:pt x="20294" y="7381"/>
                    <a:pt x="19852" y="8607"/>
                    <a:pt x="19421" y="8009"/>
                  </a:cubicBezTo>
                  <a:cubicBezTo>
                    <a:pt x="17630" y="5521"/>
                    <a:pt x="16487" y="8495"/>
                    <a:pt x="14699" y="10265"/>
                  </a:cubicBezTo>
                  <a:cubicBezTo>
                    <a:pt x="13408" y="11541"/>
                    <a:pt x="12093" y="11373"/>
                    <a:pt x="10737" y="10627"/>
                  </a:cubicBezTo>
                  <a:cubicBezTo>
                    <a:pt x="10884" y="10708"/>
                    <a:pt x="10737" y="1439"/>
                    <a:pt x="10132" y="319"/>
                  </a:cubicBezTo>
                  <a:cubicBezTo>
                    <a:pt x="9338" y="-1151"/>
                    <a:pt x="7115" y="2889"/>
                    <a:pt x="6284" y="3638"/>
                  </a:cubicBezTo>
                  <a:cubicBezTo>
                    <a:pt x="5402" y="4438"/>
                    <a:pt x="4545" y="5627"/>
                    <a:pt x="3656" y="6413"/>
                  </a:cubicBezTo>
                  <a:cubicBezTo>
                    <a:pt x="2413" y="7510"/>
                    <a:pt x="3067" y="10705"/>
                    <a:pt x="2202" y="12621"/>
                  </a:cubicBezTo>
                  <a:cubicBezTo>
                    <a:pt x="1899" y="13295"/>
                    <a:pt x="-894" y="11179"/>
                    <a:pt x="291" y="15649"/>
                  </a:cubicBezTo>
                  <a:cubicBezTo>
                    <a:pt x="1938" y="15963"/>
                    <a:pt x="2903" y="13177"/>
                    <a:pt x="4439" y="11819"/>
                  </a:cubicBezTo>
                  <a:cubicBezTo>
                    <a:pt x="6334" y="10158"/>
                    <a:pt x="6344" y="16499"/>
                    <a:pt x="7925" y="18522"/>
                  </a:cubicBezTo>
                  <a:cubicBezTo>
                    <a:pt x="9433" y="20449"/>
                    <a:pt x="10700" y="19206"/>
                    <a:pt x="12059" y="16900"/>
                  </a:cubicBezTo>
                  <a:cubicBezTo>
                    <a:pt x="13487" y="14473"/>
                    <a:pt x="14782" y="13634"/>
                    <a:pt x="16382" y="13629"/>
                  </a:cubicBezTo>
                  <a:cubicBezTo>
                    <a:pt x="17207" y="13623"/>
                    <a:pt x="20706" y="15006"/>
                    <a:pt x="20521" y="9746"/>
                  </a:cubicBezTo>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64" name="Google Shape;664;p12"/>
            <p:cNvSpPr/>
            <p:nvPr/>
          </p:nvSpPr>
          <p:spPr>
            <a:xfrm>
              <a:off x="12892140" y="2440006"/>
              <a:ext cx="148912" cy="32839"/>
            </a:xfrm>
            <a:custGeom>
              <a:rect b="b" l="l" r="r" t="t"/>
              <a:pathLst>
                <a:path extrusionOk="0" h="20054" w="21600">
                  <a:moveTo>
                    <a:pt x="6342" y="16841"/>
                  </a:moveTo>
                  <a:cubicBezTo>
                    <a:pt x="7119" y="12769"/>
                    <a:pt x="12963" y="20662"/>
                    <a:pt x="14397" y="20017"/>
                  </a:cubicBezTo>
                  <a:cubicBezTo>
                    <a:pt x="16829" y="18941"/>
                    <a:pt x="19586" y="12290"/>
                    <a:pt x="21600" y="6758"/>
                  </a:cubicBezTo>
                  <a:cubicBezTo>
                    <a:pt x="20985" y="5361"/>
                    <a:pt x="20229" y="6012"/>
                    <a:pt x="19566" y="4727"/>
                  </a:cubicBezTo>
                  <a:cubicBezTo>
                    <a:pt x="19065" y="3736"/>
                    <a:pt x="18815" y="687"/>
                    <a:pt x="18278" y="171"/>
                  </a:cubicBezTo>
                  <a:cubicBezTo>
                    <a:pt x="17180" y="-938"/>
                    <a:pt x="15839" y="3656"/>
                    <a:pt x="14909" y="5750"/>
                  </a:cubicBezTo>
                  <a:cubicBezTo>
                    <a:pt x="13952" y="7919"/>
                    <a:pt x="13026" y="11026"/>
                    <a:pt x="11943" y="10073"/>
                  </a:cubicBezTo>
                  <a:cubicBezTo>
                    <a:pt x="11470" y="9625"/>
                    <a:pt x="11048" y="6987"/>
                    <a:pt x="10547" y="6273"/>
                  </a:cubicBezTo>
                  <a:cubicBezTo>
                    <a:pt x="9932" y="5399"/>
                    <a:pt x="9302" y="5969"/>
                    <a:pt x="8667" y="5745"/>
                  </a:cubicBezTo>
                  <a:cubicBezTo>
                    <a:pt x="7099" y="5207"/>
                    <a:pt x="6135" y="5708"/>
                    <a:pt x="4602" y="6965"/>
                  </a:cubicBezTo>
                  <a:cubicBezTo>
                    <a:pt x="3076" y="8229"/>
                    <a:pt x="1531" y="6918"/>
                    <a:pt x="0" y="8442"/>
                  </a:cubicBezTo>
                  <a:cubicBezTo>
                    <a:pt x="772" y="17704"/>
                    <a:pt x="6155" y="10712"/>
                    <a:pt x="7891" y="11069"/>
                  </a:cubicBezTo>
                  <a:cubicBezTo>
                    <a:pt x="7883" y="14816"/>
                    <a:pt x="6821" y="14331"/>
                    <a:pt x="6342" y="16841"/>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65" name="Google Shape;665;p12"/>
            <p:cNvSpPr/>
            <p:nvPr/>
          </p:nvSpPr>
          <p:spPr>
            <a:xfrm>
              <a:off x="14410191" y="2511490"/>
              <a:ext cx="146797" cy="49712"/>
            </a:xfrm>
            <a:custGeom>
              <a:rect b="b" l="l" r="r" t="t"/>
              <a:pathLst>
                <a:path extrusionOk="0" h="20156" w="20571">
                  <a:moveTo>
                    <a:pt x="0" y="9714"/>
                  </a:moveTo>
                  <a:cubicBezTo>
                    <a:pt x="846" y="14013"/>
                    <a:pt x="-110" y="18605"/>
                    <a:pt x="1821" y="19921"/>
                  </a:cubicBezTo>
                  <a:cubicBezTo>
                    <a:pt x="3463" y="21043"/>
                    <a:pt x="4917" y="17820"/>
                    <a:pt x="6408" y="16762"/>
                  </a:cubicBezTo>
                  <a:cubicBezTo>
                    <a:pt x="7928" y="15676"/>
                    <a:pt x="9693" y="16320"/>
                    <a:pt x="11255" y="16330"/>
                  </a:cubicBezTo>
                  <a:cubicBezTo>
                    <a:pt x="12589" y="16330"/>
                    <a:pt x="21490" y="16383"/>
                    <a:pt x="20493" y="9994"/>
                  </a:cubicBezTo>
                  <a:cubicBezTo>
                    <a:pt x="19757" y="5291"/>
                    <a:pt x="15932" y="7595"/>
                    <a:pt x="14537" y="5889"/>
                  </a:cubicBezTo>
                  <a:cubicBezTo>
                    <a:pt x="13232" y="4280"/>
                    <a:pt x="8578" y="119"/>
                    <a:pt x="7791" y="6141"/>
                  </a:cubicBezTo>
                  <a:cubicBezTo>
                    <a:pt x="7092" y="2263"/>
                    <a:pt x="6875" y="-86"/>
                    <a:pt x="5054" y="2"/>
                  </a:cubicBezTo>
                  <a:cubicBezTo>
                    <a:pt x="2720" y="105"/>
                    <a:pt x="635" y="-557"/>
                    <a:pt x="745" y="7428"/>
                  </a:cubicBezTo>
                  <a:cubicBezTo>
                    <a:pt x="525" y="7506"/>
                    <a:pt x="227" y="7627"/>
                    <a:pt x="0" y="7499"/>
                  </a:cubicBezTo>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66" name="Google Shape;666;p12"/>
            <p:cNvSpPr/>
            <p:nvPr/>
          </p:nvSpPr>
          <p:spPr>
            <a:xfrm>
              <a:off x="14124438" y="2440006"/>
              <a:ext cx="268334" cy="82343"/>
            </a:xfrm>
            <a:custGeom>
              <a:rect b="b" l="l" r="r" t="t"/>
              <a:pathLst>
                <a:path extrusionOk="0" h="21191" w="21145">
                  <a:moveTo>
                    <a:pt x="21145" y="20064"/>
                  </a:moveTo>
                  <a:cubicBezTo>
                    <a:pt x="20045" y="18853"/>
                    <a:pt x="19586" y="17173"/>
                    <a:pt x="18894" y="14357"/>
                  </a:cubicBezTo>
                  <a:cubicBezTo>
                    <a:pt x="18207" y="11563"/>
                    <a:pt x="17501" y="10914"/>
                    <a:pt x="16423" y="10584"/>
                  </a:cubicBezTo>
                  <a:cubicBezTo>
                    <a:pt x="14508" y="10014"/>
                    <a:pt x="12203" y="10481"/>
                    <a:pt x="10684" y="6102"/>
                  </a:cubicBezTo>
                  <a:cubicBezTo>
                    <a:pt x="9200" y="1826"/>
                    <a:pt x="7254" y="-328"/>
                    <a:pt x="5225" y="40"/>
                  </a:cubicBezTo>
                  <a:cubicBezTo>
                    <a:pt x="3752" y="314"/>
                    <a:pt x="-455" y="970"/>
                    <a:pt x="40" y="8372"/>
                  </a:cubicBezTo>
                  <a:cubicBezTo>
                    <a:pt x="688" y="18063"/>
                    <a:pt x="4853" y="10681"/>
                    <a:pt x="6759" y="11647"/>
                  </a:cubicBezTo>
                  <a:cubicBezTo>
                    <a:pt x="5040" y="14337"/>
                    <a:pt x="9126" y="18400"/>
                    <a:pt x="9761" y="18606"/>
                  </a:cubicBezTo>
                  <a:cubicBezTo>
                    <a:pt x="12632" y="19554"/>
                    <a:pt x="15531" y="20614"/>
                    <a:pt x="18428" y="20994"/>
                  </a:cubicBezTo>
                  <a:cubicBezTo>
                    <a:pt x="19269" y="21106"/>
                    <a:pt x="20110" y="21272"/>
                    <a:pt x="20958" y="21146"/>
                  </a:cubicBezTo>
                  <a:cubicBezTo>
                    <a:pt x="21050" y="20746"/>
                    <a:pt x="21109" y="20547"/>
                    <a:pt x="21145" y="20064"/>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67" name="Google Shape;667;p12"/>
            <p:cNvSpPr/>
            <p:nvPr/>
          </p:nvSpPr>
          <p:spPr>
            <a:xfrm>
              <a:off x="15588905" y="2618718"/>
              <a:ext cx="241824" cy="56766"/>
            </a:xfrm>
            <a:custGeom>
              <a:rect b="b" l="l" r="r" t="t"/>
              <a:pathLst>
                <a:path extrusionOk="0" h="20405" w="20157">
                  <a:moveTo>
                    <a:pt x="17459" y="17286"/>
                  </a:moveTo>
                  <a:cubicBezTo>
                    <a:pt x="18802" y="16605"/>
                    <a:pt x="21457" y="14159"/>
                    <a:pt x="19404" y="8447"/>
                  </a:cubicBezTo>
                  <a:cubicBezTo>
                    <a:pt x="18491" y="5903"/>
                    <a:pt x="17118" y="5777"/>
                    <a:pt x="16069" y="4880"/>
                  </a:cubicBezTo>
                  <a:cubicBezTo>
                    <a:pt x="14770" y="3773"/>
                    <a:pt x="13325" y="4337"/>
                    <a:pt x="11976" y="4344"/>
                  </a:cubicBezTo>
                  <a:cubicBezTo>
                    <a:pt x="10702" y="4344"/>
                    <a:pt x="8940" y="-763"/>
                    <a:pt x="7707" y="1721"/>
                  </a:cubicBezTo>
                  <a:cubicBezTo>
                    <a:pt x="7007" y="3133"/>
                    <a:pt x="7258" y="5398"/>
                    <a:pt x="6206" y="5122"/>
                  </a:cubicBezTo>
                  <a:cubicBezTo>
                    <a:pt x="5438" y="4902"/>
                    <a:pt x="4899" y="2521"/>
                    <a:pt x="4221" y="1602"/>
                  </a:cubicBezTo>
                  <a:cubicBezTo>
                    <a:pt x="3035" y="-13"/>
                    <a:pt x="1420" y="-117"/>
                    <a:pt x="132" y="65"/>
                  </a:cubicBezTo>
                  <a:cubicBezTo>
                    <a:pt x="-143" y="3155"/>
                    <a:pt x="27" y="8243"/>
                    <a:pt x="492" y="10887"/>
                  </a:cubicBezTo>
                  <a:cubicBezTo>
                    <a:pt x="1088" y="14253"/>
                    <a:pt x="2283" y="14516"/>
                    <a:pt x="3190" y="15454"/>
                  </a:cubicBezTo>
                  <a:cubicBezTo>
                    <a:pt x="5207" y="17578"/>
                    <a:pt x="6960" y="20837"/>
                    <a:pt x="9128" y="20357"/>
                  </a:cubicBezTo>
                  <a:cubicBezTo>
                    <a:pt x="8981" y="16207"/>
                    <a:pt x="10766" y="17659"/>
                    <a:pt x="11396" y="17675"/>
                  </a:cubicBezTo>
                  <a:cubicBezTo>
                    <a:pt x="12452" y="17697"/>
                    <a:pt x="13371" y="16656"/>
                    <a:pt x="14438" y="16878"/>
                  </a:cubicBezTo>
                  <a:cubicBezTo>
                    <a:pt x="15536" y="17110"/>
                    <a:pt x="16353" y="17844"/>
                    <a:pt x="17459" y="17286"/>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68" name="Google Shape;668;p12"/>
            <p:cNvSpPr/>
            <p:nvPr/>
          </p:nvSpPr>
          <p:spPr>
            <a:xfrm>
              <a:off x="15803219" y="2708074"/>
              <a:ext cx="102368" cy="27930"/>
            </a:xfrm>
            <a:custGeom>
              <a:rect b="b" l="l" r="r" t="t"/>
              <a:pathLst>
                <a:path extrusionOk="0" h="20044" w="20412">
                  <a:moveTo>
                    <a:pt x="20412" y="17708"/>
                  </a:moveTo>
                  <a:cubicBezTo>
                    <a:pt x="16733" y="4174"/>
                    <a:pt x="9123" y="-1556"/>
                    <a:pt x="3928" y="360"/>
                  </a:cubicBezTo>
                  <a:cubicBezTo>
                    <a:pt x="2349" y="937"/>
                    <a:pt x="-1188" y="5339"/>
                    <a:pt x="401" y="12836"/>
                  </a:cubicBezTo>
                  <a:cubicBezTo>
                    <a:pt x="1820" y="19549"/>
                    <a:pt x="7885" y="15911"/>
                    <a:pt x="9906" y="16343"/>
                  </a:cubicBezTo>
                  <a:cubicBezTo>
                    <a:pt x="13283" y="17025"/>
                    <a:pt x="16590" y="19543"/>
                    <a:pt x="19974" y="20044"/>
                  </a:cubicBezTo>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69" name="Google Shape;669;p12"/>
            <p:cNvSpPr/>
            <p:nvPr/>
          </p:nvSpPr>
          <p:spPr>
            <a:xfrm>
              <a:off x="15874658" y="2654460"/>
              <a:ext cx="142992" cy="24019"/>
            </a:xfrm>
            <a:custGeom>
              <a:rect b="b" l="l" r="r" t="t"/>
              <a:pathLst>
                <a:path extrusionOk="0" h="19783" w="20056">
                  <a:moveTo>
                    <a:pt x="19748" y="11807"/>
                  </a:moveTo>
                  <a:cubicBezTo>
                    <a:pt x="17280" y="20885"/>
                    <a:pt x="14731" y="20957"/>
                    <a:pt x="11927" y="18175"/>
                  </a:cubicBezTo>
                  <a:cubicBezTo>
                    <a:pt x="8872" y="15142"/>
                    <a:pt x="5817" y="13144"/>
                    <a:pt x="2764" y="10362"/>
                  </a:cubicBezTo>
                  <a:cubicBezTo>
                    <a:pt x="48" y="7882"/>
                    <a:pt x="-1544" y="902"/>
                    <a:pt x="2230" y="54"/>
                  </a:cubicBezTo>
                  <a:cubicBezTo>
                    <a:pt x="5220" y="-643"/>
                    <a:pt x="8023" y="5639"/>
                    <a:pt x="10966" y="7005"/>
                  </a:cubicBezTo>
                  <a:cubicBezTo>
                    <a:pt x="14007" y="8443"/>
                    <a:pt x="17037" y="5884"/>
                    <a:pt x="20056" y="9111"/>
                  </a:cubicBezTo>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70" name="Google Shape;670;p12"/>
            <p:cNvSpPr/>
            <p:nvPr/>
          </p:nvSpPr>
          <p:spPr>
            <a:xfrm>
              <a:off x="16731908" y="3530149"/>
              <a:ext cx="320569" cy="398350"/>
            </a:xfrm>
            <a:custGeom>
              <a:rect b="b" l="l" r="r" t="t"/>
              <a:pathLst>
                <a:path extrusionOk="0" h="21600" w="21467">
                  <a:moveTo>
                    <a:pt x="19026" y="14565"/>
                  </a:moveTo>
                  <a:cubicBezTo>
                    <a:pt x="18248" y="13950"/>
                    <a:pt x="17456" y="13374"/>
                    <a:pt x="16385" y="13146"/>
                  </a:cubicBezTo>
                  <a:cubicBezTo>
                    <a:pt x="15873" y="13036"/>
                    <a:pt x="14387" y="12515"/>
                    <a:pt x="13947" y="13011"/>
                  </a:cubicBezTo>
                  <a:cubicBezTo>
                    <a:pt x="13634" y="13362"/>
                    <a:pt x="14355" y="14075"/>
                    <a:pt x="14505" y="14426"/>
                  </a:cubicBezTo>
                  <a:cubicBezTo>
                    <a:pt x="14888" y="15329"/>
                    <a:pt x="15166" y="16359"/>
                    <a:pt x="15946" y="17103"/>
                  </a:cubicBezTo>
                  <a:cubicBezTo>
                    <a:pt x="16289" y="17430"/>
                    <a:pt x="16713" y="17590"/>
                    <a:pt x="17165" y="17791"/>
                  </a:cubicBezTo>
                  <a:cubicBezTo>
                    <a:pt x="17804" y="18074"/>
                    <a:pt x="18273" y="18489"/>
                    <a:pt x="18812" y="18872"/>
                  </a:cubicBezTo>
                  <a:cubicBezTo>
                    <a:pt x="19335" y="19242"/>
                    <a:pt x="20165" y="19393"/>
                    <a:pt x="20616" y="19808"/>
                  </a:cubicBezTo>
                  <a:cubicBezTo>
                    <a:pt x="21004" y="20167"/>
                    <a:pt x="21306" y="20819"/>
                    <a:pt x="21467" y="21271"/>
                  </a:cubicBezTo>
                  <a:cubicBezTo>
                    <a:pt x="21410" y="21077"/>
                    <a:pt x="21098" y="20945"/>
                    <a:pt x="20920" y="20794"/>
                  </a:cubicBezTo>
                  <a:cubicBezTo>
                    <a:pt x="20572" y="20496"/>
                    <a:pt x="20426" y="20200"/>
                    <a:pt x="19925" y="20076"/>
                  </a:cubicBezTo>
                  <a:cubicBezTo>
                    <a:pt x="19513" y="19973"/>
                    <a:pt x="18567" y="19625"/>
                    <a:pt x="18133" y="19793"/>
                  </a:cubicBezTo>
                  <a:cubicBezTo>
                    <a:pt x="17734" y="19947"/>
                    <a:pt x="17982" y="20314"/>
                    <a:pt x="18090" y="20545"/>
                  </a:cubicBezTo>
                  <a:cubicBezTo>
                    <a:pt x="18248" y="20887"/>
                    <a:pt x="18295" y="21252"/>
                    <a:pt x="18434" y="21600"/>
                  </a:cubicBezTo>
                  <a:cubicBezTo>
                    <a:pt x="17923" y="21549"/>
                    <a:pt x="17066" y="20547"/>
                    <a:pt x="16709" y="20217"/>
                  </a:cubicBezTo>
                  <a:cubicBezTo>
                    <a:pt x="16442" y="19976"/>
                    <a:pt x="16159" y="19687"/>
                    <a:pt x="16098" y="19352"/>
                  </a:cubicBezTo>
                  <a:cubicBezTo>
                    <a:pt x="16022" y="18964"/>
                    <a:pt x="16256" y="18801"/>
                    <a:pt x="15932" y="18450"/>
                  </a:cubicBezTo>
                  <a:cubicBezTo>
                    <a:pt x="15639" y="18139"/>
                    <a:pt x="15087" y="18002"/>
                    <a:pt x="14761" y="17690"/>
                  </a:cubicBezTo>
                  <a:cubicBezTo>
                    <a:pt x="14400" y="17344"/>
                    <a:pt x="14362" y="16982"/>
                    <a:pt x="14272" y="16550"/>
                  </a:cubicBezTo>
                  <a:cubicBezTo>
                    <a:pt x="14163" y="16024"/>
                    <a:pt x="13747" y="15680"/>
                    <a:pt x="13301" y="15318"/>
                  </a:cubicBezTo>
                  <a:cubicBezTo>
                    <a:pt x="12874" y="14972"/>
                    <a:pt x="12120" y="14895"/>
                    <a:pt x="11813" y="14453"/>
                  </a:cubicBezTo>
                  <a:cubicBezTo>
                    <a:pt x="11525" y="14039"/>
                    <a:pt x="11434" y="13492"/>
                    <a:pt x="11167" y="13050"/>
                  </a:cubicBezTo>
                  <a:cubicBezTo>
                    <a:pt x="10472" y="11905"/>
                    <a:pt x="9471" y="10780"/>
                    <a:pt x="8350" y="9892"/>
                  </a:cubicBezTo>
                  <a:cubicBezTo>
                    <a:pt x="7971" y="9591"/>
                    <a:pt x="7786" y="9223"/>
                    <a:pt x="7582" y="8834"/>
                  </a:cubicBezTo>
                  <a:cubicBezTo>
                    <a:pt x="7407" y="8494"/>
                    <a:pt x="7073" y="8172"/>
                    <a:pt x="6725" y="7938"/>
                  </a:cubicBezTo>
                  <a:cubicBezTo>
                    <a:pt x="5651" y="7214"/>
                    <a:pt x="4222" y="6593"/>
                    <a:pt x="3412" y="5649"/>
                  </a:cubicBezTo>
                  <a:cubicBezTo>
                    <a:pt x="3136" y="5330"/>
                    <a:pt x="3117" y="5131"/>
                    <a:pt x="2927" y="4780"/>
                  </a:cubicBezTo>
                  <a:cubicBezTo>
                    <a:pt x="2745" y="4441"/>
                    <a:pt x="2314" y="4270"/>
                    <a:pt x="2052" y="3991"/>
                  </a:cubicBezTo>
                  <a:cubicBezTo>
                    <a:pt x="1717" y="3631"/>
                    <a:pt x="1576" y="3193"/>
                    <a:pt x="1119" y="2900"/>
                  </a:cubicBezTo>
                  <a:cubicBezTo>
                    <a:pt x="929" y="2778"/>
                    <a:pt x="613" y="2730"/>
                    <a:pt x="602" y="2495"/>
                  </a:cubicBezTo>
                  <a:cubicBezTo>
                    <a:pt x="593" y="2307"/>
                    <a:pt x="881" y="2125"/>
                    <a:pt x="1043" y="2022"/>
                  </a:cubicBezTo>
                  <a:cubicBezTo>
                    <a:pt x="1159" y="1948"/>
                    <a:pt x="1984" y="2707"/>
                    <a:pt x="2230" y="2721"/>
                  </a:cubicBezTo>
                  <a:cubicBezTo>
                    <a:pt x="2118" y="2117"/>
                    <a:pt x="1735" y="1712"/>
                    <a:pt x="1225" y="1283"/>
                  </a:cubicBezTo>
                  <a:cubicBezTo>
                    <a:pt x="952" y="1051"/>
                    <a:pt x="673" y="758"/>
                    <a:pt x="351" y="571"/>
                  </a:cubicBezTo>
                  <a:cubicBezTo>
                    <a:pt x="21" y="379"/>
                    <a:pt x="-133" y="314"/>
                    <a:pt x="141" y="0"/>
                  </a:cubicBezTo>
                  <a:cubicBezTo>
                    <a:pt x="488" y="110"/>
                    <a:pt x="669" y="306"/>
                    <a:pt x="958" y="480"/>
                  </a:cubicBezTo>
                  <a:cubicBezTo>
                    <a:pt x="1556" y="842"/>
                    <a:pt x="2106" y="1236"/>
                    <a:pt x="2716" y="1590"/>
                  </a:cubicBezTo>
                  <a:cubicBezTo>
                    <a:pt x="3088" y="1807"/>
                    <a:pt x="3406" y="2071"/>
                    <a:pt x="3787" y="2280"/>
                  </a:cubicBezTo>
                  <a:cubicBezTo>
                    <a:pt x="4348" y="2585"/>
                    <a:pt x="4774" y="3005"/>
                    <a:pt x="5243" y="3395"/>
                  </a:cubicBezTo>
                  <a:cubicBezTo>
                    <a:pt x="5755" y="3821"/>
                    <a:pt x="6228" y="4326"/>
                    <a:pt x="6473" y="4892"/>
                  </a:cubicBezTo>
                  <a:cubicBezTo>
                    <a:pt x="6711" y="5445"/>
                    <a:pt x="7168" y="5731"/>
                    <a:pt x="7693" y="6102"/>
                  </a:cubicBezTo>
                  <a:cubicBezTo>
                    <a:pt x="8211" y="6469"/>
                    <a:pt x="8732" y="6839"/>
                    <a:pt x="9239" y="7218"/>
                  </a:cubicBezTo>
                  <a:cubicBezTo>
                    <a:pt x="9846" y="7675"/>
                    <a:pt x="10348" y="8233"/>
                    <a:pt x="10887" y="8741"/>
                  </a:cubicBezTo>
                  <a:cubicBezTo>
                    <a:pt x="11405" y="9229"/>
                    <a:pt x="11980" y="9631"/>
                    <a:pt x="12579" y="10051"/>
                  </a:cubicBezTo>
                  <a:cubicBezTo>
                    <a:pt x="13066" y="10393"/>
                    <a:pt x="13678" y="10570"/>
                    <a:pt x="14061" y="10986"/>
                  </a:cubicBezTo>
                  <a:cubicBezTo>
                    <a:pt x="14528" y="11490"/>
                    <a:pt x="15078" y="11973"/>
                    <a:pt x="15690" y="12367"/>
                  </a:cubicBezTo>
                  <a:cubicBezTo>
                    <a:pt x="15969" y="12547"/>
                    <a:pt x="16278" y="12679"/>
                    <a:pt x="16560" y="12841"/>
                  </a:cubicBezTo>
                  <a:cubicBezTo>
                    <a:pt x="17514" y="13380"/>
                    <a:pt x="18365" y="13874"/>
                    <a:pt x="19175" y="14565"/>
                  </a:cubicBezTo>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71" name="Google Shape;671;p12"/>
            <p:cNvSpPr/>
            <p:nvPr/>
          </p:nvSpPr>
          <p:spPr>
            <a:xfrm>
              <a:off x="16999798" y="3959057"/>
              <a:ext cx="212082" cy="190208"/>
            </a:xfrm>
            <a:custGeom>
              <a:rect b="b" l="l" r="r" t="t"/>
              <a:pathLst>
                <a:path extrusionOk="0" h="20303" w="21600">
                  <a:moveTo>
                    <a:pt x="17729" y="5847"/>
                  </a:moveTo>
                  <a:cubicBezTo>
                    <a:pt x="17600" y="7409"/>
                    <a:pt x="19897" y="11258"/>
                    <a:pt x="21600" y="10998"/>
                  </a:cubicBezTo>
                  <a:cubicBezTo>
                    <a:pt x="20193" y="11588"/>
                    <a:pt x="19989" y="12764"/>
                    <a:pt x="18387" y="12680"/>
                  </a:cubicBezTo>
                  <a:cubicBezTo>
                    <a:pt x="17161" y="12620"/>
                    <a:pt x="15909" y="12733"/>
                    <a:pt x="15692" y="14384"/>
                  </a:cubicBezTo>
                  <a:cubicBezTo>
                    <a:pt x="15573" y="15330"/>
                    <a:pt x="17035" y="16844"/>
                    <a:pt x="15882" y="17329"/>
                  </a:cubicBezTo>
                  <a:cubicBezTo>
                    <a:pt x="15271" y="17584"/>
                    <a:pt x="12983" y="16428"/>
                    <a:pt x="12324" y="16177"/>
                  </a:cubicBezTo>
                  <a:cubicBezTo>
                    <a:pt x="11205" y="15734"/>
                    <a:pt x="10093" y="14778"/>
                    <a:pt x="8917" y="14512"/>
                  </a:cubicBezTo>
                  <a:cubicBezTo>
                    <a:pt x="7498" y="14187"/>
                    <a:pt x="6921" y="15572"/>
                    <a:pt x="5487" y="15094"/>
                  </a:cubicBezTo>
                  <a:cubicBezTo>
                    <a:pt x="4903" y="14897"/>
                    <a:pt x="4240" y="14236"/>
                    <a:pt x="3677" y="14951"/>
                  </a:cubicBezTo>
                  <a:cubicBezTo>
                    <a:pt x="3185" y="15575"/>
                    <a:pt x="3679" y="16100"/>
                    <a:pt x="4149" y="16473"/>
                  </a:cubicBezTo>
                  <a:cubicBezTo>
                    <a:pt x="5229" y="17334"/>
                    <a:pt x="6944" y="17101"/>
                    <a:pt x="8125" y="17741"/>
                  </a:cubicBezTo>
                  <a:cubicBezTo>
                    <a:pt x="8839" y="18130"/>
                    <a:pt x="8912" y="18180"/>
                    <a:pt x="8350" y="18570"/>
                  </a:cubicBezTo>
                  <a:cubicBezTo>
                    <a:pt x="8006" y="18807"/>
                    <a:pt x="7421" y="18813"/>
                    <a:pt x="7036" y="19030"/>
                  </a:cubicBezTo>
                  <a:cubicBezTo>
                    <a:pt x="6548" y="19302"/>
                    <a:pt x="6178" y="19947"/>
                    <a:pt x="5711" y="20168"/>
                  </a:cubicBezTo>
                  <a:cubicBezTo>
                    <a:pt x="4361" y="20793"/>
                    <a:pt x="4540" y="19099"/>
                    <a:pt x="4249" y="18343"/>
                  </a:cubicBezTo>
                  <a:cubicBezTo>
                    <a:pt x="3618" y="16728"/>
                    <a:pt x="1444" y="16781"/>
                    <a:pt x="1235" y="14956"/>
                  </a:cubicBezTo>
                  <a:cubicBezTo>
                    <a:pt x="1068" y="13485"/>
                    <a:pt x="2874" y="13346"/>
                    <a:pt x="2565" y="11923"/>
                  </a:cubicBezTo>
                  <a:cubicBezTo>
                    <a:pt x="1949" y="11767"/>
                    <a:pt x="1361" y="11562"/>
                    <a:pt x="1366" y="10845"/>
                  </a:cubicBezTo>
                  <a:cubicBezTo>
                    <a:pt x="2087" y="10348"/>
                    <a:pt x="2331" y="10935"/>
                    <a:pt x="2972" y="11151"/>
                  </a:cubicBezTo>
                  <a:cubicBezTo>
                    <a:pt x="3627" y="11379"/>
                    <a:pt x="4318" y="11341"/>
                    <a:pt x="5007" y="11298"/>
                  </a:cubicBezTo>
                  <a:cubicBezTo>
                    <a:pt x="5690" y="10354"/>
                    <a:pt x="4425" y="9726"/>
                    <a:pt x="4054" y="8974"/>
                  </a:cubicBezTo>
                  <a:cubicBezTo>
                    <a:pt x="3830" y="8509"/>
                    <a:pt x="3991" y="7972"/>
                    <a:pt x="3936" y="7481"/>
                  </a:cubicBezTo>
                  <a:cubicBezTo>
                    <a:pt x="3869" y="6847"/>
                    <a:pt x="3629" y="6840"/>
                    <a:pt x="3427" y="6425"/>
                  </a:cubicBezTo>
                  <a:cubicBezTo>
                    <a:pt x="2890" y="5327"/>
                    <a:pt x="2695" y="4080"/>
                    <a:pt x="1831" y="3128"/>
                  </a:cubicBezTo>
                  <a:cubicBezTo>
                    <a:pt x="1505" y="2767"/>
                    <a:pt x="975" y="2346"/>
                    <a:pt x="686" y="1951"/>
                  </a:cubicBezTo>
                  <a:cubicBezTo>
                    <a:pt x="366" y="1509"/>
                    <a:pt x="311" y="1016"/>
                    <a:pt x="0" y="492"/>
                  </a:cubicBezTo>
                  <a:cubicBezTo>
                    <a:pt x="677" y="-807"/>
                    <a:pt x="2570" y="820"/>
                    <a:pt x="3293" y="1326"/>
                  </a:cubicBezTo>
                  <a:cubicBezTo>
                    <a:pt x="4435" y="2109"/>
                    <a:pt x="5468" y="2745"/>
                    <a:pt x="6643" y="3432"/>
                  </a:cubicBezTo>
                  <a:cubicBezTo>
                    <a:pt x="9255" y="4945"/>
                    <a:pt x="11125" y="6743"/>
                    <a:pt x="14198" y="7241"/>
                  </a:cubicBezTo>
                  <a:cubicBezTo>
                    <a:pt x="14720" y="7329"/>
                    <a:pt x="15967" y="7834"/>
                    <a:pt x="16484" y="7460"/>
                  </a:cubicBezTo>
                  <a:cubicBezTo>
                    <a:pt x="17102" y="7012"/>
                    <a:pt x="16529" y="5999"/>
                    <a:pt x="17395" y="5735"/>
                  </a:cubicBezTo>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72" name="Google Shape;672;p12"/>
            <p:cNvSpPr/>
            <p:nvPr/>
          </p:nvSpPr>
          <p:spPr>
            <a:xfrm>
              <a:off x="16856920" y="4137769"/>
              <a:ext cx="373061" cy="385625"/>
            </a:xfrm>
            <a:custGeom>
              <a:rect b="b" l="l" r="r" t="t"/>
              <a:pathLst>
                <a:path extrusionOk="0" h="21030" w="21598">
                  <a:moveTo>
                    <a:pt x="19388" y="5805"/>
                  </a:moveTo>
                  <a:cubicBezTo>
                    <a:pt x="19393" y="5135"/>
                    <a:pt x="18499" y="4278"/>
                    <a:pt x="18077" y="3819"/>
                  </a:cubicBezTo>
                  <a:cubicBezTo>
                    <a:pt x="17695" y="3403"/>
                    <a:pt x="17308" y="2995"/>
                    <a:pt x="16832" y="2674"/>
                  </a:cubicBezTo>
                  <a:cubicBezTo>
                    <a:pt x="16408" y="2390"/>
                    <a:pt x="15865" y="2120"/>
                    <a:pt x="15501" y="1780"/>
                  </a:cubicBezTo>
                  <a:cubicBezTo>
                    <a:pt x="14914" y="1232"/>
                    <a:pt x="15119" y="-392"/>
                    <a:pt x="13784" y="87"/>
                  </a:cubicBezTo>
                  <a:cubicBezTo>
                    <a:pt x="13420" y="217"/>
                    <a:pt x="12788" y="505"/>
                    <a:pt x="12710" y="868"/>
                  </a:cubicBezTo>
                  <a:cubicBezTo>
                    <a:pt x="12658" y="1109"/>
                    <a:pt x="12946" y="1348"/>
                    <a:pt x="12961" y="1583"/>
                  </a:cubicBezTo>
                  <a:cubicBezTo>
                    <a:pt x="12980" y="1895"/>
                    <a:pt x="12758" y="2072"/>
                    <a:pt x="12816" y="2402"/>
                  </a:cubicBezTo>
                  <a:cubicBezTo>
                    <a:pt x="12919" y="2957"/>
                    <a:pt x="13840" y="3333"/>
                    <a:pt x="13362" y="3954"/>
                  </a:cubicBezTo>
                  <a:cubicBezTo>
                    <a:pt x="14469" y="4678"/>
                    <a:pt x="14759" y="5322"/>
                    <a:pt x="14743" y="6557"/>
                  </a:cubicBezTo>
                  <a:cubicBezTo>
                    <a:pt x="14731" y="7624"/>
                    <a:pt x="15460" y="8414"/>
                    <a:pt x="14650" y="9295"/>
                  </a:cubicBezTo>
                  <a:cubicBezTo>
                    <a:pt x="14128" y="9860"/>
                    <a:pt x="14382" y="10310"/>
                    <a:pt x="14071" y="10887"/>
                  </a:cubicBezTo>
                  <a:cubicBezTo>
                    <a:pt x="13828" y="11343"/>
                    <a:pt x="12978" y="11622"/>
                    <a:pt x="12538" y="11897"/>
                  </a:cubicBezTo>
                  <a:cubicBezTo>
                    <a:pt x="12076" y="12183"/>
                    <a:pt x="11358" y="12596"/>
                    <a:pt x="10997" y="11964"/>
                  </a:cubicBezTo>
                  <a:cubicBezTo>
                    <a:pt x="10838" y="11690"/>
                    <a:pt x="11115" y="9385"/>
                    <a:pt x="10226" y="10830"/>
                  </a:cubicBezTo>
                  <a:cubicBezTo>
                    <a:pt x="9899" y="11372"/>
                    <a:pt x="10248" y="11915"/>
                    <a:pt x="10346" y="12457"/>
                  </a:cubicBezTo>
                  <a:cubicBezTo>
                    <a:pt x="10447" y="13067"/>
                    <a:pt x="10205" y="13229"/>
                    <a:pt x="9985" y="13745"/>
                  </a:cubicBezTo>
                  <a:cubicBezTo>
                    <a:pt x="9705" y="14404"/>
                    <a:pt x="10731" y="15820"/>
                    <a:pt x="9675" y="15709"/>
                  </a:cubicBezTo>
                  <a:cubicBezTo>
                    <a:pt x="9091" y="15647"/>
                    <a:pt x="8651" y="15058"/>
                    <a:pt x="8044" y="14996"/>
                  </a:cubicBezTo>
                  <a:cubicBezTo>
                    <a:pt x="7473" y="14937"/>
                    <a:pt x="7060" y="15308"/>
                    <a:pt x="6574" y="15524"/>
                  </a:cubicBezTo>
                  <a:cubicBezTo>
                    <a:pt x="5533" y="15989"/>
                    <a:pt x="4507" y="15322"/>
                    <a:pt x="3480" y="15712"/>
                  </a:cubicBezTo>
                  <a:cubicBezTo>
                    <a:pt x="2523" y="16077"/>
                    <a:pt x="2042" y="17401"/>
                    <a:pt x="1386" y="18114"/>
                  </a:cubicBezTo>
                  <a:cubicBezTo>
                    <a:pt x="1205" y="18309"/>
                    <a:pt x="1071" y="18467"/>
                    <a:pt x="809" y="18535"/>
                  </a:cubicBezTo>
                  <a:cubicBezTo>
                    <a:pt x="739" y="18554"/>
                    <a:pt x="-2" y="18508"/>
                    <a:pt x="0" y="18532"/>
                  </a:cubicBezTo>
                  <a:cubicBezTo>
                    <a:pt x="76" y="19210"/>
                    <a:pt x="752" y="19498"/>
                    <a:pt x="1394" y="19573"/>
                  </a:cubicBezTo>
                  <a:cubicBezTo>
                    <a:pt x="1575" y="19594"/>
                    <a:pt x="3296" y="19732"/>
                    <a:pt x="3285" y="19765"/>
                  </a:cubicBezTo>
                  <a:cubicBezTo>
                    <a:pt x="3487" y="19133"/>
                    <a:pt x="3406" y="18970"/>
                    <a:pt x="4132" y="18885"/>
                  </a:cubicBezTo>
                  <a:cubicBezTo>
                    <a:pt x="4638" y="18821"/>
                    <a:pt x="4996" y="18779"/>
                    <a:pt x="5474" y="18603"/>
                  </a:cubicBezTo>
                  <a:cubicBezTo>
                    <a:pt x="6419" y="18256"/>
                    <a:pt x="7337" y="17714"/>
                    <a:pt x="8394" y="17801"/>
                  </a:cubicBezTo>
                  <a:cubicBezTo>
                    <a:pt x="8923" y="17852"/>
                    <a:pt x="9690" y="17956"/>
                    <a:pt x="10191" y="18119"/>
                  </a:cubicBezTo>
                  <a:cubicBezTo>
                    <a:pt x="10224" y="18742"/>
                    <a:pt x="10262" y="20424"/>
                    <a:pt x="11267" y="20381"/>
                  </a:cubicBezTo>
                  <a:cubicBezTo>
                    <a:pt x="11431" y="20736"/>
                    <a:pt x="12383" y="21208"/>
                    <a:pt x="12709" y="20961"/>
                  </a:cubicBezTo>
                  <a:cubicBezTo>
                    <a:pt x="13201" y="20598"/>
                    <a:pt x="12598" y="19681"/>
                    <a:pt x="13043" y="19235"/>
                  </a:cubicBezTo>
                  <a:cubicBezTo>
                    <a:pt x="13429" y="18849"/>
                    <a:pt x="14283" y="19124"/>
                    <a:pt x="13650" y="18465"/>
                  </a:cubicBezTo>
                  <a:cubicBezTo>
                    <a:pt x="13381" y="18182"/>
                    <a:pt x="12353" y="17828"/>
                    <a:pt x="12859" y="17244"/>
                  </a:cubicBezTo>
                  <a:cubicBezTo>
                    <a:pt x="13399" y="16623"/>
                    <a:pt x="15668" y="18995"/>
                    <a:pt x="16680" y="17822"/>
                  </a:cubicBezTo>
                  <a:cubicBezTo>
                    <a:pt x="16992" y="17456"/>
                    <a:pt x="16538" y="16776"/>
                    <a:pt x="17261" y="16635"/>
                  </a:cubicBezTo>
                  <a:cubicBezTo>
                    <a:pt x="18138" y="16462"/>
                    <a:pt x="17473" y="17641"/>
                    <a:pt x="18068" y="17922"/>
                  </a:cubicBezTo>
                  <a:cubicBezTo>
                    <a:pt x="18864" y="18293"/>
                    <a:pt x="18328" y="16737"/>
                    <a:pt x="18493" y="16430"/>
                  </a:cubicBezTo>
                  <a:cubicBezTo>
                    <a:pt x="18661" y="16113"/>
                    <a:pt x="18985" y="16216"/>
                    <a:pt x="19246" y="16021"/>
                  </a:cubicBezTo>
                  <a:cubicBezTo>
                    <a:pt x="19518" y="15819"/>
                    <a:pt x="19337" y="15381"/>
                    <a:pt x="19881" y="15557"/>
                  </a:cubicBezTo>
                  <a:cubicBezTo>
                    <a:pt x="19884" y="15958"/>
                    <a:pt x="20235" y="18017"/>
                    <a:pt x="21012" y="16873"/>
                  </a:cubicBezTo>
                  <a:cubicBezTo>
                    <a:pt x="21261" y="16506"/>
                    <a:pt x="20851" y="16064"/>
                    <a:pt x="20907" y="15681"/>
                  </a:cubicBezTo>
                  <a:cubicBezTo>
                    <a:pt x="20963" y="15295"/>
                    <a:pt x="21262" y="15055"/>
                    <a:pt x="21598" y="14856"/>
                  </a:cubicBezTo>
                  <a:cubicBezTo>
                    <a:pt x="20237" y="14242"/>
                    <a:pt x="19944" y="13504"/>
                    <a:pt x="19953" y="12132"/>
                  </a:cubicBezTo>
                  <a:cubicBezTo>
                    <a:pt x="19957" y="11504"/>
                    <a:pt x="19924" y="11026"/>
                    <a:pt x="19679" y="10439"/>
                  </a:cubicBezTo>
                  <a:cubicBezTo>
                    <a:pt x="19450" y="9897"/>
                    <a:pt x="19014" y="9545"/>
                    <a:pt x="18746" y="9020"/>
                  </a:cubicBezTo>
                  <a:cubicBezTo>
                    <a:pt x="18374" y="8287"/>
                    <a:pt x="18626" y="8059"/>
                    <a:pt x="19437" y="8048"/>
                  </a:cubicBezTo>
                  <a:cubicBezTo>
                    <a:pt x="19520" y="8046"/>
                    <a:pt x="19101" y="6984"/>
                    <a:pt x="19096" y="6905"/>
                  </a:cubicBezTo>
                  <a:cubicBezTo>
                    <a:pt x="19066" y="6492"/>
                    <a:pt x="19386" y="6209"/>
                    <a:pt x="19388" y="5805"/>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73" name="Google Shape;673;p12"/>
            <p:cNvSpPr/>
            <p:nvPr/>
          </p:nvSpPr>
          <p:spPr>
            <a:xfrm>
              <a:off x="16928359" y="4495194"/>
              <a:ext cx="98331" cy="76946"/>
            </a:xfrm>
            <a:custGeom>
              <a:rect b="b" l="l" r="r" t="t"/>
              <a:pathLst>
                <a:path extrusionOk="0" h="20318" w="21596">
                  <a:moveTo>
                    <a:pt x="21596" y="6530"/>
                  </a:moveTo>
                  <a:cubicBezTo>
                    <a:pt x="20206" y="6802"/>
                    <a:pt x="19267" y="8528"/>
                    <a:pt x="18876" y="10018"/>
                  </a:cubicBezTo>
                  <a:cubicBezTo>
                    <a:pt x="18861" y="10078"/>
                    <a:pt x="18754" y="14180"/>
                    <a:pt x="18394" y="13719"/>
                  </a:cubicBezTo>
                  <a:cubicBezTo>
                    <a:pt x="16693" y="11495"/>
                    <a:pt x="14337" y="7763"/>
                    <a:pt x="11579" y="11258"/>
                  </a:cubicBezTo>
                  <a:cubicBezTo>
                    <a:pt x="9844" y="13472"/>
                    <a:pt x="10537" y="17583"/>
                    <a:pt x="10269" y="20305"/>
                  </a:cubicBezTo>
                  <a:cubicBezTo>
                    <a:pt x="8722" y="20535"/>
                    <a:pt x="5991" y="17770"/>
                    <a:pt x="4765" y="16484"/>
                  </a:cubicBezTo>
                  <a:cubicBezTo>
                    <a:pt x="3260" y="14901"/>
                    <a:pt x="2562" y="10876"/>
                    <a:pt x="7" y="12751"/>
                  </a:cubicBezTo>
                  <a:cubicBezTo>
                    <a:pt x="-4" y="12790"/>
                    <a:pt x="0" y="11984"/>
                    <a:pt x="7" y="12025"/>
                  </a:cubicBezTo>
                  <a:cubicBezTo>
                    <a:pt x="2417" y="12115"/>
                    <a:pt x="3723" y="9447"/>
                    <a:pt x="4049" y="7014"/>
                  </a:cubicBezTo>
                  <a:cubicBezTo>
                    <a:pt x="4524" y="3454"/>
                    <a:pt x="3907" y="3394"/>
                    <a:pt x="7174" y="3820"/>
                  </a:cubicBezTo>
                  <a:cubicBezTo>
                    <a:pt x="10932" y="4318"/>
                    <a:pt x="9082" y="2924"/>
                    <a:pt x="11120" y="788"/>
                  </a:cubicBezTo>
                  <a:cubicBezTo>
                    <a:pt x="12859" y="-1065"/>
                    <a:pt x="15437" y="838"/>
                    <a:pt x="17111" y="1536"/>
                  </a:cubicBezTo>
                  <a:cubicBezTo>
                    <a:pt x="18198" y="1963"/>
                    <a:pt x="19125" y="1850"/>
                    <a:pt x="19911" y="2827"/>
                  </a:cubicBezTo>
                  <a:cubicBezTo>
                    <a:pt x="20631" y="3719"/>
                    <a:pt x="20359" y="5290"/>
                    <a:pt x="21359" y="6230"/>
                  </a:cubicBezTo>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74" name="Google Shape;674;p12"/>
            <p:cNvSpPr/>
            <p:nvPr/>
          </p:nvSpPr>
          <p:spPr>
            <a:xfrm>
              <a:off x="16821205" y="4513064"/>
              <a:ext cx="108923" cy="135341"/>
            </a:xfrm>
            <a:custGeom>
              <a:rect b="b" l="l" r="r" t="t"/>
              <a:pathLst>
                <a:path extrusionOk="0" h="20223" w="20976">
                  <a:moveTo>
                    <a:pt x="20976" y="8286"/>
                  </a:moveTo>
                  <a:cubicBezTo>
                    <a:pt x="17194" y="9303"/>
                    <a:pt x="20476" y="14339"/>
                    <a:pt x="19807" y="16841"/>
                  </a:cubicBezTo>
                  <a:cubicBezTo>
                    <a:pt x="19562" y="17770"/>
                    <a:pt x="18252" y="19295"/>
                    <a:pt x="17241" y="19855"/>
                  </a:cubicBezTo>
                  <a:cubicBezTo>
                    <a:pt x="15746" y="20699"/>
                    <a:pt x="14732" y="19935"/>
                    <a:pt x="12955" y="19110"/>
                  </a:cubicBezTo>
                  <a:cubicBezTo>
                    <a:pt x="9439" y="17464"/>
                    <a:pt x="8811" y="14734"/>
                    <a:pt x="9536" y="11856"/>
                  </a:cubicBezTo>
                  <a:cubicBezTo>
                    <a:pt x="9916" y="10376"/>
                    <a:pt x="9768" y="8895"/>
                    <a:pt x="8670" y="7600"/>
                  </a:cubicBezTo>
                  <a:cubicBezTo>
                    <a:pt x="8233" y="7084"/>
                    <a:pt x="6510" y="5268"/>
                    <a:pt x="5563" y="5920"/>
                  </a:cubicBezTo>
                  <a:cubicBezTo>
                    <a:pt x="4283" y="6785"/>
                    <a:pt x="7561" y="8167"/>
                    <a:pt x="7911" y="8904"/>
                  </a:cubicBezTo>
                  <a:cubicBezTo>
                    <a:pt x="8327" y="9804"/>
                    <a:pt x="7947" y="11552"/>
                    <a:pt x="7870" y="12500"/>
                  </a:cubicBezTo>
                  <a:cubicBezTo>
                    <a:pt x="7329" y="12444"/>
                    <a:pt x="6577" y="12258"/>
                    <a:pt x="6050" y="12010"/>
                  </a:cubicBezTo>
                  <a:cubicBezTo>
                    <a:pt x="5784" y="11869"/>
                    <a:pt x="5926" y="10203"/>
                    <a:pt x="5543" y="9796"/>
                  </a:cubicBezTo>
                  <a:cubicBezTo>
                    <a:pt x="4965" y="9179"/>
                    <a:pt x="3396" y="8801"/>
                    <a:pt x="2597" y="8363"/>
                  </a:cubicBezTo>
                  <a:cubicBezTo>
                    <a:pt x="1512" y="7772"/>
                    <a:pt x="-624" y="5398"/>
                    <a:pt x="175" y="4351"/>
                  </a:cubicBezTo>
                  <a:cubicBezTo>
                    <a:pt x="924" y="3374"/>
                    <a:pt x="3245" y="3561"/>
                    <a:pt x="4213" y="2627"/>
                  </a:cubicBezTo>
                  <a:cubicBezTo>
                    <a:pt x="5230" y="1645"/>
                    <a:pt x="5385" y="-901"/>
                    <a:pt x="7743" y="329"/>
                  </a:cubicBezTo>
                  <a:cubicBezTo>
                    <a:pt x="8938" y="954"/>
                    <a:pt x="9946" y="2636"/>
                    <a:pt x="11467" y="2814"/>
                  </a:cubicBezTo>
                  <a:cubicBezTo>
                    <a:pt x="12868" y="2975"/>
                    <a:pt x="13456" y="1452"/>
                    <a:pt x="14631" y="2477"/>
                  </a:cubicBezTo>
                  <a:cubicBezTo>
                    <a:pt x="15313" y="3063"/>
                    <a:pt x="15484" y="4285"/>
                    <a:pt x="14615" y="4772"/>
                  </a:cubicBezTo>
                  <a:cubicBezTo>
                    <a:pt x="15599" y="5660"/>
                    <a:pt x="17197" y="5179"/>
                    <a:pt x="18373" y="5732"/>
                  </a:cubicBezTo>
                  <a:cubicBezTo>
                    <a:pt x="19428" y="6230"/>
                    <a:pt x="20768" y="7489"/>
                    <a:pt x="20976" y="8444"/>
                  </a:cubicBezTo>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75" name="Google Shape;675;p12"/>
            <p:cNvSpPr/>
            <p:nvPr/>
          </p:nvSpPr>
          <p:spPr>
            <a:xfrm>
              <a:off x="17356988" y="3744603"/>
              <a:ext cx="17861" cy="41747"/>
            </a:xfrm>
            <a:custGeom>
              <a:rect b="b" l="l" r="r" t="t"/>
              <a:pathLst>
                <a:path extrusionOk="0" h="21600" w="21600">
                  <a:moveTo>
                    <a:pt x="21600" y="10841"/>
                  </a:moveTo>
                  <a:cubicBezTo>
                    <a:pt x="21600" y="16782"/>
                    <a:pt x="16914" y="21600"/>
                    <a:pt x="10857" y="21600"/>
                  </a:cubicBezTo>
                  <a:cubicBezTo>
                    <a:pt x="4914" y="21600"/>
                    <a:pt x="0" y="16782"/>
                    <a:pt x="0" y="10841"/>
                  </a:cubicBezTo>
                  <a:cubicBezTo>
                    <a:pt x="0" y="4872"/>
                    <a:pt x="4914" y="0"/>
                    <a:pt x="10857" y="0"/>
                  </a:cubicBezTo>
                  <a:cubicBezTo>
                    <a:pt x="16914" y="0"/>
                    <a:pt x="21600" y="4872"/>
                    <a:pt x="21600" y="10841"/>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76" name="Google Shape;676;p12"/>
            <p:cNvSpPr/>
            <p:nvPr/>
          </p:nvSpPr>
          <p:spPr>
            <a:xfrm>
              <a:off x="17356988" y="3816088"/>
              <a:ext cx="17861" cy="21302"/>
            </a:xfrm>
            <a:custGeom>
              <a:rect b="b" l="l" r="r" t="t"/>
              <a:pathLst>
                <a:path extrusionOk="0" h="21600" w="21600">
                  <a:moveTo>
                    <a:pt x="21600" y="10751"/>
                  </a:moveTo>
                  <a:cubicBezTo>
                    <a:pt x="21600" y="16804"/>
                    <a:pt x="16820" y="21600"/>
                    <a:pt x="11030" y="21600"/>
                  </a:cubicBezTo>
                  <a:cubicBezTo>
                    <a:pt x="4963" y="21600"/>
                    <a:pt x="0" y="16804"/>
                    <a:pt x="0" y="10751"/>
                  </a:cubicBezTo>
                  <a:cubicBezTo>
                    <a:pt x="0" y="4858"/>
                    <a:pt x="4963" y="0"/>
                    <a:pt x="11030" y="0"/>
                  </a:cubicBezTo>
                  <a:cubicBezTo>
                    <a:pt x="16820" y="0"/>
                    <a:pt x="21600" y="4858"/>
                    <a:pt x="21600" y="10751"/>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77" name="Google Shape;677;p12"/>
            <p:cNvSpPr/>
            <p:nvPr/>
          </p:nvSpPr>
          <p:spPr>
            <a:xfrm>
              <a:off x="17339128" y="3869701"/>
              <a:ext cx="17861" cy="22416"/>
            </a:xfrm>
            <a:custGeom>
              <a:rect b="b" l="l" r="r" t="t"/>
              <a:pathLst>
                <a:path extrusionOk="0" h="20626" w="19061">
                  <a:moveTo>
                    <a:pt x="3818" y="9294"/>
                  </a:moveTo>
                  <a:cubicBezTo>
                    <a:pt x="-321" y="14923"/>
                    <a:pt x="-1291" y="20014"/>
                    <a:pt x="1878" y="20576"/>
                  </a:cubicBezTo>
                  <a:cubicBezTo>
                    <a:pt x="5014" y="21130"/>
                    <a:pt x="10964" y="17059"/>
                    <a:pt x="15265" y="11366"/>
                  </a:cubicBezTo>
                  <a:cubicBezTo>
                    <a:pt x="19468" y="5705"/>
                    <a:pt x="20309" y="662"/>
                    <a:pt x="17140" y="44"/>
                  </a:cubicBezTo>
                  <a:cubicBezTo>
                    <a:pt x="13971" y="-470"/>
                    <a:pt x="7989" y="3625"/>
                    <a:pt x="3818" y="9294"/>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78" name="Google Shape;678;p12"/>
            <p:cNvSpPr/>
            <p:nvPr/>
          </p:nvSpPr>
          <p:spPr>
            <a:xfrm>
              <a:off x="17303406" y="3923315"/>
              <a:ext cx="17861" cy="32335"/>
            </a:xfrm>
            <a:custGeom>
              <a:rect b="b" l="l" r="r" t="t"/>
              <a:pathLst>
                <a:path extrusionOk="0" h="20843" w="18969">
                  <a:moveTo>
                    <a:pt x="5149" y="9712"/>
                  </a:moveTo>
                  <a:cubicBezTo>
                    <a:pt x="434" y="15427"/>
                    <a:pt x="-1319" y="20417"/>
                    <a:pt x="1051" y="20816"/>
                  </a:cubicBezTo>
                  <a:cubicBezTo>
                    <a:pt x="3519" y="21221"/>
                    <a:pt x="9222" y="16912"/>
                    <a:pt x="13912" y="11119"/>
                  </a:cubicBezTo>
                  <a:cubicBezTo>
                    <a:pt x="18504" y="5392"/>
                    <a:pt x="20281" y="408"/>
                    <a:pt x="17936" y="26"/>
                  </a:cubicBezTo>
                  <a:cubicBezTo>
                    <a:pt x="15541" y="-379"/>
                    <a:pt x="9814" y="3919"/>
                    <a:pt x="5149" y="9712"/>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79" name="Google Shape;679;p12"/>
            <p:cNvSpPr/>
            <p:nvPr/>
          </p:nvSpPr>
          <p:spPr>
            <a:xfrm>
              <a:off x="17231970" y="3959057"/>
              <a:ext cx="40794" cy="50721"/>
            </a:xfrm>
            <a:custGeom>
              <a:rect b="b" l="l" r="r" t="t"/>
              <a:pathLst>
                <a:path extrusionOk="0" h="20567" w="16868">
                  <a:moveTo>
                    <a:pt x="2335" y="11152"/>
                  </a:moveTo>
                  <a:cubicBezTo>
                    <a:pt x="1830" y="12536"/>
                    <a:pt x="-1697" y="20246"/>
                    <a:pt x="1015" y="20558"/>
                  </a:cubicBezTo>
                  <a:cubicBezTo>
                    <a:pt x="3243" y="20809"/>
                    <a:pt x="4123" y="15830"/>
                    <a:pt x="4772" y="14454"/>
                  </a:cubicBezTo>
                  <a:cubicBezTo>
                    <a:pt x="6265" y="11187"/>
                    <a:pt x="7909" y="8976"/>
                    <a:pt x="10787" y="6824"/>
                  </a:cubicBezTo>
                  <a:cubicBezTo>
                    <a:pt x="12085" y="5855"/>
                    <a:pt x="19903" y="1941"/>
                    <a:pt x="15576" y="161"/>
                  </a:cubicBezTo>
                  <a:cubicBezTo>
                    <a:pt x="13246" y="-791"/>
                    <a:pt x="12121" y="2744"/>
                    <a:pt x="10643" y="3618"/>
                  </a:cubicBezTo>
                  <a:cubicBezTo>
                    <a:pt x="7982" y="5203"/>
                    <a:pt x="5450" y="3084"/>
                    <a:pt x="2868" y="2507"/>
                  </a:cubicBezTo>
                  <a:cubicBezTo>
                    <a:pt x="2724" y="5384"/>
                    <a:pt x="3337" y="8431"/>
                    <a:pt x="2335" y="11152"/>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80" name="Google Shape;680;p12"/>
            <p:cNvSpPr/>
            <p:nvPr/>
          </p:nvSpPr>
          <p:spPr>
            <a:xfrm>
              <a:off x="17356988" y="3708861"/>
              <a:ext cx="22873" cy="32766"/>
            </a:xfrm>
            <a:custGeom>
              <a:rect b="b" l="l" r="r" t="t"/>
              <a:pathLst>
                <a:path extrusionOk="0" h="17781" w="18696">
                  <a:moveTo>
                    <a:pt x="582" y="14405"/>
                  </a:moveTo>
                  <a:cubicBezTo>
                    <a:pt x="2464" y="17455"/>
                    <a:pt x="9820" y="18629"/>
                    <a:pt x="13741" y="17137"/>
                  </a:cubicBezTo>
                  <a:cubicBezTo>
                    <a:pt x="18831" y="15214"/>
                    <a:pt x="19544" y="10256"/>
                    <a:pt x="17919" y="6856"/>
                  </a:cubicBezTo>
                  <a:cubicBezTo>
                    <a:pt x="17177" y="5350"/>
                    <a:pt x="11973" y="-2971"/>
                    <a:pt x="8295" y="1121"/>
                  </a:cubicBezTo>
                  <a:cubicBezTo>
                    <a:pt x="6698" y="2906"/>
                    <a:pt x="8281" y="5530"/>
                    <a:pt x="6940" y="7457"/>
                  </a:cubicBezTo>
                  <a:cubicBezTo>
                    <a:pt x="5016" y="10247"/>
                    <a:pt x="-2056" y="10161"/>
                    <a:pt x="582" y="14405"/>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81" name="Google Shape;681;p12"/>
            <p:cNvSpPr/>
            <p:nvPr/>
          </p:nvSpPr>
          <p:spPr>
            <a:xfrm>
              <a:off x="17196250" y="3994800"/>
              <a:ext cx="20957" cy="30458"/>
            </a:xfrm>
            <a:custGeom>
              <a:rect b="b" l="l" r="r" t="t"/>
              <a:pathLst>
                <a:path extrusionOk="0" h="19751" w="17573">
                  <a:moveTo>
                    <a:pt x="536" y="5726"/>
                  </a:moveTo>
                  <a:cubicBezTo>
                    <a:pt x="1150" y="1573"/>
                    <a:pt x="6313" y="667"/>
                    <a:pt x="10773" y="147"/>
                  </a:cubicBezTo>
                  <a:cubicBezTo>
                    <a:pt x="15394" y="-408"/>
                    <a:pt x="20732" y="537"/>
                    <a:pt x="15248" y="4187"/>
                  </a:cubicBezTo>
                  <a:cubicBezTo>
                    <a:pt x="10773" y="7198"/>
                    <a:pt x="8170" y="9144"/>
                    <a:pt x="6181" y="13598"/>
                  </a:cubicBezTo>
                  <a:cubicBezTo>
                    <a:pt x="5464" y="15250"/>
                    <a:pt x="4133" y="21192"/>
                    <a:pt x="1399" y="19426"/>
                  </a:cubicBezTo>
                  <a:cubicBezTo>
                    <a:pt x="-868" y="17966"/>
                    <a:pt x="229" y="7865"/>
                    <a:pt x="536" y="5726"/>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82" name="Google Shape;682;p12"/>
            <p:cNvSpPr/>
            <p:nvPr/>
          </p:nvSpPr>
          <p:spPr>
            <a:xfrm>
              <a:off x="16571173" y="4924102"/>
              <a:ext cx="62664" cy="153604"/>
            </a:xfrm>
            <a:custGeom>
              <a:rect b="b" l="l" r="r" t="t"/>
              <a:pathLst>
                <a:path extrusionOk="0" h="21592" w="21083">
                  <a:moveTo>
                    <a:pt x="20129" y="1165"/>
                  </a:moveTo>
                  <a:cubicBezTo>
                    <a:pt x="21267" y="2444"/>
                    <a:pt x="21079" y="4446"/>
                    <a:pt x="21062" y="5172"/>
                  </a:cubicBezTo>
                  <a:cubicBezTo>
                    <a:pt x="21026" y="6544"/>
                    <a:pt x="19419" y="7824"/>
                    <a:pt x="19248" y="9198"/>
                  </a:cubicBezTo>
                  <a:cubicBezTo>
                    <a:pt x="18908" y="11960"/>
                    <a:pt x="20698" y="14708"/>
                    <a:pt x="16555" y="17047"/>
                  </a:cubicBezTo>
                  <a:cubicBezTo>
                    <a:pt x="13727" y="18633"/>
                    <a:pt x="14308" y="19540"/>
                    <a:pt x="14044" y="21592"/>
                  </a:cubicBezTo>
                  <a:cubicBezTo>
                    <a:pt x="13956" y="21588"/>
                    <a:pt x="13146" y="21588"/>
                    <a:pt x="13064" y="21592"/>
                  </a:cubicBezTo>
                  <a:cubicBezTo>
                    <a:pt x="9930" y="18168"/>
                    <a:pt x="1879" y="16688"/>
                    <a:pt x="442" y="12894"/>
                  </a:cubicBezTo>
                  <a:cubicBezTo>
                    <a:pt x="-333" y="10874"/>
                    <a:pt x="-239" y="9088"/>
                    <a:pt x="1961" y="7239"/>
                  </a:cubicBezTo>
                  <a:cubicBezTo>
                    <a:pt x="3857" y="5642"/>
                    <a:pt x="6409" y="3378"/>
                    <a:pt x="8299" y="1842"/>
                  </a:cubicBezTo>
                  <a:cubicBezTo>
                    <a:pt x="10452" y="84"/>
                    <a:pt x="12582" y="-8"/>
                    <a:pt x="17042" y="1"/>
                  </a:cubicBezTo>
                  <a:cubicBezTo>
                    <a:pt x="18579" y="4"/>
                    <a:pt x="19542" y="486"/>
                    <a:pt x="20129" y="1165"/>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83" name="Google Shape;683;p12"/>
            <p:cNvSpPr/>
            <p:nvPr/>
          </p:nvSpPr>
          <p:spPr>
            <a:xfrm>
              <a:off x="16124689" y="5174300"/>
              <a:ext cx="97636" cy="86040"/>
            </a:xfrm>
            <a:custGeom>
              <a:rect b="b" l="l" r="r" t="t"/>
              <a:pathLst>
                <a:path extrusionOk="0" h="18563" w="20909">
                  <a:moveTo>
                    <a:pt x="20881" y="3331"/>
                  </a:moveTo>
                  <a:cubicBezTo>
                    <a:pt x="21374" y="-1500"/>
                    <a:pt x="15319" y="273"/>
                    <a:pt x="12735" y="516"/>
                  </a:cubicBezTo>
                  <a:cubicBezTo>
                    <a:pt x="9627" y="789"/>
                    <a:pt x="4069" y="-621"/>
                    <a:pt x="4671" y="4003"/>
                  </a:cubicBezTo>
                  <a:cubicBezTo>
                    <a:pt x="2736" y="4873"/>
                    <a:pt x="730" y="5517"/>
                    <a:pt x="200" y="7727"/>
                  </a:cubicBezTo>
                  <a:cubicBezTo>
                    <a:pt x="-226" y="9495"/>
                    <a:pt x="28" y="12953"/>
                    <a:pt x="973" y="14488"/>
                  </a:cubicBezTo>
                  <a:cubicBezTo>
                    <a:pt x="2474" y="16931"/>
                    <a:pt x="9821" y="20100"/>
                    <a:pt x="11838" y="17720"/>
                  </a:cubicBezTo>
                  <a:cubicBezTo>
                    <a:pt x="15364" y="17445"/>
                    <a:pt x="17168" y="13503"/>
                    <a:pt x="17594" y="10668"/>
                  </a:cubicBezTo>
                  <a:cubicBezTo>
                    <a:pt x="18102" y="7320"/>
                    <a:pt x="18778" y="6285"/>
                    <a:pt x="20881" y="3800"/>
                  </a:cubicBezTo>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84" name="Google Shape;684;p12"/>
            <p:cNvSpPr/>
            <p:nvPr/>
          </p:nvSpPr>
          <p:spPr>
            <a:xfrm>
              <a:off x="16624748" y="6067859"/>
              <a:ext cx="276493" cy="361594"/>
            </a:xfrm>
            <a:custGeom>
              <a:rect b="b" l="l" r="r" t="t"/>
              <a:pathLst>
                <a:path extrusionOk="0" h="19665" w="21111">
                  <a:moveTo>
                    <a:pt x="16471" y="2414"/>
                  </a:moveTo>
                  <a:cubicBezTo>
                    <a:pt x="14352" y="2828"/>
                    <a:pt x="12335" y="2391"/>
                    <a:pt x="10352" y="1880"/>
                  </a:cubicBezTo>
                  <a:cubicBezTo>
                    <a:pt x="9566" y="1676"/>
                    <a:pt x="8762" y="1412"/>
                    <a:pt x="7920" y="1353"/>
                  </a:cubicBezTo>
                  <a:cubicBezTo>
                    <a:pt x="6928" y="1285"/>
                    <a:pt x="6393" y="1729"/>
                    <a:pt x="5507" y="2004"/>
                  </a:cubicBezTo>
                  <a:cubicBezTo>
                    <a:pt x="3399" y="2660"/>
                    <a:pt x="3540" y="3969"/>
                    <a:pt x="3064" y="5371"/>
                  </a:cubicBezTo>
                  <a:cubicBezTo>
                    <a:pt x="2639" y="6620"/>
                    <a:pt x="2367" y="7901"/>
                    <a:pt x="1792" y="9120"/>
                  </a:cubicBezTo>
                  <a:cubicBezTo>
                    <a:pt x="1249" y="10268"/>
                    <a:pt x="-223" y="11643"/>
                    <a:pt x="29" y="12897"/>
                  </a:cubicBezTo>
                  <a:cubicBezTo>
                    <a:pt x="255" y="14010"/>
                    <a:pt x="2090" y="14377"/>
                    <a:pt x="2186" y="15557"/>
                  </a:cubicBezTo>
                  <a:cubicBezTo>
                    <a:pt x="2265" y="16563"/>
                    <a:pt x="736" y="18704"/>
                    <a:pt x="2265" y="19450"/>
                  </a:cubicBezTo>
                  <a:cubicBezTo>
                    <a:pt x="5321" y="20945"/>
                    <a:pt x="5050" y="14211"/>
                    <a:pt x="4931" y="13348"/>
                  </a:cubicBezTo>
                  <a:cubicBezTo>
                    <a:pt x="4887" y="13055"/>
                    <a:pt x="4831" y="12762"/>
                    <a:pt x="4773" y="12469"/>
                  </a:cubicBezTo>
                  <a:cubicBezTo>
                    <a:pt x="5334" y="12257"/>
                    <a:pt x="5767" y="11652"/>
                    <a:pt x="6392" y="11615"/>
                  </a:cubicBezTo>
                  <a:cubicBezTo>
                    <a:pt x="7234" y="11566"/>
                    <a:pt x="7444" y="12344"/>
                    <a:pt x="7221" y="12806"/>
                  </a:cubicBezTo>
                  <a:cubicBezTo>
                    <a:pt x="6957" y="13360"/>
                    <a:pt x="6075" y="13632"/>
                    <a:pt x="6875" y="14263"/>
                  </a:cubicBezTo>
                  <a:cubicBezTo>
                    <a:pt x="7354" y="14641"/>
                    <a:pt x="8268" y="14966"/>
                    <a:pt x="8839" y="15316"/>
                  </a:cubicBezTo>
                  <a:cubicBezTo>
                    <a:pt x="8474" y="15814"/>
                    <a:pt x="8010" y="16905"/>
                    <a:pt x="9039" y="17224"/>
                  </a:cubicBezTo>
                  <a:cubicBezTo>
                    <a:pt x="9815" y="17464"/>
                    <a:pt x="10480" y="16699"/>
                    <a:pt x="11083" y="16442"/>
                  </a:cubicBezTo>
                  <a:cubicBezTo>
                    <a:pt x="11867" y="16109"/>
                    <a:pt x="12854" y="16110"/>
                    <a:pt x="12433" y="15344"/>
                  </a:cubicBezTo>
                  <a:cubicBezTo>
                    <a:pt x="12041" y="14637"/>
                    <a:pt x="11152" y="14342"/>
                    <a:pt x="11128" y="13511"/>
                  </a:cubicBezTo>
                  <a:cubicBezTo>
                    <a:pt x="11102" y="12676"/>
                    <a:pt x="11239" y="12079"/>
                    <a:pt x="10529" y="11331"/>
                  </a:cubicBezTo>
                  <a:cubicBezTo>
                    <a:pt x="10010" y="10780"/>
                    <a:pt x="8386" y="10414"/>
                    <a:pt x="8990" y="9660"/>
                  </a:cubicBezTo>
                  <a:cubicBezTo>
                    <a:pt x="9572" y="8931"/>
                    <a:pt x="10670" y="9072"/>
                    <a:pt x="11532" y="8670"/>
                  </a:cubicBezTo>
                  <a:cubicBezTo>
                    <a:pt x="12260" y="8327"/>
                    <a:pt x="12496" y="7680"/>
                    <a:pt x="13240" y="7365"/>
                  </a:cubicBezTo>
                  <a:cubicBezTo>
                    <a:pt x="13676" y="7183"/>
                    <a:pt x="14834" y="7181"/>
                    <a:pt x="14932" y="6721"/>
                  </a:cubicBezTo>
                  <a:cubicBezTo>
                    <a:pt x="15115" y="5839"/>
                    <a:pt x="12861" y="6307"/>
                    <a:pt x="12396" y="6484"/>
                  </a:cubicBezTo>
                  <a:cubicBezTo>
                    <a:pt x="11236" y="6918"/>
                    <a:pt x="10823" y="7018"/>
                    <a:pt x="9532" y="7036"/>
                  </a:cubicBezTo>
                  <a:cubicBezTo>
                    <a:pt x="8132" y="7054"/>
                    <a:pt x="8342" y="7731"/>
                    <a:pt x="7420" y="8188"/>
                  </a:cubicBezTo>
                  <a:cubicBezTo>
                    <a:pt x="6027" y="8881"/>
                    <a:pt x="4126" y="6300"/>
                    <a:pt x="4017" y="5483"/>
                  </a:cubicBezTo>
                  <a:cubicBezTo>
                    <a:pt x="3692" y="3074"/>
                    <a:pt x="6382" y="3576"/>
                    <a:pt x="8763" y="3518"/>
                  </a:cubicBezTo>
                  <a:cubicBezTo>
                    <a:pt x="11023" y="3462"/>
                    <a:pt x="13089" y="3552"/>
                    <a:pt x="15307" y="3839"/>
                  </a:cubicBezTo>
                  <a:cubicBezTo>
                    <a:pt x="16769" y="4029"/>
                    <a:pt x="17969" y="3816"/>
                    <a:pt x="18929" y="2996"/>
                  </a:cubicBezTo>
                  <a:cubicBezTo>
                    <a:pt x="19558" y="2455"/>
                    <a:pt x="21377" y="1137"/>
                    <a:pt x="21079" y="411"/>
                  </a:cubicBezTo>
                  <a:cubicBezTo>
                    <a:pt x="20641" y="-655"/>
                    <a:pt x="19863" y="648"/>
                    <a:pt x="19433" y="1022"/>
                  </a:cubicBezTo>
                  <a:cubicBezTo>
                    <a:pt x="18592" y="1760"/>
                    <a:pt x="17576" y="2198"/>
                    <a:pt x="16471" y="2414"/>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85" name="Google Shape;685;p12"/>
            <p:cNvSpPr/>
            <p:nvPr/>
          </p:nvSpPr>
          <p:spPr>
            <a:xfrm>
              <a:off x="16142547" y="6282314"/>
              <a:ext cx="29313" cy="28416"/>
            </a:xfrm>
            <a:custGeom>
              <a:rect b="b" l="l" r="r" t="t"/>
              <a:pathLst>
                <a:path extrusionOk="0" h="16534" w="15410">
                  <a:moveTo>
                    <a:pt x="4052" y="16318"/>
                  </a:moveTo>
                  <a:cubicBezTo>
                    <a:pt x="2448" y="16155"/>
                    <a:pt x="2659" y="17354"/>
                    <a:pt x="1568" y="15394"/>
                  </a:cubicBezTo>
                  <a:cubicBezTo>
                    <a:pt x="678" y="13820"/>
                    <a:pt x="-275" y="8366"/>
                    <a:pt x="73" y="6437"/>
                  </a:cubicBezTo>
                  <a:cubicBezTo>
                    <a:pt x="605" y="3411"/>
                    <a:pt x="2952" y="1461"/>
                    <a:pt x="5492" y="517"/>
                  </a:cubicBezTo>
                  <a:cubicBezTo>
                    <a:pt x="16484" y="-3576"/>
                    <a:pt x="21325" y="18024"/>
                    <a:pt x="4052" y="16318"/>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86" name="Google Shape;686;p12"/>
            <p:cNvSpPr/>
            <p:nvPr/>
          </p:nvSpPr>
          <p:spPr>
            <a:xfrm>
              <a:off x="16035391" y="6228700"/>
              <a:ext cx="69012" cy="75576"/>
            </a:xfrm>
            <a:custGeom>
              <a:rect b="b" l="l" r="r" t="t"/>
              <a:pathLst>
                <a:path extrusionOk="0" h="20046" w="20882">
                  <a:moveTo>
                    <a:pt x="11547" y="16917"/>
                  </a:moveTo>
                  <a:cubicBezTo>
                    <a:pt x="13505" y="18504"/>
                    <a:pt x="16482" y="18430"/>
                    <a:pt x="18339" y="20046"/>
                  </a:cubicBezTo>
                  <a:cubicBezTo>
                    <a:pt x="18244" y="18727"/>
                    <a:pt x="18497" y="17430"/>
                    <a:pt x="19110" y="16222"/>
                  </a:cubicBezTo>
                  <a:cubicBezTo>
                    <a:pt x="19542" y="15366"/>
                    <a:pt x="20962" y="15120"/>
                    <a:pt x="20878" y="13959"/>
                  </a:cubicBezTo>
                  <a:cubicBezTo>
                    <a:pt x="20751" y="12274"/>
                    <a:pt x="17970" y="12695"/>
                    <a:pt x="16856" y="12088"/>
                  </a:cubicBezTo>
                  <a:cubicBezTo>
                    <a:pt x="15410" y="11334"/>
                    <a:pt x="14571" y="10389"/>
                    <a:pt x="13927" y="8991"/>
                  </a:cubicBezTo>
                  <a:cubicBezTo>
                    <a:pt x="12698" y="6367"/>
                    <a:pt x="13611" y="3043"/>
                    <a:pt x="10988" y="927"/>
                  </a:cubicBezTo>
                  <a:cubicBezTo>
                    <a:pt x="7901" y="-1554"/>
                    <a:pt x="-638" y="1293"/>
                    <a:pt x="37" y="5344"/>
                  </a:cubicBezTo>
                  <a:cubicBezTo>
                    <a:pt x="586" y="8658"/>
                    <a:pt x="7790" y="7098"/>
                    <a:pt x="9352" y="11209"/>
                  </a:cubicBezTo>
                  <a:cubicBezTo>
                    <a:pt x="10165" y="13320"/>
                    <a:pt x="9510" y="15264"/>
                    <a:pt x="11547" y="16917"/>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87" name="Google Shape;687;p12"/>
            <p:cNvSpPr/>
            <p:nvPr/>
          </p:nvSpPr>
          <p:spPr>
            <a:xfrm>
              <a:off x="15606766" y="5871276"/>
              <a:ext cx="471446" cy="561189"/>
            </a:xfrm>
            <a:custGeom>
              <a:rect b="b" l="l" r="r" t="t"/>
              <a:pathLst>
                <a:path extrusionOk="0" h="21251" w="20836">
                  <a:moveTo>
                    <a:pt x="20831" y="16181"/>
                  </a:moveTo>
                  <a:cubicBezTo>
                    <a:pt x="20884" y="16508"/>
                    <a:pt x="20540" y="16654"/>
                    <a:pt x="20420" y="16919"/>
                  </a:cubicBezTo>
                  <a:cubicBezTo>
                    <a:pt x="20272" y="17241"/>
                    <a:pt x="20462" y="17400"/>
                    <a:pt x="20506" y="17744"/>
                  </a:cubicBezTo>
                  <a:cubicBezTo>
                    <a:pt x="20537" y="18018"/>
                    <a:pt x="20401" y="18261"/>
                    <a:pt x="20358" y="18508"/>
                  </a:cubicBezTo>
                  <a:cubicBezTo>
                    <a:pt x="20245" y="19147"/>
                    <a:pt x="20549" y="20162"/>
                    <a:pt x="20146" y="20745"/>
                  </a:cubicBezTo>
                  <a:cubicBezTo>
                    <a:pt x="19966" y="21003"/>
                    <a:pt x="20037" y="20932"/>
                    <a:pt x="19711" y="20898"/>
                  </a:cubicBezTo>
                  <a:cubicBezTo>
                    <a:pt x="19644" y="20892"/>
                    <a:pt x="18918" y="20609"/>
                    <a:pt x="18919" y="20601"/>
                  </a:cubicBezTo>
                  <a:cubicBezTo>
                    <a:pt x="18767" y="21323"/>
                    <a:pt x="18421" y="20733"/>
                    <a:pt x="17894" y="20509"/>
                  </a:cubicBezTo>
                  <a:cubicBezTo>
                    <a:pt x="17647" y="20705"/>
                    <a:pt x="17798" y="21012"/>
                    <a:pt x="17838" y="21252"/>
                  </a:cubicBezTo>
                  <a:cubicBezTo>
                    <a:pt x="17572" y="21205"/>
                    <a:pt x="17349" y="20921"/>
                    <a:pt x="17305" y="20685"/>
                  </a:cubicBezTo>
                  <a:cubicBezTo>
                    <a:pt x="17258" y="20433"/>
                    <a:pt x="16532" y="19707"/>
                    <a:pt x="16277" y="19567"/>
                  </a:cubicBezTo>
                  <a:cubicBezTo>
                    <a:pt x="16024" y="19428"/>
                    <a:pt x="15797" y="19396"/>
                    <a:pt x="15548" y="19253"/>
                  </a:cubicBezTo>
                  <a:cubicBezTo>
                    <a:pt x="15186" y="19046"/>
                    <a:pt x="14805" y="18737"/>
                    <a:pt x="14512" y="18460"/>
                  </a:cubicBezTo>
                  <a:cubicBezTo>
                    <a:pt x="14268" y="18228"/>
                    <a:pt x="13903" y="18001"/>
                    <a:pt x="13691" y="17769"/>
                  </a:cubicBezTo>
                  <a:cubicBezTo>
                    <a:pt x="13454" y="17512"/>
                    <a:pt x="13431" y="17162"/>
                    <a:pt x="13180" y="16883"/>
                  </a:cubicBezTo>
                  <a:cubicBezTo>
                    <a:pt x="12910" y="16584"/>
                    <a:pt x="12565" y="16554"/>
                    <a:pt x="12281" y="16311"/>
                  </a:cubicBezTo>
                  <a:cubicBezTo>
                    <a:pt x="12022" y="16085"/>
                    <a:pt x="11932" y="15638"/>
                    <a:pt x="11713" y="15376"/>
                  </a:cubicBezTo>
                  <a:cubicBezTo>
                    <a:pt x="11532" y="15165"/>
                    <a:pt x="11246" y="15019"/>
                    <a:pt x="11112" y="14776"/>
                  </a:cubicBezTo>
                  <a:cubicBezTo>
                    <a:pt x="10977" y="14533"/>
                    <a:pt x="11053" y="14344"/>
                    <a:pt x="11005" y="14082"/>
                  </a:cubicBezTo>
                  <a:cubicBezTo>
                    <a:pt x="10923" y="13631"/>
                    <a:pt x="10525" y="13285"/>
                    <a:pt x="10395" y="12842"/>
                  </a:cubicBezTo>
                  <a:cubicBezTo>
                    <a:pt x="10217" y="12234"/>
                    <a:pt x="9813" y="11780"/>
                    <a:pt x="9446" y="11247"/>
                  </a:cubicBezTo>
                  <a:cubicBezTo>
                    <a:pt x="9302" y="11040"/>
                    <a:pt x="9164" y="10806"/>
                    <a:pt x="8991" y="10612"/>
                  </a:cubicBezTo>
                  <a:cubicBezTo>
                    <a:pt x="8686" y="10270"/>
                    <a:pt x="8306" y="10173"/>
                    <a:pt x="8062" y="9788"/>
                  </a:cubicBezTo>
                  <a:cubicBezTo>
                    <a:pt x="7806" y="9381"/>
                    <a:pt x="7588" y="8968"/>
                    <a:pt x="7498" y="8512"/>
                  </a:cubicBezTo>
                  <a:cubicBezTo>
                    <a:pt x="7380" y="7917"/>
                    <a:pt x="7035" y="7089"/>
                    <a:pt x="6359" y="6800"/>
                  </a:cubicBezTo>
                  <a:cubicBezTo>
                    <a:pt x="5965" y="6631"/>
                    <a:pt x="5523" y="6573"/>
                    <a:pt x="5182" y="6250"/>
                  </a:cubicBezTo>
                  <a:cubicBezTo>
                    <a:pt x="4706" y="5801"/>
                    <a:pt x="4556" y="5099"/>
                    <a:pt x="4068" y="4608"/>
                  </a:cubicBezTo>
                  <a:cubicBezTo>
                    <a:pt x="3416" y="3949"/>
                    <a:pt x="2641" y="3330"/>
                    <a:pt x="1930" y="2714"/>
                  </a:cubicBezTo>
                  <a:cubicBezTo>
                    <a:pt x="1516" y="2357"/>
                    <a:pt x="-716" y="723"/>
                    <a:pt x="233" y="76"/>
                  </a:cubicBezTo>
                  <a:cubicBezTo>
                    <a:pt x="751" y="-277"/>
                    <a:pt x="1837" y="718"/>
                    <a:pt x="2383" y="812"/>
                  </a:cubicBezTo>
                  <a:cubicBezTo>
                    <a:pt x="3278" y="967"/>
                    <a:pt x="4176" y="569"/>
                    <a:pt x="4926" y="1233"/>
                  </a:cubicBezTo>
                  <a:cubicBezTo>
                    <a:pt x="5188" y="1465"/>
                    <a:pt x="5480" y="1707"/>
                    <a:pt x="5666" y="1990"/>
                  </a:cubicBezTo>
                  <a:cubicBezTo>
                    <a:pt x="5823" y="2227"/>
                    <a:pt x="5835" y="2540"/>
                    <a:pt x="6018" y="2762"/>
                  </a:cubicBezTo>
                  <a:cubicBezTo>
                    <a:pt x="6214" y="2992"/>
                    <a:pt x="6571" y="3086"/>
                    <a:pt x="6837" y="3250"/>
                  </a:cubicBezTo>
                  <a:cubicBezTo>
                    <a:pt x="7143" y="3441"/>
                    <a:pt x="7375" y="3759"/>
                    <a:pt x="7687" y="3926"/>
                  </a:cubicBezTo>
                  <a:cubicBezTo>
                    <a:pt x="7913" y="4050"/>
                    <a:pt x="8187" y="4062"/>
                    <a:pt x="8414" y="4210"/>
                  </a:cubicBezTo>
                  <a:cubicBezTo>
                    <a:pt x="8853" y="4495"/>
                    <a:pt x="9078" y="4964"/>
                    <a:pt x="9416" y="5329"/>
                  </a:cubicBezTo>
                  <a:cubicBezTo>
                    <a:pt x="9879" y="5822"/>
                    <a:pt x="10677" y="6189"/>
                    <a:pt x="11403" y="6286"/>
                  </a:cubicBezTo>
                  <a:cubicBezTo>
                    <a:pt x="11958" y="6359"/>
                    <a:pt x="12232" y="6685"/>
                    <a:pt x="12584" y="7036"/>
                  </a:cubicBezTo>
                  <a:cubicBezTo>
                    <a:pt x="12954" y="7400"/>
                    <a:pt x="13547" y="7627"/>
                    <a:pt x="13979" y="7960"/>
                  </a:cubicBezTo>
                  <a:cubicBezTo>
                    <a:pt x="14232" y="8159"/>
                    <a:pt x="14580" y="8278"/>
                    <a:pt x="14799" y="8504"/>
                  </a:cubicBezTo>
                  <a:cubicBezTo>
                    <a:pt x="15022" y="8731"/>
                    <a:pt x="15035" y="9065"/>
                    <a:pt x="15269" y="9281"/>
                  </a:cubicBezTo>
                  <a:cubicBezTo>
                    <a:pt x="15671" y="9655"/>
                    <a:pt x="16708" y="9588"/>
                    <a:pt x="16430" y="10336"/>
                  </a:cubicBezTo>
                  <a:cubicBezTo>
                    <a:pt x="16338" y="10583"/>
                    <a:pt x="16040" y="10732"/>
                    <a:pt x="15948" y="10990"/>
                  </a:cubicBezTo>
                  <a:cubicBezTo>
                    <a:pt x="15397" y="12521"/>
                    <a:pt x="17727" y="11884"/>
                    <a:pt x="17801" y="12981"/>
                  </a:cubicBezTo>
                  <a:cubicBezTo>
                    <a:pt x="17842" y="13597"/>
                    <a:pt x="17983" y="13953"/>
                    <a:pt x="18238" y="14517"/>
                  </a:cubicBezTo>
                  <a:cubicBezTo>
                    <a:pt x="18935" y="14760"/>
                    <a:pt x="19755" y="14631"/>
                    <a:pt x="20099" y="15232"/>
                  </a:cubicBezTo>
                  <a:cubicBezTo>
                    <a:pt x="20277" y="15543"/>
                    <a:pt x="20773" y="15828"/>
                    <a:pt x="20831" y="16181"/>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88" name="Google Shape;688;p12"/>
            <p:cNvSpPr/>
            <p:nvPr/>
          </p:nvSpPr>
          <p:spPr>
            <a:xfrm>
              <a:off x="15821077" y="6264442"/>
              <a:ext cx="26031" cy="46515"/>
            </a:xfrm>
            <a:custGeom>
              <a:rect b="b" l="l" r="r" t="t"/>
              <a:pathLst>
                <a:path extrusionOk="0" h="20436" w="18974">
                  <a:moveTo>
                    <a:pt x="13389" y="9020"/>
                  </a:moveTo>
                  <a:cubicBezTo>
                    <a:pt x="18156" y="14602"/>
                    <a:pt x="20292" y="19685"/>
                    <a:pt x="18131" y="20368"/>
                  </a:cubicBezTo>
                  <a:cubicBezTo>
                    <a:pt x="15982" y="21012"/>
                    <a:pt x="10350" y="17017"/>
                    <a:pt x="5583" y="11397"/>
                  </a:cubicBezTo>
                  <a:cubicBezTo>
                    <a:pt x="802" y="5807"/>
                    <a:pt x="-1308" y="731"/>
                    <a:pt x="841" y="71"/>
                  </a:cubicBezTo>
                  <a:cubicBezTo>
                    <a:pt x="3002" y="-588"/>
                    <a:pt x="8608" y="3422"/>
                    <a:pt x="13389" y="902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89" name="Google Shape;689;p12"/>
            <p:cNvSpPr/>
            <p:nvPr/>
          </p:nvSpPr>
          <p:spPr>
            <a:xfrm>
              <a:off x="15767503" y="6210828"/>
              <a:ext cx="19873" cy="33075"/>
            </a:xfrm>
            <a:custGeom>
              <a:rect b="b" l="l" r="r" t="t"/>
              <a:pathLst>
                <a:path extrusionOk="0" h="20056" w="18945">
                  <a:moveTo>
                    <a:pt x="14579" y="8364"/>
                  </a:moveTo>
                  <a:cubicBezTo>
                    <a:pt x="18986" y="13814"/>
                    <a:pt x="20266" y="19000"/>
                    <a:pt x="17456" y="19920"/>
                  </a:cubicBezTo>
                  <a:cubicBezTo>
                    <a:pt x="14646" y="20820"/>
                    <a:pt x="8776" y="17137"/>
                    <a:pt x="4369" y="11687"/>
                  </a:cubicBezTo>
                  <a:cubicBezTo>
                    <a:pt x="-20" y="6226"/>
                    <a:pt x="-1334" y="1061"/>
                    <a:pt x="1493" y="141"/>
                  </a:cubicBezTo>
                  <a:cubicBezTo>
                    <a:pt x="4320" y="-780"/>
                    <a:pt x="10173" y="2913"/>
                    <a:pt x="14579" y="8364"/>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90" name="Google Shape;690;p12"/>
            <p:cNvSpPr/>
            <p:nvPr/>
          </p:nvSpPr>
          <p:spPr>
            <a:xfrm>
              <a:off x="15713923" y="6085731"/>
              <a:ext cx="19887" cy="33027"/>
            </a:xfrm>
            <a:custGeom>
              <a:rect b="b" l="l" r="r" t="t"/>
              <a:pathLst>
                <a:path extrusionOk="0" h="20047" w="18959">
                  <a:moveTo>
                    <a:pt x="14592" y="8380"/>
                  </a:moveTo>
                  <a:cubicBezTo>
                    <a:pt x="18999" y="13835"/>
                    <a:pt x="20279" y="19026"/>
                    <a:pt x="17469" y="19905"/>
                  </a:cubicBezTo>
                  <a:cubicBezTo>
                    <a:pt x="14625" y="20827"/>
                    <a:pt x="8772" y="17140"/>
                    <a:pt x="4366" y="11695"/>
                  </a:cubicBezTo>
                  <a:cubicBezTo>
                    <a:pt x="-41" y="6229"/>
                    <a:pt x="-1321" y="1038"/>
                    <a:pt x="1489" y="138"/>
                  </a:cubicBezTo>
                  <a:cubicBezTo>
                    <a:pt x="4316" y="-773"/>
                    <a:pt x="10152" y="2924"/>
                    <a:pt x="14592" y="838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91" name="Google Shape;691;p12"/>
            <p:cNvSpPr/>
            <p:nvPr/>
          </p:nvSpPr>
          <p:spPr>
            <a:xfrm>
              <a:off x="16053248" y="6443154"/>
              <a:ext cx="426114" cy="134052"/>
            </a:xfrm>
            <a:custGeom>
              <a:rect b="b" l="l" r="r" t="t"/>
              <a:pathLst>
                <a:path extrusionOk="0" h="20344" w="21403">
                  <a:moveTo>
                    <a:pt x="15846" y="9344"/>
                  </a:moveTo>
                  <a:cubicBezTo>
                    <a:pt x="15004" y="12515"/>
                    <a:pt x="17476" y="12215"/>
                    <a:pt x="17860" y="12321"/>
                  </a:cubicBezTo>
                  <a:cubicBezTo>
                    <a:pt x="18629" y="12533"/>
                    <a:pt x="18796" y="13023"/>
                    <a:pt x="19197" y="14679"/>
                  </a:cubicBezTo>
                  <a:cubicBezTo>
                    <a:pt x="19612" y="16387"/>
                    <a:pt x="20372" y="15208"/>
                    <a:pt x="20911" y="15913"/>
                  </a:cubicBezTo>
                  <a:cubicBezTo>
                    <a:pt x="21600" y="16821"/>
                    <a:pt x="21581" y="19963"/>
                    <a:pt x="20756" y="20333"/>
                  </a:cubicBezTo>
                  <a:cubicBezTo>
                    <a:pt x="20221" y="20575"/>
                    <a:pt x="20071" y="16858"/>
                    <a:pt x="19422" y="17886"/>
                  </a:cubicBezTo>
                  <a:cubicBezTo>
                    <a:pt x="19114" y="18376"/>
                    <a:pt x="19155" y="19674"/>
                    <a:pt x="18860" y="20055"/>
                  </a:cubicBezTo>
                  <a:cubicBezTo>
                    <a:pt x="18376" y="20699"/>
                    <a:pt x="17450" y="18572"/>
                    <a:pt x="17028" y="18045"/>
                  </a:cubicBezTo>
                  <a:cubicBezTo>
                    <a:pt x="16539" y="17444"/>
                    <a:pt x="16048" y="17759"/>
                    <a:pt x="15541" y="17796"/>
                  </a:cubicBezTo>
                  <a:cubicBezTo>
                    <a:pt x="15034" y="17833"/>
                    <a:pt x="14615" y="17346"/>
                    <a:pt x="14130" y="17187"/>
                  </a:cubicBezTo>
                  <a:cubicBezTo>
                    <a:pt x="12953" y="16843"/>
                    <a:pt x="11844" y="17052"/>
                    <a:pt x="10744" y="15433"/>
                  </a:cubicBezTo>
                  <a:cubicBezTo>
                    <a:pt x="9815" y="14069"/>
                    <a:pt x="8942" y="13068"/>
                    <a:pt x="7899" y="12817"/>
                  </a:cubicBezTo>
                  <a:cubicBezTo>
                    <a:pt x="6925" y="12573"/>
                    <a:pt x="5988" y="12869"/>
                    <a:pt x="5029" y="12096"/>
                  </a:cubicBezTo>
                  <a:cubicBezTo>
                    <a:pt x="4247" y="11460"/>
                    <a:pt x="3042" y="11068"/>
                    <a:pt x="2359" y="9736"/>
                  </a:cubicBezTo>
                  <a:cubicBezTo>
                    <a:pt x="1702" y="8459"/>
                    <a:pt x="1622" y="6420"/>
                    <a:pt x="735" y="5890"/>
                  </a:cubicBezTo>
                  <a:cubicBezTo>
                    <a:pt x="496" y="5747"/>
                    <a:pt x="243" y="5739"/>
                    <a:pt x="0" y="5729"/>
                  </a:cubicBezTo>
                  <a:cubicBezTo>
                    <a:pt x="117" y="4357"/>
                    <a:pt x="781" y="2219"/>
                    <a:pt x="1099" y="1080"/>
                  </a:cubicBezTo>
                  <a:cubicBezTo>
                    <a:pt x="1650" y="-901"/>
                    <a:pt x="2071" y="354"/>
                    <a:pt x="2744" y="852"/>
                  </a:cubicBezTo>
                  <a:cubicBezTo>
                    <a:pt x="3165" y="1157"/>
                    <a:pt x="3343" y="333"/>
                    <a:pt x="3740" y="378"/>
                  </a:cubicBezTo>
                  <a:cubicBezTo>
                    <a:pt x="4152" y="423"/>
                    <a:pt x="4271" y="1594"/>
                    <a:pt x="4594" y="2100"/>
                  </a:cubicBezTo>
                  <a:cubicBezTo>
                    <a:pt x="4981" y="2722"/>
                    <a:pt x="5380" y="2148"/>
                    <a:pt x="5797" y="2442"/>
                  </a:cubicBezTo>
                  <a:cubicBezTo>
                    <a:pt x="6306" y="2807"/>
                    <a:pt x="6596" y="4471"/>
                    <a:pt x="7002" y="5387"/>
                  </a:cubicBezTo>
                  <a:cubicBezTo>
                    <a:pt x="7481" y="6462"/>
                    <a:pt x="8016" y="6831"/>
                    <a:pt x="8615" y="6910"/>
                  </a:cubicBezTo>
                  <a:cubicBezTo>
                    <a:pt x="9133" y="6981"/>
                    <a:pt x="9794" y="7244"/>
                    <a:pt x="10295" y="6751"/>
                  </a:cubicBezTo>
                  <a:cubicBezTo>
                    <a:pt x="10501" y="6550"/>
                    <a:pt x="10875" y="5946"/>
                    <a:pt x="10992" y="5363"/>
                  </a:cubicBezTo>
                  <a:cubicBezTo>
                    <a:pt x="11111" y="4786"/>
                    <a:pt x="10948" y="3864"/>
                    <a:pt x="11151" y="3340"/>
                  </a:cubicBezTo>
                  <a:cubicBezTo>
                    <a:pt x="11580" y="2235"/>
                    <a:pt x="11884" y="4314"/>
                    <a:pt x="12199" y="4918"/>
                  </a:cubicBezTo>
                  <a:cubicBezTo>
                    <a:pt x="12533" y="5556"/>
                    <a:pt x="13107" y="5843"/>
                    <a:pt x="13493" y="6168"/>
                  </a:cubicBezTo>
                  <a:cubicBezTo>
                    <a:pt x="14273" y="6828"/>
                    <a:pt x="15140" y="7479"/>
                    <a:pt x="15952" y="7204"/>
                  </a:cubicBezTo>
                  <a:cubicBezTo>
                    <a:pt x="16403" y="7042"/>
                    <a:pt x="16839" y="6563"/>
                    <a:pt x="17290" y="6370"/>
                  </a:cubicBezTo>
                  <a:cubicBezTo>
                    <a:pt x="17724" y="6184"/>
                    <a:pt x="18540" y="6460"/>
                    <a:pt x="17903" y="7808"/>
                  </a:cubicBezTo>
                  <a:cubicBezTo>
                    <a:pt x="17320" y="9045"/>
                    <a:pt x="16364" y="7397"/>
                    <a:pt x="15846" y="9344"/>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92" name="Google Shape;692;p12"/>
            <p:cNvSpPr/>
            <p:nvPr/>
          </p:nvSpPr>
          <p:spPr>
            <a:xfrm>
              <a:off x="16499736" y="6550382"/>
              <a:ext cx="35775" cy="32396"/>
            </a:xfrm>
            <a:custGeom>
              <a:rect b="b" l="l" r="r" t="t"/>
              <a:pathLst>
                <a:path extrusionOk="0" h="11488" w="12024">
                  <a:moveTo>
                    <a:pt x="10816" y="1866"/>
                  </a:moveTo>
                  <a:cubicBezTo>
                    <a:pt x="5095" y="-6310"/>
                    <a:pt x="-7578" y="15290"/>
                    <a:pt x="6197" y="10890"/>
                  </a:cubicBezTo>
                  <a:cubicBezTo>
                    <a:pt x="10276" y="9590"/>
                    <a:pt x="14022" y="6483"/>
                    <a:pt x="10816" y="1866"/>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93" name="Google Shape;693;p12"/>
            <p:cNvSpPr/>
            <p:nvPr/>
          </p:nvSpPr>
          <p:spPr>
            <a:xfrm>
              <a:off x="16535455" y="6550382"/>
              <a:ext cx="103857" cy="44650"/>
            </a:xfrm>
            <a:custGeom>
              <a:rect b="b" l="l" r="r" t="t"/>
              <a:pathLst>
                <a:path extrusionOk="0" h="18359" w="19527">
                  <a:moveTo>
                    <a:pt x="8361" y="15627"/>
                  </a:moveTo>
                  <a:cubicBezTo>
                    <a:pt x="10004" y="14880"/>
                    <a:pt x="19196" y="15038"/>
                    <a:pt x="19517" y="9958"/>
                  </a:cubicBezTo>
                  <a:cubicBezTo>
                    <a:pt x="19753" y="6276"/>
                    <a:pt x="15621" y="2423"/>
                    <a:pt x="14372" y="1727"/>
                  </a:cubicBezTo>
                  <a:cubicBezTo>
                    <a:pt x="11568" y="155"/>
                    <a:pt x="8036" y="-785"/>
                    <a:pt x="5180" y="873"/>
                  </a:cubicBezTo>
                  <a:cubicBezTo>
                    <a:pt x="2586" y="2380"/>
                    <a:pt x="-1847" y="9541"/>
                    <a:pt x="829" y="16316"/>
                  </a:cubicBezTo>
                  <a:cubicBezTo>
                    <a:pt x="2613" y="20815"/>
                    <a:pt x="6213" y="16624"/>
                    <a:pt x="8361" y="15627"/>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94" name="Google Shape;694;p12"/>
            <p:cNvSpPr/>
            <p:nvPr/>
          </p:nvSpPr>
          <p:spPr>
            <a:xfrm>
              <a:off x="16660470" y="6550382"/>
              <a:ext cx="228229" cy="41084"/>
            </a:xfrm>
            <a:custGeom>
              <a:rect b="b" l="l" r="r" t="t"/>
              <a:pathLst>
                <a:path extrusionOk="0" h="17443" w="20698">
                  <a:moveTo>
                    <a:pt x="11870" y="5045"/>
                  </a:moveTo>
                  <a:cubicBezTo>
                    <a:pt x="9765" y="7469"/>
                    <a:pt x="7584" y="7194"/>
                    <a:pt x="5439" y="6320"/>
                  </a:cubicBezTo>
                  <a:cubicBezTo>
                    <a:pt x="4454" y="5920"/>
                    <a:pt x="3473" y="4104"/>
                    <a:pt x="2478" y="4386"/>
                  </a:cubicBezTo>
                  <a:cubicBezTo>
                    <a:pt x="1924" y="4542"/>
                    <a:pt x="175" y="5816"/>
                    <a:pt x="15" y="8958"/>
                  </a:cubicBezTo>
                  <a:cubicBezTo>
                    <a:pt x="-214" y="13560"/>
                    <a:pt x="2116" y="16027"/>
                    <a:pt x="2706" y="16627"/>
                  </a:cubicBezTo>
                  <a:cubicBezTo>
                    <a:pt x="5746" y="19732"/>
                    <a:pt x="8000" y="13145"/>
                    <a:pt x="10879" y="10855"/>
                  </a:cubicBezTo>
                  <a:cubicBezTo>
                    <a:pt x="11772" y="10181"/>
                    <a:pt x="21386" y="8676"/>
                    <a:pt x="20658" y="1637"/>
                  </a:cubicBezTo>
                  <a:cubicBezTo>
                    <a:pt x="20296" y="-1868"/>
                    <a:pt x="17813" y="1303"/>
                    <a:pt x="17183" y="1592"/>
                  </a:cubicBezTo>
                  <a:cubicBezTo>
                    <a:pt x="15371" y="2370"/>
                    <a:pt x="13651" y="2978"/>
                    <a:pt x="11870" y="5045"/>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95" name="Google Shape;695;p12"/>
            <p:cNvSpPr/>
            <p:nvPr/>
          </p:nvSpPr>
          <p:spPr>
            <a:xfrm>
              <a:off x="17017659" y="6282314"/>
              <a:ext cx="118412" cy="50348"/>
            </a:xfrm>
            <a:custGeom>
              <a:rect b="b" l="l" r="r" t="t"/>
              <a:pathLst>
                <a:path extrusionOk="0" h="21216" w="19238">
                  <a:moveTo>
                    <a:pt x="18073" y="20282"/>
                  </a:moveTo>
                  <a:cubicBezTo>
                    <a:pt x="21125" y="13832"/>
                    <a:pt x="17464" y="7419"/>
                    <a:pt x="15240" y="4470"/>
                  </a:cubicBezTo>
                  <a:cubicBezTo>
                    <a:pt x="13894" y="2705"/>
                    <a:pt x="12474" y="469"/>
                    <a:pt x="10961" y="57"/>
                  </a:cubicBezTo>
                  <a:cubicBezTo>
                    <a:pt x="9261" y="-384"/>
                    <a:pt x="7748" y="1859"/>
                    <a:pt x="6102" y="2139"/>
                  </a:cubicBezTo>
                  <a:cubicBezTo>
                    <a:pt x="4620" y="2425"/>
                    <a:pt x="2571" y="-134"/>
                    <a:pt x="1208" y="1587"/>
                  </a:cubicBezTo>
                  <a:cubicBezTo>
                    <a:pt x="-10" y="3080"/>
                    <a:pt x="-475" y="7618"/>
                    <a:pt x="607" y="10199"/>
                  </a:cubicBezTo>
                  <a:cubicBezTo>
                    <a:pt x="1673" y="12736"/>
                    <a:pt x="3192" y="10537"/>
                    <a:pt x="4424" y="10412"/>
                  </a:cubicBezTo>
                  <a:cubicBezTo>
                    <a:pt x="5915" y="10243"/>
                    <a:pt x="7306" y="11736"/>
                    <a:pt x="8771" y="12185"/>
                  </a:cubicBezTo>
                  <a:cubicBezTo>
                    <a:pt x="10581" y="12751"/>
                    <a:pt x="12160" y="12280"/>
                    <a:pt x="13829" y="14553"/>
                  </a:cubicBezTo>
                  <a:cubicBezTo>
                    <a:pt x="15492" y="16759"/>
                    <a:pt x="16801" y="19708"/>
                    <a:pt x="18609" y="21216"/>
                  </a:cubicBezTo>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96" name="Google Shape;696;p12"/>
            <p:cNvSpPr/>
            <p:nvPr/>
          </p:nvSpPr>
          <p:spPr>
            <a:xfrm>
              <a:off x="16928359" y="6300184"/>
              <a:ext cx="49461" cy="36395"/>
            </a:xfrm>
            <a:custGeom>
              <a:rect b="b" l="l" r="r" t="t"/>
              <a:pathLst>
                <a:path extrusionOk="0" h="13774" w="20357">
                  <a:moveTo>
                    <a:pt x="20357" y="6999"/>
                  </a:moveTo>
                  <a:cubicBezTo>
                    <a:pt x="17880" y="604"/>
                    <a:pt x="-1243" y="-4026"/>
                    <a:pt x="63" y="5175"/>
                  </a:cubicBezTo>
                  <a:cubicBezTo>
                    <a:pt x="1313" y="13829"/>
                    <a:pt x="16595" y="17574"/>
                    <a:pt x="20357" y="8650"/>
                  </a:cubicBezTo>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97" name="Google Shape;697;p12"/>
            <p:cNvSpPr/>
            <p:nvPr/>
          </p:nvSpPr>
          <p:spPr>
            <a:xfrm>
              <a:off x="16999798" y="6014245"/>
              <a:ext cx="55065" cy="167473"/>
            </a:xfrm>
            <a:custGeom>
              <a:rect b="b" l="l" r="r" t="t"/>
              <a:pathLst>
                <a:path extrusionOk="0" h="20013" w="20375">
                  <a:moveTo>
                    <a:pt x="13875" y="20003"/>
                  </a:moveTo>
                  <a:cubicBezTo>
                    <a:pt x="14340" y="18808"/>
                    <a:pt x="10584" y="17909"/>
                    <a:pt x="9196" y="16899"/>
                  </a:cubicBezTo>
                  <a:cubicBezTo>
                    <a:pt x="7906" y="15955"/>
                    <a:pt x="6860" y="14307"/>
                    <a:pt x="8054" y="13325"/>
                  </a:cubicBezTo>
                  <a:cubicBezTo>
                    <a:pt x="10126" y="11585"/>
                    <a:pt x="12965" y="12937"/>
                    <a:pt x="16631" y="12595"/>
                  </a:cubicBezTo>
                  <a:cubicBezTo>
                    <a:pt x="20993" y="12186"/>
                    <a:pt x="16715" y="10837"/>
                    <a:pt x="14708" y="10086"/>
                  </a:cubicBezTo>
                  <a:cubicBezTo>
                    <a:pt x="16205" y="9356"/>
                    <a:pt x="17980" y="9266"/>
                    <a:pt x="19019" y="8378"/>
                  </a:cubicBezTo>
                  <a:cubicBezTo>
                    <a:pt x="19774" y="7721"/>
                    <a:pt x="20664" y="6557"/>
                    <a:pt x="20284" y="5813"/>
                  </a:cubicBezTo>
                  <a:cubicBezTo>
                    <a:pt x="16618" y="5610"/>
                    <a:pt x="12436" y="7199"/>
                    <a:pt x="9222" y="5850"/>
                  </a:cubicBezTo>
                  <a:cubicBezTo>
                    <a:pt x="7202" y="5010"/>
                    <a:pt x="8738" y="4390"/>
                    <a:pt x="10616" y="3838"/>
                  </a:cubicBezTo>
                  <a:cubicBezTo>
                    <a:pt x="13565" y="2953"/>
                    <a:pt x="21271" y="2632"/>
                    <a:pt x="18431" y="799"/>
                  </a:cubicBezTo>
                  <a:cubicBezTo>
                    <a:pt x="14740" y="-1587"/>
                    <a:pt x="8680" y="2052"/>
                    <a:pt x="6473" y="2891"/>
                  </a:cubicBezTo>
                  <a:cubicBezTo>
                    <a:pt x="1336" y="4834"/>
                    <a:pt x="-329" y="6134"/>
                    <a:pt x="52" y="8732"/>
                  </a:cubicBezTo>
                  <a:cubicBezTo>
                    <a:pt x="336" y="10601"/>
                    <a:pt x="3395" y="12109"/>
                    <a:pt x="3859" y="13952"/>
                  </a:cubicBezTo>
                  <a:cubicBezTo>
                    <a:pt x="4156" y="15135"/>
                    <a:pt x="4834" y="16280"/>
                    <a:pt x="6751" y="17308"/>
                  </a:cubicBezTo>
                  <a:cubicBezTo>
                    <a:pt x="7951" y="17952"/>
                    <a:pt x="11449" y="19729"/>
                    <a:pt x="13411" y="20013"/>
                  </a:cubicBezTo>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98" name="Google Shape;698;p12"/>
            <p:cNvSpPr/>
            <p:nvPr/>
          </p:nvSpPr>
          <p:spPr>
            <a:xfrm>
              <a:off x="16856920" y="6228700"/>
              <a:ext cx="89734" cy="17872"/>
            </a:xfrm>
            <a:custGeom>
              <a:rect b="b" l="l" r="r" t="t"/>
              <a:pathLst>
                <a:path extrusionOk="0" h="21600" w="21600">
                  <a:moveTo>
                    <a:pt x="21600" y="10784"/>
                  </a:moveTo>
                  <a:cubicBezTo>
                    <a:pt x="21600" y="16716"/>
                    <a:pt x="16759" y="21600"/>
                    <a:pt x="10794" y="21600"/>
                  </a:cubicBezTo>
                  <a:cubicBezTo>
                    <a:pt x="4836" y="21600"/>
                    <a:pt x="0" y="16716"/>
                    <a:pt x="0" y="10784"/>
                  </a:cubicBezTo>
                  <a:cubicBezTo>
                    <a:pt x="0" y="4884"/>
                    <a:pt x="4836" y="0"/>
                    <a:pt x="10794" y="0"/>
                  </a:cubicBezTo>
                  <a:cubicBezTo>
                    <a:pt x="16759" y="0"/>
                    <a:pt x="21600" y="4884"/>
                    <a:pt x="21600" y="10784"/>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699" name="Google Shape;699;p12"/>
            <p:cNvSpPr/>
            <p:nvPr/>
          </p:nvSpPr>
          <p:spPr>
            <a:xfrm>
              <a:off x="16999798" y="6210828"/>
              <a:ext cx="27453" cy="18938"/>
            </a:xfrm>
            <a:custGeom>
              <a:rect b="b" l="l" r="r" t="t"/>
              <a:pathLst>
                <a:path extrusionOk="0" h="21600" w="21600">
                  <a:moveTo>
                    <a:pt x="21600" y="10830"/>
                  </a:moveTo>
                  <a:cubicBezTo>
                    <a:pt x="21600" y="16822"/>
                    <a:pt x="16811" y="21600"/>
                    <a:pt x="10827" y="21600"/>
                  </a:cubicBezTo>
                  <a:cubicBezTo>
                    <a:pt x="4844" y="21600"/>
                    <a:pt x="0" y="16822"/>
                    <a:pt x="0" y="10830"/>
                  </a:cubicBezTo>
                  <a:cubicBezTo>
                    <a:pt x="0" y="4838"/>
                    <a:pt x="4844" y="0"/>
                    <a:pt x="10827" y="0"/>
                  </a:cubicBezTo>
                  <a:cubicBezTo>
                    <a:pt x="16811" y="0"/>
                    <a:pt x="21600" y="4838"/>
                    <a:pt x="21600" y="1083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700" name="Google Shape;700;p12"/>
            <p:cNvSpPr/>
            <p:nvPr/>
          </p:nvSpPr>
          <p:spPr>
            <a:xfrm>
              <a:off x="17106956" y="6228700"/>
              <a:ext cx="19692" cy="17872"/>
            </a:xfrm>
            <a:custGeom>
              <a:rect b="b" l="l" r="r" t="t"/>
              <a:pathLst>
                <a:path extrusionOk="0" h="21600" w="21600">
                  <a:moveTo>
                    <a:pt x="21600" y="10842"/>
                  </a:moveTo>
                  <a:cubicBezTo>
                    <a:pt x="21600" y="16837"/>
                    <a:pt x="16798" y="21600"/>
                    <a:pt x="10848" y="21600"/>
                  </a:cubicBezTo>
                  <a:cubicBezTo>
                    <a:pt x="4840" y="21600"/>
                    <a:pt x="0" y="16837"/>
                    <a:pt x="0" y="10842"/>
                  </a:cubicBezTo>
                  <a:cubicBezTo>
                    <a:pt x="0" y="4903"/>
                    <a:pt x="4840" y="0"/>
                    <a:pt x="10848" y="0"/>
                  </a:cubicBezTo>
                  <a:cubicBezTo>
                    <a:pt x="16798" y="0"/>
                    <a:pt x="21600" y="4903"/>
                    <a:pt x="21600" y="10842"/>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701" name="Google Shape;701;p12"/>
            <p:cNvSpPr/>
            <p:nvPr/>
          </p:nvSpPr>
          <p:spPr>
            <a:xfrm>
              <a:off x="16749766" y="5674693"/>
              <a:ext cx="197793" cy="194608"/>
            </a:xfrm>
            <a:custGeom>
              <a:rect b="b" l="l" r="r" t="t"/>
              <a:pathLst>
                <a:path extrusionOk="0" h="21062" w="21372">
                  <a:moveTo>
                    <a:pt x="19951" y="16815"/>
                  </a:moveTo>
                  <a:cubicBezTo>
                    <a:pt x="19619" y="14923"/>
                    <a:pt x="21421" y="13887"/>
                    <a:pt x="21370" y="12015"/>
                  </a:cubicBezTo>
                  <a:cubicBezTo>
                    <a:pt x="21346" y="11016"/>
                    <a:pt x="21012" y="10049"/>
                    <a:pt x="20633" y="9140"/>
                  </a:cubicBezTo>
                  <a:cubicBezTo>
                    <a:pt x="20315" y="8374"/>
                    <a:pt x="20569" y="7399"/>
                    <a:pt x="20149" y="6707"/>
                  </a:cubicBezTo>
                  <a:cubicBezTo>
                    <a:pt x="19902" y="6297"/>
                    <a:pt x="18971" y="6370"/>
                    <a:pt x="18871" y="6000"/>
                  </a:cubicBezTo>
                  <a:cubicBezTo>
                    <a:pt x="18775" y="5646"/>
                    <a:pt x="19508" y="5225"/>
                    <a:pt x="19510" y="4799"/>
                  </a:cubicBezTo>
                  <a:cubicBezTo>
                    <a:pt x="19512" y="4243"/>
                    <a:pt x="19118" y="3798"/>
                    <a:pt x="18879" y="3336"/>
                  </a:cubicBezTo>
                  <a:cubicBezTo>
                    <a:pt x="18568" y="2742"/>
                    <a:pt x="18172" y="2278"/>
                    <a:pt x="17656" y="1843"/>
                  </a:cubicBezTo>
                  <a:cubicBezTo>
                    <a:pt x="17041" y="1327"/>
                    <a:pt x="16484" y="832"/>
                    <a:pt x="15924" y="263"/>
                  </a:cubicBezTo>
                  <a:cubicBezTo>
                    <a:pt x="15449" y="-221"/>
                    <a:pt x="15114" y="-6"/>
                    <a:pt x="15310" y="644"/>
                  </a:cubicBezTo>
                  <a:cubicBezTo>
                    <a:pt x="15553" y="1460"/>
                    <a:pt x="15980" y="2209"/>
                    <a:pt x="16045" y="3081"/>
                  </a:cubicBezTo>
                  <a:cubicBezTo>
                    <a:pt x="16143" y="4400"/>
                    <a:pt x="13932" y="4013"/>
                    <a:pt x="13065" y="4274"/>
                  </a:cubicBezTo>
                  <a:cubicBezTo>
                    <a:pt x="12767" y="4619"/>
                    <a:pt x="12472" y="4644"/>
                    <a:pt x="12453" y="5171"/>
                  </a:cubicBezTo>
                  <a:cubicBezTo>
                    <a:pt x="12443" y="5567"/>
                    <a:pt x="12656" y="5976"/>
                    <a:pt x="12587" y="6371"/>
                  </a:cubicBezTo>
                  <a:cubicBezTo>
                    <a:pt x="11982" y="6319"/>
                    <a:pt x="11488" y="5479"/>
                    <a:pt x="10851" y="5988"/>
                  </a:cubicBezTo>
                  <a:cubicBezTo>
                    <a:pt x="10287" y="6442"/>
                    <a:pt x="10523" y="7177"/>
                    <a:pt x="10427" y="7767"/>
                  </a:cubicBezTo>
                  <a:cubicBezTo>
                    <a:pt x="10331" y="8365"/>
                    <a:pt x="9566" y="8837"/>
                    <a:pt x="8957" y="8662"/>
                  </a:cubicBezTo>
                  <a:cubicBezTo>
                    <a:pt x="8305" y="8483"/>
                    <a:pt x="8650" y="7588"/>
                    <a:pt x="8618" y="7119"/>
                  </a:cubicBezTo>
                  <a:cubicBezTo>
                    <a:pt x="8571" y="6394"/>
                    <a:pt x="7551" y="6018"/>
                    <a:pt x="6935" y="5777"/>
                  </a:cubicBezTo>
                  <a:cubicBezTo>
                    <a:pt x="5239" y="5126"/>
                    <a:pt x="5465" y="6583"/>
                    <a:pt x="4732" y="7467"/>
                  </a:cubicBezTo>
                  <a:cubicBezTo>
                    <a:pt x="3841" y="8537"/>
                    <a:pt x="2001" y="8544"/>
                    <a:pt x="1059" y="9803"/>
                  </a:cubicBezTo>
                  <a:cubicBezTo>
                    <a:pt x="560" y="10476"/>
                    <a:pt x="739" y="10910"/>
                    <a:pt x="611" y="11681"/>
                  </a:cubicBezTo>
                  <a:cubicBezTo>
                    <a:pt x="539" y="12075"/>
                    <a:pt x="262" y="12346"/>
                    <a:pt x="139" y="12714"/>
                  </a:cubicBezTo>
                  <a:cubicBezTo>
                    <a:pt x="-34" y="13233"/>
                    <a:pt x="-179" y="14488"/>
                    <a:pt x="563" y="14656"/>
                  </a:cubicBezTo>
                  <a:cubicBezTo>
                    <a:pt x="1385" y="14843"/>
                    <a:pt x="1479" y="13532"/>
                    <a:pt x="1705" y="13065"/>
                  </a:cubicBezTo>
                  <a:cubicBezTo>
                    <a:pt x="2037" y="12397"/>
                    <a:pt x="2267" y="11677"/>
                    <a:pt x="2593" y="10998"/>
                  </a:cubicBezTo>
                  <a:cubicBezTo>
                    <a:pt x="3040" y="10068"/>
                    <a:pt x="3290" y="10617"/>
                    <a:pt x="3726" y="11136"/>
                  </a:cubicBezTo>
                  <a:cubicBezTo>
                    <a:pt x="4251" y="11751"/>
                    <a:pt x="5282" y="12177"/>
                    <a:pt x="6068" y="11864"/>
                  </a:cubicBezTo>
                  <a:cubicBezTo>
                    <a:pt x="6918" y="11533"/>
                    <a:pt x="7187" y="10175"/>
                    <a:pt x="8216" y="10103"/>
                  </a:cubicBezTo>
                  <a:cubicBezTo>
                    <a:pt x="9289" y="10036"/>
                    <a:pt x="10438" y="11497"/>
                    <a:pt x="10459" y="12471"/>
                  </a:cubicBezTo>
                  <a:cubicBezTo>
                    <a:pt x="10476" y="13264"/>
                    <a:pt x="9924" y="13594"/>
                    <a:pt x="9684" y="14252"/>
                  </a:cubicBezTo>
                  <a:cubicBezTo>
                    <a:pt x="9438" y="14921"/>
                    <a:pt x="9502" y="15974"/>
                    <a:pt x="9652" y="16657"/>
                  </a:cubicBezTo>
                  <a:cubicBezTo>
                    <a:pt x="9926" y="17878"/>
                    <a:pt x="11281" y="18882"/>
                    <a:pt x="12245" y="19552"/>
                  </a:cubicBezTo>
                  <a:cubicBezTo>
                    <a:pt x="12767" y="19913"/>
                    <a:pt x="13438" y="20555"/>
                    <a:pt x="14132" y="20392"/>
                  </a:cubicBezTo>
                  <a:cubicBezTo>
                    <a:pt x="14603" y="20281"/>
                    <a:pt x="15046" y="19479"/>
                    <a:pt x="15457" y="19452"/>
                  </a:cubicBezTo>
                  <a:cubicBezTo>
                    <a:pt x="16090" y="19418"/>
                    <a:pt x="15741" y="20490"/>
                    <a:pt x="15896" y="20799"/>
                  </a:cubicBezTo>
                  <a:cubicBezTo>
                    <a:pt x="16182" y="21379"/>
                    <a:pt x="17013" y="20871"/>
                    <a:pt x="17296" y="20502"/>
                  </a:cubicBezTo>
                  <a:cubicBezTo>
                    <a:pt x="18021" y="19540"/>
                    <a:pt x="17439" y="17736"/>
                    <a:pt x="16836" y="16827"/>
                  </a:cubicBezTo>
                  <a:cubicBezTo>
                    <a:pt x="16567" y="16424"/>
                    <a:pt x="16274" y="16299"/>
                    <a:pt x="16201" y="15755"/>
                  </a:cubicBezTo>
                  <a:cubicBezTo>
                    <a:pt x="16143" y="15344"/>
                    <a:pt x="16195" y="14901"/>
                    <a:pt x="16286" y="14500"/>
                  </a:cubicBezTo>
                  <a:cubicBezTo>
                    <a:pt x="16397" y="14017"/>
                    <a:pt x="17266" y="12395"/>
                    <a:pt x="18003" y="12834"/>
                  </a:cubicBezTo>
                  <a:cubicBezTo>
                    <a:pt x="18297" y="13009"/>
                    <a:pt x="18366" y="13355"/>
                    <a:pt x="18481" y="13652"/>
                  </a:cubicBezTo>
                  <a:cubicBezTo>
                    <a:pt x="18619" y="14001"/>
                    <a:pt x="18719" y="14087"/>
                    <a:pt x="18977" y="14309"/>
                  </a:cubicBezTo>
                  <a:cubicBezTo>
                    <a:pt x="19518" y="14794"/>
                    <a:pt x="19753" y="15377"/>
                    <a:pt x="19776" y="16110"/>
                  </a:cubicBezTo>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702" name="Google Shape;702;p12"/>
            <p:cNvSpPr/>
            <p:nvPr/>
          </p:nvSpPr>
          <p:spPr>
            <a:xfrm>
              <a:off x="16821205" y="5531722"/>
              <a:ext cx="68102" cy="126443"/>
            </a:xfrm>
            <a:custGeom>
              <a:rect b="b" l="l" r="r" t="t"/>
              <a:pathLst>
                <a:path extrusionOk="0" h="20499" w="19710">
                  <a:moveTo>
                    <a:pt x="7577" y="14467"/>
                  </a:moveTo>
                  <a:cubicBezTo>
                    <a:pt x="7223" y="12305"/>
                    <a:pt x="6703" y="13290"/>
                    <a:pt x="4033" y="12230"/>
                  </a:cubicBezTo>
                  <a:cubicBezTo>
                    <a:pt x="2276" y="11525"/>
                    <a:pt x="1282" y="10107"/>
                    <a:pt x="1686" y="8889"/>
                  </a:cubicBezTo>
                  <a:cubicBezTo>
                    <a:pt x="6184" y="8814"/>
                    <a:pt x="11307" y="8039"/>
                    <a:pt x="7027" y="5198"/>
                  </a:cubicBezTo>
                  <a:cubicBezTo>
                    <a:pt x="4881" y="3769"/>
                    <a:pt x="-828" y="2436"/>
                    <a:pt x="101" y="231"/>
                  </a:cubicBezTo>
                  <a:cubicBezTo>
                    <a:pt x="5482" y="86"/>
                    <a:pt x="11171" y="-843"/>
                    <a:pt x="13624" y="2436"/>
                  </a:cubicBezTo>
                  <a:cubicBezTo>
                    <a:pt x="15139" y="4475"/>
                    <a:pt x="14644" y="7078"/>
                    <a:pt x="17440" y="8787"/>
                  </a:cubicBezTo>
                  <a:cubicBezTo>
                    <a:pt x="18581" y="9486"/>
                    <a:pt x="20772" y="10272"/>
                    <a:pt x="19106" y="11210"/>
                  </a:cubicBezTo>
                  <a:cubicBezTo>
                    <a:pt x="17178" y="12287"/>
                    <a:pt x="11706" y="10210"/>
                    <a:pt x="10631" y="12494"/>
                  </a:cubicBezTo>
                  <a:cubicBezTo>
                    <a:pt x="9929" y="13992"/>
                    <a:pt x="11782" y="14998"/>
                    <a:pt x="13054" y="16121"/>
                  </a:cubicBezTo>
                  <a:cubicBezTo>
                    <a:pt x="14513" y="17424"/>
                    <a:pt x="14790" y="18950"/>
                    <a:pt x="14674" y="20457"/>
                  </a:cubicBezTo>
                  <a:cubicBezTo>
                    <a:pt x="12226" y="20757"/>
                    <a:pt x="9323" y="19386"/>
                    <a:pt x="8228" y="18270"/>
                  </a:cubicBezTo>
                  <a:cubicBezTo>
                    <a:pt x="7016" y="17042"/>
                    <a:pt x="7789" y="15777"/>
                    <a:pt x="7577" y="14467"/>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703" name="Google Shape;703;p12"/>
            <p:cNvSpPr/>
            <p:nvPr/>
          </p:nvSpPr>
          <p:spPr>
            <a:xfrm>
              <a:off x="16731908" y="5585336"/>
              <a:ext cx="120395" cy="134474"/>
            </a:xfrm>
            <a:custGeom>
              <a:rect b="b" l="l" r="r" t="t"/>
              <a:pathLst>
                <a:path extrusionOk="0" h="20523" w="19982">
                  <a:moveTo>
                    <a:pt x="4327" y="1875"/>
                  </a:moveTo>
                  <a:cubicBezTo>
                    <a:pt x="4182" y="1862"/>
                    <a:pt x="4046" y="1844"/>
                    <a:pt x="3918" y="1824"/>
                  </a:cubicBezTo>
                  <a:cubicBezTo>
                    <a:pt x="2526" y="1594"/>
                    <a:pt x="1166" y="971"/>
                    <a:pt x="399" y="2205"/>
                  </a:cubicBezTo>
                  <a:cubicBezTo>
                    <a:pt x="-259" y="3248"/>
                    <a:pt x="34" y="6775"/>
                    <a:pt x="346" y="7920"/>
                  </a:cubicBezTo>
                  <a:cubicBezTo>
                    <a:pt x="1238" y="11220"/>
                    <a:pt x="7013" y="8758"/>
                    <a:pt x="7218" y="12927"/>
                  </a:cubicBezTo>
                  <a:cubicBezTo>
                    <a:pt x="7215" y="12879"/>
                    <a:pt x="4657" y="14247"/>
                    <a:pt x="4448" y="14608"/>
                  </a:cubicBezTo>
                  <a:cubicBezTo>
                    <a:pt x="3765" y="15745"/>
                    <a:pt x="4133" y="15992"/>
                    <a:pt x="5018" y="16907"/>
                  </a:cubicBezTo>
                  <a:cubicBezTo>
                    <a:pt x="5733" y="17630"/>
                    <a:pt x="9725" y="21484"/>
                    <a:pt x="10932" y="20297"/>
                  </a:cubicBezTo>
                  <a:cubicBezTo>
                    <a:pt x="12556" y="18705"/>
                    <a:pt x="8341" y="15511"/>
                    <a:pt x="11016" y="13359"/>
                  </a:cubicBezTo>
                  <a:cubicBezTo>
                    <a:pt x="11068" y="14015"/>
                    <a:pt x="10895" y="17113"/>
                    <a:pt x="11801" y="17411"/>
                  </a:cubicBezTo>
                  <a:cubicBezTo>
                    <a:pt x="12733" y="17703"/>
                    <a:pt x="13682" y="14589"/>
                    <a:pt x="14834" y="14165"/>
                  </a:cubicBezTo>
                  <a:cubicBezTo>
                    <a:pt x="14814" y="15753"/>
                    <a:pt x="15008" y="16610"/>
                    <a:pt x="16930" y="16812"/>
                  </a:cubicBezTo>
                  <a:cubicBezTo>
                    <a:pt x="18545" y="16975"/>
                    <a:pt x="21078" y="15211"/>
                    <a:pt x="19466" y="13833"/>
                  </a:cubicBezTo>
                  <a:cubicBezTo>
                    <a:pt x="17437" y="12099"/>
                    <a:pt x="15410" y="12004"/>
                    <a:pt x="15297" y="8993"/>
                  </a:cubicBezTo>
                  <a:cubicBezTo>
                    <a:pt x="15257" y="7901"/>
                    <a:pt x="15882" y="5544"/>
                    <a:pt x="14348" y="5172"/>
                  </a:cubicBezTo>
                  <a:cubicBezTo>
                    <a:pt x="12585" y="4742"/>
                    <a:pt x="10209" y="8599"/>
                    <a:pt x="8669" y="5992"/>
                  </a:cubicBezTo>
                  <a:cubicBezTo>
                    <a:pt x="7716" y="4365"/>
                    <a:pt x="9308" y="3391"/>
                    <a:pt x="7233" y="2392"/>
                  </a:cubicBezTo>
                  <a:cubicBezTo>
                    <a:pt x="6295" y="1934"/>
                    <a:pt x="5207" y="1880"/>
                    <a:pt x="4196" y="1306"/>
                  </a:cubicBezTo>
                  <a:cubicBezTo>
                    <a:pt x="3290" y="790"/>
                    <a:pt x="2251" y="-116"/>
                    <a:pt x="1105" y="12"/>
                  </a:cubicBezTo>
                  <a:cubicBezTo>
                    <a:pt x="-522" y="185"/>
                    <a:pt x="-247" y="1482"/>
                    <a:pt x="1247" y="2016"/>
                  </a:cubicBezTo>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704" name="Google Shape;704;p12"/>
            <p:cNvSpPr/>
            <p:nvPr/>
          </p:nvSpPr>
          <p:spPr>
            <a:xfrm>
              <a:off x="16624748" y="5245784"/>
              <a:ext cx="205967" cy="285208"/>
            </a:xfrm>
            <a:custGeom>
              <a:rect b="b" l="l" r="r" t="t"/>
              <a:pathLst>
                <a:path extrusionOk="0" h="21245" w="20855">
                  <a:moveTo>
                    <a:pt x="8924" y="760"/>
                  </a:moveTo>
                  <a:cubicBezTo>
                    <a:pt x="8931" y="632"/>
                    <a:pt x="8947" y="556"/>
                    <a:pt x="8885" y="445"/>
                  </a:cubicBezTo>
                  <a:cubicBezTo>
                    <a:pt x="7940" y="502"/>
                    <a:pt x="6960" y="1005"/>
                    <a:pt x="6044" y="910"/>
                  </a:cubicBezTo>
                  <a:cubicBezTo>
                    <a:pt x="4942" y="808"/>
                    <a:pt x="4251" y="-91"/>
                    <a:pt x="3036" y="7"/>
                  </a:cubicBezTo>
                  <a:cubicBezTo>
                    <a:pt x="294" y="231"/>
                    <a:pt x="1166" y="2663"/>
                    <a:pt x="1484" y="3998"/>
                  </a:cubicBezTo>
                  <a:cubicBezTo>
                    <a:pt x="1565" y="4351"/>
                    <a:pt x="1798" y="4734"/>
                    <a:pt x="1892" y="5102"/>
                  </a:cubicBezTo>
                  <a:cubicBezTo>
                    <a:pt x="2033" y="5656"/>
                    <a:pt x="1699" y="5972"/>
                    <a:pt x="1699" y="6455"/>
                  </a:cubicBezTo>
                  <a:cubicBezTo>
                    <a:pt x="1703" y="6997"/>
                    <a:pt x="2918" y="8316"/>
                    <a:pt x="2148" y="8764"/>
                  </a:cubicBezTo>
                  <a:cubicBezTo>
                    <a:pt x="1426" y="9195"/>
                    <a:pt x="643" y="7905"/>
                    <a:pt x="92" y="8707"/>
                  </a:cubicBezTo>
                  <a:cubicBezTo>
                    <a:pt x="-305" y="9282"/>
                    <a:pt x="687" y="11024"/>
                    <a:pt x="989" y="11614"/>
                  </a:cubicBezTo>
                  <a:cubicBezTo>
                    <a:pt x="1251" y="12127"/>
                    <a:pt x="2752" y="14965"/>
                    <a:pt x="3644" y="15036"/>
                  </a:cubicBezTo>
                  <a:cubicBezTo>
                    <a:pt x="4283" y="15088"/>
                    <a:pt x="3990" y="14179"/>
                    <a:pt x="4179" y="13852"/>
                  </a:cubicBezTo>
                  <a:cubicBezTo>
                    <a:pt x="4417" y="13442"/>
                    <a:pt x="5604" y="14049"/>
                    <a:pt x="5304" y="14653"/>
                  </a:cubicBezTo>
                  <a:cubicBezTo>
                    <a:pt x="4981" y="15315"/>
                    <a:pt x="4006" y="15467"/>
                    <a:pt x="4746" y="16359"/>
                  </a:cubicBezTo>
                  <a:cubicBezTo>
                    <a:pt x="5284" y="17012"/>
                    <a:pt x="6459" y="17481"/>
                    <a:pt x="7458" y="17389"/>
                  </a:cubicBezTo>
                  <a:cubicBezTo>
                    <a:pt x="8582" y="17286"/>
                    <a:pt x="9397" y="16739"/>
                    <a:pt x="10554" y="17153"/>
                  </a:cubicBezTo>
                  <a:cubicBezTo>
                    <a:pt x="11483" y="17489"/>
                    <a:pt x="12347" y="18743"/>
                    <a:pt x="13360" y="18887"/>
                  </a:cubicBezTo>
                  <a:cubicBezTo>
                    <a:pt x="15010" y="19127"/>
                    <a:pt x="12979" y="17694"/>
                    <a:pt x="13154" y="17103"/>
                  </a:cubicBezTo>
                  <a:cubicBezTo>
                    <a:pt x="14250" y="17266"/>
                    <a:pt x="14717" y="17788"/>
                    <a:pt x="15412" y="18364"/>
                  </a:cubicBezTo>
                  <a:cubicBezTo>
                    <a:pt x="16172" y="18996"/>
                    <a:pt x="17120" y="19441"/>
                    <a:pt x="17947" y="20019"/>
                  </a:cubicBezTo>
                  <a:cubicBezTo>
                    <a:pt x="18429" y="20360"/>
                    <a:pt x="19448" y="21509"/>
                    <a:pt x="20285" y="21189"/>
                  </a:cubicBezTo>
                  <a:cubicBezTo>
                    <a:pt x="21295" y="20800"/>
                    <a:pt x="20288" y="19866"/>
                    <a:pt x="19796" y="19558"/>
                  </a:cubicBezTo>
                  <a:cubicBezTo>
                    <a:pt x="18853" y="18964"/>
                    <a:pt x="18023" y="18728"/>
                    <a:pt x="18026" y="17671"/>
                  </a:cubicBezTo>
                  <a:cubicBezTo>
                    <a:pt x="18803" y="17876"/>
                    <a:pt x="21276" y="18109"/>
                    <a:pt x="20793" y="16948"/>
                  </a:cubicBezTo>
                  <a:cubicBezTo>
                    <a:pt x="20506" y="16256"/>
                    <a:pt x="19158" y="16312"/>
                    <a:pt x="18385" y="16303"/>
                  </a:cubicBezTo>
                  <a:cubicBezTo>
                    <a:pt x="17330" y="16290"/>
                    <a:pt x="16693" y="16267"/>
                    <a:pt x="15746" y="15912"/>
                  </a:cubicBezTo>
                  <a:cubicBezTo>
                    <a:pt x="14733" y="15524"/>
                    <a:pt x="13286" y="14631"/>
                    <a:pt x="12064" y="14813"/>
                  </a:cubicBezTo>
                  <a:cubicBezTo>
                    <a:pt x="10422" y="15045"/>
                    <a:pt x="10376" y="16511"/>
                    <a:pt x="9007" y="14772"/>
                  </a:cubicBezTo>
                  <a:cubicBezTo>
                    <a:pt x="8350" y="13942"/>
                    <a:pt x="7822" y="12935"/>
                    <a:pt x="7435" y="12019"/>
                  </a:cubicBezTo>
                  <a:cubicBezTo>
                    <a:pt x="7105" y="11223"/>
                    <a:pt x="6814" y="10082"/>
                    <a:pt x="7476" y="9328"/>
                  </a:cubicBezTo>
                  <a:cubicBezTo>
                    <a:pt x="8066" y="8656"/>
                    <a:pt x="9265" y="8597"/>
                    <a:pt x="9805" y="7865"/>
                  </a:cubicBezTo>
                  <a:cubicBezTo>
                    <a:pt x="10261" y="7250"/>
                    <a:pt x="10821" y="5820"/>
                    <a:pt x="10462" y="5151"/>
                  </a:cubicBezTo>
                  <a:cubicBezTo>
                    <a:pt x="9925" y="4163"/>
                    <a:pt x="8589" y="4170"/>
                    <a:pt x="8815" y="2867"/>
                  </a:cubicBezTo>
                  <a:lnTo>
                    <a:pt x="8924" y="76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705" name="Google Shape;705;p12"/>
            <p:cNvSpPr/>
            <p:nvPr/>
          </p:nvSpPr>
          <p:spPr>
            <a:xfrm>
              <a:off x="16553316" y="5603208"/>
              <a:ext cx="101101" cy="140205"/>
            </a:xfrm>
            <a:custGeom>
              <a:rect b="b" l="l" r="r" t="t"/>
              <a:pathLst>
                <a:path extrusionOk="0" h="21265" w="21072">
                  <a:moveTo>
                    <a:pt x="11061" y="13478"/>
                  </a:moveTo>
                  <a:cubicBezTo>
                    <a:pt x="5575" y="18125"/>
                    <a:pt x="646" y="21595"/>
                    <a:pt x="57" y="21240"/>
                  </a:cubicBezTo>
                  <a:cubicBezTo>
                    <a:pt x="-528" y="20876"/>
                    <a:pt x="3445" y="16809"/>
                    <a:pt x="8931" y="12158"/>
                  </a:cubicBezTo>
                  <a:cubicBezTo>
                    <a:pt x="10890" y="10500"/>
                    <a:pt x="14405" y="8718"/>
                    <a:pt x="15619" y="6798"/>
                  </a:cubicBezTo>
                  <a:cubicBezTo>
                    <a:pt x="16034" y="6124"/>
                    <a:pt x="15979" y="18"/>
                    <a:pt x="16343" y="3"/>
                  </a:cubicBezTo>
                  <a:cubicBezTo>
                    <a:pt x="16633" y="-5"/>
                    <a:pt x="16902" y="6"/>
                    <a:pt x="17182" y="18"/>
                  </a:cubicBezTo>
                  <a:cubicBezTo>
                    <a:pt x="18575" y="2647"/>
                    <a:pt x="17364" y="4245"/>
                    <a:pt x="21072" y="5805"/>
                  </a:cubicBezTo>
                  <a:cubicBezTo>
                    <a:pt x="20610" y="7045"/>
                    <a:pt x="17753" y="7685"/>
                    <a:pt x="16590" y="8508"/>
                  </a:cubicBezTo>
                  <a:cubicBezTo>
                    <a:pt x="14551" y="9959"/>
                    <a:pt x="12922" y="11895"/>
                    <a:pt x="11061" y="13478"/>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706" name="Google Shape;706;p12"/>
            <p:cNvSpPr/>
            <p:nvPr/>
          </p:nvSpPr>
          <p:spPr>
            <a:xfrm>
              <a:off x="14678081" y="5907019"/>
              <a:ext cx="17861" cy="40919"/>
            </a:xfrm>
            <a:custGeom>
              <a:rect b="b" l="l" r="r" t="t"/>
              <a:pathLst>
                <a:path extrusionOk="0" h="21600" w="21600">
                  <a:moveTo>
                    <a:pt x="21600" y="10825"/>
                  </a:moveTo>
                  <a:cubicBezTo>
                    <a:pt x="21600" y="16791"/>
                    <a:pt x="16740" y="21600"/>
                    <a:pt x="10773" y="21600"/>
                  </a:cubicBezTo>
                  <a:cubicBezTo>
                    <a:pt x="4833" y="21600"/>
                    <a:pt x="0" y="16791"/>
                    <a:pt x="0" y="10825"/>
                  </a:cubicBezTo>
                  <a:cubicBezTo>
                    <a:pt x="0" y="4888"/>
                    <a:pt x="4833" y="0"/>
                    <a:pt x="10773" y="0"/>
                  </a:cubicBezTo>
                  <a:cubicBezTo>
                    <a:pt x="16740" y="0"/>
                    <a:pt x="21600" y="4888"/>
                    <a:pt x="21600" y="10825"/>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707" name="Google Shape;707;p12"/>
            <p:cNvSpPr/>
            <p:nvPr/>
          </p:nvSpPr>
          <p:spPr>
            <a:xfrm>
              <a:off x="14642361" y="5942760"/>
              <a:ext cx="17861" cy="26197"/>
            </a:xfrm>
            <a:custGeom>
              <a:rect b="b" l="l" r="r" t="t"/>
              <a:pathLst>
                <a:path extrusionOk="0" h="21600" w="21600">
                  <a:moveTo>
                    <a:pt x="21600" y="10764"/>
                  </a:moveTo>
                  <a:cubicBezTo>
                    <a:pt x="21600" y="16736"/>
                    <a:pt x="16783" y="21600"/>
                    <a:pt x="10781" y="21600"/>
                  </a:cubicBezTo>
                  <a:cubicBezTo>
                    <a:pt x="4855" y="21600"/>
                    <a:pt x="0" y="16736"/>
                    <a:pt x="0" y="10764"/>
                  </a:cubicBezTo>
                  <a:cubicBezTo>
                    <a:pt x="0" y="4799"/>
                    <a:pt x="4855" y="0"/>
                    <a:pt x="10781" y="0"/>
                  </a:cubicBezTo>
                  <a:cubicBezTo>
                    <a:pt x="16783" y="0"/>
                    <a:pt x="21600" y="4799"/>
                    <a:pt x="21600" y="10764"/>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708" name="Google Shape;708;p12"/>
            <p:cNvSpPr/>
            <p:nvPr/>
          </p:nvSpPr>
          <p:spPr>
            <a:xfrm>
              <a:off x="14678081" y="5978503"/>
              <a:ext cx="17861" cy="31102"/>
            </a:xfrm>
            <a:custGeom>
              <a:rect b="b" l="l" r="r" t="t"/>
              <a:pathLst>
                <a:path extrusionOk="0" h="21600" w="21600">
                  <a:moveTo>
                    <a:pt x="21600" y="10788"/>
                  </a:moveTo>
                  <a:cubicBezTo>
                    <a:pt x="21600" y="16727"/>
                    <a:pt x="16740" y="21600"/>
                    <a:pt x="10773" y="21600"/>
                  </a:cubicBezTo>
                  <a:cubicBezTo>
                    <a:pt x="4833" y="21600"/>
                    <a:pt x="0" y="16727"/>
                    <a:pt x="0" y="10788"/>
                  </a:cubicBezTo>
                  <a:cubicBezTo>
                    <a:pt x="0" y="4788"/>
                    <a:pt x="4833" y="0"/>
                    <a:pt x="10773" y="0"/>
                  </a:cubicBezTo>
                  <a:cubicBezTo>
                    <a:pt x="16740" y="0"/>
                    <a:pt x="21600" y="4788"/>
                    <a:pt x="21600" y="10788"/>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709" name="Google Shape;709;p12"/>
            <p:cNvSpPr/>
            <p:nvPr/>
          </p:nvSpPr>
          <p:spPr>
            <a:xfrm>
              <a:off x="14660219" y="5978503"/>
              <a:ext cx="17861" cy="37645"/>
            </a:xfrm>
            <a:custGeom>
              <a:rect b="b" l="l" r="r" t="t"/>
              <a:pathLst>
                <a:path extrusionOk="0" h="21600" w="21600">
                  <a:moveTo>
                    <a:pt x="21600" y="10795"/>
                  </a:moveTo>
                  <a:cubicBezTo>
                    <a:pt x="21600" y="16753"/>
                    <a:pt x="16815" y="21600"/>
                    <a:pt x="10784" y="21600"/>
                  </a:cubicBezTo>
                  <a:cubicBezTo>
                    <a:pt x="4818" y="21600"/>
                    <a:pt x="0" y="16753"/>
                    <a:pt x="0" y="10795"/>
                  </a:cubicBezTo>
                  <a:cubicBezTo>
                    <a:pt x="0" y="4807"/>
                    <a:pt x="4818" y="0"/>
                    <a:pt x="10784" y="0"/>
                  </a:cubicBezTo>
                  <a:cubicBezTo>
                    <a:pt x="16815" y="0"/>
                    <a:pt x="21600" y="4807"/>
                    <a:pt x="21600" y="10795"/>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710" name="Google Shape;710;p12"/>
            <p:cNvSpPr/>
            <p:nvPr/>
          </p:nvSpPr>
          <p:spPr>
            <a:xfrm>
              <a:off x="14678081" y="6032116"/>
              <a:ext cx="17861" cy="27804"/>
            </a:xfrm>
            <a:custGeom>
              <a:rect b="b" l="l" r="r" t="t"/>
              <a:pathLst>
                <a:path extrusionOk="0" h="21600" w="21600">
                  <a:moveTo>
                    <a:pt x="21600" y="10766"/>
                  </a:moveTo>
                  <a:cubicBezTo>
                    <a:pt x="21600" y="16732"/>
                    <a:pt x="16740" y="21600"/>
                    <a:pt x="10773" y="21600"/>
                  </a:cubicBezTo>
                  <a:cubicBezTo>
                    <a:pt x="4833" y="21600"/>
                    <a:pt x="0" y="16732"/>
                    <a:pt x="0" y="10766"/>
                  </a:cubicBezTo>
                  <a:cubicBezTo>
                    <a:pt x="0" y="4786"/>
                    <a:pt x="4833" y="0"/>
                    <a:pt x="10773" y="0"/>
                  </a:cubicBezTo>
                  <a:cubicBezTo>
                    <a:pt x="16740" y="0"/>
                    <a:pt x="21600" y="4786"/>
                    <a:pt x="21600" y="10766"/>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711" name="Google Shape;711;p12"/>
            <p:cNvSpPr/>
            <p:nvPr/>
          </p:nvSpPr>
          <p:spPr>
            <a:xfrm>
              <a:off x="14660219" y="5853404"/>
              <a:ext cx="17861" cy="49078"/>
            </a:xfrm>
            <a:custGeom>
              <a:rect b="b" l="l" r="r" t="t"/>
              <a:pathLst>
                <a:path extrusionOk="0" h="21600" w="21600">
                  <a:moveTo>
                    <a:pt x="21600" y="10819"/>
                  </a:moveTo>
                  <a:cubicBezTo>
                    <a:pt x="21600" y="16780"/>
                    <a:pt x="16815" y="21600"/>
                    <a:pt x="10784" y="21600"/>
                  </a:cubicBezTo>
                  <a:cubicBezTo>
                    <a:pt x="4818" y="21600"/>
                    <a:pt x="0" y="16780"/>
                    <a:pt x="0" y="10819"/>
                  </a:cubicBezTo>
                  <a:cubicBezTo>
                    <a:pt x="0" y="4839"/>
                    <a:pt x="4818" y="0"/>
                    <a:pt x="10784" y="0"/>
                  </a:cubicBezTo>
                  <a:cubicBezTo>
                    <a:pt x="16815" y="0"/>
                    <a:pt x="21600" y="4839"/>
                    <a:pt x="21600" y="10819"/>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sp>
          <p:nvSpPr>
            <p:cNvPr id="712" name="Google Shape;712;p12"/>
            <p:cNvSpPr/>
            <p:nvPr/>
          </p:nvSpPr>
          <p:spPr>
            <a:xfrm>
              <a:off x="17267691" y="3315694"/>
              <a:ext cx="37308" cy="32659"/>
            </a:xfrm>
            <a:custGeom>
              <a:rect b="b" l="l" r="r" t="t"/>
              <a:pathLst>
                <a:path extrusionOk="0" h="21256" w="21600">
                  <a:moveTo>
                    <a:pt x="21600" y="10476"/>
                  </a:moveTo>
                  <a:cubicBezTo>
                    <a:pt x="15258" y="10175"/>
                    <a:pt x="7412" y="12299"/>
                    <a:pt x="7887" y="21256"/>
                  </a:cubicBezTo>
                  <a:cubicBezTo>
                    <a:pt x="5756" y="16031"/>
                    <a:pt x="5493" y="7914"/>
                    <a:pt x="0" y="5165"/>
                  </a:cubicBezTo>
                  <a:cubicBezTo>
                    <a:pt x="2040" y="3467"/>
                    <a:pt x="8321" y="-344"/>
                    <a:pt x="10785" y="25"/>
                  </a:cubicBezTo>
                  <a:cubicBezTo>
                    <a:pt x="14269" y="553"/>
                    <a:pt x="18005" y="7108"/>
                    <a:pt x="20045" y="10129"/>
                  </a:cubicBezTo>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87">
                <a:solidFill>
                  <a:schemeClr val="dk1"/>
                </a:solidFill>
                <a:latin typeface="Lato Light"/>
                <a:ea typeface="Lato Light"/>
                <a:cs typeface="Lato Light"/>
                <a:sym typeface="Lato Light"/>
              </a:endParaRPr>
            </a:p>
          </p:txBody>
        </p:sp>
      </p:grpSp>
      <p:sp>
        <p:nvSpPr>
          <p:cNvPr id="713" name="Google Shape;713;p12"/>
          <p:cNvSpPr txBox="1"/>
          <p:nvPr/>
        </p:nvSpPr>
        <p:spPr>
          <a:xfrm>
            <a:off x="9797800" y="612372"/>
            <a:ext cx="478207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WORLDMAP</a:t>
            </a:r>
            <a:endParaRPr/>
          </a:p>
        </p:txBody>
      </p:sp>
      <p:sp>
        <p:nvSpPr>
          <p:cNvPr id="714" name="Google Shape;714;p12"/>
          <p:cNvSpPr txBox="1"/>
          <p:nvPr/>
        </p:nvSpPr>
        <p:spPr>
          <a:xfrm>
            <a:off x="10195329" y="1575186"/>
            <a:ext cx="39869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a:t>
            </a:r>
            <a:endParaRPr/>
          </a:p>
        </p:txBody>
      </p:sp>
      <p:sp>
        <p:nvSpPr>
          <p:cNvPr id="715" name="Google Shape;715;p12"/>
          <p:cNvSpPr txBox="1"/>
          <p:nvPr/>
        </p:nvSpPr>
        <p:spPr>
          <a:xfrm>
            <a:off x="4289763" y="9740692"/>
            <a:ext cx="5508037"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716" name="Google Shape;716;p12"/>
          <p:cNvSpPr txBox="1"/>
          <p:nvPr/>
        </p:nvSpPr>
        <p:spPr>
          <a:xfrm>
            <a:off x="4289763" y="9158761"/>
            <a:ext cx="295625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01</a:t>
            </a:r>
            <a:endParaRPr/>
          </a:p>
        </p:txBody>
      </p:sp>
      <p:sp>
        <p:nvSpPr>
          <p:cNvPr id="717" name="Google Shape;717;p12"/>
          <p:cNvSpPr txBox="1"/>
          <p:nvPr/>
        </p:nvSpPr>
        <p:spPr>
          <a:xfrm>
            <a:off x="4289763" y="11770997"/>
            <a:ext cx="5508037"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718" name="Google Shape;718;p12"/>
          <p:cNvSpPr txBox="1"/>
          <p:nvPr/>
        </p:nvSpPr>
        <p:spPr>
          <a:xfrm>
            <a:off x="4289763" y="11189066"/>
            <a:ext cx="303640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02</a:t>
            </a:r>
            <a:endParaRPr/>
          </a:p>
        </p:txBody>
      </p:sp>
      <p:sp>
        <p:nvSpPr>
          <p:cNvPr id="719" name="Google Shape;719;p12"/>
          <p:cNvSpPr txBox="1"/>
          <p:nvPr/>
        </p:nvSpPr>
        <p:spPr>
          <a:xfrm>
            <a:off x="15185794" y="9740692"/>
            <a:ext cx="5508037"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720" name="Google Shape;720;p12"/>
          <p:cNvSpPr txBox="1"/>
          <p:nvPr/>
        </p:nvSpPr>
        <p:spPr>
          <a:xfrm>
            <a:off x="15185794" y="9158761"/>
            <a:ext cx="3050835"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03</a:t>
            </a:r>
            <a:endParaRPr/>
          </a:p>
        </p:txBody>
      </p:sp>
      <p:sp>
        <p:nvSpPr>
          <p:cNvPr id="721" name="Google Shape;721;p12"/>
          <p:cNvSpPr txBox="1"/>
          <p:nvPr/>
        </p:nvSpPr>
        <p:spPr>
          <a:xfrm>
            <a:off x="15185794" y="11770997"/>
            <a:ext cx="5508037"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722" name="Google Shape;722;p12"/>
          <p:cNvSpPr txBox="1"/>
          <p:nvPr/>
        </p:nvSpPr>
        <p:spPr>
          <a:xfrm>
            <a:off x="15185794" y="11189066"/>
            <a:ext cx="307968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04</a:t>
            </a:r>
            <a:endParaRPr/>
          </a:p>
        </p:txBody>
      </p:sp>
      <p:pic>
        <p:nvPicPr>
          <p:cNvPr id="723" name="Google Shape;723;p12"/>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13"/>
          <p:cNvSpPr/>
          <p:nvPr/>
        </p:nvSpPr>
        <p:spPr>
          <a:xfrm>
            <a:off x="4552464" y="4068197"/>
            <a:ext cx="2678908" cy="5708823"/>
          </a:xfrm>
          <a:custGeom>
            <a:rect b="b" l="l" r="r" t="t"/>
            <a:pathLst>
              <a:path extrusionOk="0" h="21600" w="21600">
                <a:moveTo>
                  <a:pt x="3725" y="0"/>
                </a:moveTo>
                <a:cubicBezTo>
                  <a:pt x="2697" y="0"/>
                  <a:pt x="1765" y="194"/>
                  <a:pt x="1091" y="509"/>
                </a:cubicBezTo>
                <a:cubicBezTo>
                  <a:pt x="417" y="824"/>
                  <a:pt x="0" y="1259"/>
                  <a:pt x="0" y="1740"/>
                </a:cubicBezTo>
                <a:lnTo>
                  <a:pt x="0" y="19860"/>
                </a:lnTo>
                <a:cubicBezTo>
                  <a:pt x="0" y="20341"/>
                  <a:pt x="417" y="20776"/>
                  <a:pt x="1091" y="21091"/>
                </a:cubicBezTo>
                <a:cubicBezTo>
                  <a:pt x="1765" y="21406"/>
                  <a:pt x="2697" y="21600"/>
                  <a:pt x="3725" y="21600"/>
                </a:cubicBezTo>
                <a:lnTo>
                  <a:pt x="17875" y="21600"/>
                </a:lnTo>
                <a:cubicBezTo>
                  <a:pt x="18904" y="21600"/>
                  <a:pt x="19835" y="21406"/>
                  <a:pt x="20509" y="21091"/>
                </a:cubicBezTo>
                <a:cubicBezTo>
                  <a:pt x="21183" y="20776"/>
                  <a:pt x="21600" y="20341"/>
                  <a:pt x="21600" y="19860"/>
                </a:cubicBezTo>
                <a:lnTo>
                  <a:pt x="21600" y="1740"/>
                </a:lnTo>
                <a:cubicBezTo>
                  <a:pt x="21600" y="1259"/>
                  <a:pt x="21183" y="824"/>
                  <a:pt x="20509" y="509"/>
                </a:cubicBezTo>
                <a:cubicBezTo>
                  <a:pt x="19835" y="194"/>
                  <a:pt x="18904" y="0"/>
                  <a:pt x="17875" y="0"/>
                </a:cubicBezTo>
                <a:lnTo>
                  <a:pt x="3725" y="0"/>
                </a:lnTo>
                <a:close/>
                <a:moveTo>
                  <a:pt x="1488" y="3136"/>
                </a:moveTo>
                <a:lnTo>
                  <a:pt x="20112" y="3136"/>
                </a:lnTo>
                <a:lnTo>
                  <a:pt x="20112" y="18468"/>
                </a:lnTo>
                <a:lnTo>
                  <a:pt x="1488" y="18468"/>
                </a:lnTo>
                <a:lnTo>
                  <a:pt x="1488" y="3136"/>
                </a:lnTo>
                <a:close/>
              </a:path>
            </a:pathLst>
          </a:custGeom>
          <a:solidFill>
            <a:srgbClr val="E5E5E5"/>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29" name="Google Shape;729;p13"/>
          <p:cNvSpPr/>
          <p:nvPr/>
        </p:nvSpPr>
        <p:spPr>
          <a:xfrm>
            <a:off x="5667528" y="9152359"/>
            <a:ext cx="448780" cy="448780"/>
          </a:xfrm>
          <a:prstGeom prst="ellipse">
            <a:avLst/>
          </a:pr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30" name="Google Shape;730;p13"/>
          <p:cNvSpPr/>
          <p:nvPr/>
        </p:nvSpPr>
        <p:spPr>
          <a:xfrm>
            <a:off x="5333130" y="4483268"/>
            <a:ext cx="872752" cy="100692"/>
          </a:xfrm>
          <a:custGeom>
            <a:rect b="b" l="l" r="r" t="t"/>
            <a:pathLst>
              <a:path extrusionOk="0" h="20596" w="21479">
                <a:moveTo>
                  <a:pt x="1240" y="0"/>
                </a:moveTo>
                <a:cubicBezTo>
                  <a:pt x="923" y="0"/>
                  <a:pt x="604" y="989"/>
                  <a:pt x="362" y="2998"/>
                </a:cubicBezTo>
                <a:cubicBezTo>
                  <a:pt x="-121" y="7015"/>
                  <a:pt x="-121" y="13565"/>
                  <a:pt x="362" y="17583"/>
                </a:cubicBezTo>
                <a:cubicBezTo>
                  <a:pt x="846" y="21600"/>
                  <a:pt x="1634" y="21600"/>
                  <a:pt x="2117" y="17583"/>
                </a:cubicBezTo>
                <a:cubicBezTo>
                  <a:pt x="2601" y="13565"/>
                  <a:pt x="2601" y="7015"/>
                  <a:pt x="2117" y="2998"/>
                </a:cubicBezTo>
                <a:cubicBezTo>
                  <a:pt x="1876" y="989"/>
                  <a:pt x="1557" y="0"/>
                  <a:pt x="1240" y="0"/>
                </a:cubicBezTo>
                <a:close/>
                <a:moveTo>
                  <a:pt x="7255" y="0"/>
                </a:moveTo>
                <a:cubicBezTo>
                  <a:pt x="6571" y="0"/>
                  <a:pt x="6017" y="4609"/>
                  <a:pt x="6017" y="10290"/>
                </a:cubicBezTo>
                <a:cubicBezTo>
                  <a:pt x="6017" y="15972"/>
                  <a:pt x="6571" y="20581"/>
                  <a:pt x="7255" y="20581"/>
                </a:cubicBezTo>
                <a:lnTo>
                  <a:pt x="20241" y="20581"/>
                </a:lnTo>
                <a:cubicBezTo>
                  <a:pt x="20924" y="20581"/>
                  <a:pt x="21479" y="15972"/>
                  <a:pt x="21479" y="10290"/>
                </a:cubicBezTo>
                <a:cubicBezTo>
                  <a:pt x="21479" y="4609"/>
                  <a:pt x="20924" y="0"/>
                  <a:pt x="20241" y="0"/>
                </a:cubicBezTo>
                <a:lnTo>
                  <a:pt x="7255" y="0"/>
                </a:lnTo>
                <a:close/>
              </a:path>
            </a:pathLst>
          </a:custGeom>
          <a:solidFill>
            <a:srgbClr val="B9B9B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31" name="Google Shape;731;p13"/>
          <p:cNvSpPr/>
          <p:nvPr/>
        </p:nvSpPr>
        <p:spPr>
          <a:xfrm>
            <a:off x="12921052" y="4130448"/>
            <a:ext cx="1991727" cy="1788955"/>
          </a:xfrm>
          <a:custGeom>
            <a:rect b="b" l="l" r="r" t="t"/>
            <a:pathLst>
              <a:path extrusionOk="0" h="21364" w="21519">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32" name="Google Shape;732;p13"/>
          <p:cNvSpPr/>
          <p:nvPr/>
        </p:nvSpPr>
        <p:spPr>
          <a:xfrm>
            <a:off x="8303388" y="4065106"/>
            <a:ext cx="5089495" cy="3026812"/>
          </a:xfrm>
          <a:custGeom>
            <a:rect b="b" l="l" r="r" t="t"/>
            <a:pathLst>
              <a:path extrusionOk="0" h="21465" w="21446">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33" name="Google Shape;733;p13"/>
          <p:cNvSpPr/>
          <p:nvPr/>
        </p:nvSpPr>
        <p:spPr>
          <a:xfrm>
            <a:off x="10434619" y="6861768"/>
            <a:ext cx="1790933" cy="2918345"/>
          </a:xfrm>
          <a:custGeom>
            <a:rect b="b" l="l" r="r" t="t"/>
            <a:pathLst>
              <a:path extrusionOk="0" h="21346" w="21156">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34" name="Google Shape;734;p13"/>
          <p:cNvSpPr/>
          <p:nvPr/>
        </p:nvSpPr>
        <p:spPr>
          <a:xfrm>
            <a:off x="12860660" y="5803219"/>
            <a:ext cx="2625458" cy="3097393"/>
          </a:xfrm>
          <a:custGeom>
            <a:rect b="b" l="l" r="r" t="t"/>
            <a:pathLst>
              <a:path extrusionOk="0" h="21436" w="21494">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35" name="Google Shape;735;p13"/>
          <p:cNvSpPr/>
          <p:nvPr/>
        </p:nvSpPr>
        <p:spPr>
          <a:xfrm>
            <a:off x="14407655" y="4130448"/>
            <a:ext cx="4674654" cy="3690780"/>
          </a:xfrm>
          <a:custGeom>
            <a:rect b="b" l="l" r="r" t="t"/>
            <a:pathLst>
              <a:path extrusionOk="0" h="21535" w="21591">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36" name="Google Shape;736;p13"/>
          <p:cNvSpPr/>
          <p:nvPr/>
        </p:nvSpPr>
        <p:spPr>
          <a:xfrm>
            <a:off x="17709741" y="7502122"/>
            <a:ext cx="1654502" cy="1767287"/>
          </a:xfrm>
          <a:custGeom>
            <a:rect b="b" l="l" r="r" t="t"/>
            <a:pathLst>
              <a:path extrusionOk="0" h="21301" w="21110">
                <a:moveTo>
                  <a:pt x="19386" y="1922"/>
                </a:moveTo>
                <a:cubicBezTo>
                  <a:pt x="19814" y="2079"/>
                  <a:pt x="20906" y="1684"/>
                  <a:pt x="20889" y="1153"/>
                </a:cubicBezTo>
                <a:cubicBezTo>
                  <a:pt x="20881" y="1256"/>
                  <a:pt x="20912" y="1341"/>
                  <a:pt x="20981" y="1408"/>
                </a:cubicBezTo>
                <a:cubicBezTo>
                  <a:pt x="21526" y="952"/>
                  <a:pt x="20191" y="325"/>
                  <a:pt x="19879" y="191"/>
                </a:cubicBezTo>
                <a:cubicBezTo>
                  <a:pt x="20063" y="604"/>
                  <a:pt x="20673" y="601"/>
                  <a:pt x="20855" y="1057"/>
                </a:cubicBezTo>
                <a:cubicBezTo>
                  <a:pt x="20512" y="588"/>
                  <a:pt x="20469" y="1319"/>
                  <a:pt x="20375" y="1358"/>
                </a:cubicBezTo>
                <a:cubicBezTo>
                  <a:pt x="19827" y="1584"/>
                  <a:pt x="19497" y="1595"/>
                  <a:pt x="18866" y="1649"/>
                </a:cubicBezTo>
                <a:cubicBezTo>
                  <a:pt x="18833" y="1737"/>
                  <a:pt x="19305" y="1892"/>
                  <a:pt x="19386" y="1922"/>
                </a:cubicBezTo>
                <a:cubicBezTo>
                  <a:pt x="19639" y="2015"/>
                  <a:pt x="19305" y="1892"/>
                  <a:pt x="19386" y="1922"/>
                </a:cubicBezTo>
                <a:close/>
                <a:moveTo>
                  <a:pt x="19103" y="11614"/>
                </a:moveTo>
                <a:cubicBezTo>
                  <a:pt x="18975" y="11369"/>
                  <a:pt x="18653" y="11271"/>
                  <a:pt x="18576" y="10982"/>
                </a:cubicBezTo>
                <a:cubicBezTo>
                  <a:pt x="18519" y="10767"/>
                  <a:pt x="18708" y="10228"/>
                  <a:pt x="18266" y="10244"/>
                </a:cubicBezTo>
                <a:cubicBezTo>
                  <a:pt x="18251" y="10303"/>
                  <a:pt x="18237" y="10362"/>
                  <a:pt x="18222" y="10421"/>
                </a:cubicBezTo>
                <a:cubicBezTo>
                  <a:pt x="18247" y="10396"/>
                  <a:pt x="17854" y="9575"/>
                  <a:pt x="17912" y="9416"/>
                </a:cubicBezTo>
                <a:cubicBezTo>
                  <a:pt x="18034" y="9074"/>
                  <a:pt x="17131" y="8901"/>
                  <a:pt x="16984" y="8720"/>
                </a:cubicBezTo>
                <a:cubicBezTo>
                  <a:pt x="16704" y="8377"/>
                  <a:pt x="17067" y="6218"/>
                  <a:pt x="16504" y="6177"/>
                </a:cubicBezTo>
                <a:cubicBezTo>
                  <a:pt x="16273" y="6159"/>
                  <a:pt x="16153" y="6484"/>
                  <a:pt x="16083" y="6080"/>
                </a:cubicBezTo>
                <a:cubicBezTo>
                  <a:pt x="16022" y="5728"/>
                  <a:pt x="15985" y="5371"/>
                  <a:pt x="15924" y="5018"/>
                </a:cubicBezTo>
                <a:cubicBezTo>
                  <a:pt x="15759" y="4079"/>
                  <a:pt x="15690" y="4529"/>
                  <a:pt x="15317" y="5042"/>
                </a:cubicBezTo>
                <a:cubicBezTo>
                  <a:pt x="15183" y="5227"/>
                  <a:pt x="15058" y="5775"/>
                  <a:pt x="15034" y="6013"/>
                </a:cubicBezTo>
                <a:cubicBezTo>
                  <a:pt x="14984" y="6502"/>
                  <a:pt x="14940" y="7628"/>
                  <a:pt x="14375" y="7886"/>
                </a:cubicBezTo>
                <a:cubicBezTo>
                  <a:pt x="13846" y="8128"/>
                  <a:pt x="13658" y="7617"/>
                  <a:pt x="13271" y="7435"/>
                </a:cubicBezTo>
                <a:cubicBezTo>
                  <a:pt x="13079" y="7345"/>
                  <a:pt x="12495" y="6993"/>
                  <a:pt x="12357" y="6844"/>
                </a:cubicBezTo>
                <a:cubicBezTo>
                  <a:pt x="11909" y="6361"/>
                  <a:pt x="12379" y="6386"/>
                  <a:pt x="12379" y="5897"/>
                </a:cubicBezTo>
                <a:cubicBezTo>
                  <a:pt x="12379" y="5657"/>
                  <a:pt x="13041" y="5327"/>
                  <a:pt x="12893" y="5142"/>
                </a:cubicBezTo>
                <a:cubicBezTo>
                  <a:pt x="12638" y="4826"/>
                  <a:pt x="12410" y="5104"/>
                  <a:pt x="12118" y="5167"/>
                </a:cubicBezTo>
                <a:cubicBezTo>
                  <a:pt x="12073" y="5176"/>
                  <a:pt x="11507" y="4979"/>
                  <a:pt x="11456" y="4956"/>
                </a:cubicBezTo>
                <a:cubicBezTo>
                  <a:pt x="11258" y="4883"/>
                  <a:pt x="11085" y="4777"/>
                  <a:pt x="10936" y="4638"/>
                </a:cubicBezTo>
                <a:cubicBezTo>
                  <a:pt x="10808" y="4516"/>
                  <a:pt x="10485" y="4622"/>
                  <a:pt x="10582" y="4696"/>
                </a:cubicBezTo>
                <a:cubicBezTo>
                  <a:pt x="11287" y="5235"/>
                  <a:pt x="10445" y="4961"/>
                  <a:pt x="10047" y="5209"/>
                </a:cubicBezTo>
                <a:cubicBezTo>
                  <a:pt x="9664" y="5449"/>
                  <a:pt x="9179" y="6015"/>
                  <a:pt x="9314" y="6398"/>
                </a:cubicBezTo>
                <a:cubicBezTo>
                  <a:pt x="9371" y="6558"/>
                  <a:pt x="8566" y="6395"/>
                  <a:pt x="8566" y="6529"/>
                </a:cubicBezTo>
                <a:cubicBezTo>
                  <a:pt x="8531" y="5234"/>
                  <a:pt x="7201" y="6528"/>
                  <a:pt x="6847" y="6707"/>
                </a:cubicBezTo>
                <a:cubicBezTo>
                  <a:pt x="6570" y="6847"/>
                  <a:pt x="6760" y="7297"/>
                  <a:pt x="6430" y="7209"/>
                </a:cubicBezTo>
                <a:cubicBezTo>
                  <a:pt x="5937" y="7077"/>
                  <a:pt x="6342" y="7794"/>
                  <a:pt x="6208" y="7535"/>
                </a:cubicBezTo>
                <a:cubicBezTo>
                  <a:pt x="6184" y="7632"/>
                  <a:pt x="6160" y="7729"/>
                  <a:pt x="6135" y="7825"/>
                </a:cubicBezTo>
                <a:cubicBezTo>
                  <a:pt x="6054" y="7657"/>
                  <a:pt x="5985" y="7487"/>
                  <a:pt x="5914" y="7315"/>
                </a:cubicBezTo>
                <a:cubicBezTo>
                  <a:pt x="5873" y="7238"/>
                  <a:pt x="5208" y="8371"/>
                  <a:pt x="5154" y="8419"/>
                </a:cubicBezTo>
                <a:cubicBezTo>
                  <a:pt x="4695" y="8824"/>
                  <a:pt x="4672" y="9190"/>
                  <a:pt x="3820" y="9133"/>
                </a:cubicBezTo>
                <a:cubicBezTo>
                  <a:pt x="3705" y="9125"/>
                  <a:pt x="3316" y="9336"/>
                  <a:pt x="3212" y="9384"/>
                </a:cubicBezTo>
                <a:cubicBezTo>
                  <a:pt x="2904" y="9527"/>
                  <a:pt x="2613" y="9385"/>
                  <a:pt x="2350" y="9563"/>
                </a:cubicBezTo>
                <a:cubicBezTo>
                  <a:pt x="2074" y="9751"/>
                  <a:pt x="1515" y="10312"/>
                  <a:pt x="1214" y="10384"/>
                </a:cubicBezTo>
                <a:cubicBezTo>
                  <a:pt x="1097" y="10411"/>
                  <a:pt x="1127" y="9952"/>
                  <a:pt x="1118" y="10178"/>
                </a:cubicBezTo>
                <a:lnTo>
                  <a:pt x="1118" y="10178"/>
                </a:lnTo>
                <a:lnTo>
                  <a:pt x="1194" y="10178"/>
                </a:lnTo>
                <a:cubicBezTo>
                  <a:pt x="883" y="10178"/>
                  <a:pt x="1016" y="10855"/>
                  <a:pt x="856" y="11012"/>
                </a:cubicBezTo>
                <a:cubicBezTo>
                  <a:pt x="361" y="11497"/>
                  <a:pt x="1155" y="12018"/>
                  <a:pt x="820" y="12399"/>
                </a:cubicBezTo>
                <a:cubicBezTo>
                  <a:pt x="699" y="12536"/>
                  <a:pt x="536" y="11960"/>
                  <a:pt x="513" y="12066"/>
                </a:cubicBezTo>
                <a:cubicBezTo>
                  <a:pt x="514" y="12062"/>
                  <a:pt x="549" y="12342"/>
                  <a:pt x="465" y="12293"/>
                </a:cubicBezTo>
                <a:cubicBezTo>
                  <a:pt x="405" y="12258"/>
                  <a:pt x="370" y="12039"/>
                  <a:pt x="334" y="12030"/>
                </a:cubicBezTo>
                <a:cubicBezTo>
                  <a:pt x="424" y="12052"/>
                  <a:pt x="564" y="13355"/>
                  <a:pt x="640" y="13566"/>
                </a:cubicBezTo>
                <a:cubicBezTo>
                  <a:pt x="776" y="13948"/>
                  <a:pt x="561" y="14270"/>
                  <a:pt x="640" y="14640"/>
                </a:cubicBezTo>
                <a:cubicBezTo>
                  <a:pt x="747" y="15148"/>
                  <a:pt x="722" y="15468"/>
                  <a:pt x="458" y="15951"/>
                </a:cubicBezTo>
                <a:cubicBezTo>
                  <a:pt x="334" y="16180"/>
                  <a:pt x="56" y="16125"/>
                  <a:pt x="7" y="16277"/>
                </a:cubicBezTo>
                <a:cubicBezTo>
                  <a:pt x="-74" y="16533"/>
                  <a:pt x="511" y="16975"/>
                  <a:pt x="767" y="16949"/>
                </a:cubicBezTo>
                <a:cubicBezTo>
                  <a:pt x="1436" y="16881"/>
                  <a:pt x="1955" y="16336"/>
                  <a:pt x="2582" y="16311"/>
                </a:cubicBezTo>
                <a:cubicBezTo>
                  <a:pt x="2970" y="16295"/>
                  <a:pt x="3361" y="16353"/>
                  <a:pt x="3748" y="16338"/>
                </a:cubicBezTo>
                <a:cubicBezTo>
                  <a:pt x="4202" y="16322"/>
                  <a:pt x="4244" y="15862"/>
                  <a:pt x="4658" y="15792"/>
                </a:cubicBezTo>
                <a:cubicBezTo>
                  <a:pt x="5484" y="15654"/>
                  <a:pt x="6330" y="15193"/>
                  <a:pt x="7174" y="15152"/>
                </a:cubicBezTo>
                <a:cubicBezTo>
                  <a:pt x="7842" y="15118"/>
                  <a:pt x="8423" y="15247"/>
                  <a:pt x="9041" y="15506"/>
                </a:cubicBezTo>
                <a:cubicBezTo>
                  <a:pt x="9151" y="15552"/>
                  <a:pt x="9103" y="15862"/>
                  <a:pt x="9215" y="15989"/>
                </a:cubicBezTo>
                <a:cubicBezTo>
                  <a:pt x="9373" y="16166"/>
                  <a:pt x="9280" y="16704"/>
                  <a:pt x="9294" y="16895"/>
                </a:cubicBezTo>
                <a:cubicBezTo>
                  <a:pt x="9744" y="16511"/>
                  <a:pt x="10481" y="16247"/>
                  <a:pt x="10791" y="15743"/>
                </a:cubicBezTo>
                <a:cubicBezTo>
                  <a:pt x="10672" y="15935"/>
                  <a:pt x="10609" y="16166"/>
                  <a:pt x="10450" y="16380"/>
                </a:cubicBezTo>
                <a:cubicBezTo>
                  <a:pt x="10245" y="16658"/>
                  <a:pt x="9969" y="16812"/>
                  <a:pt x="9793" y="17054"/>
                </a:cubicBezTo>
                <a:cubicBezTo>
                  <a:pt x="10023" y="17069"/>
                  <a:pt x="10650" y="16543"/>
                  <a:pt x="10604" y="16524"/>
                </a:cubicBezTo>
                <a:cubicBezTo>
                  <a:pt x="10935" y="16663"/>
                  <a:pt x="10343" y="17138"/>
                  <a:pt x="10355" y="17217"/>
                </a:cubicBezTo>
                <a:cubicBezTo>
                  <a:pt x="10364" y="17277"/>
                  <a:pt x="10778" y="17209"/>
                  <a:pt x="10835" y="17418"/>
                </a:cubicBezTo>
                <a:cubicBezTo>
                  <a:pt x="10924" y="17735"/>
                  <a:pt x="10430" y="18216"/>
                  <a:pt x="10794" y="18457"/>
                </a:cubicBezTo>
                <a:cubicBezTo>
                  <a:pt x="11038" y="18617"/>
                  <a:pt x="11598" y="18832"/>
                  <a:pt x="11883" y="18879"/>
                </a:cubicBezTo>
                <a:cubicBezTo>
                  <a:pt x="11993" y="18897"/>
                  <a:pt x="12786" y="18418"/>
                  <a:pt x="12805" y="18490"/>
                </a:cubicBezTo>
                <a:cubicBezTo>
                  <a:pt x="12831" y="18588"/>
                  <a:pt x="12780" y="19001"/>
                  <a:pt x="13060" y="19024"/>
                </a:cubicBezTo>
                <a:cubicBezTo>
                  <a:pt x="13190" y="19036"/>
                  <a:pt x="13814" y="18599"/>
                  <a:pt x="13974" y="18534"/>
                </a:cubicBezTo>
                <a:cubicBezTo>
                  <a:pt x="14404" y="18360"/>
                  <a:pt x="14907" y="18467"/>
                  <a:pt x="15218" y="18114"/>
                </a:cubicBezTo>
                <a:cubicBezTo>
                  <a:pt x="15902" y="17337"/>
                  <a:pt x="16505" y="16291"/>
                  <a:pt x="17441" y="15754"/>
                </a:cubicBezTo>
                <a:cubicBezTo>
                  <a:pt x="17751" y="15577"/>
                  <a:pt x="18253" y="15097"/>
                  <a:pt x="18307" y="14745"/>
                </a:cubicBezTo>
                <a:cubicBezTo>
                  <a:pt x="18377" y="14291"/>
                  <a:pt x="19033" y="14017"/>
                  <a:pt x="19084" y="13563"/>
                </a:cubicBezTo>
                <a:cubicBezTo>
                  <a:pt x="19101" y="13406"/>
                  <a:pt x="18979" y="12964"/>
                  <a:pt x="19065" y="12849"/>
                </a:cubicBezTo>
                <a:cubicBezTo>
                  <a:pt x="19320" y="12510"/>
                  <a:pt x="19290" y="11971"/>
                  <a:pt x="19103" y="11614"/>
                </a:cubicBezTo>
                <a:cubicBezTo>
                  <a:pt x="19044" y="11501"/>
                  <a:pt x="19150" y="11703"/>
                  <a:pt x="19103" y="11614"/>
                </a:cubicBezTo>
                <a:close/>
                <a:moveTo>
                  <a:pt x="15800" y="4444"/>
                </a:moveTo>
                <a:cubicBezTo>
                  <a:pt x="15809" y="4453"/>
                  <a:pt x="15761" y="4402"/>
                  <a:pt x="15800" y="4444"/>
                </a:cubicBezTo>
                <a:cubicBezTo>
                  <a:pt x="15800" y="4444"/>
                  <a:pt x="15800" y="4444"/>
                  <a:pt x="15800" y="4444"/>
                </a:cubicBezTo>
                <a:close/>
                <a:moveTo>
                  <a:pt x="12961" y="19986"/>
                </a:moveTo>
                <a:cubicBezTo>
                  <a:pt x="12502" y="20038"/>
                  <a:pt x="11814" y="19592"/>
                  <a:pt x="11697" y="20225"/>
                </a:cubicBezTo>
                <a:cubicBezTo>
                  <a:pt x="11654" y="20463"/>
                  <a:pt x="11399" y="21102"/>
                  <a:pt x="11737" y="21256"/>
                </a:cubicBezTo>
                <a:cubicBezTo>
                  <a:pt x="12489" y="21600"/>
                  <a:pt x="13163" y="19850"/>
                  <a:pt x="13376" y="19873"/>
                </a:cubicBezTo>
                <a:cubicBezTo>
                  <a:pt x="13233" y="19896"/>
                  <a:pt x="13095" y="19934"/>
                  <a:pt x="12961" y="19986"/>
                </a:cubicBezTo>
                <a:cubicBezTo>
                  <a:pt x="12832" y="20001"/>
                  <a:pt x="13107" y="19970"/>
                  <a:pt x="12961" y="19986"/>
                </a:cubicBezTo>
                <a:close/>
                <a:moveTo>
                  <a:pt x="19596" y="4380"/>
                </a:moveTo>
                <a:cubicBezTo>
                  <a:pt x="19063" y="4380"/>
                  <a:pt x="18133" y="3946"/>
                  <a:pt x="17879" y="3572"/>
                </a:cubicBezTo>
                <a:cubicBezTo>
                  <a:pt x="17402" y="3008"/>
                  <a:pt x="17105" y="2596"/>
                  <a:pt x="16321" y="3113"/>
                </a:cubicBezTo>
                <a:cubicBezTo>
                  <a:pt x="16648" y="3732"/>
                  <a:pt x="15403" y="3702"/>
                  <a:pt x="15051" y="3495"/>
                </a:cubicBezTo>
                <a:cubicBezTo>
                  <a:pt x="15134" y="3171"/>
                  <a:pt x="15298" y="2458"/>
                  <a:pt x="15008" y="2222"/>
                </a:cubicBezTo>
                <a:cubicBezTo>
                  <a:pt x="15402" y="1681"/>
                  <a:pt x="15220" y="646"/>
                  <a:pt x="15263" y="0"/>
                </a:cubicBezTo>
                <a:cubicBezTo>
                  <a:pt x="15561" y="34"/>
                  <a:pt x="17124" y="514"/>
                  <a:pt x="17185" y="775"/>
                </a:cubicBezTo>
                <a:cubicBezTo>
                  <a:pt x="17438" y="709"/>
                  <a:pt x="17882" y="1262"/>
                  <a:pt x="17752" y="1481"/>
                </a:cubicBezTo>
                <a:cubicBezTo>
                  <a:pt x="18163" y="1442"/>
                  <a:pt x="18795" y="1893"/>
                  <a:pt x="18686" y="2306"/>
                </a:cubicBezTo>
                <a:cubicBezTo>
                  <a:pt x="18541" y="2326"/>
                  <a:pt x="18392" y="2303"/>
                  <a:pt x="18250" y="2326"/>
                </a:cubicBezTo>
                <a:cubicBezTo>
                  <a:pt x="18305" y="2472"/>
                  <a:pt x="18867" y="3294"/>
                  <a:pt x="18927" y="3308"/>
                </a:cubicBezTo>
                <a:cubicBezTo>
                  <a:pt x="19111" y="3288"/>
                  <a:pt x="19291" y="3374"/>
                  <a:pt x="19195" y="3589"/>
                </a:cubicBezTo>
                <a:cubicBezTo>
                  <a:pt x="19473" y="3593"/>
                  <a:pt x="20184" y="4380"/>
                  <a:pt x="19596" y="4380"/>
                </a:cubicBezTo>
                <a:cubicBezTo>
                  <a:pt x="19480" y="4380"/>
                  <a:pt x="19626" y="4380"/>
                  <a:pt x="19596" y="4380"/>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37" name="Google Shape;737;p13"/>
          <p:cNvSpPr/>
          <p:nvPr/>
        </p:nvSpPr>
        <p:spPr>
          <a:xfrm>
            <a:off x="19240505" y="8889984"/>
            <a:ext cx="671027" cy="532071"/>
          </a:xfrm>
          <a:custGeom>
            <a:rect b="b" l="l" r="r" t="t"/>
            <a:pathLst>
              <a:path extrusionOk="0" h="21483" w="21600">
                <a:moveTo>
                  <a:pt x="17642" y="4"/>
                </a:moveTo>
                <a:cubicBezTo>
                  <a:pt x="17475" y="30"/>
                  <a:pt x="17480" y="-2"/>
                  <a:pt x="17495" y="144"/>
                </a:cubicBezTo>
                <a:cubicBezTo>
                  <a:pt x="17521" y="398"/>
                  <a:pt x="17666" y="905"/>
                  <a:pt x="17513" y="1118"/>
                </a:cubicBezTo>
                <a:cubicBezTo>
                  <a:pt x="17218" y="1528"/>
                  <a:pt x="17438" y="2303"/>
                  <a:pt x="17495" y="2811"/>
                </a:cubicBezTo>
                <a:cubicBezTo>
                  <a:pt x="17655" y="4248"/>
                  <a:pt x="17609" y="5594"/>
                  <a:pt x="16755" y="6685"/>
                </a:cubicBezTo>
                <a:cubicBezTo>
                  <a:pt x="16414" y="7119"/>
                  <a:pt x="16176" y="7551"/>
                  <a:pt x="15738" y="7845"/>
                </a:cubicBezTo>
                <a:cubicBezTo>
                  <a:pt x="15480" y="8017"/>
                  <a:pt x="14777" y="8042"/>
                  <a:pt x="14702" y="8494"/>
                </a:cubicBezTo>
                <a:cubicBezTo>
                  <a:pt x="14608" y="9075"/>
                  <a:pt x="15547" y="9342"/>
                  <a:pt x="15534" y="9956"/>
                </a:cubicBezTo>
                <a:cubicBezTo>
                  <a:pt x="15524" y="10475"/>
                  <a:pt x="15039" y="10793"/>
                  <a:pt x="14758" y="11069"/>
                </a:cubicBezTo>
                <a:cubicBezTo>
                  <a:pt x="14614" y="11210"/>
                  <a:pt x="13749" y="11737"/>
                  <a:pt x="13814" y="12020"/>
                </a:cubicBezTo>
                <a:cubicBezTo>
                  <a:pt x="13885" y="12322"/>
                  <a:pt x="14308" y="12428"/>
                  <a:pt x="14499" y="12322"/>
                </a:cubicBezTo>
                <a:cubicBezTo>
                  <a:pt x="14982" y="12053"/>
                  <a:pt x="15439" y="11674"/>
                  <a:pt x="15886" y="11324"/>
                </a:cubicBezTo>
                <a:cubicBezTo>
                  <a:pt x="16184" y="11091"/>
                  <a:pt x="16508" y="10910"/>
                  <a:pt x="16792" y="10651"/>
                </a:cubicBezTo>
                <a:cubicBezTo>
                  <a:pt x="17040" y="10425"/>
                  <a:pt x="17253" y="10126"/>
                  <a:pt x="17476" y="9863"/>
                </a:cubicBezTo>
                <a:cubicBezTo>
                  <a:pt x="17672" y="9631"/>
                  <a:pt x="17972" y="9485"/>
                  <a:pt x="18142" y="9237"/>
                </a:cubicBezTo>
                <a:cubicBezTo>
                  <a:pt x="18237" y="9096"/>
                  <a:pt x="18165" y="8932"/>
                  <a:pt x="18197" y="8773"/>
                </a:cubicBezTo>
                <a:cubicBezTo>
                  <a:pt x="18230" y="8613"/>
                  <a:pt x="18369" y="8554"/>
                  <a:pt x="18475" y="8494"/>
                </a:cubicBezTo>
                <a:cubicBezTo>
                  <a:pt x="19063" y="8159"/>
                  <a:pt x="19700" y="8004"/>
                  <a:pt x="20232" y="7520"/>
                </a:cubicBezTo>
                <a:cubicBezTo>
                  <a:pt x="20506" y="7270"/>
                  <a:pt x="20760" y="6973"/>
                  <a:pt x="20971" y="6639"/>
                </a:cubicBezTo>
                <a:cubicBezTo>
                  <a:pt x="21167" y="6329"/>
                  <a:pt x="21332" y="5955"/>
                  <a:pt x="21600" y="5734"/>
                </a:cubicBezTo>
                <a:cubicBezTo>
                  <a:pt x="21250" y="5326"/>
                  <a:pt x="20873" y="5618"/>
                  <a:pt x="20527" y="5873"/>
                </a:cubicBezTo>
                <a:cubicBezTo>
                  <a:pt x="20104" y="6187"/>
                  <a:pt x="19760" y="6257"/>
                  <a:pt x="19307" y="5966"/>
                </a:cubicBezTo>
                <a:cubicBezTo>
                  <a:pt x="19086" y="5824"/>
                  <a:pt x="18830" y="5578"/>
                  <a:pt x="18900" y="5224"/>
                </a:cubicBezTo>
                <a:cubicBezTo>
                  <a:pt x="18966" y="4893"/>
                  <a:pt x="19099" y="4617"/>
                  <a:pt x="19140" y="4273"/>
                </a:cubicBezTo>
                <a:cubicBezTo>
                  <a:pt x="19163" y="4091"/>
                  <a:pt x="19234" y="3503"/>
                  <a:pt x="18974" y="3600"/>
                </a:cubicBezTo>
                <a:cubicBezTo>
                  <a:pt x="18991" y="3828"/>
                  <a:pt x="18850" y="4108"/>
                  <a:pt x="18734" y="4273"/>
                </a:cubicBezTo>
                <a:cubicBezTo>
                  <a:pt x="18592" y="4474"/>
                  <a:pt x="18396" y="4414"/>
                  <a:pt x="18290" y="4203"/>
                </a:cubicBezTo>
                <a:cubicBezTo>
                  <a:pt x="18174" y="3973"/>
                  <a:pt x="18226" y="3714"/>
                  <a:pt x="18308" y="3484"/>
                </a:cubicBezTo>
                <a:cubicBezTo>
                  <a:pt x="18491" y="2971"/>
                  <a:pt x="18728" y="2490"/>
                  <a:pt x="18734" y="1907"/>
                </a:cubicBezTo>
                <a:cubicBezTo>
                  <a:pt x="18739" y="1278"/>
                  <a:pt x="18363" y="1204"/>
                  <a:pt x="18012" y="932"/>
                </a:cubicBezTo>
                <a:cubicBezTo>
                  <a:pt x="17813" y="777"/>
                  <a:pt x="17786" y="555"/>
                  <a:pt x="17790" y="283"/>
                </a:cubicBezTo>
                <a:cubicBezTo>
                  <a:pt x="17793" y="80"/>
                  <a:pt x="17846" y="-25"/>
                  <a:pt x="17642" y="4"/>
                </a:cubicBezTo>
                <a:close/>
                <a:moveTo>
                  <a:pt x="12705" y="10930"/>
                </a:moveTo>
                <a:cubicBezTo>
                  <a:pt x="12364" y="11135"/>
                  <a:pt x="11983" y="11292"/>
                  <a:pt x="11669" y="11556"/>
                </a:cubicBezTo>
                <a:cubicBezTo>
                  <a:pt x="11428" y="11759"/>
                  <a:pt x="11396" y="12125"/>
                  <a:pt x="11188" y="12345"/>
                </a:cubicBezTo>
                <a:cubicBezTo>
                  <a:pt x="10963" y="12582"/>
                  <a:pt x="10783" y="12833"/>
                  <a:pt x="10504" y="12948"/>
                </a:cubicBezTo>
                <a:cubicBezTo>
                  <a:pt x="10223" y="13064"/>
                  <a:pt x="9928" y="13204"/>
                  <a:pt x="9709" y="13458"/>
                </a:cubicBezTo>
                <a:cubicBezTo>
                  <a:pt x="9492" y="13708"/>
                  <a:pt x="9359" y="14098"/>
                  <a:pt x="9117" y="14316"/>
                </a:cubicBezTo>
                <a:cubicBezTo>
                  <a:pt x="9011" y="14413"/>
                  <a:pt x="8881" y="14564"/>
                  <a:pt x="8766" y="14664"/>
                </a:cubicBezTo>
                <a:cubicBezTo>
                  <a:pt x="8566" y="14838"/>
                  <a:pt x="8297" y="14902"/>
                  <a:pt x="8082" y="15059"/>
                </a:cubicBezTo>
                <a:cubicBezTo>
                  <a:pt x="7814" y="15252"/>
                  <a:pt x="7532" y="15415"/>
                  <a:pt x="7249" y="15569"/>
                </a:cubicBezTo>
                <a:cubicBezTo>
                  <a:pt x="6465" y="15995"/>
                  <a:pt x="5687" y="16484"/>
                  <a:pt x="4882" y="16845"/>
                </a:cubicBezTo>
                <a:cubicBezTo>
                  <a:pt x="4540" y="16999"/>
                  <a:pt x="4172" y="17071"/>
                  <a:pt x="3865" y="17332"/>
                </a:cubicBezTo>
                <a:cubicBezTo>
                  <a:pt x="3576" y="17578"/>
                  <a:pt x="3278" y="17804"/>
                  <a:pt x="2977" y="18028"/>
                </a:cubicBezTo>
                <a:cubicBezTo>
                  <a:pt x="2605" y="18307"/>
                  <a:pt x="2238" y="18581"/>
                  <a:pt x="1868" y="18863"/>
                </a:cubicBezTo>
                <a:cubicBezTo>
                  <a:pt x="1569" y="19090"/>
                  <a:pt x="1206" y="19261"/>
                  <a:pt x="962" y="19582"/>
                </a:cubicBezTo>
                <a:cubicBezTo>
                  <a:pt x="745" y="19866"/>
                  <a:pt x="613" y="20052"/>
                  <a:pt x="314" y="20208"/>
                </a:cubicBezTo>
                <a:cubicBezTo>
                  <a:pt x="227" y="20254"/>
                  <a:pt x="16" y="20697"/>
                  <a:pt x="0" y="20695"/>
                </a:cubicBezTo>
                <a:cubicBezTo>
                  <a:pt x="459" y="20732"/>
                  <a:pt x="808" y="20748"/>
                  <a:pt x="1258" y="20649"/>
                </a:cubicBezTo>
                <a:cubicBezTo>
                  <a:pt x="1258" y="20737"/>
                  <a:pt x="1227" y="20921"/>
                  <a:pt x="1258" y="20997"/>
                </a:cubicBezTo>
                <a:cubicBezTo>
                  <a:pt x="1437" y="21158"/>
                  <a:pt x="1637" y="21313"/>
                  <a:pt x="1849" y="21391"/>
                </a:cubicBezTo>
                <a:cubicBezTo>
                  <a:pt x="2348" y="21575"/>
                  <a:pt x="2883" y="21472"/>
                  <a:pt x="3329" y="21159"/>
                </a:cubicBezTo>
                <a:cubicBezTo>
                  <a:pt x="4316" y="20465"/>
                  <a:pt x="5284" y="19779"/>
                  <a:pt x="6158" y="18863"/>
                </a:cubicBezTo>
                <a:cubicBezTo>
                  <a:pt x="6546" y="18457"/>
                  <a:pt x="6847" y="17945"/>
                  <a:pt x="7231" y="17541"/>
                </a:cubicBezTo>
                <a:cubicBezTo>
                  <a:pt x="7562" y="17192"/>
                  <a:pt x="8070" y="17108"/>
                  <a:pt x="8470" y="16938"/>
                </a:cubicBezTo>
                <a:cubicBezTo>
                  <a:pt x="8720" y="16832"/>
                  <a:pt x="8963" y="16734"/>
                  <a:pt x="9228" y="16706"/>
                </a:cubicBezTo>
                <a:cubicBezTo>
                  <a:pt x="9407" y="16688"/>
                  <a:pt x="9580" y="16682"/>
                  <a:pt x="9746" y="16590"/>
                </a:cubicBezTo>
                <a:cubicBezTo>
                  <a:pt x="9799" y="16560"/>
                  <a:pt x="10066" y="16431"/>
                  <a:pt x="9986" y="16311"/>
                </a:cubicBezTo>
                <a:cubicBezTo>
                  <a:pt x="9966" y="16282"/>
                  <a:pt x="9788" y="16005"/>
                  <a:pt x="9783" y="16010"/>
                </a:cubicBezTo>
                <a:cubicBezTo>
                  <a:pt x="10513" y="15369"/>
                  <a:pt x="11234" y="14724"/>
                  <a:pt x="11965" y="14085"/>
                </a:cubicBezTo>
                <a:cubicBezTo>
                  <a:pt x="12326" y="13768"/>
                  <a:pt x="12695" y="13449"/>
                  <a:pt x="13056" y="13133"/>
                </a:cubicBezTo>
                <a:cubicBezTo>
                  <a:pt x="13163" y="13040"/>
                  <a:pt x="13201" y="13005"/>
                  <a:pt x="13241" y="12832"/>
                </a:cubicBezTo>
                <a:cubicBezTo>
                  <a:pt x="13360" y="12315"/>
                  <a:pt x="13569" y="12154"/>
                  <a:pt x="13888" y="11811"/>
                </a:cubicBezTo>
                <a:cubicBezTo>
                  <a:pt x="13606" y="11527"/>
                  <a:pt x="13590" y="11630"/>
                  <a:pt x="13260" y="11811"/>
                </a:cubicBezTo>
                <a:cubicBezTo>
                  <a:pt x="12987" y="11959"/>
                  <a:pt x="12719" y="12103"/>
                  <a:pt x="12446" y="12252"/>
                </a:cubicBezTo>
                <a:cubicBezTo>
                  <a:pt x="12531" y="11809"/>
                  <a:pt x="12620" y="11373"/>
                  <a:pt x="12705" y="10930"/>
                </a:cubicBezTo>
                <a:close/>
              </a:path>
            </a:pathLst>
          </a:custGeom>
          <a:solidFill>
            <a:srgbClr val="D8D8D8"/>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38" name="Google Shape;738;p13"/>
          <p:cNvSpPr/>
          <p:nvPr/>
        </p:nvSpPr>
        <p:spPr>
          <a:xfrm>
            <a:off x="10535355" y="6068707"/>
            <a:ext cx="1781473" cy="2281538"/>
          </a:xfrm>
          <a:custGeom>
            <a:rect b="b" l="l" r="r" t="t"/>
            <a:pathLst>
              <a:path extrusionOk="0" h="21600" w="21600">
                <a:moveTo>
                  <a:pt x="10800" y="0"/>
                </a:moveTo>
                <a:cubicBezTo>
                  <a:pt x="4835" y="0"/>
                  <a:pt x="0" y="3771"/>
                  <a:pt x="0" y="8422"/>
                </a:cubicBezTo>
                <a:cubicBezTo>
                  <a:pt x="0" y="13075"/>
                  <a:pt x="10800" y="21600"/>
                  <a:pt x="10800" y="21600"/>
                </a:cubicBezTo>
                <a:cubicBezTo>
                  <a:pt x="10800" y="21600"/>
                  <a:pt x="21600" y="13075"/>
                  <a:pt x="21600" y="8422"/>
                </a:cubicBezTo>
                <a:cubicBezTo>
                  <a:pt x="21600" y="3771"/>
                  <a:pt x="16765" y="0"/>
                  <a:pt x="10800" y="0"/>
                </a:cubicBezTo>
                <a:close/>
              </a:path>
            </a:pathLst>
          </a:cu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39" name="Google Shape;739;p13"/>
          <p:cNvSpPr/>
          <p:nvPr/>
        </p:nvSpPr>
        <p:spPr>
          <a:xfrm>
            <a:off x="10763729" y="6296414"/>
            <a:ext cx="1324727" cy="1323829"/>
          </a:xfrm>
          <a:custGeom>
            <a:rect b="b" l="l" r="r" t="t"/>
            <a:pathLst>
              <a:path extrusionOk="0" h="21600" w="21600">
                <a:moveTo>
                  <a:pt x="10793" y="0"/>
                </a:moveTo>
                <a:cubicBezTo>
                  <a:pt x="4826" y="0"/>
                  <a:pt x="0" y="4837"/>
                  <a:pt x="0" y="10800"/>
                </a:cubicBezTo>
                <a:cubicBezTo>
                  <a:pt x="0" y="16763"/>
                  <a:pt x="4826" y="21600"/>
                  <a:pt x="10793" y="21600"/>
                </a:cubicBezTo>
                <a:cubicBezTo>
                  <a:pt x="16758" y="21600"/>
                  <a:pt x="21600" y="16763"/>
                  <a:pt x="21600" y="10800"/>
                </a:cubicBezTo>
                <a:cubicBezTo>
                  <a:pt x="21600" y="4837"/>
                  <a:pt x="16758" y="0"/>
                  <a:pt x="10793" y="0"/>
                </a:cubicBezTo>
                <a:close/>
              </a:path>
            </a:pathLst>
          </a:custGeom>
          <a:solidFill>
            <a:schemeClr val="l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3516" cap="none">
              <a:solidFill>
                <a:srgbClr val="3484C9"/>
              </a:solidFill>
              <a:latin typeface="Lato Light"/>
              <a:ea typeface="Lato Light"/>
              <a:cs typeface="Lato Light"/>
              <a:sym typeface="Lato Light"/>
            </a:endParaRPr>
          </a:p>
        </p:txBody>
      </p:sp>
      <p:sp>
        <p:nvSpPr>
          <p:cNvPr id="740" name="Google Shape;740;p13"/>
          <p:cNvSpPr/>
          <p:nvPr/>
        </p:nvSpPr>
        <p:spPr>
          <a:xfrm>
            <a:off x="14875184" y="2418695"/>
            <a:ext cx="1781473" cy="2281537"/>
          </a:xfrm>
          <a:custGeom>
            <a:rect b="b" l="l" r="r" t="t"/>
            <a:pathLst>
              <a:path extrusionOk="0" h="21600" w="21600">
                <a:moveTo>
                  <a:pt x="10800" y="0"/>
                </a:moveTo>
                <a:cubicBezTo>
                  <a:pt x="4835" y="0"/>
                  <a:pt x="0" y="3771"/>
                  <a:pt x="0" y="8422"/>
                </a:cubicBezTo>
                <a:cubicBezTo>
                  <a:pt x="0" y="13075"/>
                  <a:pt x="10800" y="21600"/>
                  <a:pt x="10800" y="21600"/>
                </a:cubicBezTo>
                <a:cubicBezTo>
                  <a:pt x="10800" y="21600"/>
                  <a:pt x="21600" y="13075"/>
                  <a:pt x="21600" y="8422"/>
                </a:cubicBezTo>
                <a:cubicBezTo>
                  <a:pt x="21600" y="3771"/>
                  <a:pt x="16765" y="0"/>
                  <a:pt x="10800" y="0"/>
                </a:cubicBezTo>
                <a:close/>
              </a:path>
            </a:pathLst>
          </a:cu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41" name="Google Shape;741;p13"/>
          <p:cNvSpPr/>
          <p:nvPr/>
        </p:nvSpPr>
        <p:spPr>
          <a:xfrm>
            <a:off x="15103559" y="2646402"/>
            <a:ext cx="1324727" cy="1323828"/>
          </a:xfrm>
          <a:custGeom>
            <a:rect b="b" l="l" r="r" t="t"/>
            <a:pathLst>
              <a:path extrusionOk="0" h="21600" w="21600">
                <a:moveTo>
                  <a:pt x="10793" y="0"/>
                </a:moveTo>
                <a:cubicBezTo>
                  <a:pt x="4826" y="0"/>
                  <a:pt x="0" y="4837"/>
                  <a:pt x="0" y="10800"/>
                </a:cubicBezTo>
                <a:cubicBezTo>
                  <a:pt x="0" y="16763"/>
                  <a:pt x="4826" y="21600"/>
                  <a:pt x="10793" y="21600"/>
                </a:cubicBezTo>
                <a:cubicBezTo>
                  <a:pt x="16758" y="21600"/>
                  <a:pt x="21600" y="16763"/>
                  <a:pt x="21600" y="10800"/>
                </a:cubicBezTo>
                <a:cubicBezTo>
                  <a:pt x="21600" y="4837"/>
                  <a:pt x="16758" y="0"/>
                  <a:pt x="10793" y="0"/>
                </a:cubicBezTo>
                <a:close/>
              </a:path>
            </a:pathLst>
          </a:custGeom>
          <a:solidFill>
            <a:schemeClr val="l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3516" cap="none">
              <a:solidFill>
                <a:srgbClr val="3484C9"/>
              </a:solidFill>
              <a:latin typeface="Lato Light"/>
              <a:ea typeface="Lato Light"/>
              <a:cs typeface="Lato Light"/>
              <a:sym typeface="Lato Light"/>
            </a:endParaRPr>
          </a:p>
        </p:txBody>
      </p:sp>
      <p:sp>
        <p:nvSpPr>
          <p:cNvPr id="742" name="Google Shape;742;p13"/>
          <p:cNvSpPr/>
          <p:nvPr/>
        </p:nvSpPr>
        <p:spPr>
          <a:xfrm>
            <a:off x="17661248" y="6295646"/>
            <a:ext cx="1781473" cy="2281538"/>
          </a:xfrm>
          <a:custGeom>
            <a:rect b="b" l="l" r="r" t="t"/>
            <a:pathLst>
              <a:path extrusionOk="0" h="21600" w="21600">
                <a:moveTo>
                  <a:pt x="10800" y="0"/>
                </a:moveTo>
                <a:cubicBezTo>
                  <a:pt x="4835" y="0"/>
                  <a:pt x="0" y="3771"/>
                  <a:pt x="0" y="8422"/>
                </a:cubicBezTo>
                <a:cubicBezTo>
                  <a:pt x="0" y="13075"/>
                  <a:pt x="10800" y="21600"/>
                  <a:pt x="10800" y="21600"/>
                </a:cubicBezTo>
                <a:cubicBezTo>
                  <a:pt x="10800" y="21600"/>
                  <a:pt x="21600" y="13075"/>
                  <a:pt x="21600" y="8422"/>
                </a:cubicBezTo>
                <a:cubicBezTo>
                  <a:pt x="21600" y="3771"/>
                  <a:pt x="16765" y="0"/>
                  <a:pt x="10800" y="0"/>
                </a:cubicBezTo>
                <a:close/>
              </a:path>
            </a:pathLst>
          </a:cu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43" name="Google Shape;743;p13"/>
          <p:cNvSpPr/>
          <p:nvPr/>
        </p:nvSpPr>
        <p:spPr>
          <a:xfrm>
            <a:off x="17889623" y="6523353"/>
            <a:ext cx="1324727" cy="1323829"/>
          </a:xfrm>
          <a:custGeom>
            <a:rect b="b" l="l" r="r" t="t"/>
            <a:pathLst>
              <a:path extrusionOk="0" h="21600" w="21600">
                <a:moveTo>
                  <a:pt x="10793" y="0"/>
                </a:moveTo>
                <a:cubicBezTo>
                  <a:pt x="4826" y="0"/>
                  <a:pt x="0" y="4837"/>
                  <a:pt x="0" y="10800"/>
                </a:cubicBezTo>
                <a:cubicBezTo>
                  <a:pt x="0" y="16763"/>
                  <a:pt x="4826" y="21600"/>
                  <a:pt x="10793" y="21600"/>
                </a:cubicBezTo>
                <a:cubicBezTo>
                  <a:pt x="16758" y="21600"/>
                  <a:pt x="21600" y="16763"/>
                  <a:pt x="21600" y="10800"/>
                </a:cubicBezTo>
                <a:cubicBezTo>
                  <a:pt x="21600" y="4837"/>
                  <a:pt x="16758" y="0"/>
                  <a:pt x="10793" y="0"/>
                </a:cubicBezTo>
                <a:close/>
              </a:path>
            </a:pathLst>
          </a:custGeom>
          <a:solidFill>
            <a:schemeClr val="l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3516" cap="none">
              <a:solidFill>
                <a:srgbClr val="3484C9"/>
              </a:solidFill>
              <a:latin typeface="Lato Light"/>
              <a:ea typeface="Lato Light"/>
              <a:cs typeface="Lato Light"/>
              <a:sym typeface="Lato Light"/>
            </a:endParaRPr>
          </a:p>
        </p:txBody>
      </p:sp>
      <p:sp>
        <p:nvSpPr>
          <p:cNvPr id="744" name="Google Shape;744;p13"/>
          <p:cNvSpPr/>
          <p:nvPr/>
        </p:nvSpPr>
        <p:spPr>
          <a:xfrm>
            <a:off x="9320917" y="2920990"/>
            <a:ext cx="1781473" cy="2281538"/>
          </a:xfrm>
          <a:custGeom>
            <a:rect b="b" l="l" r="r" t="t"/>
            <a:pathLst>
              <a:path extrusionOk="0" h="21600" w="21600">
                <a:moveTo>
                  <a:pt x="10800" y="0"/>
                </a:moveTo>
                <a:cubicBezTo>
                  <a:pt x="4835" y="0"/>
                  <a:pt x="0" y="3771"/>
                  <a:pt x="0" y="8422"/>
                </a:cubicBezTo>
                <a:cubicBezTo>
                  <a:pt x="0" y="13075"/>
                  <a:pt x="10800" y="21600"/>
                  <a:pt x="10800" y="21600"/>
                </a:cubicBezTo>
                <a:cubicBezTo>
                  <a:pt x="10800" y="21600"/>
                  <a:pt x="21600" y="13075"/>
                  <a:pt x="21600" y="8422"/>
                </a:cubicBezTo>
                <a:cubicBezTo>
                  <a:pt x="21600" y="3771"/>
                  <a:pt x="16765" y="0"/>
                  <a:pt x="10800" y="0"/>
                </a:cubicBezTo>
                <a:close/>
              </a:path>
            </a:pathLst>
          </a:custGeom>
          <a:solidFill>
            <a:schemeClr val="accent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45" name="Google Shape;745;p13"/>
          <p:cNvSpPr/>
          <p:nvPr/>
        </p:nvSpPr>
        <p:spPr>
          <a:xfrm>
            <a:off x="9549291" y="3148697"/>
            <a:ext cx="1324727" cy="1323829"/>
          </a:xfrm>
          <a:custGeom>
            <a:rect b="b" l="l" r="r" t="t"/>
            <a:pathLst>
              <a:path extrusionOk="0" h="21600" w="21600">
                <a:moveTo>
                  <a:pt x="10793" y="0"/>
                </a:moveTo>
                <a:cubicBezTo>
                  <a:pt x="4826" y="0"/>
                  <a:pt x="0" y="4837"/>
                  <a:pt x="0" y="10800"/>
                </a:cubicBezTo>
                <a:cubicBezTo>
                  <a:pt x="0" y="16763"/>
                  <a:pt x="4826" y="21600"/>
                  <a:pt x="10793" y="21600"/>
                </a:cubicBezTo>
                <a:cubicBezTo>
                  <a:pt x="16758" y="21600"/>
                  <a:pt x="21600" y="16763"/>
                  <a:pt x="21600" y="10800"/>
                </a:cubicBezTo>
                <a:cubicBezTo>
                  <a:pt x="21600" y="4837"/>
                  <a:pt x="16758" y="0"/>
                  <a:pt x="10793" y="0"/>
                </a:cubicBezTo>
                <a:close/>
              </a:path>
            </a:pathLst>
          </a:custGeom>
          <a:solidFill>
            <a:schemeClr val="l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3516" cap="none">
              <a:solidFill>
                <a:srgbClr val="3484C9"/>
              </a:solidFill>
              <a:latin typeface="Lato Light"/>
              <a:ea typeface="Lato Light"/>
              <a:cs typeface="Lato Light"/>
              <a:sym typeface="Lato Light"/>
            </a:endParaRPr>
          </a:p>
        </p:txBody>
      </p:sp>
      <p:sp>
        <p:nvSpPr>
          <p:cNvPr id="746" name="Google Shape;746;p13"/>
          <p:cNvSpPr/>
          <p:nvPr/>
        </p:nvSpPr>
        <p:spPr>
          <a:xfrm>
            <a:off x="16213972" y="3331756"/>
            <a:ext cx="1781475" cy="2281538"/>
          </a:xfrm>
          <a:custGeom>
            <a:rect b="b" l="l" r="r" t="t"/>
            <a:pathLst>
              <a:path extrusionOk="0" h="21600" w="21600">
                <a:moveTo>
                  <a:pt x="10800" y="0"/>
                </a:moveTo>
                <a:cubicBezTo>
                  <a:pt x="4835" y="0"/>
                  <a:pt x="0" y="3771"/>
                  <a:pt x="0" y="8422"/>
                </a:cubicBezTo>
                <a:cubicBezTo>
                  <a:pt x="0" y="13075"/>
                  <a:pt x="10800" y="21600"/>
                  <a:pt x="10800" y="21600"/>
                </a:cubicBezTo>
                <a:cubicBezTo>
                  <a:pt x="10800" y="21600"/>
                  <a:pt x="21600" y="13075"/>
                  <a:pt x="21600" y="8422"/>
                </a:cubicBezTo>
                <a:cubicBezTo>
                  <a:pt x="21600" y="3771"/>
                  <a:pt x="16765" y="0"/>
                  <a:pt x="10800" y="0"/>
                </a:cubicBezTo>
                <a:close/>
              </a:path>
            </a:pathLst>
          </a:custGeom>
          <a:solidFill>
            <a:schemeClr val="accent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47" name="Google Shape;747;p13"/>
          <p:cNvSpPr/>
          <p:nvPr/>
        </p:nvSpPr>
        <p:spPr>
          <a:xfrm>
            <a:off x="16442345" y="3559463"/>
            <a:ext cx="1324729" cy="1323829"/>
          </a:xfrm>
          <a:custGeom>
            <a:rect b="b" l="l" r="r" t="t"/>
            <a:pathLst>
              <a:path extrusionOk="0" h="21600" w="21600">
                <a:moveTo>
                  <a:pt x="10793" y="0"/>
                </a:moveTo>
                <a:cubicBezTo>
                  <a:pt x="4826" y="0"/>
                  <a:pt x="0" y="4837"/>
                  <a:pt x="0" y="10800"/>
                </a:cubicBezTo>
                <a:cubicBezTo>
                  <a:pt x="0" y="16763"/>
                  <a:pt x="4826" y="21600"/>
                  <a:pt x="10793" y="21600"/>
                </a:cubicBezTo>
                <a:cubicBezTo>
                  <a:pt x="16758" y="21600"/>
                  <a:pt x="21600" y="16763"/>
                  <a:pt x="21600" y="10800"/>
                </a:cubicBezTo>
                <a:cubicBezTo>
                  <a:pt x="21600" y="4837"/>
                  <a:pt x="16758" y="0"/>
                  <a:pt x="10793" y="0"/>
                </a:cubicBezTo>
                <a:close/>
              </a:path>
            </a:pathLst>
          </a:custGeom>
          <a:solidFill>
            <a:schemeClr val="l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3516" cap="none">
              <a:solidFill>
                <a:srgbClr val="3484C9"/>
              </a:solidFill>
              <a:latin typeface="Lato Light"/>
              <a:ea typeface="Lato Light"/>
              <a:cs typeface="Lato Light"/>
              <a:sym typeface="Lato Light"/>
            </a:endParaRPr>
          </a:p>
        </p:txBody>
      </p:sp>
      <p:sp>
        <p:nvSpPr>
          <p:cNvPr id="748" name="Google Shape;748;p13"/>
          <p:cNvSpPr/>
          <p:nvPr/>
        </p:nvSpPr>
        <p:spPr>
          <a:xfrm>
            <a:off x="12714533" y="3104048"/>
            <a:ext cx="1781475" cy="2281538"/>
          </a:xfrm>
          <a:custGeom>
            <a:rect b="b" l="l" r="r" t="t"/>
            <a:pathLst>
              <a:path extrusionOk="0" h="21600" w="21600">
                <a:moveTo>
                  <a:pt x="10800" y="0"/>
                </a:moveTo>
                <a:cubicBezTo>
                  <a:pt x="4835" y="0"/>
                  <a:pt x="0" y="3771"/>
                  <a:pt x="0" y="8422"/>
                </a:cubicBezTo>
                <a:cubicBezTo>
                  <a:pt x="0" y="13075"/>
                  <a:pt x="10800" y="21600"/>
                  <a:pt x="10800" y="21600"/>
                </a:cubicBezTo>
                <a:cubicBezTo>
                  <a:pt x="10800" y="21600"/>
                  <a:pt x="21600" y="13075"/>
                  <a:pt x="21600" y="8422"/>
                </a:cubicBezTo>
                <a:cubicBezTo>
                  <a:pt x="21600" y="3771"/>
                  <a:pt x="16765" y="0"/>
                  <a:pt x="10800" y="0"/>
                </a:cubicBezTo>
                <a:close/>
              </a:path>
            </a:pathLst>
          </a:custGeom>
          <a:solidFill>
            <a:schemeClr val="accent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49" name="Google Shape;749;p13"/>
          <p:cNvSpPr/>
          <p:nvPr/>
        </p:nvSpPr>
        <p:spPr>
          <a:xfrm>
            <a:off x="12942907" y="3331755"/>
            <a:ext cx="1324729" cy="1323829"/>
          </a:xfrm>
          <a:custGeom>
            <a:rect b="b" l="l" r="r" t="t"/>
            <a:pathLst>
              <a:path extrusionOk="0" h="21600" w="21600">
                <a:moveTo>
                  <a:pt x="10793" y="0"/>
                </a:moveTo>
                <a:cubicBezTo>
                  <a:pt x="4826" y="0"/>
                  <a:pt x="0" y="4837"/>
                  <a:pt x="0" y="10800"/>
                </a:cubicBezTo>
                <a:cubicBezTo>
                  <a:pt x="0" y="16763"/>
                  <a:pt x="4826" y="21600"/>
                  <a:pt x="10793" y="21600"/>
                </a:cubicBezTo>
                <a:cubicBezTo>
                  <a:pt x="16758" y="21600"/>
                  <a:pt x="21600" y="16763"/>
                  <a:pt x="21600" y="10800"/>
                </a:cubicBezTo>
                <a:cubicBezTo>
                  <a:pt x="21600" y="4837"/>
                  <a:pt x="16758" y="0"/>
                  <a:pt x="10793" y="0"/>
                </a:cubicBezTo>
                <a:close/>
              </a:path>
            </a:pathLst>
          </a:custGeom>
          <a:solidFill>
            <a:schemeClr val="l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3516" cap="none">
              <a:solidFill>
                <a:srgbClr val="3484C9"/>
              </a:solidFill>
              <a:latin typeface="Lato Light"/>
              <a:ea typeface="Lato Light"/>
              <a:cs typeface="Lato Light"/>
              <a:sym typeface="Lato Light"/>
            </a:endParaRPr>
          </a:p>
        </p:txBody>
      </p:sp>
      <p:sp>
        <p:nvSpPr>
          <p:cNvPr id="750" name="Google Shape;750;p13"/>
          <p:cNvSpPr/>
          <p:nvPr/>
        </p:nvSpPr>
        <p:spPr>
          <a:xfrm>
            <a:off x="1621944" y="10760221"/>
            <a:ext cx="365757" cy="365760"/>
          </a:xfrm>
          <a:prstGeom prst="ellipse">
            <a:avLst/>
          </a:pr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51" name="Google Shape;751;p13"/>
          <p:cNvSpPr/>
          <p:nvPr/>
        </p:nvSpPr>
        <p:spPr>
          <a:xfrm>
            <a:off x="6083211" y="10760222"/>
            <a:ext cx="365759" cy="365760"/>
          </a:xfrm>
          <a:prstGeom prst="ellipse">
            <a:avLst/>
          </a:pr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52" name="Google Shape;752;p13"/>
          <p:cNvSpPr/>
          <p:nvPr/>
        </p:nvSpPr>
        <p:spPr>
          <a:xfrm>
            <a:off x="10550305" y="10760222"/>
            <a:ext cx="365759" cy="365760"/>
          </a:xfrm>
          <a:prstGeom prst="ellipse">
            <a:avLst/>
          </a:pr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53" name="Google Shape;753;p13"/>
          <p:cNvSpPr/>
          <p:nvPr/>
        </p:nvSpPr>
        <p:spPr>
          <a:xfrm>
            <a:off x="15006405" y="10760222"/>
            <a:ext cx="365759" cy="365760"/>
          </a:xfrm>
          <a:prstGeom prst="ellipse">
            <a:avLst/>
          </a:prstGeom>
          <a:solidFill>
            <a:schemeClr val="accent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54" name="Google Shape;754;p13"/>
          <p:cNvSpPr/>
          <p:nvPr/>
        </p:nvSpPr>
        <p:spPr>
          <a:xfrm>
            <a:off x="19449969" y="10760222"/>
            <a:ext cx="365759" cy="365760"/>
          </a:xfrm>
          <a:prstGeom prst="ellipse">
            <a:avLst/>
          </a:prstGeom>
          <a:solidFill>
            <a:schemeClr val="accent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55" name="Google Shape;755;p13"/>
          <p:cNvSpPr txBox="1"/>
          <p:nvPr/>
        </p:nvSpPr>
        <p:spPr>
          <a:xfrm>
            <a:off x="2128209" y="10662675"/>
            <a:ext cx="2813721" cy="1841017"/>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756" name="Google Shape;756;p13"/>
          <p:cNvSpPr txBox="1"/>
          <p:nvPr/>
        </p:nvSpPr>
        <p:spPr>
          <a:xfrm>
            <a:off x="6592921" y="10662675"/>
            <a:ext cx="2813721" cy="1841017"/>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757" name="Google Shape;757;p13"/>
          <p:cNvSpPr txBox="1"/>
          <p:nvPr/>
        </p:nvSpPr>
        <p:spPr>
          <a:xfrm>
            <a:off x="11057633" y="10662675"/>
            <a:ext cx="2813721" cy="1841017"/>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758" name="Google Shape;758;p13"/>
          <p:cNvSpPr txBox="1"/>
          <p:nvPr/>
        </p:nvSpPr>
        <p:spPr>
          <a:xfrm>
            <a:off x="15522345" y="10662675"/>
            <a:ext cx="2813721" cy="1841017"/>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759" name="Google Shape;759;p13"/>
          <p:cNvSpPr txBox="1"/>
          <p:nvPr/>
        </p:nvSpPr>
        <p:spPr>
          <a:xfrm>
            <a:off x="19987056" y="10662675"/>
            <a:ext cx="2813721" cy="1841017"/>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760" name="Google Shape;760;p13"/>
          <p:cNvSpPr txBox="1"/>
          <p:nvPr/>
        </p:nvSpPr>
        <p:spPr>
          <a:xfrm>
            <a:off x="9797800" y="612372"/>
            <a:ext cx="478207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WORLDMAP</a:t>
            </a:r>
            <a:endParaRPr/>
          </a:p>
        </p:txBody>
      </p:sp>
      <p:sp>
        <p:nvSpPr>
          <p:cNvPr id="761" name="Google Shape;761;p13"/>
          <p:cNvSpPr txBox="1"/>
          <p:nvPr/>
        </p:nvSpPr>
        <p:spPr>
          <a:xfrm>
            <a:off x="10195329" y="1575186"/>
            <a:ext cx="39869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a:t>
            </a:r>
            <a:endParaRPr/>
          </a:p>
        </p:txBody>
      </p:sp>
      <p:sp>
        <p:nvSpPr>
          <p:cNvPr id="762" name="Google Shape;762;p13"/>
          <p:cNvSpPr txBox="1"/>
          <p:nvPr/>
        </p:nvSpPr>
        <p:spPr>
          <a:xfrm>
            <a:off x="4842304" y="6203178"/>
            <a:ext cx="2096862" cy="156966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YOUR TITLE HERE</a:t>
            </a:r>
            <a:endParaRPr/>
          </a:p>
        </p:txBody>
      </p:sp>
      <p:sp>
        <p:nvSpPr>
          <p:cNvPr id="763" name="Google Shape;763;p13"/>
          <p:cNvSpPr txBox="1"/>
          <p:nvPr/>
        </p:nvSpPr>
        <p:spPr>
          <a:xfrm>
            <a:off x="9730591" y="3515312"/>
            <a:ext cx="962123"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15%</a:t>
            </a:r>
            <a:endParaRPr/>
          </a:p>
        </p:txBody>
      </p:sp>
      <p:sp>
        <p:nvSpPr>
          <p:cNvPr id="764" name="Google Shape;764;p13"/>
          <p:cNvSpPr txBox="1"/>
          <p:nvPr/>
        </p:nvSpPr>
        <p:spPr>
          <a:xfrm>
            <a:off x="10892376" y="6656036"/>
            <a:ext cx="1056701"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35%</a:t>
            </a:r>
            <a:endParaRPr/>
          </a:p>
        </p:txBody>
      </p:sp>
      <p:sp>
        <p:nvSpPr>
          <p:cNvPr id="765" name="Google Shape;765;p13"/>
          <p:cNvSpPr txBox="1"/>
          <p:nvPr/>
        </p:nvSpPr>
        <p:spPr>
          <a:xfrm>
            <a:off x="13079506" y="3707025"/>
            <a:ext cx="1043877"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20%</a:t>
            </a:r>
            <a:endParaRPr/>
          </a:p>
        </p:txBody>
      </p:sp>
      <p:sp>
        <p:nvSpPr>
          <p:cNvPr id="766" name="Google Shape;766;p13"/>
          <p:cNvSpPr txBox="1"/>
          <p:nvPr/>
        </p:nvSpPr>
        <p:spPr>
          <a:xfrm>
            <a:off x="15266708" y="2995146"/>
            <a:ext cx="1027845"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57%</a:t>
            </a:r>
            <a:endParaRPr/>
          </a:p>
        </p:txBody>
      </p:sp>
      <p:sp>
        <p:nvSpPr>
          <p:cNvPr id="767" name="Google Shape;767;p13"/>
          <p:cNvSpPr txBox="1"/>
          <p:nvPr/>
        </p:nvSpPr>
        <p:spPr>
          <a:xfrm>
            <a:off x="16623647" y="3909418"/>
            <a:ext cx="962123"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81%</a:t>
            </a:r>
            <a:endParaRPr/>
          </a:p>
        </p:txBody>
      </p:sp>
      <p:sp>
        <p:nvSpPr>
          <p:cNvPr id="768" name="Google Shape;768;p13"/>
          <p:cNvSpPr txBox="1"/>
          <p:nvPr/>
        </p:nvSpPr>
        <p:spPr>
          <a:xfrm>
            <a:off x="18002230" y="6892879"/>
            <a:ext cx="1069525"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68%</a:t>
            </a:r>
            <a:endParaRPr/>
          </a:p>
        </p:txBody>
      </p:sp>
      <p:pic>
        <p:nvPicPr>
          <p:cNvPr id="769" name="Google Shape;769;p13"/>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14"/>
          <p:cNvSpPr/>
          <p:nvPr/>
        </p:nvSpPr>
        <p:spPr>
          <a:xfrm>
            <a:off x="2556871" y="2597198"/>
            <a:ext cx="8571151" cy="5097413"/>
          </a:xfrm>
          <a:custGeom>
            <a:rect b="b" l="l" r="r" t="t"/>
            <a:pathLst>
              <a:path extrusionOk="0" h="21465" w="21446">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75" name="Google Shape;775;p14"/>
          <p:cNvSpPr/>
          <p:nvPr/>
        </p:nvSpPr>
        <p:spPr>
          <a:xfrm>
            <a:off x="6146048" y="7307017"/>
            <a:ext cx="3016088" cy="4914745"/>
          </a:xfrm>
          <a:custGeom>
            <a:rect b="b" l="l" r="r" t="t"/>
            <a:pathLst>
              <a:path extrusionOk="0" h="21346" w="21156">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76" name="Google Shape;776;p14"/>
          <p:cNvSpPr/>
          <p:nvPr/>
        </p:nvSpPr>
        <p:spPr>
          <a:xfrm>
            <a:off x="10231713" y="5174708"/>
            <a:ext cx="4421498" cy="5216279"/>
          </a:xfrm>
          <a:custGeom>
            <a:rect b="b" l="l" r="r" t="t"/>
            <a:pathLst>
              <a:path extrusionOk="0" h="21436" w="21494">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77" name="Google Shape;777;p14"/>
          <p:cNvSpPr/>
          <p:nvPr/>
        </p:nvSpPr>
        <p:spPr>
          <a:xfrm>
            <a:off x="12836982" y="2707241"/>
            <a:ext cx="7872522" cy="6215595"/>
          </a:xfrm>
          <a:custGeom>
            <a:rect b="b" l="l" r="r" t="t"/>
            <a:pathLst>
              <a:path extrusionOk="0" h="21535" w="21591">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78" name="Google Shape;778;p14"/>
          <p:cNvSpPr/>
          <p:nvPr/>
        </p:nvSpPr>
        <p:spPr>
          <a:xfrm>
            <a:off x="18385491" y="8400097"/>
            <a:ext cx="3609987" cy="3174618"/>
          </a:xfrm>
          <a:custGeom>
            <a:rect b="b" l="l" r="r" t="t"/>
            <a:pathLst>
              <a:path extrusionOk="0" h="2421134" w="2753170">
                <a:moveTo>
                  <a:pt x="1347398" y="2119053"/>
                </a:moveTo>
                <a:cubicBezTo>
                  <a:pt x="1325944" y="2116600"/>
                  <a:pt x="1258054" y="2303202"/>
                  <a:pt x="1182306" y="2266522"/>
                </a:cubicBezTo>
                <a:cubicBezTo>
                  <a:pt x="1148260" y="2250101"/>
                  <a:pt x="1173946" y="2181964"/>
                  <a:pt x="1178276" y="2156587"/>
                </a:cubicBezTo>
                <a:cubicBezTo>
                  <a:pt x="1190062" y="2089090"/>
                  <a:pt x="1259362" y="2136647"/>
                  <a:pt x="1305598" y="2131102"/>
                </a:cubicBezTo>
                <a:cubicBezTo>
                  <a:pt x="1292602" y="2132701"/>
                  <a:pt x="1320304" y="2129396"/>
                  <a:pt x="1305598" y="2131102"/>
                </a:cubicBezTo>
                <a:cubicBezTo>
                  <a:pt x="1319094" y="2125557"/>
                  <a:pt x="1332994" y="2121505"/>
                  <a:pt x="1347398" y="2119053"/>
                </a:cubicBezTo>
                <a:close/>
                <a:moveTo>
                  <a:pt x="2585612" y="1698070"/>
                </a:moveTo>
                <a:cubicBezTo>
                  <a:pt x="2594218" y="1697080"/>
                  <a:pt x="2592450" y="1700032"/>
                  <a:pt x="2592344" y="1706870"/>
                </a:cubicBezTo>
                <a:cubicBezTo>
                  <a:pt x="2592174" y="1716039"/>
                  <a:pt x="2593034" y="1723732"/>
                  <a:pt x="2601456" y="1728938"/>
                </a:cubicBezTo>
                <a:cubicBezTo>
                  <a:pt x="2616270" y="1738087"/>
                  <a:pt x="2632434" y="1740943"/>
                  <a:pt x="2632204" y="1762098"/>
                </a:cubicBezTo>
                <a:cubicBezTo>
                  <a:pt x="2631974" y="1781756"/>
                  <a:pt x="2621616" y="1798016"/>
                  <a:pt x="2613888" y="1815305"/>
                </a:cubicBezTo>
                <a:cubicBezTo>
                  <a:pt x="2610430" y="1823056"/>
                  <a:pt x="2607894" y="1831545"/>
                  <a:pt x="2612780" y="1839296"/>
                </a:cubicBezTo>
                <a:cubicBezTo>
                  <a:pt x="2617268" y="1846386"/>
                  <a:pt x="2625888" y="1848795"/>
                  <a:pt x="2631882" y="1841996"/>
                </a:cubicBezTo>
                <a:cubicBezTo>
                  <a:pt x="2621954" y="1853243"/>
                  <a:pt x="2636000" y="1837392"/>
                  <a:pt x="2631882" y="1841996"/>
                </a:cubicBezTo>
                <a:cubicBezTo>
                  <a:pt x="2636830" y="1836440"/>
                  <a:pt x="2642422" y="1826300"/>
                  <a:pt x="2641700" y="1818607"/>
                </a:cubicBezTo>
                <a:cubicBezTo>
                  <a:pt x="2652672" y="1815344"/>
                  <a:pt x="2650306" y="1835527"/>
                  <a:pt x="2649368" y="1841646"/>
                </a:cubicBezTo>
                <a:cubicBezTo>
                  <a:pt x="2647616" y="1853263"/>
                  <a:pt x="2641578" y="1862859"/>
                  <a:pt x="2638782" y="1874009"/>
                </a:cubicBezTo>
                <a:cubicBezTo>
                  <a:pt x="2635830" y="1885937"/>
                  <a:pt x="2646402" y="1893765"/>
                  <a:pt x="2655762" y="1898564"/>
                </a:cubicBezTo>
                <a:cubicBezTo>
                  <a:pt x="2674924" y="1908393"/>
                  <a:pt x="2690014" y="1905809"/>
                  <a:pt x="2707884" y="1895261"/>
                </a:cubicBezTo>
                <a:cubicBezTo>
                  <a:pt x="2722482" y="1886656"/>
                  <a:pt x="2738402" y="1877506"/>
                  <a:pt x="2753170" y="1891240"/>
                </a:cubicBezTo>
                <a:cubicBezTo>
                  <a:pt x="2741860" y="1898700"/>
                  <a:pt x="2734362" y="1910782"/>
                  <a:pt x="2726110" y="1921195"/>
                </a:cubicBezTo>
                <a:cubicBezTo>
                  <a:pt x="2717212" y="1932462"/>
                  <a:pt x="2706378" y="1942330"/>
                  <a:pt x="2694792" y="1950741"/>
                </a:cubicBezTo>
                <a:cubicBezTo>
                  <a:pt x="2672326" y="1967059"/>
                  <a:pt x="2646050" y="1972207"/>
                  <a:pt x="2621202" y="1983512"/>
                </a:cubicBezTo>
                <a:cubicBezTo>
                  <a:pt x="2616760" y="1985513"/>
                  <a:pt x="2610798" y="1987650"/>
                  <a:pt x="2609430" y="1993031"/>
                </a:cubicBezTo>
                <a:cubicBezTo>
                  <a:pt x="2608064" y="1998393"/>
                  <a:pt x="2610738" y="2003910"/>
                  <a:pt x="2606712" y="2008630"/>
                </a:cubicBezTo>
                <a:cubicBezTo>
                  <a:pt x="2599550" y="2017003"/>
                  <a:pt x="2586826" y="2022422"/>
                  <a:pt x="2578544" y="2030231"/>
                </a:cubicBezTo>
                <a:cubicBezTo>
                  <a:pt x="2569124" y="2039109"/>
                  <a:pt x="2560242" y="2048608"/>
                  <a:pt x="2549778" y="2056262"/>
                </a:cubicBezTo>
                <a:cubicBezTo>
                  <a:pt x="2537792" y="2064984"/>
                  <a:pt x="2523792" y="2071026"/>
                  <a:pt x="2511192" y="2078874"/>
                </a:cubicBezTo>
                <a:cubicBezTo>
                  <a:pt x="2492306" y="2090665"/>
                  <a:pt x="2473298" y="2104049"/>
                  <a:pt x="2452860" y="2113102"/>
                </a:cubicBezTo>
                <a:cubicBezTo>
                  <a:pt x="2444824" y="2116676"/>
                  <a:pt x="2426998" y="2112480"/>
                  <a:pt x="2424018" y="2102301"/>
                </a:cubicBezTo>
                <a:lnTo>
                  <a:pt x="2427332" y="2095701"/>
                </a:lnTo>
                <a:lnTo>
                  <a:pt x="2410418" y="2110533"/>
                </a:lnTo>
                <a:cubicBezTo>
                  <a:pt x="2405840" y="2115461"/>
                  <a:pt x="2402320" y="2121124"/>
                  <a:pt x="2399808" y="2129825"/>
                </a:cubicBezTo>
                <a:cubicBezTo>
                  <a:pt x="2398122" y="2135653"/>
                  <a:pt x="2396248" y="2136866"/>
                  <a:pt x="2391736" y="2140021"/>
                </a:cubicBezTo>
                <a:cubicBezTo>
                  <a:pt x="2376462" y="2150665"/>
                  <a:pt x="2361272" y="2161309"/>
                  <a:pt x="2346026" y="2171970"/>
                </a:cubicBezTo>
                <a:cubicBezTo>
                  <a:pt x="2315154" y="2193508"/>
                  <a:pt x="2284308" y="2215079"/>
                  <a:pt x="2253464" y="2236650"/>
                </a:cubicBezTo>
                <a:cubicBezTo>
                  <a:pt x="2253682" y="2236500"/>
                  <a:pt x="2261344" y="2246115"/>
                  <a:pt x="2262188" y="2247111"/>
                </a:cubicBezTo>
                <a:cubicBezTo>
                  <a:pt x="2265558" y="2251147"/>
                  <a:pt x="2254714" y="2255829"/>
                  <a:pt x="2252458" y="2256842"/>
                </a:cubicBezTo>
                <a:cubicBezTo>
                  <a:pt x="2245446" y="2259964"/>
                  <a:pt x="2238028" y="2259848"/>
                  <a:pt x="2230446" y="2260446"/>
                </a:cubicBezTo>
                <a:cubicBezTo>
                  <a:pt x="2219250" y="2261409"/>
                  <a:pt x="2209004" y="2265012"/>
                  <a:pt x="2198432" y="2268583"/>
                </a:cubicBezTo>
                <a:cubicBezTo>
                  <a:pt x="2181556" y="2274312"/>
                  <a:pt x="2160086" y="2277052"/>
                  <a:pt x="2146092" y="2288792"/>
                </a:cubicBezTo>
                <a:cubicBezTo>
                  <a:pt x="2129894" y="2302409"/>
                  <a:pt x="2116796" y="2319712"/>
                  <a:pt x="2100436" y="2333395"/>
                </a:cubicBezTo>
                <a:cubicBezTo>
                  <a:pt x="2063502" y="2364249"/>
                  <a:pt x="2022440" y="2387115"/>
                  <a:pt x="1980698" y="2410496"/>
                </a:cubicBezTo>
                <a:cubicBezTo>
                  <a:pt x="1961892" y="2421007"/>
                  <a:pt x="1939498" y="2424179"/>
                  <a:pt x="1918410" y="2417985"/>
                </a:cubicBezTo>
                <a:cubicBezTo>
                  <a:pt x="1909414" y="2415345"/>
                  <a:pt x="1901424" y="2410330"/>
                  <a:pt x="1893842" y="2404900"/>
                </a:cubicBezTo>
                <a:cubicBezTo>
                  <a:pt x="1892566" y="2402342"/>
                  <a:pt x="1893842" y="2396181"/>
                  <a:pt x="1893842" y="2393226"/>
                </a:cubicBezTo>
                <a:cubicBezTo>
                  <a:pt x="1874846" y="2396563"/>
                  <a:pt x="1859764" y="2396414"/>
                  <a:pt x="1840386" y="2395185"/>
                </a:cubicBezTo>
                <a:cubicBezTo>
                  <a:pt x="1841066" y="2395218"/>
                  <a:pt x="1849818" y="2380257"/>
                  <a:pt x="1853514" y="2378712"/>
                </a:cubicBezTo>
                <a:cubicBezTo>
                  <a:pt x="1866122" y="2373448"/>
                  <a:pt x="1871530" y="2366756"/>
                  <a:pt x="1880690" y="2357191"/>
                </a:cubicBezTo>
                <a:cubicBezTo>
                  <a:pt x="1891044" y="2346381"/>
                  <a:pt x="1906370" y="2340635"/>
                  <a:pt x="1919008" y="2332997"/>
                </a:cubicBezTo>
                <a:cubicBezTo>
                  <a:pt x="1934688" y="2323481"/>
                  <a:pt x="1950368" y="2314049"/>
                  <a:pt x="1966130" y="2304650"/>
                </a:cubicBezTo>
                <a:cubicBezTo>
                  <a:pt x="1978822" y="2297111"/>
                  <a:pt x="1991486" y="2289722"/>
                  <a:pt x="2003688" y="2281419"/>
                </a:cubicBezTo>
                <a:cubicBezTo>
                  <a:pt x="2016652" y="2272635"/>
                  <a:pt x="2032332" y="2270476"/>
                  <a:pt x="2046790" y="2265295"/>
                </a:cubicBezTo>
                <a:cubicBezTo>
                  <a:pt x="2080814" y="2253139"/>
                  <a:pt x="2113806" y="2236617"/>
                  <a:pt x="2146960" y="2222269"/>
                </a:cubicBezTo>
                <a:cubicBezTo>
                  <a:pt x="2158918" y="2217105"/>
                  <a:pt x="2170414" y="2211143"/>
                  <a:pt x="2181692" y="2204617"/>
                </a:cubicBezTo>
                <a:cubicBezTo>
                  <a:pt x="2190822" y="2199337"/>
                  <a:pt x="2202644" y="2197161"/>
                  <a:pt x="2211070" y="2191316"/>
                </a:cubicBezTo>
                <a:cubicBezTo>
                  <a:pt x="2215934" y="2187928"/>
                  <a:pt x="2220852" y="2183063"/>
                  <a:pt x="2225336" y="2179808"/>
                </a:cubicBezTo>
                <a:cubicBezTo>
                  <a:pt x="2235582" y="2172435"/>
                  <a:pt x="2241044" y="2159848"/>
                  <a:pt x="2250202" y="2151429"/>
                </a:cubicBezTo>
                <a:cubicBezTo>
                  <a:pt x="2259470" y="2142844"/>
                  <a:pt x="2272242" y="2137713"/>
                  <a:pt x="2284118" y="2133810"/>
                </a:cubicBezTo>
                <a:cubicBezTo>
                  <a:pt x="2295912" y="2129924"/>
                  <a:pt x="2303794" y="2121472"/>
                  <a:pt x="2313332" y="2113468"/>
                </a:cubicBezTo>
                <a:cubicBezTo>
                  <a:pt x="2322110" y="2106062"/>
                  <a:pt x="2323008" y="2093923"/>
                  <a:pt x="2333198" y="2087098"/>
                </a:cubicBezTo>
                <a:cubicBezTo>
                  <a:pt x="2346460" y="2078214"/>
                  <a:pt x="2362468" y="2072402"/>
                  <a:pt x="2376870" y="2065494"/>
                </a:cubicBezTo>
                <a:cubicBezTo>
                  <a:pt x="2373310" y="2080423"/>
                  <a:pt x="2369724" y="2095335"/>
                  <a:pt x="2366136" y="2110263"/>
                </a:cubicBezTo>
                <a:cubicBezTo>
                  <a:pt x="2377686" y="2105265"/>
                  <a:pt x="2389182" y="2100250"/>
                  <a:pt x="2400704" y="2095268"/>
                </a:cubicBezTo>
                <a:cubicBezTo>
                  <a:pt x="2407688" y="2092221"/>
                  <a:pt x="2411376" y="2089925"/>
                  <a:pt x="2414812" y="2089587"/>
                </a:cubicBezTo>
                <a:lnTo>
                  <a:pt x="2427364" y="2095637"/>
                </a:lnTo>
                <a:lnTo>
                  <a:pt x="2428222" y="2093929"/>
                </a:lnTo>
                <a:cubicBezTo>
                  <a:pt x="2437612" y="2084672"/>
                  <a:pt x="2459300" y="2073760"/>
                  <a:pt x="2463864" y="2070190"/>
                </a:cubicBezTo>
                <a:cubicBezTo>
                  <a:pt x="2475756" y="2060905"/>
                  <a:pt x="2496256" y="2050531"/>
                  <a:pt x="2496670" y="2033029"/>
                </a:cubicBezTo>
                <a:cubicBezTo>
                  <a:pt x="2497224" y="2012379"/>
                  <a:pt x="2457840" y="2003288"/>
                  <a:pt x="2461834" y="1983746"/>
                </a:cubicBezTo>
                <a:cubicBezTo>
                  <a:pt x="2465016" y="1968516"/>
                  <a:pt x="2494458" y="1968069"/>
                  <a:pt x="2505322" y="1962280"/>
                </a:cubicBezTo>
                <a:cubicBezTo>
                  <a:pt x="2523840" y="1952392"/>
                  <a:pt x="2534058" y="1937260"/>
                  <a:pt x="2548440" y="1922652"/>
                </a:cubicBezTo>
                <a:cubicBezTo>
                  <a:pt x="2584552" y="1885898"/>
                  <a:pt x="2586242" y="1840811"/>
                  <a:pt x="2579466" y="1792421"/>
                </a:cubicBezTo>
                <a:cubicBezTo>
                  <a:pt x="2577054" y="1775307"/>
                  <a:pt x="2567480" y="1749063"/>
                  <a:pt x="2579958" y="1735271"/>
                </a:cubicBezTo>
                <a:cubicBezTo>
                  <a:pt x="2586428" y="1728083"/>
                  <a:pt x="2581002" y="1711066"/>
                  <a:pt x="2579880" y="1702499"/>
                </a:cubicBezTo>
                <a:cubicBezTo>
                  <a:pt x="2579250" y="1697604"/>
                  <a:pt x="2578544" y="1698925"/>
                  <a:pt x="2585612" y="1698070"/>
                </a:cubicBezTo>
                <a:close/>
                <a:moveTo>
                  <a:pt x="37272" y="1289457"/>
                </a:moveTo>
                <a:lnTo>
                  <a:pt x="37318" y="1289544"/>
                </a:lnTo>
                <a:lnTo>
                  <a:pt x="37358" y="1289712"/>
                </a:lnTo>
                <a:close/>
                <a:moveTo>
                  <a:pt x="33706" y="1282756"/>
                </a:moveTo>
                <a:cubicBezTo>
                  <a:pt x="34612" y="1282996"/>
                  <a:pt x="35512" y="1284635"/>
                  <a:pt x="36448" y="1287017"/>
                </a:cubicBezTo>
                <a:lnTo>
                  <a:pt x="37272" y="1289457"/>
                </a:lnTo>
                <a:close/>
                <a:moveTo>
                  <a:pt x="1922426" y="1234649"/>
                </a:moveTo>
                <a:cubicBezTo>
                  <a:pt x="1922700" y="1235179"/>
                  <a:pt x="1927818" y="1245516"/>
                  <a:pt x="1924268" y="1238398"/>
                </a:cubicBezTo>
                <a:cubicBezTo>
                  <a:pt x="1922782" y="1235386"/>
                  <a:pt x="1922336" y="1234473"/>
                  <a:pt x="1922426" y="1234649"/>
                </a:cubicBezTo>
                <a:close/>
                <a:moveTo>
                  <a:pt x="113264" y="1085277"/>
                </a:moveTo>
                <a:lnTo>
                  <a:pt x="120332" y="1085277"/>
                </a:lnTo>
                <a:lnTo>
                  <a:pt x="113746" y="1089948"/>
                </a:lnTo>
                <a:lnTo>
                  <a:pt x="113432" y="1088303"/>
                </a:lnTo>
                <a:close/>
                <a:moveTo>
                  <a:pt x="112912" y="1078948"/>
                </a:moveTo>
                <a:lnTo>
                  <a:pt x="113264" y="1085277"/>
                </a:lnTo>
                <a:lnTo>
                  <a:pt x="112676" y="1085277"/>
                </a:lnTo>
                <a:cubicBezTo>
                  <a:pt x="112902" y="1079253"/>
                  <a:pt x="112884" y="1077793"/>
                  <a:pt x="112912" y="1078948"/>
                </a:cubicBezTo>
                <a:close/>
                <a:moveTo>
                  <a:pt x="1587312" y="477454"/>
                </a:moveTo>
                <a:cubicBezTo>
                  <a:pt x="1592948" y="480801"/>
                  <a:pt x="1597822" y="497521"/>
                  <a:pt x="1604054" y="535068"/>
                </a:cubicBezTo>
                <a:cubicBezTo>
                  <a:pt x="1610198" y="572708"/>
                  <a:pt x="1613926" y="610775"/>
                  <a:pt x="1620070" y="648309"/>
                </a:cubicBezTo>
                <a:cubicBezTo>
                  <a:pt x="1627120" y="691387"/>
                  <a:pt x="1639208" y="656732"/>
                  <a:pt x="1662476" y="658652"/>
                </a:cubicBezTo>
                <a:cubicBezTo>
                  <a:pt x="1719186" y="663023"/>
                  <a:pt x="1682622" y="893237"/>
                  <a:pt x="1710826" y="929811"/>
                </a:cubicBezTo>
                <a:cubicBezTo>
                  <a:pt x="1725632" y="949111"/>
                  <a:pt x="1816590" y="967558"/>
                  <a:pt x="1804302" y="1004026"/>
                </a:cubicBezTo>
                <a:cubicBezTo>
                  <a:pt x="1798458" y="1020980"/>
                  <a:pt x="1838044" y="1108523"/>
                  <a:pt x="1835526" y="1111189"/>
                </a:cubicBezTo>
                <a:cubicBezTo>
                  <a:pt x="1837038" y="1104897"/>
                  <a:pt x="1838448" y="1098606"/>
                  <a:pt x="1839958" y="1092315"/>
                </a:cubicBezTo>
                <a:cubicBezTo>
                  <a:pt x="1884480" y="1090609"/>
                  <a:pt x="1865442" y="1148082"/>
                  <a:pt x="1871184" y="1171008"/>
                </a:cubicBezTo>
                <a:cubicBezTo>
                  <a:pt x="1878940" y="1201824"/>
                  <a:pt x="1911374" y="1212273"/>
                  <a:pt x="1924268" y="1238398"/>
                </a:cubicBezTo>
                <a:cubicBezTo>
                  <a:pt x="1943104" y="1276465"/>
                  <a:pt x="1946126" y="1333938"/>
                  <a:pt x="1920440" y="1370085"/>
                </a:cubicBezTo>
                <a:cubicBezTo>
                  <a:pt x="1911778" y="1382348"/>
                  <a:pt x="1924066" y="1429478"/>
                  <a:pt x="1922354" y="1446219"/>
                </a:cubicBezTo>
                <a:cubicBezTo>
                  <a:pt x="1917218" y="1494629"/>
                  <a:pt x="1851140" y="1523845"/>
                  <a:pt x="1844088" y="1572255"/>
                </a:cubicBezTo>
                <a:cubicBezTo>
                  <a:pt x="1838650" y="1609789"/>
                  <a:pt x="1788084" y="1660971"/>
                  <a:pt x="1756858" y="1679845"/>
                </a:cubicBezTo>
                <a:cubicBezTo>
                  <a:pt x="1662576" y="1737105"/>
                  <a:pt x="1601838" y="1848640"/>
                  <a:pt x="1532940" y="1931491"/>
                </a:cubicBezTo>
                <a:cubicBezTo>
                  <a:pt x="1501614" y="1969131"/>
                  <a:pt x="1450948" y="1957722"/>
                  <a:pt x="1407634" y="1976275"/>
                </a:cubicBezTo>
                <a:cubicBezTo>
                  <a:pt x="1391518" y="1983207"/>
                  <a:pt x="1328664" y="2029804"/>
                  <a:pt x="1315570" y="2028524"/>
                </a:cubicBezTo>
                <a:cubicBezTo>
                  <a:pt x="1287366" y="2026072"/>
                  <a:pt x="1292502" y="1982033"/>
                  <a:pt x="1289884" y="1971584"/>
                </a:cubicBezTo>
                <a:cubicBezTo>
                  <a:pt x="1287970" y="1963907"/>
                  <a:pt x="1208092" y="2014982"/>
                  <a:pt x="1197012" y="2013063"/>
                </a:cubicBezTo>
                <a:cubicBezTo>
                  <a:pt x="1168304" y="2008051"/>
                  <a:pt x="1111898" y="1985126"/>
                  <a:pt x="1087320" y="1968065"/>
                </a:cubicBezTo>
                <a:cubicBezTo>
                  <a:pt x="1050654" y="1942474"/>
                  <a:pt x="1100414" y="1891078"/>
                  <a:pt x="1091450" y="1857277"/>
                </a:cubicBezTo>
                <a:cubicBezTo>
                  <a:pt x="1085708" y="1834991"/>
                  <a:pt x="1044006" y="1842242"/>
                  <a:pt x="1043100" y="1835844"/>
                </a:cubicBezTo>
                <a:cubicBezTo>
                  <a:pt x="1041892" y="1827420"/>
                  <a:pt x="1101522" y="1776771"/>
                  <a:pt x="1068182" y="1761950"/>
                </a:cubicBezTo>
                <a:cubicBezTo>
                  <a:pt x="1072814" y="1763976"/>
                  <a:pt x="1009658" y="1820063"/>
                  <a:pt x="986490" y="1818463"/>
                </a:cubicBezTo>
                <a:cubicBezTo>
                  <a:pt x="1004218" y="1792659"/>
                  <a:pt x="1032020" y="1776238"/>
                  <a:pt x="1052670" y="1746595"/>
                </a:cubicBezTo>
                <a:cubicBezTo>
                  <a:pt x="1068684" y="1723776"/>
                  <a:pt x="1075030" y="1699145"/>
                  <a:pt x="1087018" y="1678672"/>
                </a:cubicBezTo>
                <a:cubicBezTo>
                  <a:pt x="1055792" y="1732413"/>
                  <a:pt x="981556" y="1760564"/>
                  <a:pt x="936228" y="1801509"/>
                </a:cubicBezTo>
                <a:cubicBezTo>
                  <a:pt x="934818" y="1781143"/>
                  <a:pt x="944186" y="1723776"/>
                  <a:pt x="928270" y="1704903"/>
                </a:cubicBezTo>
                <a:cubicBezTo>
                  <a:pt x="916988" y="1691361"/>
                  <a:pt x="921824" y="1658306"/>
                  <a:pt x="910744" y="1653401"/>
                </a:cubicBezTo>
                <a:cubicBezTo>
                  <a:pt x="848494" y="1625784"/>
                  <a:pt x="789970" y="1612028"/>
                  <a:pt x="722684" y="1615654"/>
                </a:cubicBezTo>
                <a:cubicBezTo>
                  <a:pt x="637670" y="1620026"/>
                  <a:pt x="552454" y="1669182"/>
                  <a:pt x="469252" y="1683897"/>
                </a:cubicBezTo>
                <a:cubicBezTo>
                  <a:pt x="427552" y="1691361"/>
                  <a:pt x="423320" y="1740411"/>
                  <a:pt x="377590" y="1742117"/>
                </a:cubicBezTo>
                <a:cubicBezTo>
                  <a:pt x="338608" y="1743716"/>
                  <a:pt x="299224" y="1737531"/>
                  <a:pt x="260142" y="1739238"/>
                </a:cubicBezTo>
                <a:cubicBezTo>
                  <a:pt x="196986" y="1741903"/>
                  <a:pt x="144708" y="1800017"/>
                  <a:pt x="77320" y="1807267"/>
                </a:cubicBezTo>
                <a:cubicBezTo>
                  <a:pt x="51534" y="1810040"/>
                  <a:pt x="-7392" y="1762909"/>
                  <a:pt x="768" y="1735612"/>
                </a:cubicBezTo>
                <a:cubicBezTo>
                  <a:pt x="5702" y="1719405"/>
                  <a:pt x="33706" y="1725269"/>
                  <a:pt x="46196" y="1700851"/>
                </a:cubicBezTo>
                <a:cubicBezTo>
                  <a:pt x="72788" y="1649349"/>
                  <a:pt x="75306" y="1615227"/>
                  <a:pt x="64528" y="1561059"/>
                </a:cubicBezTo>
                <a:cubicBezTo>
                  <a:pt x="56570" y="1521606"/>
                  <a:pt x="78226" y="1487271"/>
                  <a:pt x="64528" y="1446539"/>
                </a:cubicBezTo>
                <a:cubicBezTo>
                  <a:pt x="58786" y="1429665"/>
                  <a:pt x="49418" y="1347294"/>
                  <a:pt x="41270" y="1306173"/>
                </a:cubicBezTo>
                <a:lnTo>
                  <a:pt x="37358" y="1289712"/>
                </a:lnTo>
                <a:lnTo>
                  <a:pt x="39396" y="1295738"/>
                </a:lnTo>
                <a:cubicBezTo>
                  <a:pt x="41486" y="1302162"/>
                  <a:pt x="43878" y="1308933"/>
                  <a:pt x="46900" y="1310799"/>
                </a:cubicBezTo>
                <a:cubicBezTo>
                  <a:pt x="55362" y="1316024"/>
                  <a:pt x="51836" y="1286168"/>
                  <a:pt x="51736" y="1286594"/>
                </a:cubicBezTo>
                <a:cubicBezTo>
                  <a:pt x="54052" y="1275292"/>
                  <a:pt x="70470" y="1336710"/>
                  <a:pt x="82658" y="1322102"/>
                </a:cubicBezTo>
                <a:cubicBezTo>
                  <a:pt x="116402" y="1281476"/>
                  <a:pt x="36424" y="1225922"/>
                  <a:pt x="86286" y="1174207"/>
                </a:cubicBezTo>
                <a:cubicBezTo>
                  <a:pt x="98374" y="1161651"/>
                  <a:pt x="93858" y="1117906"/>
                  <a:pt x="104062" y="1096818"/>
                </a:cubicBezTo>
                <a:lnTo>
                  <a:pt x="113746" y="1089948"/>
                </a:lnTo>
                <a:lnTo>
                  <a:pt x="115990" y="1101637"/>
                </a:lnTo>
                <a:cubicBezTo>
                  <a:pt x="117378" y="1105444"/>
                  <a:pt x="119400" y="1107963"/>
                  <a:pt x="122346" y="1107243"/>
                </a:cubicBezTo>
                <a:cubicBezTo>
                  <a:pt x="152664" y="1099566"/>
                  <a:pt x="208972" y="1039747"/>
                  <a:pt x="236772" y="1019700"/>
                </a:cubicBezTo>
                <a:cubicBezTo>
                  <a:pt x="263264" y="1000720"/>
                  <a:pt x="292576" y="1015861"/>
                  <a:pt x="323600" y="1000613"/>
                </a:cubicBezTo>
                <a:cubicBezTo>
                  <a:pt x="334076" y="995495"/>
                  <a:pt x="373260" y="972996"/>
                  <a:pt x="384842" y="973849"/>
                </a:cubicBezTo>
                <a:cubicBezTo>
                  <a:pt x="470662" y="979927"/>
                  <a:pt x="472980" y="940901"/>
                  <a:pt x="519214" y="897716"/>
                </a:cubicBezTo>
                <a:cubicBezTo>
                  <a:pt x="524654" y="892597"/>
                  <a:pt x="591638" y="771786"/>
                  <a:pt x="595768" y="779997"/>
                </a:cubicBezTo>
                <a:cubicBezTo>
                  <a:pt x="602918" y="798337"/>
                  <a:pt x="609870" y="816464"/>
                  <a:pt x="618028" y="834378"/>
                </a:cubicBezTo>
                <a:cubicBezTo>
                  <a:pt x="620546" y="824141"/>
                  <a:pt x="622964" y="813798"/>
                  <a:pt x="625382" y="803455"/>
                </a:cubicBezTo>
                <a:cubicBezTo>
                  <a:pt x="638878" y="831072"/>
                  <a:pt x="598084" y="754619"/>
                  <a:pt x="647742" y="768694"/>
                </a:cubicBezTo>
                <a:cubicBezTo>
                  <a:pt x="680982" y="778077"/>
                  <a:pt x="661844" y="730094"/>
                  <a:pt x="689746" y="715165"/>
                </a:cubicBezTo>
                <a:cubicBezTo>
                  <a:pt x="725404" y="696079"/>
                  <a:pt x="859372" y="558100"/>
                  <a:pt x="862898" y="696185"/>
                </a:cubicBezTo>
                <a:cubicBezTo>
                  <a:pt x="862898" y="681897"/>
                  <a:pt x="943984" y="699278"/>
                  <a:pt x="938242" y="682217"/>
                </a:cubicBezTo>
                <a:cubicBezTo>
                  <a:pt x="924644" y="641378"/>
                  <a:pt x="973496" y="581025"/>
                  <a:pt x="1012076" y="555434"/>
                </a:cubicBezTo>
                <a:cubicBezTo>
                  <a:pt x="1052166" y="528990"/>
                  <a:pt x="1136978" y="558206"/>
                  <a:pt x="1065966" y="500733"/>
                </a:cubicBezTo>
                <a:cubicBezTo>
                  <a:pt x="1056194" y="492842"/>
                  <a:pt x="1088730" y="481540"/>
                  <a:pt x="1101622" y="494548"/>
                </a:cubicBezTo>
                <a:cubicBezTo>
                  <a:pt x="1116632" y="509370"/>
                  <a:pt x="1134058" y="520673"/>
                  <a:pt x="1154002" y="528457"/>
                </a:cubicBezTo>
                <a:cubicBezTo>
                  <a:pt x="1159138" y="530909"/>
                  <a:pt x="1216150" y="551915"/>
                  <a:pt x="1220684" y="550956"/>
                </a:cubicBezTo>
                <a:cubicBezTo>
                  <a:pt x="1250096" y="544238"/>
                  <a:pt x="1273062" y="514595"/>
                  <a:pt x="1298748" y="548290"/>
                </a:cubicBezTo>
                <a:cubicBezTo>
                  <a:pt x="1313656" y="568016"/>
                  <a:pt x="1246974" y="603204"/>
                  <a:pt x="1246974" y="628795"/>
                </a:cubicBezTo>
                <a:cubicBezTo>
                  <a:pt x="1246974" y="680937"/>
                  <a:pt x="1199632" y="678272"/>
                  <a:pt x="1244758" y="729774"/>
                </a:cubicBezTo>
                <a:cubicBezTo>
                  <a:pt x="1258658" y="745662"/>
                  <a:pt x="1317482" y="783195"/>
                  <a:pt x="1336822" y="792792"/>
                </a:cubicBezTo>
                <a:cubicBezTo>
                  <a:pt x="1375804" y="812199"/>
                  <a:pt x="1394742" y="866687"/>
                  <a:pt x="1448026" y="840882"/>
                </a:cubicBezTo>
                <a:cubicBezTo>
                  <a:pt x="1504938" y="813372"/>
                  <a:pt x="1509370" y="693306"/>
                  <a:pt x="1514406" y="641164"/>
                </a:cubicBezTo>
                <a:cubicBezTo>
                  <a:pt x="1516824" y="615787"/>
                  <a:pt x="1529414" y="557353"/>
                  <a:pt x="1542912" y="537627"/>
                </a:cubicBezTo>
                <a:cubicBezTo>
                  <a:pt x="1566394" y="503439"/>
                  <a:pt x="1577916" y="471875"/>
                  <a:pt x="1587312" y="477454"/>
                </a:cubicBezTo>
                <a:close/>
                <a:moveTo>
                  <a:pt x="1952774" y="204942"/>
                </a:moveTo>
                <a:cubicBezTo>
                  <a:pt x="1944614" y="201743"/>
                  <a:pt x="1978258" y="214859"/>
                  <a:pt x="1952774" y="204942"/>
                </a:cubicBezTo>
                <a:close/>
                <a:moveTo>
                  <a:pt x="2002432" y="20366"/>
                </a:moveTo>
                <a:cubicBezTo>
                  <a:pt x="2033860" y="34654"/>
                  <a:pt x="2168332" y="101511"/>
                  <a:pt x="2113434" y="150134"/>
                </a:cubicBezTo>
                <a:cubicBezTo>
                  <a:pt x="2106484" y="142990"/>
                  <a:pt x="2103362" y="133927"/>
                  <a:pt x="2104168" y="122944"/>
                </a:cubicBezTo>
                <a:cubicBezTo>
                  <a:pt x="2105880" y="179564"/>
                  <a:pt x="1995886" y="221683"/>
                  <a:pt x="1952774" y="204942"/>
                </a:cubicBezTo>
                <a:cubicBezTo>
                  <a:pt x="1944614" y="201743"/>
                  <a:pt x="1897072" y="185216"/>
                  <a:pt x="1900396" y="175832"/>
                </a:cubicBezTo>
                <a:cubicBezTo>
                  <a:pt x="1963954" y="170074"/>
                  <a:pt x="1997194" y="168901"/>
                  <a:pt x="2052394" y="144803"/>
                </a:cubicBezTo>
                <a:cubicBezTo>
                  <a:pt x="2061862" y="140644"/>
                  <a:pt x="2066194" y="62698"/>
                  <a:pt x="2100744" y="112707"/>
                </a:cubicBezTo>
                <a:cubicBezTo>
                  <a:pt x="2082410" y="64084"/>
                  <a:pt x="2020966" y="64404"/>
                  <a:pt x="2002432" y="20366"/>
                </a:cubicBezTo>
                <a:close/>
                <a:moveTo>
                  <a:pt x="1537472" y="0"/>
                </a:moveTo>
                <a:cubicBezTo>
                  <a:pt x="1567490" y="3625"/>
                  <a:pt x="1724928" y="54807"/>
                  <a:pt x="1731072" y="82638"/>
                </a:cubicBezTo>
                <a:cubicBezTo>
                  <a:pt x="1756556" y="75600"/>
                  <a:pt x="1801280" y="134566"/>
                  <a:pt x="1788184" y="157918"/>
                </a:cubicBezTo>
                <a:cubicBezTo>
                  <a:pt x="1829584" y="153760"/>
                  <a:pt x="1893244" y="201850"/>
                  <a:pt x="1882264" y="245888"/>
                </a:cubicBezTo>
                <a:cubicBezTo>
                  <a:pt x="1867658" y="248021"/>
                  <a:pt x="1852650" y="245568"/>
                  <a:pt x="1838348" y="248021"/>
                </a:cubicBezTo>
                <a:cubicBezTo>
                  <a:pt x="1843888" y="263588"/>
                  <a:pt x="1900496" y="351238"/>
                  <a:pt x="1906540" y="352731"/>
                </a:cubicBezTo>
                <a:cubicBezTo>
                  <a:pt x="1925074" y="350598"/>
                  <a:pt x="1943204" y="359768"/>
                  <a:pt x="1933534" y="382694"/>
                </a:cubicBezTo>
                <a:cubicBezTo>
                  <a:pt x="1961538" y="383120"/>
                  <a:pt x="2033154" y="467038"/>
                  <a:pt x="1973926" y="467038"/>
                </a:cubicBezTo>
                <a:cubicBezTo>
                  <a:pt x="1920238" y="467038"/>
                  <a:pt x="1826562" y="420761"/>
                  <a:pt x="1800978" y="380881"/>
                </a:cubicBezTo>
                <a:cubicBezTo>
                  <a:pt x="1752930" y="320742"/>
                  <a:pt x="1723014" y="276811"/>
                  <a:pt x="1644042" y="331938"/>
                </a:cubicBezTo>
                <a:cubicBezTo>
                  <a:pt x="1676980" y="397942"/>
                  <a:pt x="1551574" y="394743"/>
                  <a:pt x="1516118" y="372671"/>
                </a:cubicBezTo>
                <a:cubicBezTo>
                  <a:pt x="1524478" y="338123"/>
                  <a:pt x="1540998" y="262096"/>
                  <a:pt x="1511786" y="236931"/>
                </a:cubicBezTo>
                <a:cubicBezTo>
                  <a:pt x="1551474" y="179244"/>
                  <a:pt x="1533142" y="68883"/>
                  <a:pt x="1537472" y="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79" name="Google Shape;779;p14"/>
          <p:cNvSpPr/>
          <p:nvPr/>
        </p:nvSpPr>
        <p:spPr>
          <a:xfrm>
            <a:off x="10333419" y="2707241"/>
            <a:ext cx="3354239" cy="3012754"/>
          </a:xfrm>
          <a:custGeom>
            <a:rect b="b" l="l" r="r" t="t"/>
            <a:pathLst>
              <a:path extrusionOk="0" h="21364" w="21519">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80" name="Google Shape;780;p14"/>
          <p:cNvSpPr/>
          <p:nvPr/>
        </p:nvSpPr>
        <p:spPr>
          <a:xfrm>
            <a:off x="5151807" y="4344070"/>
            <a:ext cx="5907778" cy="3296821"/>
          </a:xfrm>
          <a:custGeom>
            <a:rect b="b" l="l" r="r" t="t"/>
            <a:pathLst>
              <a:path extrusionOk="0" h="21600" w="21600">
                <a:moveTo>
                  <a:pt x="21600" y="0"/>
                </a:moveTo>
                <a:cubicBezTo>
                  <a:pt x="16735" y="76"/>
                  <a:pt x="12015" y="2609"/>
                  <a:pt x="7964" y="7234"/>
                </a:cubicBezTo>
                <a:cubicBezTo>
                  <a:pt x="4750" y="10903"/>
                  <a:pt x="2030" y="15810"/>
                  <a:pt x="0" y="21600"/>
                </a:cubicBezTo>
              </a:path>
            </a:pathLst>
          </a:custGeom>
          <a:noFill/>
          <a:ln cap="flat" cmpd="sng" w="38100">
            <a:solidFill>
              <a:srgbClr val="7F7F7F"/>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81" name="Google Shape;781;p14"/>
          <p:cNvSpPr/>
          <p:nvPr/>
        </p:nvSpPr>
        <p:spPr>
          <a:xfrm>
            <a:off x="13701845" y="5719995"/>
            <a:ext cx="505190" cy="1862433"/>
          </a:xfrm>
          <a:custGeom>
            <a:rect b="b" l="l" r="r" t="t"/>
            <a:pathLst>
              <a:path extrusionOk="0" h="21600" w="21600">
                <a:moveTo>
                  <a:pt x="0" y="0"/>
                </a:moveTo>
                <a:cubicBezTo>
                  <a:pt x="5309" y="1977"/>
                  <a:pt x="9981" y="4858"/>
                  <a:pt x="13672" y="8432"/>
                </a:cubicBezTo>
                <a:cubicBezTo>
                  <a:pt x="17628" y="12262"/>
                  <a:pt x="20347" y="16779"/>
                  <a:pt x="21600" y="21600"/>
                </a:cubicBezTo>
              </a:path>
            </a:pathLst>
          </a:custGeom>
          <a:noFill/>
          <a:ln cap="flat" cmpd="sng" w="38100">
            <a:solidFill>
              <a:srgbClr val="7F7F7F"/>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82" name="Google Shape;782;p14"/>
          <p:cNvSpPr/>
          <p:nvPr/>
        </p:nvSpPr>
        <p:spPr>
          <a:xfrm flipH="1">
            <a:off x="9843719" y="6009538"/>
            <a:ext cx="1130948" cy="2850379"/>
          </a:xfrm>
          <a:custGeom>
            <a:rect b="b" l="l" r="r" t="t"/>
            <a:pathLst>
              <a:path extrusionOk="0" h="21600" w="20969">
                <a:moveTo>
                  <a:pt x="0" y="0"/>
                </a:moveTo>
                <a:cubicBezTo>
                  <a:pt x="6909" y="2705"/>
                  <a:pt x="12409" y="5886"/>
                  <a:pt x="16003" y="9380"/>
                </a:cubicBezTo>
                <a:cubicBezTo>
                  <a:pt x="19979" y="13245"/>
                  <a:pt x="21600" y="17421"/>
                  <a:pt x="20748" y="21600"/>
                </a:cubicBezTo>
              </a:path>
            </a:pathLst>
          </a:custGeom>
          <a:noFill/>
          <a:ln cap="flat" cmpd="sng" w="38100">
            <a:solidFill>
              <a:srgbClr val="7F7F7F"/>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83" name="Google Shape;783;p14"/>
          <p:cNvSpPr/>
          <p:nvPr/>
        </p:nvSpPr>
        <p:spPr>
          <a:xfrm flipH="1">
            <a:off x="13359363" y="4415509"/>
            <a:ext cx="5866481" cy="4691388"/>
          </a:xfrm>
          <a:custGeom>
            <a:rect b="b" l="l" r="r" t="t"/>
            <a:pathLst>
              <a:path extrusionOk="0" h="21600" w="21600">
                <a:moveTo>
                  <a:pt x="21600" y="0"/>
                </a:moveTo>
                <a:cubicBezTo>
                  <a:pt x="16490" y="319"/>
                  <a:pt x="11638" y="2561"/>
                  <a:pt x="7774" y="6341"/>
                </a:cubicBezTo>
                <a:cubicBezTo>
                  <a:pt x="3759" y="10270"/>
                  <a:pt x="1019" y="15648"/>
                  <a:pt x="0" y="21600"/>
                </a:cubicBezTo>
              </a:path>
            </a:pathLst>
          </a:custGeom>
          <a:noFill/>
          <a:ln cap="flat" cmpd="sng" w="38100">
            <a:solidFill>
              <a:srgbClr val="7F7F7F"/>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84" name="Google Shape;784;p14"/>
          <p:cNvSpPr/>
          <p:nvPr/>
        </p:nvSpPr>
        <p:spPr>
          <a:xfrm flipH="1">
            <a:off x="10376461" y="3650080"/>
            <a:ext cx="3571878" cy="2414460"/>
          </a:xfrm>
          <a:custGeom>
            <a:rect b="b" l="l" r="r" t="t"/>
            <a:pathLst>
              <a:path extrusionOk="0" h="21600" w="21600">
                <a:moveTo>
                  <a:pt x="17708" y="7355"/>
                </a:moveTo>
                <a:cubicBezTo>
                  <a:pt x="17708" y="7303"/>
                  <a:pt x="17713" y="7252"/>
                  <a:pt x="17713" y="7200"/>
                </a:cubicBezTo>
                <a:cubicBezTo>
                  <a:pt x="17713" y="3224"/>
                  <a:pt x="15518" y="0"/>
                  <a:pt x="12810" y="0"/>
                </a:cubicBezTo>
                <a:cubicBezTo>
                  <a:pt x="11018" y="0"/>
                  <a:pt x="9455" y="1417"/>
                  <a:pt x="8600" y="3525"/>
                </a:cubicBezTo>
                <a:cubicBezTo>
                  <a:pt x="8051" y="2762"/>
                  <a:pt x="7312" y="2290"/>
                  <a:pt x="6497" y="2290"/>
                </a:cubicBezTo>
                <a:cubicBezTo>
                  <a:pt x="4806" y="2290"/>
                  <a:pt x="3436" y="4302"/>
                  <a:pt x="3436" y="6784"/>
                </a:cubicBezTo>
                <a:cubicBezTo>
                  <a:pt x="3436" y="7032"/>
                  <a:pt x="3453" y="7274"/>
                  <a:pt x="3479" y="7511"/>
                </a:cubicBezTo>
                <a:cubicBezTo>
                  <a:pt x="1466" y="8407"/>
                  <a:pt x="0" y="11151"/>
                  <a:pt x="0" y="14400"/>
                </a:cubicBezTo>
                <a:cubicBezTo>
                  <a:pt x="0" y="18376"/>
                  <a:pt x="2195" y="21600"/>
                  <a:pt x="4903" y="21600"/>
                </a:cubicBezTo>
                <a:lnTo>
                  <a:pt x="17131" y="21572"/>
                </a:lnTo>
                <a:lnTo>
                  <a:pt x="17131" y="21568"/>
                </a:lnTo>
                <a:cubicBezTo>
                  <a:pt x="19635" y="21244"/>
                  <a:pt x="21600" y="18161"/>
                  <a:pt x="21600" y="14400"/>
                </a:cubicBezTo>
                <a:cubicBezTo>
                  <a:pt x="21600" y="10933"/>
                  <a:pt x="19930" y="8039"/>
                  <a:pt x="17708" y="7355"/>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85" name="Google Shape;785;p14"/>
          <p:cNvSpPr/>
          <p:nvPr/>
        </p:nvSpPr>
        <p:spPr>
          <a:xfrm>
            <a:off x="4416014" y="7738095"/>
            <a:ext cx="1484851" cy="1253472"/>
          </a:xfrm>
          <a:custGeom>
            <a:rect b="b" l="l" r="r" t="t"/>
            <a:pathLst>
              <a:path extrusionOk="0" h="2747" w="3254">
                <a:moveTo>
                  <a:pt x="126" y="1788"/>
                </a:moveTo>
                <a:lnTo>
                  <a:pt x="126" y="243"/>
                </a:lnTo>
                <a:cubicBezTo>
                  <a:pt x="126" y="179"/>
                  <a:pt x="178" y="127"/>
                  <a:pt x="242" y="127"/>
                </a:cubicBezTo>
                <a:lnTo>
                  <a:pt x="3011" y="127"/>
                </a:lnTo>
                <a:cubicBezTo>
                  <a:pt x="3075" y="127"/>
                  <a:pt x="3128" y="179"/>
                  <a:pt x="3128" y="243"/>
                </a:cubicBezTo>
                <a:lnTo>
                  <a:pt x="3128" y="1788"/>
                </a:lnTo>
                <a:lnTo>
                  <a:pt x="126" y="1788"/>
                </a:lnTo>
                <a:close/>
                <a:moveTo>
                  <a:pt x="3128" y="2073"/>
                </a:moveTo>
                <a:lnTo>
                  <a:pt x="3128" y="2073"/>
                </a:lnTo>
                <a:cubicBezTo>
                  <a:pt x="3128" y="2137"/>
                  <a:pt x="3075" y="2190"/>
                  <a:pt x="3011" y="2190"/>
                </a:cubicBezTo>
                <a:lnTo>
                  <a:pt x="242" y="2190"/>
                </a:lnTo>
                <a:cubicBezTo>
                  <a:pt x="178" y="2190"/>
                  <a:pt x="126" y="2137"/>
                  <a:pt x="126" y="2073"/>
                </a:cubicBezTo>
                <a:lnTo>
                  <a:pt x="126" y="1914"/>
                </a:lnTo>
                <a:lnTo>
                  <a:pt x="3128" y="1914"/>
                </a:lnTo>
                <a:lnTo>
                  <a:pt x="3128" y="2073"/>
                </a:lnTo>
                <a:close/>
                <a:moveTo>
                  <a:pt x="3011" y="0"/>
                </a:moveTo>
                <a:lnTo>
                  <a:pt x="242" y="0"/>
                </a:lnTo>
                <a:cubicBezTo>
                  <a:pt x="108" y="0"/>
                  <a:pt x="0" y="109"/>
                  <a:pt x="0" y="243"/>
                </a:cubicBezTo>
                <a:lnTo>
                  <a:pt x="0" y="2073"/>
                </a:lnTo>
                <a:cubicBezTo>
                  <a:pt x="0" y="2207"/>
                  <a:pt x="108" y="2316"/>
                  <a:pt x="242" y="2316"/>
                </a:cubicBezTo>
                <a:lnTo>
                  <a:pt x="1337" y="2316"/>
                </a:lnTo>
                <a:cubicBezTo>
                  <a:pt x="1336" y="2397"/>
                  <a:pt x="1327" y="2508"/>
                  <a:pt x="1292" y="2586"/>
                </a:cubicBezTo>
                <a:lnTo>
                  <a:pt x="1104" y="2586"/>
                </a:lnTo>
                <a:cubicBezTo>
                  <a:pt x="1060" y="2586"/>
                  <a:pt x="1023" y="2622"/>
                  <a:pt x="1023" y="2666"/>
                </a:cubicBezTo>
                <a:cubicBezTo>
                  <a:pt x="1023" y="2711"/>
                  <a:pt x="1060" y="2746"/>
                  <a:pt x="1104" y="2746"/>
                </a:cubicBezTo>
                <a:lnTo>
                  <a:pt x="2150" y="2746"/>
                </a:lnTo>
                <a:cubicBezTo>
                  <a:pt x="2193" y="2746"/>
                  <a:pt x="2230" y="2711"/>
                  <a:pt x="2230" y="2666"/>
                </a:cubicBezTo>
                <a:cubicBezTo>
                  <a:pt x="2230" y="2622"/>
                  <a:pt x="2193" y="2586"/>
                  <a:pt x="2150" y="2586"/>
                </a:cubicBezTo>
                <a:lnTo>
                  <a:pt x="1960" y="2586"/>
                </a:lnTo>
                <a:cubicBezTo>
                  <a:pt x="1926" y="2508"/>
                  <a:pt x="1918" y="2397"/>
                  <a:pt x="1916" y="2316"/>
                </a:cubicBezTo>
                <a:lnTo>
                  <a:pt x="3011" y="2316"/>
                </a:lnTo>
                <a:cubicBezTo>
                  <a:pt x="3144" y="2316"/>
                  <a:pt x="3253" y="2207"/>
                  <a:pt x="3253" y="2073"/>
                </a:cubicBezTo>
                <a:lnTo>
                  <a:pt x="3253" y="243"/>
                </a:lnTo>
                <a:cubicBezTo>
                  <a:pt x="3253" y="109"/>
                  <a:pt x="3144" y="0"/>
                  <a:pt x="3011"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786" name="Google Shape;786;p14"/>
          <p:cNvSpPr/>
          <p:nvPr/>
        </p:nvSpPr>
        <p:spPr>
          <a:xfrm>
            <a:off x="13687744" y="7680868"/>
            <a:ext cx="1080299" cy="1329383"/>
          </a:xfrm>
          <a:custGeom>
            <a:rect b="b" l="l" r="r" t="t"/>
            <a:pathLst>
              <a:path extrusionOk="0" h="2261827" w="1837965">
                <a:moveTo>
                  <a:pt x="919163" y="2036762"/>
                </a:moveTo>
                <a:cubicBezTo>
                  <a:pt x="954599" y="2036762"/>
                  <a:pt x="983889" y="2066052"/>
                  <a:pt x="983889" y="2101850"/>
                </a:cubicBezTo>
                <a:cubicBezTo>
                  <a:pt x="983889" y="2137648"/>
                  <a:pt x="954599" y="2166576"/>
                  <a:pt x="919163" y="2166576"/>
                </a:cubicBezTo>
                <a:cubicBezTo>
                  <a:pt x="883365" y="2166576"/>
                  <a:pt x="854075" y="2137648"/>
                  <a:pt x="854075" y="2101850"/>
                </a:cubicBezTo>
                <a:cubicBezTo>
                  <a:pt x="854075" y="2066052"/>
                  <a:pt x="883365" y="2036762"/>
                  <a:pt x="919163" y="2036762"/>
                </a:cubicBezTo>
                <a:close/>
                <a:moveTo>
                  <a:pt x="324114" y="322524"/>
                </a:moveTo>
                <a:lnTo>
                  <a:pt x="324114" y="1937716"/>
                </a:lnTo>
                <a:lnTo>
                  <a:pt x="1514212" y="1937716"/>
                </a:lnTo>
                <a:lnTo>
                  <a:pt x="1514212" y="322524"/>
                </a:lnTo>
                <a:lnTo>
                  <a:pt x="324114" y="322524"/>
                </a:lnTo>
                <a:close/>
                <a:moveTo>
                  <a:pt x="286676" y="247650"/>
                </a:moveTo>
                <a:lnTo>
                  <a:pt x="1551650" y="247650"/>
                </a:lnTo>
                <a:cubicBezTo>
                  <a:pt x="1571809" y="247650"/>
                  <a:pt x="1588728" y="264569"/>
                  <a:pt x="1588728" y="285087"/>
                </a:cubicBezTo>
                <a:lnTo>
                  <a:pt x="1588728" y="1975153"/>
                </a:lnTo>
                <a:cubicBezTo>
                  <a:pt x="1588728" y="1996031"/>
                  <a:pt x="1571809" y="2012590"/>
                  <a:pt x="1551650" y="2012590"/>
                </a:cubicBezTo>
                <a:lnTo>
                  <a:pt x="286676" y="2012590"/>
                </a:lnTo>
                <a:cubicBezTo>
                  <a:pt x="265797" y="2012590"/>
                  <a:pt x="249238" y="1996031"/>
                  <a:pt x="249238" y="1975153"/>
                </a:cubicBezTo>
                <a:lnTo>
                  <a:pt x="249238" y="285087"/>
                </a:lnTo>
                <a:cubicBezTo>
                  <a:pt x="249238" y="264569"/>
                  <a:pt x="265797" y="247650"/>
                  <a:pt x="286676" y="247650"/>
                </a:cubicBezTo>
                <a:close/>
                <a:moveTo>
                  <a:pt x="918191" y="127000"/>
                </a:moveTo>
                <a:cubicBezTo>
                  <a:pt x="938539" y="127000"/>
                  <a:pt x="955318" y="143142"/>
                  <a:pt x="955318" y="163589"/>
                </a:cubicBezTo>
                <a:cubicBezTo>
                  <a:pt x="955318" y="184394"/>
                  <a:pt x="938539" y="201253"/>
                  <a:pt x="918191" y="201253"/>
                </a:cubicBezTo>
                <a:cubicBezTo>
                  <a:pt x="897485" y="201253"/>
                  <a:pt x="881063" y="184394"/>
                  <a:pt x="881063" y="163589"/>
                </a:cubicBezTo>
                <a:cubicBezTo>
                  <a:pt x="881063" y="143142"/>
                  <a:pt x="897485" y="127000"/>
                  <a:pt x="918191" y="127000"/>
                </a:cubicBezTo>
                <a:close/>
                <a:moveTo>
                  <a:pt x="190134" y="74495"/>
                </a:moveTo>
                <a:cubicBezTo>
                  <a:pt x="126396" y="74495"/>
                  <a:pt x="74541" y="126317"/>
                  <a:pt x="74541" y="190015"/>
                </a:cubicBezTo>
                <a:lnTo>
                  <a:pt x="74541" y="2071812"/>
                </a:lnTo>
                <a:cubicBezTo>
                  <a:pt x="74541" y="2135510"/>
                  <a:pt x="126396" y="2186973"/>
                  <a:pt x="190134" y="2186973"/>
                </a:cubicBezTo>
                <a:lnTo>
                  <a:pt x="1647831" y="2186973"/>
                </a:lnTo>
                <a:cubicBezTo>
                  <a:pt x="1711569" y="2186973"/>
                  <a:pt x="1763064" y="2135510"/>
                  <a:pt x="1763064" y="2071812"/>
                </a:cubicBezTo>
                <a:lnTo>
                  <a:pt x="1763064" y="190015"/>
                </a:lnTo>
                <a:cubicBezTo>
                  <a:pt x="1763064" y="126317"/>
                  <a:pt x="1711569" y="74495"/>
                  <a:pt x="1647831" y="74495"/>
                </a:cubicBezTo>
                <a:lnTo>
                  <a:pt x="190134" y="74495"/>
                </a:lnTo>
                <a:close/>
                <a:moveTo>
                  <a:pt x="190134" y="0"/>
                </a:moveTo>
                <a:lnTo>
                  <a:pt x="1647831" y="0"/>
                </a:lnTo>
                <a:cubicBezTo>
                  <a:pt x="1752621" y="0"/>
                  <a:pt x="1837965" y="85291"/>
                  <a:pt x="1837965" y="190015"/>
                </a:cubicBezTo>
                <a:lnTo>
                  <a:pt x="1837965" y="2071812"/>
                </a:lnTo>
                <a:cubicBezTo>
                  <a:pt x="1837965" y="2176536"/>
                  <a:pt x="1752621" y="2261827"/>
                  <a:pt x="1647831" y="2261827"/>
                </a:cubicBezTo>
                <a:lnTo>
                  <a:pt x="190134" y="2261827"/>
                </a:lnTo>
                <a:cubicBezTo>
                  <a:pt x="85344" y="2261827"/>
                  <a:pt x="0" y="2176536"/>
                  <a:pt x="0" y="2071812"/>
                </a:cubicBezTo>
                <a:lnTo>
                  <a:pt x="0" y="190015"/>
                </a:lnTo>
                <a:cubicBezTo>
                  <a:pt x="0" y="85291"/>
                  <a:pt x="85344" y="0"/>
                  <a:pt x="190134"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787" name="Google Shape;787;p14"/>
          <p:cNvSpPr/>
          <p:nvPr/>
        </p:nvSpPr>
        <p:spPr>
          <a:xfrm>
            <a:off x="9445618" y="8935819"/>
            <a:ext cx="802161" cy="1245834"/>
          </a:xfrm>
          <a:custGeom>
            <a:rect b="b" l="l" r="r" t="t"/>
            <a:pathLst>
              <a:path extrusionOk="0" h="1671278" w="1075965">
                <a:moveTo>
                  <a:pt x="537620" y="1465408"/>
                </a:moveTo>
                <a:cubicBezTo>
                  <a:pt x="509059" y="1465408"/>
                  <a:pt x="485920" y="1488546"/>
                  <a:pt x="485920" y="1517831"/>
                </a:cubicBezTo>
                <a:cubicBezTo>
                  <a:pt x="485920" y="1545670"/>
                  <a:pt x="509059" y="1568809"/>
                  <a:pt x="537620" y="1568809"/>
                </a:cubicBezTo>
                <a:cubicBezTo>
                  <a:pt x="566182" y="1568809"/>
                  <a:pt x="589321" y="1545670"/>
                  <a:pt x="589321" y="1517831"/>
                </a:cubicBezTo>
                <a:cubicBezTo>
                  <a:pt x="589321" y="1488546"/>
                  <a:pt x="566182" y="1465408"/>
                  <a:pt x="537620" y="1465408"/>
                </a:cubicBezTo>
                <a:close/>
                <a:moveTo>
                  <a:pt x="537620" y="1430338"/>
                </a:moveTo>
                <a:cubicBezTo>
                  <a:pt x="585706" y="1430338"/>
                  <a:pt x="625114" y="1469385"/>
                  <a:pt x="625114" y="1517831"/>
                </a:cubicBezTo>
                <a:cubicBezTo>
                  <a:pt x="625114" y="1565193"/>
                  <a:pt x="585706" y="1604602"/>
                  <a:pt x="537620" y="1604602"/>
                </a:cubicBezTo>
                <a:cubicBezTo>
                  <a:pt x="489535" y="1604602"/>
                  <a:pt x="450850" y="1565193"/>
                  <a:pt x="450850" y="1517831"/>
                </a:cubicBezTo>
                <a:cubicBezTo>
                  <a:pt x="450850" y="1469385"/>
                  <a:pt x="489535" y="1430338"/>
                  <a:pt x="537620" y="1430338"/>
                </a:cubicBezTo>
                <a:close/>
                <a:moveTo>
                  <a:pt x="52539" y="1406047"/>
                </a:moveTo>
                <a:lnTo>
                  <a:pt x="52539" y="1565114"/>
                </a:lnTo>
                <a:cubicBezTo>
                  <a:pt x="52539" y="1594264"/>
                  <a:pt x="76649" y="1618016"/>
                  <a:pt x="105437" y="1618016"/>
                </a:cubicBezTo>
                <a:lnTo>
                  <a:pt x="970528" y="1618016"/>
                </a:lnTo>
                <a:cubicBezTo>
                  <a:pt x="999316" y="1618016"/>
                  <a:pt x="1022707" y="1594264"/>
                  <a:pt x="1022707" y="1565114"/>
                </a:cubicBezTo>
                <a:lnTo>
                  <a:pt x="1022707" y="1406047"/>
                </a:lnTo>
                <a:lnTo>
                  <a:pt x="52539" y="1406047"/>
                </a:lnTo>
                <a:close/>
                <a:moveTo>
                  <a:pt x="52539" y="265951"/>
                </a:moveTo>
                <a:lnTo>
                  <a:pt x="52539" y="1371139"/>
                </a:lnTo>
                <a:lnTo>
                  <a:pt x="1022707" y="1371139"/>
                </a:lnTo>
                <a:lnTo>
                  <a:pt x="1022707" y="265951"/>
                </a:lnTo>
                <a:lnTo>
                  <a:pt x="52539" y="265951"/>
                </a:lnTo>
                <a:close/>
                <a:moveTo>
                  <a:pt x="417720" y="133350"/>
                </a:moveTo>
                <a:lnTo>
                  <a:pt x="658605" y="133350"/>
                </a:lnTo>
                <a:cubicBezTo>
                  <a:pt x="667981" y="133350"/>
                  <a:pt x="675915" y="140758"/>
                  <a:pt x="675915" y="150636"/>
                </a:cubicBezTo>
                <a:cubicBezTo>
                  <a:pt x="675915" y="159808"/>
                  <a:pt x="667981" y="167922"/>
                  <a:pt x="658605" y="167922"/>
                </a:cubicBezTo>
                <a:lnTo>
                  <a:pt x="417720" y="167922"/>
                </a:lnTo>
                <a:cubicBezTo>
                  <a:pt x="407623" y="167922"/>
                  <a:pt x="400050" y="159808"/>
                  <a:pt x="400050" y="150636"/>
                </a:cubicBezTo>
                <a:cubicBezTo>
                  <a:pt x="400050" y="140758"/>
                  <a:pt x="407623" y="133350"/>
                  <a:pt x="417720" y="133350"/>
                </a:cubicBezTo>
                <a:close/>
                <a:moveTo>
                  <a:pt x="353836" y="133350"/>
                </a:moveTo>
                <a:cubicBezTo>
                  <a:pt x="358070" y="133350"/>
                  <a:pt x="363009" y="135114"/>
                  <a:pt x="366184" y="138289"/>
                </a:cubicBezTo>
                <a:cubicBezTo>
                  <a:pt x="369359" y="141111"/>
                  <a:pt x="371122" y="145697"/>
                  <a:pt x="371122" y="150636"/>
                </a:cubicBezTo>
                <a:cubicBezTo>
                  <a:pt x="371122" y="154870"/>
                  <a:pt x="369359" y="159456"/>
                  <a:pt x="366184" y="162983"/>
                </a:cubicBezTo>
                <a:cubicBezTo>
                  <a:pt x="363009" y="166158"/>
                  <a:pt x="358070" y="167922"/>
                  <a:pt x="353836" y="167922"/>
                </a:cubicBezTo>
                <a:cubicBezTo>
                  <a:pt x="349250" y="167922"/>
                  <a:pt x="345017" y="166158"/>
                  <a:pt x="341489" y="162983"/>
                </a:cubicBezTo>
                <a:cubicBezTo>
                  <a:pt x="338314" y="159456"/>
                  <a:pt x="336550" y="154870"/>
                  <a:pt x="336550" y="150636"/>
                </a:cubicBezTo>
                <a:cubicBezTo>
                  <a:pt x="336550" y="145697"/>
                  <a:pt x="338314" y="141111"/>
                  <a:pt x="341489" y="138289"/>
                </a:cubicBezTo>
                <a:cubicBezTo>
                  <a:pt x="345017" y="135114"/>
                  <a:pt x="349250" y="133350"/>
                  <a:pt x="353836" y="133350"/>
                </a:cubicBezTo>
                <a:close/>
                <a:moveTo>
                  <a:pt x="105437" y="52902"/>
                </a:moveTo>
                <a:cubicBezTo>
                  <a:pt x="76649" y="52902"/>
                  <a:pt x="52539" y="76654"/>
                  <a:pt x="52539" y="105445"/>
                </a:cubicBezTo>
                <a:lnTo>
                  <a:pt x="52539" y="230683"/>
                </a:lnTo>
                <a:lnTo>
                  <a:pt x="1022707" y="230683"/>
                </a:lnTo>
                <a:lnTo>
                  <a:pt x="1022707" y="105445"/>
                </a:lnTo>
                <a:cubicBezTo>
                  <a:pt x="1022707" y="76654"/>
                  <a:pt x="999316" y="52902"/>
                  <a:pt x="970528" y="52902"/>
                </a:cubicBezTo>
                <a:lnTo>
                  <a:pt x="105437" y="52902"/>
                </a:lnTo>
                <a:close/>
                <a:moveTo>
                  <a:pt x="105437" y="0"/>
                </a:moveTo>
                <a:lnTo>
                  <a:pt x="970528" y="0"/>
                </a:lnTo>
                <a:cubicBezTo>
                  <a:pt x="1028824" y="0"/>
                  <a:pt x="1075965" y="47504"/>
                  <a:pt x="1075965" y="105445"/>
                </a:cubicBezTo>
                <a:lnTo>
                  <a:pt x="1075965" y="1565114"/>
                </a:lnTo>
                <a:cubicBezTo>
                  <a:pt x="1075965" y="1623414"/>
                  <a:pt x="1028824" y="1671278"/>
                  <a:pt x="970528" y="1671278"/>
                </a:cubicBezTo>
                <a:lnTo>
                  <a:pt x="105437" y="1671278"/>
                </a:lnTo>
                <a:cubicBezTo>
                  <a:pt x="47141" y="1671278"/>
                  <a:pt x="0" y="1623414"/>
                  <a:pt x="0" y="1565114"/>
                </a:cubicBezTo>
                <a:lnTo>
                  <a:pt x="0" y="105445"/>
                </a:lnTo>
                <a:cubicBezTo>
                  <a:pt x="0" y="47504"/>
                  <a:pt x="47141" y="0"/>
                  <a:pt x="10543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788" name="Google Shape;788;p14"/>
          <p:cNvSpPr/>
          <p:nvPr/>
        </p:nvSpPr>
        <p:spPr>
          <a:xfrm>
            <a:off x="18413813" y="9247517"/>
            <a:ext cx="1624066" cy="1038796"/>
          </a:xfrm>
          <a:custGeom>
            <a:rect b="b" l="l" r="r" t="t"/>
            <a:pathLst>
              <a:path extrusionOk="0" h="3930" w="6142">
                <a:moveTo>
                  <a:pt x="6141" y="3708"/>
                </a:moveTo>
                <a:lnTo>
                  <a:pt x="6141" y="3856"/>
                </a:lnTo>
                <a:cubicBezTo>
                  <a:pt x="6141" y="3896"/>
                  <a:pt x="6110" y="3929"/>
                  <a:pt x="6070" y="3929"/>
                </a:cubicBezTo>
                <a:lnTo>
                  <a:pt x="72" y="3929"/>
                </a:lnTo>
                <a:cubicBezTo>
                  <a:pt x="33" y="3929"/>
                  <a:pt x="0" y="3896"/>
                  <a:pt x="0" y="3856"/>
                </a:cubicBezTo>
                <a:lnTo>
                  <a:pt x="0" y="3708"/>
                </a:lnTo>
                <a:lnTo>
                  <a:pt x="2524" y="3708"/>
                </a:lnTo>
                <a:cubicBezTo>
                  <a:pt x="2536" y="3750"/>
                  <a:pt x="2574" y="3780"/>
                  <a:pt x="2619" y="3780"/>
                </a:cubicBezTo>
                <a:lnTo>
                  <a:pt x="3524" y="3780"/>
                </a:lnTo>
                <a:cubicBezTo>
                  <a:pt x="3569" y="3780"/>
                  <a:pt x="3607" y="3750"/>
                  <a:pt x="3620" y="3708"/>
                </a:cubicBezTo>
                <a:lnTo>
                  <a:pt x="6141" y="3708"/>
                </a:lnTo>
                <a:close/>
                <a:moveTo>
                  <a:pt x="561" y="186"/>
                </a:moveTo>
                <a:lnTo>
                  <a:pt x="561" y="186"/>
                </a:lnTo>
                <a:cubicBezTo>
                  <a:pt x="561" y="171"/>
                  <a:pt x="574" y="159"/>
                  <a:pt x="587" y="159"/>
                </a:cubicBezTo>
                <a:lnTo>
                  <a:pt x="5556" y="159"/>
                </a:lnTo>
                <a:cubicBezTo>
                  <a:pt x="5570" y="159"/>
                  <a:pt x="5582" y="171"/>
                  <a:pt x="5582" y="186"/>
                </a:cubicBezTo>
                <a:lnTo>
                  <a:pt x="5582" y="3380"/>
                </a:lnTo>
                <a:cubicBezTo>
                  <a:pt x="5582" y="3395"/>
                  <a:pt x="5570" y="3406"/>
                  <a:pt x="5556" y="3406"/>
                </a:cubicBezTo>
                <a:lnTo>
                  <a:pt x="587" y="3406"/>
                </a:lnTo>
                <a:cubicBezTo>
                  <a:pt x="574" y="3406"/>
                  <a:pt x="561" y="3395"/>
                  <a:pt x="561" y="3380"/>
                </a:cubicBezTo>
                <a:lnTo>
                  <a:pt x="561" y="186"/>
                </a:lnTo>
                <a:close/>
                <a:moveTo>
                  <a:pt x="587" y="3565"/>
                </a:moveTo>
                <a:lnTo>
                  <a:pt x="5556" y="3565"/>
                </a:lnTo>
                <a:cubicBezTo>
                  <a:pt x="5657" y="3565"/>
                  <a:pt x="5741" y="3482"/>
                  <a:pt x="5741" y="3380"/>
                </a:cubicBezTo>
                <a:lnTo>
                  <a:pt x="5741" y="186"/>
                </a:lnTo>
                <a:cubicBezTo>
                  <a:pt x="5741" y="84"/>
                  <a:pt x="5657" y="0"/>
                  <a:pt x="5556" y="0"/>
                </a:cubicBezTo>
                <a:lnTo>
                  <a:pt x="587" y="0"/>
                </a:lnTo>
                <a:cubicBezTo>
                  <a:pt x="486" y="0"/>
                  <a:pt x="402" y="84"/>
                  <a:pt x="402" y="186"/>
                </a:cubicBezTo>
                <a:lnTo>
                  <a:pt x="402" y="3380"/>
                </a:lnTo>
                <a:cubicBezTo>
                  <a:pt x="402" y="3482"/>
                  <a:pt x="486" y="3565"/>
                  <a:pt x="587" y="356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789" name="Google Shape;789;p14"/>
          <p:cNvSpPr txBox="1"/>
          <p:nvPr/>
        </p:nvSpPr>
        <p:spPr>
          <a:xfrm>
            <a:off x="8095413" y="612372"/>
            <a:ext cx="8186858"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DEVICES WORLDMAP</a:t>
            </a:r>
            <a:endParaRPr/>
          </a:p>
        </p:txBody>
      </p:sp>
      <p:sp>
        <p:nvSpPr>
          <p:cNvPr id="790" name="Google Shape;790;p14"/>
          <p:cNvSpPr txBox="1"/>
          <p:nvPr/>
        </p:nvSpPr>
        <p:spPr>
          <a:xfrm>
            <a:off x="10195329" y="1575186"/>
            <a:ext cx="39869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a:t>
            </a:r>
            <a:endParaRPr/>
          </a:p>
        </p:txBody>
      </p:sp>
      <p:sp>
        <p:nvSpPr>
          <p:cNvPr id="791" name="Google Shape;791;p14"/>
          <p:cNvSpPr txBox="1"/>
          <p:nvPr/>
        </p:nvSpPr>
        <p:spPr>
          <a:xfrm>
            <a:off x="3154016" y="9852894"/>
            <a:ext cx="4013790"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792" name="Google Shape;792;p14"/>
          <p:cNvSpPr txBox="1"/>
          <p:nvPr/>
        </p:nvSpPr>
        <p:spPr>
          <a:xfrm>
            <a:off x="3676568" y="9270963"/>
            <a:ext cx="295625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YOUR TITLE 01</a:t>
            </a:r>
            <a:endParaRPr/>
          </a:p>
        </p:txBody>
      </p:sp>
      <p:sp>
        <p:nvSpPr>
          <p:cNvPr id="793" name="Google Shape;793;p14"/>
          <p:cNvSpPr txBox="1"/>
          <p:nvPr/>
        </p:nvSpPr>
        <p:spPr>
          <a:xfrm>
            <a:off x="7854092" y="11078160"/>
            <a:ext cx="4013790"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794" name="Google Shape;794;p14"/>
          <p:cNvSpPr txBox="1"/>
          <p:nvPr/>
        </p:nvSpPr>
        <p:spPr>
          <a:xfrm>
            <a:off x="8336569" y="10496229"/>
            <a:ext cx="303640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YOUR TITLE 02</a:t>
            </a:r>
            <a:endParaRPr/>
          </a:p>
        </p:txBody>
      </p:sp>
      <p:sp>
        <p:nvSpPr>
          <p:cNvPr id="795" name="Google Shape;795;p14"/>
          <p:cNvSpPr txBox="1"/>
          <p:nvPr/>
        </p:nvSpPr>
        <p:spPr>
          <a:xfrm>
            <a:off x="12230766" y="9852894"/>
            <a:ext cx="4013790"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796" name="Google Shape;796;p14"/>
          <p:cNvSpPr txBox="1"/>
          <p:nvPr/>
        </p:nvSpPr>
        <p:spPr>
          <a:xfrm>
            <a:off x="12706030" y="9270963"/>
            <a:ext cx="3050836"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YOUR TITLE 03</a:t>
            </a:r>
            <a:endParaRPr/>
          </a:p>
        </p:txBody>
      </p:sp>
      <p:sp>
        <p:nvSpPr>
          <p:cNvPr id="797" name="Google Shape;797;p14"/>
          <p:cNvSpPr txBox="1"/>
          <p:nvPr/>
        </p:nvSpPr>
        <p:spPr>
          <a:xfrm>
            <a:off x="17203914" y="11078160"/>
            <a:ext cx="4013790"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798" name="Google Shape;798;p14"/>
          <p:cNvSpPr txBox="1"/>
          <p:nvPr/>
        </p:nvSpPr>
        <p:spPr>
          <a:xfrm>
            <a:off x="17664752" y="10496229"/>
            <a:ext cx="307968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YOUR TITLE 04</a:t>
            </a:r>
            <a:endParaRPr/>
          </a:p>
        </p:txBody>
      </p:sp>
      <p:pic>
        <p:nvPicPr>
          <p:cNvPr id="799" name="Google Shape;799;p14"/>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15"/>
          <p:cNvSpPr/>
          <p:nvPr/>
        </p:nvSpPr>
        <p:spPr>
          <a:xfrm>
            <a:off x="2161520" y="2609206"/>
            <a:ext cx="18049926" cy="8362249"/>
          </a:xfrm>
          <a:custGeom>
            <a:rect b="b" l="l" r="r" t="t"/>
            <a:pathLst>
              <a:path extrusionOk="0" h="21469" w="21476">
                <a:moveTo>
                  <a:pt x="16970" y="13646"/>
                </a:moveTo>
                <a:cubicBezTo>
                  <a:pt x="17002" y="13883"/>
                  <a:pt x="17229" y="13643"/>
                  <a:pt x="17305" y="13737"/>
                </a:cubicBezTo>
                <a:cubicBezTo>
                  <a:pt x="17407" y="13864"/>
                  <a:pt x="17401" y="14116"/>
                  <a:pt x="17552" y="14080"/>
                </a:cubicBezTo>
                <a:cubicBezTo>
                  <a:pt x="17670" y="14052"/>
                  <a:pt x="17811" y="13880"/>
                  <a:pt x="17929" y="13995"/>
                </a:cubicBezTo>
                <a:cubicBezTo>
                  <a:pt x="17992" y="14056"/>
                  <a:pt x="17949" y="14138"/>
                  <a:pt x="17965" y="14224"/>
                </a:cubicBezTo>
                <a:cubicBezTo>
                  <a:pt x="17965" y="14224"/>
                  <a:pt x="18475" y="13772"/>
                  <a:pt x="18433" y="13733"/>
                </a:cubicBezTo>
                <a:cubicBezTo>
                  <a:pt x="18370" y="13673"/>
                  <a:pt x="18268" y="13712"/>
                  <a:pt x="18202" y="13735"/>
                </a:cubicBezTo>
                <a:cubicBezTo>
                  <a:pt x="18100" y="13771"/>
                  <a:pt x="18014" y="13749"/>
                  <a:pt x="17914" y="13765"/>
                </a:cubicBezTo>
                <a:cubicBezTo>
                  <a:pt x="17771" y="13787"/>
                  <a:pt x="17605" y="13889"/>
                  <a:pt x="17463" y="13826"/>
                </a:cubicBezTo>
                <a:cubicBezTo>
                  <a:pt x="17413" y="13804"/>
                  <a:pt x="17383" y="13553"/>
                  <a:pt x="17329" y="13487"/>
                </a:cubicBezTo>
                <a:cubicBezTo>
                  <a:pt x="17221" y="13355"/>
                  <a:pt x="17168" y="13595"/>
                  <a:pt x="17052" y="13454"/>
                </a:cubicBezTo>
                <a:cubicBezTo>
                  <a:pt x="16967" y="13352"/>
                  <a:pt x="16930" y="13482"/>
                  <a:pt x="16970" y="13646"/>
                </a:cubicBezTo>
                <a:cubicBezTo>
                  <a:pt x="16990" y="13795"/>
                  <a:pt x="16970" y="13646"/>
                  <a:pt x="16970" y="13646"/>
                </a:cubicBezTo>
                <a:close/>
                <a:moveTo>
                  <a:pt x="17570" y="11324"/>
                </a:moveTo>
                <a:cubicBezTo>
                  <a:pt x="17501" y="11471"/>
                  <a:pt x="17423" y="11608"/>
                  <a:pt x="17363" y="11774"/>
                </a:cubicBezTo>
                <a:cubicBezTo>
                  <a:pt x="17324" y="11885"/>
                  <a:pt x="17285" y="12022"/>
                  <a:pt x="17217" y="12061"/>
                </a:cubicBezTo>
                <a:cubicBezTo>
                  <a:pt x="17190" y="12076"/>
                  <a:pt x="17067" y="11971"/>
                  <a:pt x="17056" y="12046"/>
                </a:cubicBezTo>
                <a:cubicBezTo>
                  <a:pt x="17031" y="12218"/>
                  <a:pt x="17191" y="12683"/>
                  <a:pt x="17222" y="12858"/>
                </a:cubicBezTo>
                <a:cubicBezTo>
                  <a:pt x="17264" y="13099"/>
                  <a:pt x="17429" y="13109"/>
                  <a:pt x="17533" y="13151"/>
                </a:cubicBezTo>
                <a:cubicBezTo>
                  <a:pt x="17556" y="13161"/>
                  <a:pt x="17496" y="12758"/>
                  <a:pt x="17526" y="12690"/>
                </a:cubicBezTo>
                <a:cubicBezTo>
                  <a:pt x="17570" y="12589"/>
                  <a:pt x="17635" y="12617"/>
                  <a:pt x="17653" y="12454"/>
                </a:cubicBezTo>
                <a:cubicBezTo>
                  <a:pt x="17664" y="12349"/>
                  <a:pt x="17671" y="12340"/>
                  <a:pt x="17721" y="12362"/>
                </a:cubicBezTo>
                <a:cubicBezTo>
                  <a:pt x="17849" y="12418"/>
                  <a:pt x="17782" y="12732"/>
                  <a:pt x="17711" y="12831"/>
                </a:cubicBezTo>
                <a:cubicBezTo>
                  <a:pt x="17643" y="12925"/>
                  <a:pt x="17812" y="13190"/>
                  <a:pt x="17829" y="13323"/>
                </a:cubicBezTo>
                <a:cubicBezTo>
                  <a:pt x="17779" y="12927"/>
                  <a:pt x="18028" y="13315"/>
                  <a:pt x="18041" y="13299"/>
                </a:cubicBezTo>
                <a:cubicBezTo>
                  <a:pt x="18089" y="13241"/>
                  <a:pt x="17953" y="13058"/>
                  <a:pt x="17940" y="13019"/>
                </a:cubicBezTo>
                <a:cubicBezTo>
                  <a:pt x="17887" y="12852"/>
                  <a:pt x="18112" y="12698"/>
                  <a:pt x="18087" y="12615"/>
                </a:cubicBezTo>
                <a:cubicBezTo>
                  <a:pt x="18106" y="12678"/>
                  <a:pt x="17752" y="12447"/>
                  <a:pt x="17784" y="12385"/>
                </a:cubicBezTo>
                <a:cubicBezTo>
                  <a:pt x="17823" y="12310"/>
                  <a:pt x="18147" y="12440"/>
                  <a:pt x="18147" y="12269"/>
                </a:cubicBezTo>
                <a:cubicBezTo>
                  <a:pt x="18147" y="12156"/>
                  <a:pt x="18157" y="12039"/>
                  <a:pt x="18081" y="12125"/>
                </a:cubicBezTo>
                <a:cubicBezTo>
                  <a:pt x="17970" y="12248"/>
                  <a:pt x="17910" y="12182"/>
                  <a:pt x="17800" y="12195"/>
                </a:cubicBezTo>
                <a:cubicBezTo>
                  <a:pt x="17759" y="12199"/>
                  <a:pt x="17723" y="12266"/>
                  <a:pt x="17681" y="12264"/>
                </a:cubicBezTo>
                <a:cubicBezTo>
                  <a:pt x="17614" y="12260"/>
                  <a:pt x="17681" y="11924"/>
                  <a:pt x="17696" y="11873"/>
                </a:cubicBezTo>
                <a:cubicBezTo>
                  <a:pt x="17778" y="11591"/>
                  <a:pt x="17702" y="11503"/>
                  <a:pt x="17570" y="11324"/>
                </a:cubicBezTo>
                <a:cubicBezTo>
                  <a:pt x="17411" y="11664"/>
                  <a:pt x="17570" y="11324"/>
                  <a:pt x="17570" y="11324"/>
                </a:cubicBezTo>
                <a:close/>
                <a:moveTo>
                  <a:pt x="17881" y="11420"/>
                </a:moveTo>
                <a:cubicBezTo>
                  <a:pt x="17922" y="11523"/>
                  <a:pt x="18086" y="11212"/>
                  <a:pt x="18086" y="11217"/>
                </a:cubicBezTo>
                <a:cubicBezTo>
                  <a:pt x="18106" y="11486"/>
                  <a:pt x="18016" y="11444"/>
                  <a:pt x="18108" y="11641"/>
                </a:cubicBezTo>
                <a:cubicBezTo>
                  <a:pt x="18176" y="11785"/>
                  <a:pt x="18254" y="11524"/>
                  <a:pt x="18266" y="11371"/>
                </a:cubicBezTo>
                <a:cubicBezTo>
                  <a:pt x="18280" y="11193"/>
                  <a:pt x="18233" y="10934"/>
                  <a:pt x="18143" y="10965"/>
                </a:cubicBezTo>
                <a:cubicBezTo>
                  <a:pt x="18084" y="10985"/>
                  <a:pt x="17815" y="11258"/>
                  <a:pt x="17881" y="11420"/>
                </a:cubicBezTo>
                <a:cubicBezTo>
                  <a:pt x="17917" y="11509"/>
                  <a:pt x="17823" y="11277"/>
                  <a:pt x="17881" y="11420"/>
                </a:cubicBezTo>
                <a:close/>
                <a:moveTo>
                  <a:pt x="17725" y="9546"/>
                </a:moveTo>
                <a:cubicBezTo>
                  <a:pt x="17743" y="9659"/>
                  <a:pt x="17838" y="9773"/>
                  <a:pt x="17762" y="9882"/>
                </a:cubicBezTo>
                <a:cubicBezTo>
                  <a:pt x="17677" y="10005"/>
                  <a:pt x="17599" y="10097"/>
                  <a:pt x="17741" y="10204"/>
                </a:cubicBezTo>
                <a:cubicBezTo>
                  <a:pt x="17810" y="10257"/>
                  <a:pt x="17791" y="10332"/>
                  <a:pt x="17836" y="10450"/>
                </a:cubicBezTo>
                <a:cubicBezTo>
                  <a:pt x="17911" y="10644"/>
                  <a:pt x="17883" y="10317"/>
                  <a:pt x="17918" y="10288"/>
                </a:cubicBezTo>
                <a:cubicBezTo>
                  <a:pt x="17984" y="10236"/>
                  <a:pt x="18041" y="10639"/>
                  <a:pt x="18007" y="10747"/>
                </a:cubicBezTo>
                <a:cubicBezTo>
                  <a:pt x="18020" y="10705"/>
                  <a:pt x="17890" y="10589"/>
                  <a:pt x="17862" y="10620"/>
                </a:cubicBezTo>
                <a:cubicBezTo>
                  <a:pt x="17883" y="10598"/>
                  <a:pt x="17966" y="11080"/>
                  <a:pt x="17968" y="11082"/>
                </a:cubicBezTo>
                <a:cubicBezTo>
                  <a:pt x="17994" y="11106"/>
                  <a:pt x="18111" y="10909"/>
                  <a:pt x="18132" y="10870"/>
                </a:cubicBezTo>
                <a:cubicBezTo>
                  <a:pt x="18183" y="10773"/>
                  <a:pt x="18178" y="10602"/>
                  <a:pt x="18132" y="10507"/>
                </a:cubicBezTo>
                <a:cubicBezTo>
                  <a:pt x="18075" y="10389"/>
                  <a:pt x="18065" y="10295"/>
                  <a:pt x="18021" y="10163"/>
                </a:cubicBezTo>
                <a:cubicBezTo>
                  <a:pt x="17959" y="9975"/>
                  <a:pt x="17896" y="10270"/>
                  <a:pt x="17854" y="10207"/>
                </a:cubicBezTo>
                <a:cubicBezTo>
                  <a:pt x="17828" y="10168"/>
                  <a:pt x="17915" y="9710"/>
                  <a:pt x="17919" y="9646"/>
                </a:cubicBezTo>
                <a:cubicBezTo>
                  <a:pt x="17939" y="9361"/>
                  <a:pt x="17802" y="9492"/>
                  <a:pt x="17725" y="9546"/>
                </a:cubicBezTo>
                <a:cubicBezTo>
                  <a:pt x="17748" y="9690"/>
                  <a:pt x="17725" y="9546"/>
                  <a:pt x="17725" y="9546"/>
                </a:cubicBezTo>
                <a:close/>
                <a:moveTo>
                  <a:pt x="17710" y="8505"/>
                </a:moveTo>
                <a:cubicBezTo>
                  <a:pt x="17710" y="8613"/>
                  <a:pt x="17648" y="8886"/>
                  <a:pt x="17703" y="8969"/>
                </a:cubicBezTo>
                <a:cubicBezTo>
                  <a:pt x="17720" y="8995"/>
                  <a:pt x="17764" y="9085"/>
                  <a:pt x="17783" y="9015"/>
                </a:cubicBezTo>
                <a:cubicBezTo>
                  <a:pt x="17817" y="8895"/>
                  <a:pt x="17801" y="8681"/>
                  <a:pt x="17779" y="8559"/>
                </a:cubicBezTo>
                <a:cubicBezTo>
                  <a:pt x="17769" y="8503"/>
                  <a:pt x="17712" y="8323"/>
                  <a:pt x="17710" y="8505"/>
                </a:cubicBezTo>
                <a:cubicBezTo>
                  <a:pt x="17709" y="8726"/>
                  <a:pt x="17712" y="8290"/>
                  <a:pt x="17710" y="8505"/>
                </a:cubicBezTo>
                <a:close/>
                <a:moveTo>
                  <a:pt x="18502" y="12461"/>
                </a:moveTo>
                <a:cubicBezTo>
                  <a:pt x="18521" y="12548"/>
                  <a:pt x="18580" y="13121"/>
                  <a:pt x="18592" y="13133"/>
                </a:cubicBezTo>
                <a:cubicBezTo>
                  <a:pt x="18705" y="13242"/>
                  <a:pt x="18883" y="12983"/>
                  <a:pt x="18954" y="13262"/>
                </a:cubicBezTo>
                <a:cubicBezTo>
                  <a:pt x="18984" y="13381"/>
                  <a:pt x="19053" y="13543"/>
                  <a:pt x="18976" y="13646"/>
                </a:cubicBezTo>
                <a:cubicBezTo>
                  <a:pt x="18863" y="13798"/>
                  <a:pt x="19066" y="13844"/>
                  <a:pt x="19114" y="13805"/>
                </a:cubicBezTo>
                <a:cubicBezTo>
                  <a:pt x="19179" y="13753"/>
                  <a:pt x="19203" y="13997"/>
                  <a:pt x="19263" y="14038"/>
                </a:cubicBezTo>
                <a:cubicBezTo>
                  <a:pt x="19377" y="14115"/>
                  <a:pt x="19295" y="13704"/>
                  <a:pt x="19314" y="13674"/>
                </a:cubicBezTo>
                <a:cubicBezTo>
                  <a:pt x="19318" y="13667"/>
                  <a:pt x="19470" y="13764"/>
                  <a:pt x="19494" y="13791"/>
                </a:cubicBezTo>
                <a:cubicBezTo>
                  <a:pt x="19562" y="13869"/>
                  <a:pt x="19663" y="14217"/>
                  <a:pt x="19734" y="14225"/>
                </a:cubicBezTo>
                <a:cubicBezTo>
                  <a:pt x="19885" y="14242"/>
                  <a:pt x="19811" y="14042"/>
                  <a:pt x="19743" y="13956"/>
                </a:cubicBezTo>
                <a:cubicBezTo>
                  <a:pt x="19698" y="13900"/>
                  <a:pt x="19601" y="13782"/>
                  <a:pt x="19620" y="13646"/>
                </a:cubicBezTo>
                <a:cubicBezTo>
                  <a:pt x="19632" y="13563"/>
                  <a:pt x="19625" y="13427"/>
                  <a:pt x="19688" y="13453"/>
                </a:cubicBezTo>
                <a:cubicBezTo>
                  <a:pt x="19554" y="13398"/>
                  <a:pt x="19472" y="13186"/>
                  <a:pt x="19350" y="13046"/>
                </a:cubicBezTo>
                <a:cubicBezTo>
                  <a:pt x="19269" y="12954"/>
                  <a:pt x="19082" y="12699"/>
                  <a:pt x="18997" y="12714"/>
                </a:cubicBezTo>
                <a:cubicBezTo>
                  <a:pt x="18927" y="12727"/>
                  <a:pt x="18887" y="12862"/>
                  <a:pt x="18845" y="12961"/>
                </a:cubicBezTo>
                <a:cubicBezTo>
                  <a:pt x="18794" y="13078"/>
                  <a:pt x="18732" y="12828"/>
                  <a:pt x="18691" y="12773"/>
                </a:cubicBezTo>
                <a:cubicBezTo>
                  <a:pt x="18636" y="12699"/>
                  <a:pt x="18666" y="12540"/>
                  <a:pt x="18630" y="12501"/>
                </a:cubicBezTo>
                <a:cubicBezTo>
                  <a:pt x="18597" y="12466"/>
                  <a:pt x="18533" y="12468"/>
                  <a:pt x="18502" y="12461"/>
                </a:cubicBezTo>
                <a:cubicBezTo>
                  <a:pt x="18502" y="12461"/>
                  <a:pt x="18502" y="12461"/>
                  <a:pt x="18502" y="12461"/>
                </a:cubicBezTo>
                <a:close/>
                <a:moveTo>
                  <a:pt x="21071" y="17955"/>
                </a:moveTo>
                <a:cubicBezTo>
                  <a:pt x="21140" y="18251"/>
                  <a:pt x="21275" y="18391"/>
                  <a:pt x="21113" y="18641"/>
                </a:cubicBezTo>
                <a:cubicBezTo>
                  <a:pt x="20916" y="18945"/>
                  <a:pt x="21202" y="18886"/>
                  <a:pt x="21264" y="18928"/>
                </a:cubicBezTo>
                <a:cubicBezTo>
                  <a:pt x="21207" y="18889"/>
                  <a:pt x="21105" y="19194"/>
                  <a:pt x="21026" y="19092"/>
                </a:cubicBezTo>
                <a:cubicBezTo>
                  <a:pt x="21003" y="19063"/>
                  <a:pt x="21001" y="19000"/>
                  <a:pt x="20982" y="18964"/>
                </a:cubicBezTo>
                <a:cubicBezTo>
                  <a:pt x="20934" y="18873"/>
                  <a:pt x="20890" y="19221"/>
                  <a:pt x="20865" y="19272"/>
                </a:cubicBezTo>
                <a:cubicBezTo>
                  <a:pt x="20822" y="19360"/>
                  <a:pt x="20525" y="19514"/>
                  <a:pt x="20664" y="19733"/>
                </a:cubicBezTo>
                <a:cubicBezTo>
                  <a:pt x="20791" y="19933"/>
                  <a:pt x="20860" y="20000"/>
                  <a:pt x="20921" y="19581"/>
                </a:cubicBezTo>
                <a:cubicBezTo>
                  <a:pt x="20940" y="19449"/>
                  <a:pt x="21071" y="19339"/>
                  <a:pt x="21123" y="19278"/>
                </a:cubicBezTo>
                <a:cubicBezTo>
                  <a:pt x="21247" y="19135"/>
                  <a:pt x="21352" y="18841"/>
                  <a:pt x="21438" y="18609"/>
                </a:cubicBezTo>
                <a:cubicBezTo>
                  <a:pt x="21558" y="18285"/>
                  <a:pt x="21359" y="18470"/>
                  <a:pt x="21289" y="18324"/>
                </a:cubicBezTo>
                <a:cubicBezTo>
                  <a:pt x="21242" y="18226"/>
                  <a:pt x="21230" y="18093"/>
                  <a:pt x="21173" y="18007"/>
                </a:cubicBezTo>
                <a:cubicBezTo>
                  <a:pt x="21173" y="18007"/>
                  <a:pt x="21050" y="17863"/>
                  <a:pt x="21071" y="17955"/>
                </a:cubicBezTo>
                <a:cubicBezTo>
                  <a:pt x="21160" y="18336"/>
                  <a:pt x="21048" y="17853"/>
                  <a:pt x="21071" y="17955"/>
                </a:cubicBezTo>
                <a:close/>
                <a:moveTo>
                  <a:pt x="19391" y="21062"/>
                </a:moveTo>
                <a:cubicBezTo>
                  <a:pt x="19422" y="21156"/>
                  <a:pt x="19554" y="21556"/>
                  <a:pt x="19609" y="21452"/>
                </a:cubicBezTo>
                <a:cubicBezTo>
                  <a:pt x="19686" y="21310"/>
                  <a:pt x="19749" y="21140"/>
                  <a:pt x="19835" y="21018"/>
                </a:cubicBezTo>
                <a:cubicBezTo>
                  <a:pt x="19768" y="21022"/>
                  <a:pt x="19697" y="20982"/>
                  <a:pt x="19645" y="20887"/>
                </a:cubicBezTo>
                <a:cubicBezTo>
                  <a:pt x="19560" y="20732"/>
                  <a:pt x="19456" y="20960"/>
                  <a:pt x="19391" y="21062"/>
                </a:cubicBezTo>
                <a:cubicBezTo>
                  <a:pt x="19391" y="21062"/>
                  <a:pt x="19476" y="20928"/>
                  <a:pt x="19391" y="21062"/>
                </a:cubicBezTo>
                <a:close/>
                <a:moveTo>
                  <a:pt x="18354" y="14800"/>
                </a:moveTo>
                <a:cubicBezTo>
                  <a:pt x="18269" y="14701"/>
                  <a:pt x="18263" y="14458"/>
                  <a:pt x="18177" y="14672"/>
                </a:cubicBezTo>
                <a:cubicBezTo>
                  <a:pt x="18128" y="14793"/>
                  <a:pt x="18020" y="14971"/>
                  <a:pt x="18021" y="15152"/>
                </a:cubicBezTo>
                <a:cubicBezTo>
                  <a:pt x="18025" y="15678"/>
                  <a:pt x="17667" y="15590"/>
                  <a:pt x="17518" y="15825"/>
                </a:cubicBezTo>
                <a:cubicBezTo>
                  <a:pt x="17453" y="15927"/>
                  <a:pt x="17352" y="15998"/>
                  <a:pt x="17366" y="16206"/>
                </a:cubicBezTo>
                <a:cubicBezTo>
                  <a:pt x="17381" y="16432"/>
                  <a:pt x="17364" y="16742"/>
                  <a:pt x="17403" y="16951"/>
                </a:cubicBezTo>
                <a:cubicBezTo>
                  <a:pt x="17441" y="17152"/>
                  <a:pt x="17549" y="17261"/>
                  <a:pt x="17576" y="17468"/>
                </a:cubicBezTo>
                <a:cubicBezTo>
                  <a:pt x="17600" y="17646"/>
                  <a:pt x="17565" y="17823"/>
                  <a:pt x="17553" y="17999"/>
                </a:cubicBezTo>
                <a:cubicBezTo>
                  <a:pt x="17518" y="18495"/>
                  <a:pt x="17802" y="18091"/>
                  <a:pt x="17908" y="18027"/>
                </a:cubicBezTo>
                <a:cubicBezTo>
                  <a:pt x="17988" y="17978"/>
                  <a:pt x="18059" y="17915"/>
                  <a:pt x="18132" y="17827"/>
                </a:cubicBezTo>
                <a:cubicBezTo>
                  <a:pt x="18196" y="17750"/>
                  <a:pt x="18280" y="17501"/>
                  <a:pt x="18359" y="17518"/>
                </a:cubicBezTo>
                <a:cubicBezTo>
                  <a:pt x="18568" y="17562"/>
                  <a:pt x="18672" y="17673"/>
                  <a:pt x="18812" y="17980"/>
                </a:cubicBezTo>
                <a:cubicBezTo>
                  <a:pt x="18887" y="18142"/>
                  <a:pt x="18983" y="18243"/>
                  <a:pt x="19058" y="18404"/>
                </a:cubicBezTo>
                <a:cubicBezTo>
                  <a:pt x="19136" y="18571"/>
                  <a:pt x="19145" y="18765"/>
                  <a:pt x="19272" y="18708"/>
                </a:cubicBezTo>
                <a:cubicBezTo>
                  <a:pt x="19413" y="18645"/>
                  <a:pt x="19536" y="18614"/>
                  <a:pt x="19679" y="18638"/>
                </a:cubicBezTo>
                <a:cubicBezTo>
                  <a:pt x="19748" y="18650"/>
                  <a:pt x="19726" y="18460"/>
                  <a:pt x="19739" y="18356"/>
                </a:cubicBezTo>
                <a:cubicBezTo>
                  <a:pt x="19767" y="18122"/>
                  <a:pt x="19809" y="17912"/>
                  <a:pt x="19868" y="17708"/>
                </a:cubicBezTo>
                <a:cubicBezTo>
                  <a:pt x="19903" y="17587"/>
                  <a:pt x="20050" y="17330"/>
                  <a:pt x="20028" y="17175"/>
                </a:cubicBezTo>
                <a:cubicBezTo>
                  <a:pt x="20004" y="17009"/>
                  <a:pt x="19922" y="16849"/>
                  <a:pt x="19946" y="16661"/>
                </a:cubicBezTo>
                <a:cubicBezTo>
                  <a:pt x="19963" y="16530"/>
                  <a:pt x="19973" y="16460"/>
                  <a:pt x="19934" y="16334"/>
                </a:cubicBezTo>
                <a:cubicBezTo>
                  <a:pt x="19846" y="16042"/>
                  <a:pt x="19689" y="15592"/>
                  <a:pt x="19557" y="15371"/>
                </a:cubicBezTo>
                <a:cubicBezTo>
                  <a:pt x="19472" y="15230"/>
                  <a:pt x="19513" y="15054"/>
                  <a:pt x="19465" y="14864"/>
                </a:cubicBezTo>
                <a:cubicBezTo>
                  <a:pt x="19420" y="14687"/>
                  <a:pt x="19369" y="14669"/>
                  <a:pt x="19352" y="14455"/>
                </a:cubicBezTo>
                <a:cubicBezTo>
                  <a:pt x="19331" y="14200"/>
                  <a:pt x="19291" y="14151"/>
                  <a:pt x="19204" y="14371"/>
                </a:cubicBezTo>
                <a:cubicBezTo>
                  <a:pt x="19120" y="14582"/>
                  <a:pt x="19185" y="14849"/>
                  <a:pt x="19195" y="15090"/>
                </a:cubicBezTo>
                <a:cubicBezTo>
                  <a:pt x="19205" y="15322"/>
                  <a:pt x="19138" y="15360"/>
                  <a:pt x="19071" y="15182"/>
                </a:cubicBezTo>
                <a:cubicBezTo>
                  <a:pt x="19025" y="15061"/>
                  <a:pt x="18857" y="14941"/>
                  <a:pt x="18842" y="14841"/>
                </a:cubicBezTo>
                <a:cubicBezTo>
                  <a:pt x="18818" y="14673"/>
                  <a:pt x="18950" y="14589"/>
                  <a:pt x="18941" y="14435"/>
                </a:cubicBezTo>
                <a:cubicBezTo>
                  <a:pt x="18935" y="14334"/>
                  <a:pt x="18687" y="14231"/>
                  <a:pt x="18641" y="14191"/>
                </a:cubicBezTo>
                <a:cubicBezTo>
                  <a:pt x="18522" y="14088"/>
                  <a:pt x="18507" y="14085"/>
                  <a:pt x="18488" y="14341"/>
                </a:cubicBezTo>
                <a:cubicBezTo>
                  <a:pt x="18480" y="14438"/>
                  <a:pt x="18441" y="14900"/>
                  <a:pt x="18354" y="14800"/>
                </a:cubicBezTo>
                <a:cubicBezTo>
                  <a:pt x="18225" y="14650"/>
                  <a:pt x="18442" y="14900"/>
                  <a:pt x="18354" y="14800"/>
                </a:cubicBezTo>
                <a:close/>
                <a:moveTo>
                  <a:pt x="15245" y="10971"/>
                </a:moveTo>
                <a:cubicBezTo>
                  <a:pt x="15186" y="11175"/>
                  <a:pt x="15137" y="11494"/>
                  <a:pt x="15282" y="11543"/>
                </a:cubicBezTo>
                <a:cubicBezTo>
                  <a:pt x="15482" y="11610"/>
                  <a:pt x="15275" y="11058"/>
                  <a:pt x="15245" y="10971"/>
                </a:cubicBezTo>
                <a:cubicBezTo>
                  <a:pt x="15245" y="10971"/>
                  <a:pt x="15245" y="10971"/>
                  <a:pt x="15245" y="10971"/>
                </a:cubicBezTo>
                <a:close/>
                <a:moveTo>
                  <a:pt x="13202" y="14239"/>
                </a:moveTo>
                <a:cubicBezTo>
                  <a:pt x="13169" y="14491"/>
                  <a:pt x="13151" y="14754"/>
                  <a:pt x="13041" y="14908"/>
                </a:cubicBezTo>
                <a:cubicBezTo>
                  <a:pt x="12929" y="15066"/>
                  <a:pt x="12737" y="15008"/>
                  <a:pt x="12862" y="15440"/>
                </a:cubicBezTo>
                <a:cubicBezTo>
                  <a:pt x="12960" y="15781"/>
                  <a:pt x="12711" y="15812"/>
                  <a:pt x="12799" y="16115"/>
                </a:cubicBezTo>
                <a:cubicBezTo>
                  <a:pt x="12827" y="16211"/>
                  <a:pt x="12875" y="16741"/>
                  <a:pt x="12984" y="16523"/>
                </a:cubicBezTo>
                <a:cubicBezTo>
                  <a:pt x="13059" y="16371"/>
                  <a:pt x="13078" y="16002"/>
                  <a:pt x="13102" y="15792"/>
                </a:cubicBezTo>
                <a:cubicBezTo>
                  <a:pt x="13128" y="15566"/>
                  <a:pt x="13244" y="15380"/>
                  <a:pt x="13219" y="15135"/>
                </a:cubicBezTo>
                <a:cubicBezTo>
                  <a:pt x="13199" y="14951"/>
                  <a:pt x="13390" y="14866"/>
                  <a:pt x="13324" y="14714"/>
                </a:cubicBezTo>
                <a:cubicBezTo>
                  <a:pt x="13263" y="14572"/>
                  <a:pt x="13247" y="14399"/>
                  <a:pt x="13202" y="14239"/>
                </a:cubicBezTo>
                <a:cubicBezTo>
                  <a:pt x="13202" y="14239"/>
                  <a:pt x="13202" y="14239"/>
                  <a:pt x="13202" y="14239"/>
                </a:cubicBezTo>
                <a:close/>
                <a:moveTo>
                  <a:pt x="9301" y="2402"/>
                </a:moveTo>
                <a:cubicBezTo>
                  <a:pt x="9343" y="2599"/>
                  <a:pt x="9466" y="2740"/>
                  <a:pt x="9566" y="2660"/>
                </a:cubicBezTo>
                <a:cubicBezTo>
                  <a:pt x="9631" y="2608"/>
                  <a:pt x="9965" y="2338"/>
                  <a:pt x="9812" y="2147"/>
                </a:cubicBezTo>
                <a:cubicBezTo>
                  <a:pt x="9693" y="2000"/>
                  <a:pt x="9576" y="2175"/>
                  <a:pt x="9460" y="2231"/>
                </a:cubicBezTo>
                <a:cubicBezTo>
                  <a:pt x="9421" y="2249"/>
                  <a:pt x="9451" y="1985"/>
                  <a:pt x="9388" y="2020"/>
                </a:cubicBezTo>
                <a:cubicBezTo>
                  <a:pt x="9324" y="2056"/>
                  <a:pt x="9294" y="2280"/>
                  <a:pt x="9301" y="2402"/>
                </a:cubicBezTo>
                <a:cubicBezTo>
                  <a:pt x="9301" y="2402"/>
                  <a:pt x="9301" y="2402"/>
                  <a:pt x="9301" y="2402"/>
                </a:cubicBezTo>
                <a:close/>
                <a:moveTo>
                  <a:pt x="10678" y="6070"/>
                </a:moveTo>
                <a:cubicBezTo>
                  <a:pt x="10653" y="6097"/>
                  <a:pt x="10596" y="6236"/>
                  <a:pt x="10629" y="6297"/>
                </a:cubicBezTo>
                <a:cubicBezTo>
                  <a:pt x="10651" y="6336"/>
                  <a:pt x="10769" y="6161"/>
                  <a:pt x="10779" y="6120"/>
                </a:cubicBezTo>
                <a:cubicBezTo>
                  <a:pt x="10798" y="6048"/>
                  <a:pt x="10767" y="5919"/>
                  <a:pt x="10767" y="5846"/>
                </a:cubicBezTo>
                <a:cubicBezTo>
                  <a:pt x="10765" y="5483"/>
                  <a:pt x="10684" y="6043"/>
                  <a:pt x="10678" y="6070"/>
                </a:cubicBezTo>
                <a:cubicBezTo>
                  <a:pt x="10678" y="6070"/>
                  <a:pt x="10709" y="5941"/>
                  <a:pt x="10678" y="6070"/>
                </a:cubicBezTo>
                <a:close/>
                <a:moveTo>
                  <a:pt x="12210" y="7255"/>
                </a:moveTo>
                <a:cubicBezTo>
                  <a:pt x="12190" y="7316"/>
                  <a:pt x="12121" y="7528"/>
                  <a:pt x="12077" y="7463"/>
                </a:cubicBezTo>
                <a:cubicBezTo>
                  <a:pt x="11983" y="7324"/>
                  <a:pt x="11993" y="7391"/>
                  <a:pt x="11870" y="7403"/>
                </a:cubicBezTo>
                <a:cubicBezTo>
                  <a:pt x="11747" y="7415"/>
                  <a:pt x="11401" y="6871"/>
                  <a:pt x="11314" y="7255"/>
                </a:cubicBezTo>
                <a:cubicBezTo>
                  <a:pt x="11271" y="7448"/>
                  <a:pt x="11271" y="7681"/>
                  <a:pt x="11168" y="7433"/>
                </a:cubicBezTo>
                <a:cubicBezTo>
                  <a:pt x="11083" y="7228"/>
                  <a:pt x="11028" y="7165"/>
                  <a:pt x="10899" y="7156"/>
                </a:cubicBezTo>
                <a:cubicBezTo>
                  <a:pt x="10693" y="7141"/>
                  <a:pt x="11051" y="6441"/>
                  <a:pt x="10759" y="6454"/>
                </a:cubicBezTo>
                <a:cubicBezTo>
                  <a:pt x="10726" y="6456"/>
                  <a:pt x="10598" y="6375"/>
                  <a:pt x="10570" y="6429"/>
                </a:cubicBezTo>
                <a:cubicBezTo>
                  <a:pt x="10483" y="6598"/>
                  <a:pt x="10396" y="6541"/>
                  <a:pt x="10286" y="6534"/>
                </a:cubicBezTo>
                <a:cubicBezTo>
                  <a:pt x="10184" y="6529"/>
                  <a:pt x="10162" y="6609"/>
                  <a:pt x="10104" y="6744"/>
                </a:cubicBezTo>
                <a:cubicBezTo>
                  <a:pt x="10033" y="6909"/>
                  <a:pt x="9873" y="6797"/>
                  <a:pt x="9783" y="6814"/>
                </a:cubicBezTo>
                <a:cubicBezTo>
                  <a:pt x="9706" y="6828"/>
                  <a:pt x="9684" y="6995"/>
                  <a:pt x="9615" y="7059"/>
                </a:cubicBezTo>
                <a:cubicBezTo>
                  <a:pt x="9542" y="7127"/>
                  <a:pt x="9452" y="7195"/>
                  <a:pt x="9449" y="7399"/>
                </a:cubicBezTo>
                <a:cubicBezTo>
                  <a:pt x="9447" y="7522"/>
                  <a:pt x="9475" y="7831"/>
                  <a:pt x="9397" y="7880"/>
                </a:cubicBezTo>
                <a:cubicBezTo>
                  <a:pt x="9348" y="7911"/>
                  <a:pt x="9359" y="7680"/>
                  <a:pt x="9300" y="7785"/>
                </a:cubicBezTo>
                <a:cubicBezTo>
                  <a:pt x="9160" y="8035"/>
                  <a:pt x="8972" y="8553"/>
                  <a:pt x="8946" y="8951"/>
                </a:cubicBezTo>
                <a:cubicBezTo>
                  <a:pt x="8931" y="9173"/>
                  <a:pt x="9015" y="9319"/>
                  <a:pt x="9001" y="9534"/>
                </a:cubicBezTo>
                <a:cubicBezTo>
                  <a:pt x="8984" y="9779"/>
                  <a:pt x="8894" y="9991"/>
                  <a:pt x="8901" y="10247"/>
                </a:cubicBezTo>
                <a:cubicBezTo>
                  <a:pt x="8908" y="10511"/>
                  <a:pt x="9042" y="10620"/>
                  <a:pt x="9094" y="10831"/>
                </a:cubicBezTo>
                <a:cubicBezTo>
                  <a:pt x="9136" y="11005"/>
                  <a:pt x="9121" y="11215"/>
                  <a:pt x="9178" y="11383"/>
                </a:cubicBezTo>
                <a:cubicBezTo>
                  <a:pt x="9234" y="11549"/>
                  <a:pt x="9342" y="11549"/>
                  <a:pt x="9401" y="11724"/>
                </a:cubicBezTo>
                <a:cubicBezTo>
                  <a:pt x="9476" y="11945"/>
                  <a:pt x="9514" y="11937"/>
                  <a:pt x="9634" y="11836"/>
                </a:cubicBezTo>
                <a:cubicBezTo>
                  <a:pt x="9767" y="11725"/>
                  <a:pt x="9771" y="11802"/>
                  <a:pt x="9898" y="11802"/>
                </a:cubicBezTo>
                <a:cubicBezTo>
                  <a:pt x="9987" y="11802"/>
                  <a:pt x="10107" y="11497"/>
                  <a:pt x="10176" y="11527"/>
                </a:cubicBezTo>
                <a:cubicBezTo>
                  <a:pt x="10284" y="11575"/>
                  <a:pt x="10259" y="11803"/>
                  <a:pt x="10333" y="11905"/>
                </a:cubicBezTo>
                <a:cubicBezTo>
                  <a:pt x="10400" y="11999"/>
                  <a:pt x="10525" y="11815"/>
                  <a:pt x="10549" y="11858"/>
                </a:cubicBezTo>
                <a:cubicBezTo>
                  <a:pt x="10610" y="11967"/>
                  <a:pt x="10551" y="12269"/>
                  <a:pt x="10540" y="12399"/>
                </a:cubicBezTo>
                <a:cubicBezTo>
                  <a:pt x="10517" y="12648"/>
                  <a:pt x="10593" y="12862"/>
                  <a:pt x="10661" y="13041"/>
                </a:cubicBezTo>
                <a:cubicBezTo>
                  <a:pt x="10811" y="13432"/>
                  <a:pt x="10876" y="13985"/>
                  <a:pt x="10782" y="14467"/>
                </a:cubicBezTo>
                <a:cubicBezTo>
                  <a:pt x="10713" y="14821"/>
                  <a:pt x="10684" y="15193"/>
                  <a:pt x="10765" y="15554"/>
                </a:cubicBezTo>
                <a:cubicBezTo>
                  <a:pt x="10823" y="15816"/>
                  <a:pt x="10899" y="16049"/>
                  <a:pt x="10888" y="16347"/>
                </a:cubicBezTo>
                <a:cubicBezTo>
                  <a:pt x="10875" y="16705"/>
                  <a:pt x="11034" y="16793"/>
                  <a:pt x="11098" y="17034"/>
                </a:cubicBezTo>
                <a:cubicBezTo>
                  <a:pt x="11183" y="17356"/>
                  <a:pt x="11028" y="17668"/>
                  <a:pt x="11189" y="17907"/>
                </a:cubicBezTo>
                <a:cubicBezTo>
                  <a:pt x="11563" y="18464"/>
                  <a:pt x="11921" y="17674"/>
                  <a:pt x="12120" y="17067"/>
                </a:cubicBezTo>
                <a:cubicBezTo>
                  <a:pt x="12194" y="16839"/>
                  <a:pt x="12208" y="16601"/>
                  <a:pt x="12307" y="16410"/>
                </a:cubicBezTo>
                <a:cubicBezTo>
                  <a:pt x="12456" y="16125"/>
                  <a:pt x="12257" y="15929"/>
                  <a:pt x="12386" y="15641"/>
                </a:cubicBezTo>
                <a:cubicBezTo>
                  <a:pt x="12490" y="15409"/>
                  <a:pt x="12668" y="15182"/>
                  <a:pt x="12704" y="14847"/>
                </a:cubicBezTo>
                <a:cubicBezTo>
                  <a:pt x="12734" y="14574"/>
                  <a:pt x="12615" y="14244"/>
                  <a:pt x="12617" y="13951"/>
                </a:cubicBezTo>
                <a:cubicBezTo>
                  <a:pt x="12619" y="13756"/>
                  <a:pt x="12530" y="13430"/>
                  <a:pt x="12578" y="13256"/>
                </a:cubicBezTo>
                <a:cubicBezTo>
                  <a:pt x="12656" y="12967"/>
                  <a:pt x="12803" y="12778"/>
                  <a:pt x="12887" y="12478"/>
                </a:cubicBezTo>
                <a:cubicBezTo>
                  <a:pt x="12971" y="12176"/>
                  <a:pt x="13131" y="12030"/>
                  <a:pt x="13232" y="11760"/>
                </a:cubicBezTo>
                <a:cubicBezTo>
                  <a:pt x="13321" y="11521"/>
                  <a:pt x="13392" y="11074"/>
                  <a:pt x="13406" y="10774"/>
                </a:cubicBezTo>
                <a:cubicBezTo>
                  <a:pt x="13434" y="10182"/>
                  <a:pt x="12977" y="10859"/>
                  <a:pt x="12882" y="10719"/>
                </a:cubicBezTo>
                <a:cubicBezTo>
                  <a:pt x="12846" y="10666"/>
                  <a:pt x="13220" y="10311"/>
                  <a:pt x="13248" y="10272"/>
                </a:cubicBezTo>
                <a:cubicBezTo>
                  <a:pt x="13303" y="10195"/>
                  <a:pt x="13389" y="9882"/>
                  <a:pt x="13455" y="9878"/>
                </a:cubicBezTo>
                <a:cubicBezTo>
                  <a:pt x="13525" y="9872"/>
                  <a:pt x="13569" y="9836"/>
                  <a:pt x="13638" y="9763"/>
                </a:cubicBezTo>
                <a:cubicBezTo>
                  <a:pt x="13704" y="9693"/>
                  <a:pt x="13722" y="9643"/>
                  <a:pt x="13753" y="9500"/>
                </a:cubicBezTo>
                <a:cubicBezTo>
                  <a:pt x="13769" y="9430"/>
                  <a:pt x="13911" y="9101"/>
                  <a:pt x="13906" y="9055"/>
                </a:cubicBezTo>
                <a:cubicBezTo>
                  <a:pt x="13891" y="8909"/>
                  <a:pt x="13782" y="8743"/>
                  <a:pt x="13747" y="8589"/>
                </a:cubicBezTo>
                <a:cubicBezTo>
                  <a:pt x="13705" y="8407"/>
                  <a:pt x="13614" y="8285"/>
                  <a:pt x="13541" y="8460"/>
                </a:cubicBezTo>
                <a:cubicBezTo>
                  <a:pt x="13465" y="8643"/>
                  <a:pt x="13269" y="8203"/>
                  <a:pt x="13217" y="8056"/>
                </a:cubicBezTo>
                <a:cubicBezTo>
                  <a:pt x="13187" y="7971"/>
                  <a:pt x="13142" y="7722"/>
                  <a:pt x="13239" y="7847"/>
                </a:cubicBezTo>
                <a:cubicBezTo>
                  <a:pt x="13306" y="7933"/>
                  <a:pt x="13357" y="8216"/>
                  <a:pt x="13419" y="8263"/>
                </a:cubicBezTo>
                <a:cubicBezTo>
                  <a:pt x="13507" y="8331"/>
                  <a:pt x="13580" y="8189"/>
                  <a:pt x="13674" y="8318"/>
                </a:cubicBezTo>
                <a:cubicBezTo>
                  <a:pt x="13789" y="8475"/>
                  <a:pt x="13909" y="8562"/>
                  <a:pt x="14045" y="8594"/>
                </a:cubicBezTo>
                <a:cubicBezTo>
                  <a:pt x="14106" y="8609"/>
                  <a:pt x="14221" y="8568"/>
                  <a:pt x="14274" y="8655"/>
                </a:cubicBezTo>
                <a:cubicBezTo>
                  <a:pt x="14364" y="8803"/>
                  <a:pt x="14419" y="9041"/>
                  <a:pt x="14502" y="9206"/>
                </a:cubicBezTo>
                <a:cubicBezTo>
                  <a:pt x="14556" y="9315"/>
                  <a:pt x="14612" y="9218"/>
                  <a:pt x="14653" y="9283"/>
                </a:cubicBezTo>
                <a:cubicBezTo>
                  <a:pt x="14693" y="9347"/>
                  <a:pt x="14676" y="9762"/>
                  <a:pt x="14691" y="9875"/>
                </a:cubicBezTo>
                <a:cubicBezTo>
                  <a:pt x="14749" y="10341"/>
                  <a:pt x="14901" y="10791"/>
                  <a:pt x="14989" y="11239"/>
                </a:cubicBezTo>
                <a:cubicBezTo>
                  <a:pt x="15053" y="11562"/>
                  <a:pt x="15209" y="10820"/>
                  <a:pt x="15234" y="10663"/>
                </a:cubicBezTo>
                <a:cubicBezTo>
                  <a:pt x="15262" y="10481"/>
                  <a:pt x="15234" y="10276"/>
                  <a:pt x="15252" y="10089"/>
                </a:cubicBezTo>
                <a:cubicBezTo>
                  <a:pt x="15267" y="9933"/>
                  <a:pt x="15344" y="9869"/>
                  <a:pt x="15396" y="9780"/>
                </a:cubicBezTo>
                <a:cubicBezTo>
                  <a:pt x="15498" y="9607"/>
                  <a:pt x="15749" y="8741"/>
                  <a:pt x="15898" y="9080"/>
                </a:cubicBezTo>
                <a:cubicBezTo>
                  <a:pt x="15996" y="9303"/>
                  <a:pt x="16006" y="10158"/>
                  <a:pt x="16194" y="10126"/>
                </a:cubicBezTo>
                <a:cubicBezTo>
                  <a:pt x="16224" y="10121"/>
                  <a:pt x="16253" y="10010"/>
                  <a:pt x="16283" y="10066"/>
                </a:cubicBezTo>
                <a:cubicBezTo>
                  <a:pt x="16320" y="10132"/>
                  <a:pt x="16323" y="10307"/>
                  <a:pt x="16326" y="10395"/>
                </a:cubicBezTo>
                <a:cubicBezTo>
                  <a:pt x="16334" y="10613"/>
                  <a:pt x="16309" y="10854"/>
                  <a:pt x="16326" y="11067"/>
                </a:cubicBezTo>
                <a:cubicBezTo>
                  <a:pt x="16332" y="11144"/>
                  <a:pt x="16597" y="11765"/>
                  <a:pt x="16491" y="11885"/>
                </a:cubicBezTo>
                <a:cubicBezTo>
                  <a:pt x="16453" y="11929"/>
                  <a:pt x="16307" y="11494"/>
                  <a:pt x="16275" y="11438"/>
                </a:cubicBezTo>
                <a:cubicBezTo>
                  <a:pt x="16218" y="11335"/>
                  <a:pt x="16160" y="11518"/>
                  <a:pt x="16115" y="11589"/>
                </a:cubicBezTo>
                <a:cubicBezTo>
                  <a:pt x="16095" y="11620"/>
                  <a:pt x="16365" y="12211"/>
                  <a:pt x="16407" y="12365"/>
                </a:cubicBezTo>
                <a:cubicBezTo>
                  <a:pt x="16507" y="12741"/>
                  <a:pt x="16660" y="13165"/>
                  <a:pt x="16842" y="13375"/>
                </a:cubicBezTo>
                <a:cubicBezTo>
                  <a:pt x="16926" y="13472"/>
                  <a:pt x="16990" y="12745"/>
                  <a:pt x="16822" y="12645"/>
                </a:cubicBezTo>
                <a:cubicBezTo>
                  <a:pt x="16772" y="12615"/>
                  <a:pt x="16788" y="11899"/>
                  <a:pt x="16763" y="11724"/>
                </a:cubicBezTo>
                <a:cubicBezTo>
                  <a:pt x="16698" y="11263"/>
                  <a:pt x="16485" y="11207"/>
                  <a:pt x="16517" y="10653"/>
                </a:cubicBezTo>
                <a:cubicBezTo>
                  <a:pt x="16541" y="10245"/>
                  <a:pt x="16739" y="11112"/>
                  <a:pt x="16781" y="11186"/>
                </a:cubicBezTo>
                <a:cubicBezTo>
                  <a:pt x="16830" y="11275"/>
                  <a:pt x="16890" y="11382"/>
                  <a:pt x="16921" y="11232"/>
                </a:cubicBezTo>
                <a:cubicBezTo>
                  <a:pt x="16975" y="10965"/>
                  <a:pt x="17065" y="10773"/>
                  <a:pt x="17080" y="10471"/>
                </a:cubicBezTo>
                <a:cubicBezTo>
                  <a:pt x="17106" y="9982"/>
                  <a:pt x="16875" y="9807"/>
                  <a:pt x="16865" y="9369"/>
                </a:cubicBezTo>
                <a:cubicBezTo>
                  <a:pt x="16859" y="9148"/>
                  <a:pt x="17013" y="9130"/>
                  <a:pt x="17007" y="9190"/>
                </a:cubicBezTo>
                <a:cubicBezTo>
                  <a:pt x="16988" y="9377"/>
                  <a:pt x="16915" y="9492"/>
                  <a:pt x="17062" y="9553"/>
                </a:cubicBezTo>
                <a:cubicBezTo>
                  <a:pt x="17102" y="9570"/>
                  <a:pt x="17178" y="9443"/>
                  <a:pt x="17156" y="9340"/>
                </a:cubicBezTo>
                <a:cubicBezTo>
                  <a:pt x="17127" y="9202"/>
                  <a:pt x="17039" y="9154"/>
                  <a:pt x="17157" y="9090"/>
                </a:cubicBezTo>
                <a:cubicBezTo>
                  <a:pt x="17326" y="8999"/>
                  <a:pt x="17570" y="8918"/>
                  <a:pt x="17639" y="8523"/>
                </a:cubicBezTo>
                <a:cubicBezTo>
                  <a:pt x="17730" y="8005"/>
                  <a:pt x="17768" y="7480"/>
                  <a:pt x="17539" y="7100"/>
                </a:cubicBezTo>
                <a:cubicBezTo>
                  <a:pt x="17410" y="6887"/>
                  <a:pt x="17487" y="6843"/>
                  <a:pt x="17598" y="6681"/>
                </a:cubicBezTo>
                <a:cubicBezTo>
                  <a:pt x="17691" y="6545"/>
                  <a:pt x="17409" y="6435"/>
                  <a:pt x="17393" y="6363"/>
                </a:cubicBezTo>
                <a:cubicBezTo>
                  <a:pt x="17333" y="6096"/>
                  <a:pt x="17628" y="6295"/>
                  <a:pt x="17656" y="6335"/>
                </a:cubicBezTo>
                <a:cubicBezTo>
                  <a:pt x="17737" y="6449"/>
                  <a:pt x="17842" y="6550"/>
                  <a:pt x="17842" y="6792"/>
                </a:cubicBezTo>
                <a:cubicBezTo>
                  <a:pt x="17842" y="7015"/>
                  <a:pt x="17883" y="7119"/>
                  <a:pt x="17998" y="7052"/>
                </a:cubicBezTo>
                <a:cubicBezTo>
                  <a:pt x="18174" y="6949"/>
                  <a:pt x="17992" y="6532"/>
                  <a:pt x="17914" y="6436"/>
                </a:cubicBezTo>
                <a:cubicBezTo>
                  <a:pt x="17751" y="6234"/>
                  <a:pt x="18080" y="5790"/>
                  <a:pt x="18144" y="5590"/>
                </a:cubicBezTo>
                <a:cubicBezTo>
                  <a:pt x="18213" y="5373"/>
                  <a:pt x="18240" y="4460"/>
                  <a:pt x="18406" y="4901"/>
                </a:cubicBezTo>
                <a:cubicBezTo>
                  <a:pt x="18461" y="5046"/>
                  <a:pt x="18385" y="5123"/>
                  <a:pt x="18413" y="5255"/>
                </a:cubicBezTo>
                <a:cubicBezTo>
                  <a:pt x="18445" y="5405"/>
                  <a:pt x="18497" y="5368"/>
                  <a:pt x="18445" y="5509"/>
                </a:cubicBezTo>
                <a:cubicBezTo>
                  <a:pt x="18367" y="5716"/>
                  <a:pt x="18640" y="6166"/>
                  <a:pt x="18533" y="6459"/>
                </a:cubicBezTo>
                <a:cubicBezTo>
                  <a:pt x="18497" y="6557"/>
                  <a:pt x="18411" y="6486"/>
                  <a:pt x="18421" y="6679"/>
                </a:cubicBezTo>
                <a:cubicBezTo>
                  <a:pt x="18427" y="6795"/>
                  <a:pt x="18282" y="6792"/>
                  <a:pt x="18243" y="6855"/>
                </a:cubicBezTo>
                <a:cubicBezTo>
                  <a:pt x="18205" y="6917"/>
                  <a:pt x="18035" y="7007"/>
                  <a:pt x="18081" y="7159"/>
                </a:cubicBezTo>
                <a:cubicBezTo>
                  <a:pt x="18121" y="7294"/>
                  <a:pt x="18127" y="7545"/>
                  <a:pt x="18220" y="7418"/>
                </a:cubicBezTo>
                <a:cubicBezTo>
                  <a:pt x="18327" y="7269"/>
                  <a:pt x="18414" y="7137"/>
                  <a:pt x="18507" y="6943"/>
                </a:cubicBezTo>
                <a:cubicBezTo>
                  <a:pt x="18564" y="6823"/>
                  <a:pt x="18629" y="6943"/>
                  <a:pt x="18695" y="6936"/>
                </a:cubicBezTo>
                <a:cubicBezTo>
                  <a:pt x="18771" y="6927"/>
                  <a:pt x="18740" y="6576"/>
                  <a:pt x="18735" y="6487"/>
                </a:cubicBezTo>
                <a:cubicBezTo>
                  <a:pt x="18728" y="6356"/>
                  <a:pt x="18566" y="5774"/>
                  <a:pt x="18586" y="5705"/>
                </a:cubicBezTo>
                <a:cubicBezTo>
                  <a:pt x="18615" y="5603"/>
                  <a:pt x="18767" y="5685"/>
                  <a:pt x="18816" y="5655"/>
                </a:cubicBezTo>
                <a:cubicBezTo>
                  <a:pt x="18889" y="5610"/>
                  <a:pt x="18754" y="5381"/>
                  <a:pt x="18727" y="5356"/>
                </a:cubicBezTo>
                <a:cubicBezTo>
                  <a:pt x="18644" y="5284"/>
                  <a:pt x="18401" y="5428"/>
                  <a:pt x="18480" y="5125"/>
                </a:cubicBezTo>
                <a:cubicBezTo>
                  <a:pt x="18514" y="4995"/>
                  <a:pt x="18478" y="4898"/>
                  <a:pt x="18434" y="4813"/>
                </a:cubicBezTo>
                <a:cubicBezTo>
                  <a:pt x="18359" y="4666"/>
                  <a:pt x="18422" y="4653"/>
                  <a:pt x="18474" y="4539"/>
                </a:cubicBezTo>
                <a:cubicBezTo>
                  <a:pt x="18521" y="4436"/>
                  <a:pt x="18404" y="4344"/>
                  <a:pt x="18378" y="4312"/>
                </a:cubicBezTo>
                <a:cubicBezTo>
                  <a:pt x="18302" y="4220"/>
                  <a:pt x="18268" y="4101"/>
                  <a:pt x="18233" y="3935"/>
                </a:cubicBezTo>
                <a:cubicBezTo>
                  <a:pt x="18163" y="3602"/>
                  <a:pt x="17924" y="3894"/>
                  <a:pt x="17782" y="3731"/>
                </a:cubicBezTo>
                <a:cubicBezTo>
                  <a:pt x="17706" y="3641"/>
                  <a:pt x="17809" y="3377"/>
                  <a:pt x="17840" y="3285"/>
                </a:cubicBezTo>
                <a:cubicBezTo>
                  <a:pt x="17888" y="3144"/>
                  <a:pt x="17967" y="3229"/>
                  <a:pt x="18034" y="3235"/>
                </a:cubicBezTo>
                <a:cubicBezTo>
                  <a:pt x="18119" y="3242"/>
                  <a:pt x="18197" y="3156"/>
                  <a:pt x="18280" y="3159"/>
                </a:cubicBezTo>
                <a:cubicBezTo>
                  <a:pt x="18303" y="3160"/>
                  <a:pt x="18420" y="3335"/>
                  <a:pt x="18414" y="3352"/>
                </a:cubicBezTo>
                <a:cubicBezTo>
                  <a:pt x="18454" y="3248"/>
                  <a:pt x="18507" y="3181"/>
                  <a:pt x="18489" y="3029"/>
                </a:cubicBezTo>
                <a:cubicBezTo>
                  <a:pt x="18482" y="2979"/>
                  <a:pt x="18437" y="2827"/>
                  <a:pt x="18494" y="2872"/>
                </a:cubicBezTo>
                <a:cubicBezTo>
                  <a:pt x="18535" y="2903"/>
                  <a:pt x="18632" y="3061"/>
                  <a:pt x="18676" y="2996"/>
                </a:cubicBezTo>
                <a:cubicBezTo>
                  <a:pt x="18696" y="2967"/>
                  <a:pt x="18756" y="2893"/>
                  <a:pt x="18775" y="2963"/>
                </a:cubicBezTo>
                <a:cubicBezTo>
                  <a:pt x="18840" y="3209"/>
                  <a:pt x="18570" y="3418"/>
                  <a:pt x="18691" y="3723"/>
                </a:cubicBezTo>
                <a:cubicBezTo>
                  <a:pt x="18809" y="4018"/>
                  <a:pt x="18962" y="4090"/>
                  <a:pt x="19070" y="4405"/>
                </a:cubicBezTo>
                <a:cubicBezTo>
                  <a:pt x="19122" y="4557"/>
                  <a:pt x="19127" y="4240"/>
                  <a:pt x="19128" y="4192"/>
                </a:cubicBezTo>
                <a:cubicBezTo>
                  <a:pt x="19134" y="4003"/>
                  <a:pt x="19156" y="3842"/>
                  <a:pt x="19172" y="3659"/>
                </a:cubicBezTo>
                <a:cubicBezTo>
                  <a:pt x="19189" y="3461"/>
                  <a:pt x="18873" y="3158"/>
                  <a:pt x="18932" y="3107"/>
                </a:cubicBezTo>
                <a:cubicBezTo>
                  <a:pt x="18978" y="3067"/>
                  <a:pt x="18991" y="3017"/>
                  <a:pt x="19046" y="3018"/>
                </a:cubicBezTo>
                <a:cubicBezTo>
                  <a:pt x="19105" y="3020"/>
                  <a:pt x="19223" y="3111"/>
                  <a:pt x="19277" y="3039"/>
                </a:cubicBezTo>
                <a:cubicBezTo>
                  <a:pt x="19337" y="2959"/>
                  <a:pt x="19340" y="2761"/>
                  <a:pt x="19406" y="2683"/>
                </a:cubicBezTo>
                <a:cubicBezTo>
                  <a:pt x="19426" y="2659"/>
                  <a:pt x="19573" y="2691"/>
                  <a:pt x="19573" y="2689"/>
                </a:cubicBezTo>
                <a:cubicBezTo>
                  <a:pt x="19579" y="2534"/>
                  <a:pt x="19242" y="1998"/>
                  <a:pt x="19172" y="1897"/>
                </a:cubicBezTo>
                <a:cubicBezTo>
                  <a:pt x="18938" y="1558"/>
                  <a:pt x="18690" y="1508"/>
                  <a:pt x="18420" y="1601"/>
                </a:cubicBezTo>
                <a:cubicBezTo>
                  <a:pt x="18338" y="1629"/>
                  <a:pt x="18268" y="1713"/>
                  <a:pt x="18189" y="1746"/>
                </a:cubicBezTo>
                <a:cubicBezTo>
                  <a:pt x="18083" y="1789"/>
                  <a:pt x="17970" y="1573"/>
                  <a:pt x="17882" y="1479"/>
                </a:cubicBezTo>
                <a:cubicBezTo>
                  <a:pt x="17771" y="1361"/>
                  <a:pt x="17651" y="1415"/>
                  <a:pt x="17539" y="1322"/>
                </a:cubicBezTo>
                <a:cubicBezTo>
                  <a:pt x="17415" y="1218"/>
                  <a:pt x="17181" y="1084"/>
                  <a:pt x="17050" y="1210"/>
                </a:cubicBezTo>
                <a:cubicBezTo>
                  <a:pt x="16874" y="1380"/>
                  <a:pt x="16650" y="1470"/>
                  <a:pt x="16458" y="1362"/>
                </a:cubicBezTo>
                <a:cubicBezTo>
                  <a:pt x="16303" y="1276"/>
                  <a:pt x="16341" y="1026"/>
                  <a:pt x="16166" y="1098"/>
                </a:cubicBezTo>
                <a:cubicBezTo>
                  <a:pt x="15943" y="1188"/>
                  <a:pt x="15882" y="1204"/>
                  <a:pt x="15706" y="977"/>
                </a:cubicBezTo>
                <a:cubicBezTo>
                  <a:pt x="15594" y="832"/>
                  <a:pt x="15468" y="823"/>
                  <a:pt x="15357" y="659"/>
                </a:cubicBezTo>
                <a:cubicBezTo>
                  <a:pt x="15185" y="402"/>
                  <a:pt x="14925" y="714"/>
                  <a:pt x="14745" y="781"/>
                </a:cubicBezTo>
                <a:cubicBezTo>
                  <a:pt x="14575" y="845"/>
                  <a:pt x="14484" y="990"/>
                  <a:pt x="14329" y="1162"/>
                </a:cubicBezTo>
                <a:cubicBezTo>
                  <a:pt x="14252" y="1246"/>
                  <a:pt x="14153" y="1336"/>
                  <a:pt x="14068" y="1249"/>
                </a:cubicBezTo>
                <a:cubicBezTo>
                  <a:pt x="14010" y="1188"/>
                  <a:pt x="13993" y="975"/>
                  <a:pt x="13918" y="980"/>
                </a:cubicBezTo>
                <a:cubicBezTo>
                  <a:pt x="13716" y="994"/>
                  <a:pt x="13652" y="1813"/>
                  <a:pt x="13439" y="1665"/>
                </a:cubicBezTo>
                <a:cubicBezTo>
                  <a:pt x="13408" y="1643"/>
                  <a:pt x="13201" y="1438"/>
                  <a:pt x="13217" y="1649"/>
                </a:cubicBezTo>
                <a:cubicBezTo>
                  <a:pt x="13232" y="1853"/>
                  <a:pt x="13061" y="1734"/>
                  <a:pt x="13010" y="1729"/>
                </a:cubicBezTo>
                <a:cubicBezTo>
                  <a:pt x="12952" y="1723"/>
                  <a:pt x="12836" y="1597"/>
                  <a:pt x="12782" y="1637"/>
                </a:cubicBezTo>
                <a:cubicBezTo>
                  <a:pt x="12712" y="1689"/>
                  <a:pt x="12739" y="1768"/>
                  <a:pt x="12647" y="1744"/>
                </a:cubicBezTo>
                <a:cubicBezTo>
                  <a:pt x="12565" y="1722"/>
                  <a:pt x="12640" y="2073"/>
                  <a:pt x="12561" y="2040"/>
                </a:cubicBezTo>
                <a:cubicBezTo>
                  <a:pt x="12446" y="1992"/>
                  <a:pt x="12314" y="1759"/>
                  <a:pt x="12205" y="1658"/>
                </a:cubicBezTo>
                <a:cubicBezTo>
                  <a:pt x="11991" y="1461"/>
                  <a:pt x="11855" y="1352"/>
                  <a:pt x="11621" y="1438"/>
                </a:cubicBezTo>
                <a:cubicBezTo>
                  <a:pt x="11473" y="1493"/>
                  <a:pt x="11377" y="1446"/>
                  <a:pt x="11263" y="1697"/>
                </a:cubicBezTo>
                <a:cubicBezTo>
                  <a:pt x="11167" y="1907"/>
                  <a:pt x="11101" y="2161"/>
                  <a:pt x="10982" y="2320"/>
                </a:cubicBezTo>
                <a:cubicBezTo>
                  <a:pt x="10818" y="2540"/>
                  <a:pt x="10697" y="2435"/>
                  <a:pt x="10627" y="2884"/>
                </a:cubicBezTo>
                <a:cubicBezTo>
                  <a:pt x="10589" y="3123"/>
                  <a:pt x="10630" y="3566"/>
                  <a:pt x="10782" y="3459"/>
                </a:cubicBezTo>
                <a:cubicBezTo>
                  <a:pt x="10837" y="3420"/>
                  <a:pt x="10887" y="3277"/>
                  <a:pt x="10943" y="3259"/>
                </a:cubicBezTo>
                <a:cubicBezTo>
                  <a:pt x="11017" y="3236"/>
                  <a:pt x="11064" y="3540"/>
                  <a:pt x="11098" y="3637"/>
                </a:cubicBezTo>
                <a:cubicBezTo>
                  <a:pt x="11182" y="3876"/>
                  <a:pt x="11352" y="3292"/>
                  <a:pt x="11375" y="3148"/>
                </a:cubicBezTo>
                <a:cubicBezTo>
                  <a:pt x="11419" y="2880"/>
                  <a:pt x="11399" y="2561"/>
                  <a:pt x="11574" y="2512"/>
                </a:cubicBezTo>
                <a:cubicBezTo>
                  <a:pt x="11570" y="2513"/>
                  <a:pt x="11514" y="2790"/>
                  <a:pt x="11509" y="2819"/>
                </a:cubicBezTo>
                <a:cubicBezTo>
                  <a:pt x="11484" y="2959"/>
                  <a:pt x="11558" y="3043"/>
                  <a:pt x="11538" y="3134"/>
                </a:cubicBezTo>
                <a:cubicBezTo>
                  <a:pt x="11500" y="3306"/>
                  <a:pt x="11481" y="3471"/>
                  <a:pt x="11450" y="3637"/>
                </a:cubicBezTo>
                <a:cubicBezTo>
                  <a:pt x="11435" y="3717"/>
                  <a:pt x="11217" y="3760"/>
                  <a:pt x="11174" y="3763"/>
                </a:cubicBezTo>
                <a:cubicBezTo>
                  <a:pt x="11138" y="3766"/>
                  <a:pt x="10757" y="3078"/>
                  <a:pt x="10767" y="3587"/>
                </a:cubicBezTo>
                <a:cubicBezTo>
                  <a:pt x="10774" y="3967"/>
                  <a:pt x="10735" y="3823"/>
                  <a:pt x="10597" y="3999"/>
                </a:cubicBezTo>
                <a:cubicBezTo>
                  <a:pt x="10548" y="4062"/>
                  <a:pt x="10459" y="4380"/>
                  <a:pt x="10408" y="4257"/>
                </a:cubicBezTo>
                <a:cubicBezTo>
                  <a:pt x="10383" y="4198"/>
                  <a:pt x="10281" y="3878"/>
                  <a:pt x="10282" y="3791"/>
                </a:cubicBezTo>
                <a:cubicBezTo>
                  <a:pt x="10285" y="3681"/>
                  <a:pt x="10378" y="3419"/>
                  <a:pt x="10312" y="3350"/>
                </a:cubicBezTo>
                <a:cubicBezTo>
                  <a:pt x="10285" y="3323"/>
                  <a:pt x="10134" y="3142"/>
                  <a:pt x="10110" y="3186"/>
                </a:cubicBezTo>
                <a:cubicBezTo>
                  <a:pt x="10068" y="3264"/>
                  <a:pt x="9927" y="3475"/>
                  <a:pt x="9975" y="3603"/>
                </a:cubicBezTo>
                <a:cubicBezTo>
                  <a:pt x="10030" y="3754"/>
                  <a:pt x="9878" y="3837"/>
                  <a:pt x="9829" y="3850"/>
                </a:cubicBezTo>
                <a:cubicBezTo>
                  <a:pt x="9720" y="3878"/>
                  <a:pt x="9737" y="4089"/>
                  <a:pt x="9753" y="4293"/>
                </a:cubicBezTo>
                <a:cubicBezTo>
                  <a:pt x="9796" y="4823"/>
                  <a:pt x="10106" y="3817"/>
                  <a:pt x="10070" y="3810"/>
                </a:cubicBezTo>
                <a:cubicBezTo>
                  <a:pt x="10226" y="3841"/>
                  <a:pt x="9987" y="4381"/>
                  <a:pt x="9983" y="4466"/>
                </a:cubicBezTo>
                <a:cubicBezTo>
                  <a:pt x="9973" y="4684"/>
                  <a:pt x="10123" y="4643"/>
                  <a:pt x="10174" y="4644"/>
                </a:cubicBezTo>
                <a:cubicBezTo>
                  <a:pt x="10062" y="4643"/>
                  <a:pt x="9987" y="4679"/>
                  <a:pt x="10003" y="4920"/>
                </a:cubicBezTo>
                <a:cubicBezTo>
                  <a:pt x="10021" y="5190"/>
                  <a:pt x="10093" y="4989"/>
                  <a:pt x="10128" y="5157"/>
                </a:cubicBezTo>
                <a:cubicBezTo>
                  <a:pt x="10156" y="5285"/>
                  <a:pt x="10102" y="5445"/>
                  <a:pt x="10045" y="5467"/>
                </a:cubicBezTo>
                <a:cubicBezTo>
                  <a:pt x="9971" y="5496"/>
                  <a:pt x="9884" y="5489"/>
                  <a:pt x="9812" y="5445"/>
                </a:cubicBezTo>
                <a:cubicBezTo>
                  <a:pt x="9675" y="5364"/>
                  <a:pt x="9656" y="5610"/>
                  <a:pt x="9612" y="5806"/>
                </a:cubicBezTo>
                <a:cubicBezTo>
                  <a:pt x="9598" y="5870"/>
                  <a:pt x="9567" y="5922"/>
                  <a:pt x="9569" y="6001"/>
                </a:cubicBezTo>
                <a:cubicBezTo>
                  <a:pt x="9572" y="6091"/>
                  <a:pt x="9605" y="6165"/>
                  <a:pt x="9582" y="6256"/>
                </a:cubicBezTo>
                <a:cubicBezTo>
                  <a:pt x="9536" y="6444"/>
                  <a:pt x="9602" y="6486"/>
                  <a:pt x="9668" y="6621"/>
                </a:cubicBezTo>
                <a:cubicBezTo>
                  <a:pt x="9740" y="6769"/>
                  <a:pt x="9970" y="6804"/>
                  <a:pt x="10059" y="6721"/>
                </a:cubicBezTo>
                <a:cubicBezTo>
                  <a:pt x="10219" y="6571"/>
                  <a:pt x="10215" y="5818"/>
                  <a:pt x="10422" y="5852"/>
                </a:cubicBezTo>
                <a:cubicBezTo>
                  <a:pt x="10485" y="5862"/>
                  <a:pt x="10488" y="5955"/>
                  <a:pt x="10546" y="5859"/>
                </a:cubicBezTo>
                <a:cubicBezTo>
                  <a:pt x="10587" y="5793"/>
                  <a:pt x="10691" y="5500"/>
                  <a:pt x="10744" y="5581"/>
                </a:cubicBezTo>
                <a:cubicBezTo>
                  <a:pt x="10840" y="5729"/>
                  <a:pt x="11000" y="6223"/>
                  <a:pt x="11120" y="6195"/>
                </a:cubicBezTo>
                <a:cubicBezTo>
                  <a:pt x="10837" y="6262"/>
                  <a:pt x="11041" y="6935"/>
                  <a:pt x="11172" y="6563"/>
                </a:cubicBezTo>
                <a:cubicBezTo>
                  <a:pt x="11232" y="6395"/>
                  <a:pt x="11337" y="6128"/>
                  <a:pt x="11274" y="5982"/>
                </a:cubicBezTo>
                <a:cubicBezTo>
                  <a:pt x="11234" y="5890"/>
                  <a:pt x="11047" y="5620"/>
                  <a:pt x="11049" y="5488"/>
                </a:cubicBezTo>
                <a:cubicBezTo>
                  <a:pt x="11050" y="5449"/>
                  <a:pt x="11229" y="5620"/>
                  <a:pt x="11250" y="5664"/>
                </a:cubicBezTo>
                <a:cubicBezTo>
                  <a:pt x="11348" y="5871"/>
                  <a:pt x="11357" y="6098"/>
                  <a:pt x="11371" y="6376"/>
                </a:cubicBezTo>
                <a:cubicBezTo>
                  <a:pt x="11377" y="6493"/>
                  <a:pt x="11462" y="6992"/>
                  <a:pt x="11551" y="6906"/>
                </a:cubicBezTo>
                <a:cubicBezTo>
                  <a:pt x="11640" y="6821"/>
                  <a:pt x="11681" y="6554"/>
                  <a:pt x="11655" y="6374"/>
                </a:cubicBezTo>
                <a:cubicBezTo>
                  <a:pt x="11648" y="6325"/>
                  <a:pt x="11595" y="6240"/>
                  <a:pt x="11600" y="6187"/>
                </a:cubicBezTo>
                <a:cubicBezTo>
                  <a:pt x="11610" y="6094"/>
                  <a:pt x="11686" y="6075"/>
                  <a:pt x="11709" y="6149"/>
                </a:cubicBezTo>
                <a:cubicBezTo>
                  <a:pt x="11752" y="6293"/>
                  <a:pt x="11714" y="6651"/>
                  <a:pt x="11768" y="6744"/>
                </a:cubicBezTo>
                <a:cubicBezTo>
                  <a:pt x="11860" y="6905"/>
                  <a:pt x="11961" y="6682"/>
                  <a:pt x="12051" y="6707"/>
                </a:cubicBezTo>
                <a:cubicBezTo>
                  <a:pt x="12120" y="6726"/>
                  <a:pt x="12018" y="7006"/>
                  <a:pt x="12025" y="7014"/>
                </a:cubicBezTo>
                <a:cubicBezTo>
                  <a:pt x="12075" y="7074"/>
                  <a:pt x="12194" y="7057"/>
                  <a:pt x="12252" y="7052"/>
                </a:cubicBezTo>
                <a:cubicBezTo>
                  <a:pt x="12314" y="7047"/>
                  <a:pt x="12251" y="6785"/>
                  <a:pt x="12294" y="6707"/>
                </a:cubicBezTo>
                <a:cubicBezTo>
                  <a:pt x="12358" y="6594"/>
                  <a:pt x="12299" y="6977"/>
                  <a:pt x="12296" y="6988"/>
                </a:cubicBezTo>
                <a:cubicBezTo>
                  <a:pt x="12270" y="7081"/>
                  <a:pt x="12241" y="7170"/>
                  <a:pt x="12210" y="7255"/>
                </a:cubicBezTo>
                <a:cubicBezTo>
                  <a:pt x="12210" y="7255"/>
                  <a:pt x="12210" y="7255"/>
                  <a:pt x="12210" y="7255"/>
                </a:cubicBezTo>
                <a:close/>
                <a:moveTo>
                  <a:pt x="5118" y="9530"/>
                </a:moveTo>
                <a:cubicBezTo>
                  <a:pt x="5087" y="9609"/>
                  <a:pt x="5009" y="9413"/>
                  <a:pt x="4957" y="9578"/>
                </a:cubicBezTo>
                <a:cubicBezTo>
                  <a:pt x="4908" y="9732"/>
                  <a:pt x="5006" y="9764"/>
                  <a:pt x="5044" y="9658"/>
                </a:cubicBezTo>
                <a:cubicBezTo>
                  <a:pt x="5090" y="9533"/>
                  <a:pt x="5216" y="9690"/>
                  <a:pt x="5267" y="9722"/>
                </a:cubicBezTo>
                <a:cubicBezTo>
                  <a:pt x="5347" y="9773"/>
                  <a:pt x="5386" y="9515"/>
                  <a:pt x="5418" y="9556"/>
                </a:cubicBezTo>
                <a:cubicBezTo>
                  <a:pt x="5453" y="9601"/>
                  <a:pt x="5573" y="9724"/>
                  <a:pt x="5585" y="9546"/>
                </a:cubicBezTo>
                <a:cubicBezTo>
                  <a:pt x="5593" y="9418"/>
                  <a:pt x="5412" y="9280"/>
                  <a:pt x="5374" y="9257"/>
                </a:cubicBezTo>
                <a:cubicBezTo>
                  <a:pt x="5186" y="9145"/>
                  <a:pt x="5323" y="9747"/>
                  <a:pt x="5118" y="9530"/>
                </a:cubicBezTo>
                <a:cubicBezTo>
                  <a:pt x="5118" y="9530"/>
                  <a:pt x="5118" y="9530"/>
                  <a:pt x="5118" y="9530"/>
                </a:cubicBezTo>
                <a:close/>
                <a:moveTo>
                  <a:pt x="4497" y="9049"/>
                </a:moveTo>
                <a:cubicBezTo>
                  <a:pt x="4457" y="9187"/>
                  <a:pt x="4790" y="9031"/>
                  <a:pt x="4848" y="9069"/>
                </a:cubicBezTo>
                <a:cubicBezTo>
                  <a:pt x="4958" y="9143"/>
                  <a:pt x="4987" y="9428"/>
                  <a:pt x="5133" y="9320"/>
                </a:cubicBezTo>
                <a:cubicBezTo>
                  <a:pt x="5252" y="9232"/>
                  <a:pt x="4948" y="9058"/>
                  <a:pt x="4896" y="8969"/>
                </a:cubicBezTo>
                <a:cubicBezTo>
                  <a:pt x="4787" y="8782"/>
                  <a:pt x="4578" y="8768"/>
                  <a:pt x="4497" y="9049"/>
                </a:cubicBezTo>
                <a:cubicBezTo>
                  <a:pt x="4445" y="9228"/>
                  <a:pt x="4522" y="8960"/>
                  <a:pt x="4497" y="9049"/>
                </a:cubicBezTo>
                <a:close/>
                <a:moveTo>
                  <a:pt x="2424" y="1072"/>
                </a:moveTo>
                <a:cubicBezTo>
                  <a:pt x="2467" y="1045"/>
                  <a:pt x="2731" y="1227"/>
                  <a:pt x="2707" y="998"/>
                </a:cubicBezTo>
                <a:cubicBezTo>
                  <a:pt x="2695" y="874"/>
                  <a:pt x="2430" y="941"/>
                  <a:pt x="2436" y="799"/>
                </a:cubicBezTo>
                <a:cubicBezTo>
                  <a:pt x="2436" y="785"/>
                  <a:pt x="2629" y="807"/>
                  <a:pt x="2646" y="804"/>
                </a:cubicBezTo>
                <a:cubicBezTo>
                  <a:pt x="2737" y="787"/>
                  <a:pt x="2710" y="612"/>
                  <a:pt x="2796" y="576"/>
                </a:cubicBezTo>
                <a:cubicBezTo>
                  <a:pt x="2840" y="558"/>
                  <a:pt x="3139" y="364"/>
                  <a:pt x="3131" y="512"/>
                </a:cubicBezTo>
                <a:cubicBezTo>
                  <a:pt x="3124" y="667"/>
                  <a:pt x="2927" y="786"/>
                  <a:pt x="2906" y="747"/>
                </a:cubicBezTo>
                <a:cubicBezTo>
                  <a:pt x="2961" y="850"/>
                  <a:pt x="3244" y="690"/>
                  <a:pt x="3156" y="947"/>
                </a:cubicBezTo>
                <a:cubicBezTo>
                  <a:pt x="3108" y="1088"/>
                  <a:pt x="2858" y="975"/>
                  <a:pt x="2849" y="1071"/>
                </a:cubicBezTo>
                <a:cubicBezTo>
                  <a:pt x="2840" y="1168"/>
                  <a:pt x="3122" y="1412"/>
                  <a:pt x="3167" y="1267"/>
                </a:cubicBezTo>
                <a:cubicBezTo>
                  <a:pt x="3212" y="1124"/>
                  <a:pt x="3191" y="1017"/>
                  <a:pt x="3322" y="1075"/>
                </a:cubicBezTo>
                <a:cubicBezTo>
                  <a:pt x="3388" y="1105"/>
                  <a:pt x="3290" y="1496"/>
                  <a:pt x="3333" y="1580"/>
                </a:cubicBezTo>
                <a:cubicBezTo>
                  <a:pt x="3358" y="1628"/>
                  <a:pt x="3530" y="1545"/>
                  <a:pt x="3523" y="1766"/>
                </a:cubicBezTo>
                <a:cubicBezTo>
                  <a:pt x="3522" y="1793"/>
                  <a:pt x="3446" y="1853"/>
                  <a:pt x="3473" y="1951"/>
                </a:cubicBezTo>
                <a:cubicBezTo>
                  <a:pt x="3511" y="2094"/>
                  <a:pt x="3734" y="1283"/>
                  <a:pt x="3738" y="1171"/>
                </a:cubicBezTo>
                <a:cubicBezTo>
                  <a:pt x="3741" y="1060"/>
                  <a:pt x="3479" y="960"/>
                  <a:pt x="3427" y="954"/>
                </a:cubicBezTo>
                <a:cubicBezTo>
                  <a:pt x="3359" y="946"/>
                  <a:pt x="3268" y="944"/>
                  <a:pt x="3275" y="748"/>
                </a:cubicBezTo>
                <a:cubicBezTo>
                  <a:pt x="3280" y="638"/>
                  <a:pt x="3270" y="473"/>
                  <a:pt x="3330" y="435"/>
                </a:cubicBezTo>
                <a:cubicBezTo>
                  <a:pt x="3420" y="377"/>
                  <a:pt x="3459" y="589"/>
                  <a:pt x="3537" y="467"/>
                </a:cubicBezTo>
                <a:cubicBezTo>
                  <a:pt x="3643" y="299"/>
                  <a:pt x="3653" y="486"/>
                  <a:pt x="3697" y="640"/>
                </a:cubicBezTo>
                <a:cubicBezTo>
                  <a:pt x="3748" y="815"/>
                  <a:pt x="3803" y="664"/>
                  <a:pt x="3757" y="513"/>
                </a:cubicBezTo>
                <a:cubicBezTo>
                  <a:pt x="3732" y="435"/>
                  <a:pt x="3748" y="180"/>
                  <a:pt x="3798" y="161"/>
                </a:cubicBezTo>
                <a:cubicBezTo>
                  <a:pt x="3844" y="143"/>
                  <a:pt x="3887" y="217"/>
                  <a:pt x="3933" y="215"/>
                </a:cubicBezTo>
                <a:cubicBezTo>
                  <a:pt x="3997" y="212"/>
                  <a:pt x="4063" y="156"/>
                  <a:pt x="4123" y="114"/>
                </a:cubicBezTo>
                <a:cubicBezTo>
                  <a:pt x="4348" y="-44"/>
                  <a:pt x="4562" y="-14"/>
                  <a:pt x="4794" y="66"/>
                </a:cubicBezTo>
                <a:cubicBezTo>
                  <a:pt x="4828" y="78"/>
                  <a:pt x="5029" y="102"/>
                  <a:pt x="5034" y="204"/>
                </a:cubicBezTo>
                <a:cubicBezTo>
                  <a:pt x="5038" y="292"/>
                  <a:pt x="4876" y="367"/>
                  <a:pt x="4852" y="384"/>
                </a:cubicBezTo>
                <a:cubicBezTo>
                  <a:pt x="4783" y="430"/>
                  <a:pt x="4360" y="797"/>
                  <a:pt x="4428" y="1002"/>
                </a:cubicBezTo>
                <a:cubicBezTo>
                  <a:pt x="4496" y="1209"/>
                  <a:pt x="4689" y="1348"/>
                  <a:pt x="4793" y="1409"/>
                </a:cubicBezTo>
                <a:cubicBezTo>
                  <a:pt x="4811" y="1419"/>
                  <a:pt x="4917" y="1419"/>
                  <a:pt x="4932" y="1444"/>
                </a:cubicBezTo>
                <a:cubicBezTo>
                  <a:pt x="4968" y="1505"/>
                  <a:pt x="4984" y="1612"/>
                  <a:pt x="5026" y="1675"/>
                </a:cubicBezTo>
                <a:cubicBezTo>
                  <a:pt x="5106" y="1797"/>
                  <a:pt x="5384" y="1923"/>
                  <a:pt x="5403" y="2140"/>
                </a:cubicBezTo>
                <a:cubicBezTo>
                  <a:pt x="5421" y="2349"/>
                  <a:pt x="5346" y="2276"/>
                  <a:pt x="5304" y="2402"/>
                </a:cubicBezTo>
                <a:cubicBezTo>
                  <a:pt x="5280" y="2471"/>
                  <a:pt x="5340" y="2650"/>
                  <a:pt x="5323" y="2754"/>
                </a:cubicBezTo>
                <a:cubicBezTo>
                  <a:pt x="5235" y="3275"/>
                  <a:pt x="5073" y="2705"/>
                  <a:pt x="4930" y="2637"/>
                </a:cubicBezTo>
                <a:cubicBezTo>
                  <a:pt x="4867" y="2607"/>
                  <a:pt x="4539" y="2441"/>
                  <a:pt x="4567" y="2325"/>
                </a:cubicBezTo>
                <a:cubicBezTo>
                  <a:pt x="4612" y="2139"/>
                  <a:pt x="4607" y="2173"/>
                  <a:pt x="4698" y="2227"/>
                </a:cubicBezTo>
                <a:cubicBezTo>
                  <a:pt x="4737" y="2250"/>
                  <a:pt x="4891" y="2138"/>
                  <a:pt x="4829" y="2017"/>
                </a:cubicBezTo>
                <a:cubicBezTo>
                  <a:pt x="4799" y="1958"/>
                  <a:pt x="4747" y="2176"/>
                  <a:pt x="4700" y="2152"/>
                </a:cubicBezTo>
                <a:cubicBezTo>
                  <a:pt x="4644" y="2123"/>
                  <a:pt x="4643" y="1992"/>
                  <a:pt x="4630" y="1898"/>
                </a:cubicBezTo>
                <a:cubicBezTo>
                  <a:pt x="4592" y="1638"/>
                  <a:pt x="4432" y="1882"/>
                  <a:pt x="4438" y="1899"/>
                </a:cubicBezTo>
                <a:cubicBezTo>
                  <a:pt x="4499" y="2083"/>
                  <a:pt x="4501" y="2099"/>
                  <a:pt x="4393" y="2274"/>
                </a:cubicBezTo>
                <a:cubicBezTo>
                  <a:pt x="4300" y="2426"/>
                  <a:pt x="4617" y="2489"/>
                  <a:pt x="4580" y="2598"/>
                </a:cubicBezTo>
                <a:cubicBezTo>
                  <a:pt x="4547" y="2693"/>
                  <a:pt x="4366" y="2921"/>
                  <a:pt x="4329" y="2813"/>
                </a:cubicBezTo>
                <a:cubicBezTo>
                  <a:pt x="4290" y="2699"/>
                  <a:pt x="4216" y="2474"/>
                  <a:pt x="4139" y="2574"/>
                </a:cubicBezTo>
                <a:cubicBezTo>
                  <a:pt x="4108" y="2614"/>
                  <a:pt x="3677" y="3175"/>
                  <a:pt x="3864" y="3377"/>
                </a:cubicBezTo>
                <a:cubicBezTo>
                  <a:pt x="4017" y="3543"/>
                  <a:pt x="4232" y="3691"/>
                  <a:pt x="4406" y="3685"/>
                </a:cubicBezTo>
                <a:cubicBezTo>
                  <a:pt x="4479" y="3682"/>
                  <a:pt x="4700" y="4130"/>
                  <a:pt x="4674" y="4234"/>
                </a:cubicBezTo>
                <a:cubicBezTo>
                  <a:pt x="4703" y="4119"/>
                  <a:pt x="4629" y="3904"/>
                  <a:pt x="4686" y="3792"/>
                </a:cubicBezTo>
                <a:cubicBezTo>
                  <a:pt x="4711" y="3743"/>
                  <a:pt x="4789" y="3686"/>
                  <a:pt x="4776" y="3587"/>
                </a:cubicBezTo>
                <a:cubicBezTo>
                  <a:pt x="4760" y="3472"/>
                  <a:pt x="4619" y="3420"/>
                  <a:pt x="4639" y="3287"/>
                </a:cubicBezTo>
                <a:cubicBezTo>
                  <a:pt x="4652" y="3197"/>
                  <a:pt x="4673" y="3167"/>
                  <a:pt x="4637" y="3075"/>
                </a:cubicBezTo>
                <a:cubicBezTo>
                  <a:pt x="4500" y="2723"/>
                  <a:pt x="4664" y="2547"/>
                  <a:pt x="4816" y="2648"/>
                </a:cubicBezTo>
                <a:cubicBezTo>
                  <a:pt x="4919" y="2716"/>
                  <a:pt x="5006" y="2843"/>
                  <a:pt x="5104" y="2930"/>
                </a:cubicBezTo>
                <a:cubicBezTo>
                  <a:pt x="5213" y="3028"/>
                  <a:pt x="5082" y="3146"/>
                  <a:pt x="5146" y="3245"/>
                </a:cubicBezTo>
                <a:cubicBezTo>
                  <a:pt x="5181" y="3301"/>
                  <a:pt x="5270" y="3275"/>
                  <a:pt x="5289" y="3180"/>
                </a:cubicBezTo>
                <a:cubicBezTo>
                  <a:pt x="5324" y="3002"/>
                  <a:pt x="5293" y="2981"/>
                  <a:pt x="5422" y="3059"/>
                </a:cubicBezTo>
                <a:cubicBezTo>
                  <a:pt x="5470" y="3087"/>
                  <a:pt x="5509" y="3118"/>
                  <a:pt x="5532" y="3221"/>
                </a:cubicBezTo>
                <a:cubicBezTo>
                  <a:pt x="5577" y="3417"/>
                  <a:pt x="5587" y="3598"/>
                  <a:pt x="5674" y="3736"/>
                </a:cubicBezTo>
                <a:cubicBezTo>
                  <a:pt x="5732" y="3828"/>
                  <a:pt x="5799" y="3884"/>
                  <a:pt x="5859" y="3972"/>
                </a:cubicBezTo>
                <a:cubicBezTo>
                  <a:pt x="5976" y="4143"/>
                  <a:pt x="6079" y="4148"/>
                  <a:pt x="6059" y="4532"/>
                </a:cubicBezTo>
                <a:cubicBezTo>
                  <a:pt x="6178" y="4546"/>
                  <a:pt x="6296" y="4698"/>
                  <a:pt x="6292" y="4983"/>
                </a:cubicBezTo>
                <a:cubicBezTo>
                  <a:pt x="6290" y="5116"/>
                  <a:pt x="6099" y="5035"/>
                  <a:pt x="6039" y="5045"/>
                </a:cubicBezTo>
                <a:cubicBezTo>
                  <a:pt x="5947" y="5060"/>
                  <a:pt x="5876" y="5031"/>
                  <a:pt x="5887" y="4804"/>
                </a:cubicBezTo>
                <a:cubicBezTo>
                  <a:pt x="5898" y="4555"/>
                  <a:pt x="5925" y="4418"/>
                  <a:pt x="5803" y="4597"/>
                </a:cubicBezTo>
                <a:cubicBezTo>
                  <a:pt x="5770" y="4644"/>
                  <a:pt x="5560" y="4840"/>
                  <a:pt x="5566" y="4929"/>
                </a:cubicBezTo>
                <a:cubicBezTo>
                  <a:pt x="5583" y="5166"/>
                  <a:pt x="5692" y="5031"/>
                  <a:pt x="5779" y="5043"/>
                </a:cubicBezTo>
                <a:cubicBezTo>
                  <a:pt x="6055" y="5082"/>
                  <a:pt x="5609" y="5662"/>
                  <a:pt x="5551" y="5712"/>
                </a:cubicBezTo>
                <a:cubicBezTo>
                  <a:pt x="5505" y="5752"/>
                  <a:pt x="5533" y="5441"/>
                  <a:pt x="5458" y="5468"/>
                </a:cubicBezTo>
                <a:cubicBezTo>
                  <a:pt x="5350" y="5505"/>
                  <a:pt x="5279" y="5551"/>
                  <a:pt x="5345" y="5765"/>
                </a:cubicBezTo>
                <a:cubicBezTo>
                  <a:pt x="5431" y="6046"/>
                  <a:pt x="5082" y="6020"/>
                  <a:pt x="5054" y="6257"/>
                </a:cubicBezTo>
                <a:cubicBezTo>
                  <a:pt x="5032" y="6447"/>
                  <a:pt x="5069" y="6634"/>
                  <a:pt x="5059" y="6823"/>
                </a:cubicBezTo>
                <a:cubicBezTo>
                  <a:pt x="5050" y="7003"/>
                  <a:pt x="4952" y="7128"/>
                  <a:pt x="4891" y="7223"/>
                </a:cubicBezTo>
                <a:cubicBezTo>
                  <a:pt x="4823" y="7330"/>
                  <a:pt x="4661" y="7494"/>
                  <a:pt x="4699" y="7730"/>
                </a:cubicBezTo>
                <a:cubicBezTo>
                  <a:pt x="4729" y="7916"/>
                  <a:pt x="4790" y="8068"/>
                  <a:pt x="4817" y="8263"/>
                </a:cubicBezTo>
                <a:cubicBezTo>
                  <a:pt x="4856" y="8549"/>
                  <a:pt x="4684" y="8510"/>
                  <a:pt x="4626" y="8353"/>
                </a:cubicBezTo>
                <a:cubicBezTo>
                  <a:pt x="4560" y="8171"/>
                  <a:pt x="4554" y="7897"/>
                  <a:pt x="4470" y="7744"/>
                </a:cubicBezTo>
                <a:cubicBezTo>
                  <a:pt x="4292" y="7423"/>
                  <a:pt x="4202" y="8171"/>
                  <a:pt x="4088" y="8027"/>
                </a:cubicBezTo>
                <a:cubicBezTo>
                  <a:pt x="4010" y="7928"/>
                  <a:pt x="4051" y="7779"/>
                  <a:pt x="3919" y="7800"/>
                </a:cubicBezTo>
                <a:cubicBezTo>
                  <a:pt x="3824" y="7815"/>
                  <a:pt x="3767" y="7951"/>
                  <a:pt x="3739" y="8140"/>
                </a:cubicBezTo>
                <a:cubicBezTo>
                  <a:pt x="3678" y="8544"/>
                  <a:pt x="3621" y="9198"/>
                  <a:pt x="3819" y="9464"/>
                </a:cubicBezTo>
                <a:cubicBezTo>
                  <a:pt x="3960" y="9654"/>
                  <a:pt x="4032" y="9534"/>
                  <a:pt x="4127" y="9289"/>
                </a:cubicBezTo>
                <a:cubicBezTo>
                  <a:pt x="4179" y="9155"/>
                  <a:pt x="4291" y="8845"/>
                  <a:pt x="4366" y="9122"/>
                </a:cubicBezTo>
                <a:cubicBezTo>
                  <a:pt x="4431" y="9363"/>
                  <a:pt x="4330" y="9622"/>
                  <a:pt x="4334" y="9861"/>
                </a:cubicBezTo>
                <a:cubicBezTo>
                  <a:pt x="4337" y="10002"/>
                  <a:pt x="4480" y="9937"/>
                  <a:pt x="4520" y="9958"/>
                </a:cubicBezTo>
                <a:cubicBezTo>
                  <a:pt x="4672" y="10037"/>
                  <a:pt x="4630" y="10375"/>
                  <a:pt x="4630" y="10619"/>
                </a:cubicBezTo>
                <a:cubicBezTo>
                  <a:pt x="4630" y="10680"/>
                  <a:pt x="4702" y="11147"/>
                  <a:pt x="4756" y="11035"/>
                </a:cubicBezTo>
                <a:cubicBezTo>
                  <a:pt x="4837" y="10868"/>
                  <a:pt x="4860" y="10892"/>
                  <a:pt x="4931" y="11001"/>
                </a:cubicBezTo>
                <a:cubicBezTo>
                  <a:pt x="5033" y="11159"/>
                  <a:pt x="5151" y="10794"/>
                  <a:pt x="5205" y="10670"/>
                </a:cubicBezTo>
                <a:cubicBezTo>
                  <a:pt x="5428" y="10163"/>
                  <a:pt x="5556" y="10872"/>
                  <a:pt x="5823" y="10759"/>
                </a:cubicBezTo>
                <a:cubicBezTo>
                  <a:pt x="5883" y="10733"/>
                  <a:pt x="6053" y="10723"/>
                  <a:pt x="6079" y="10873"/>
                </a:cubicBezTo>
                <a:cubicBezTo>
                  <a:pt x="6104" y="11022"/>
                  <a:pt x="6062" y="11058"/>
                  <a:pt x="6170" y="11065"/>
                </a:cubicBezTo>
                <a:cubicBezTo>
                  <a:pt x="6236" y="11070"/>
                  <a:pt x="6249" y="11356"/>
                  <a:pt x="6320" y="11409"/>
                </a:cubicBezTo>
                <a:cubicBezTo>
                  <a:pt x="6408" y="11474"/>
                  <a:pt x="6488" y="11465"/>
                  <a:pt x="6563" y="11597"/>
                </a:cubicBezTo>
                <a:cubicBezTo>
                  <a:pt x="6625" y="11705"/>
                  <a:pt x="6965" y="12277"/>
                  <a:pt x="6754" y="12381"/>
                </a:cubicBezTo>
                <a:cubicBezTo>
                  <a:pt x="6906" y="12404"/>
                  <a:pt x="6944" y="12575"/>
                  <a:pt x="7059" y="12721"/>
                </a:cubicBezTo>
                <a:cubicBezTo>
                  <a:pt x="7164" y="12854"/>
                  <a:pt x="7328" y="12598"/>
                  <a:pt x="7414" y="12780"/>
                </a:cubicBezTo>
                <a:cubicBezTo>
                  <a:pt x="7468" y="12893"/>
                  <a:pt x="7483" y="13078"/>
                  <a:pt x="7565" y="13123"/>
                </a:cubicBezTo>
                <a:cubicBezTo>
                  <a:pt x="7619" y="13152"/>
                  <a:pt x="7660" y="13114"/>
                  <a:pt x="7703" y="13202"/>
                </a:cubicBezTo>
                <a:cubicBezTo>
                  <a:pt x="7818" y="13443"/>
                  <a:pt x="7856" y="13606"/>
                  <a:pt x="7780" y="13959"/>
                </a:cubicBezTo>
                <a:cubicBezTo>
                  <a:pt x="7714" y="14263"/>
                  <a:pt x="7563" y="14427"/>
                  <a:pt x="7500" y="14694"/>
                </a:cubicBezTo>
                <a:cubicBezTo>
                  <a:pt x="7446" y="14922"/>
                  <a:pt x="7476" y="15309"/>
                  <a:pt x="7451" y="15562"/>
                </a:cubicBezTo>
                <a:cubicBezTo>
                  <a:pt x="7425" y="15823"/>
                  <a:pt x="7390" y="16227"/>
                  <a:pt x="7243" y="16289"/>
                </a:cubicBezTo>
                <a:cubicBezTo>
                  <a:pt x="7133" y="16336"/>
                  <a:pt x="6993" y="16473"/>
                  <a:pt x="6906" y="16623"/>
                </a:cubicBezTo>
                <a:cubicBezTo>
                  <a:pt x="6854" y="16713"/>
                  <a:pt x="6914" y="16749"/>
                  <a:pt x="6918" y="16840"/>
                </a:cubicBezTo>
                <a:cubicBezTo>
                  <a:pt x="6921" y="16924"/>
                  <a:pt x="6838" y="16971"/>
                  <a:pt x="6818" y="17035"/>
                </a:cubicBezTo>
                <a:cubicBezTo>
                  <a:pt x="6740" y="17295"/>
                  <a:pt x="6713" y="17591"/>
                  <a:pt x="6609" y="17844"/>
                </a:cubicBezTo>
                <a:cubicBezTo>
                  <a:pt x="6521" y="18061"/>
                  <a:pt x="6346" y="17987"/>
                  <a:pt x="6373" y="18287"/>
                </a:cubicBezTo>
                <a:cubicBezTo>
                  <a:pt x="6401" y="18610"/>
                  <a:pt x="6222" y="18693"/>
                  <a:pt x="6110" y="18740"/>
                </a:cubicBezTo>
                <a:cubicBezTo>
                  <a:pt x="5949" y="18808"/>
                  <a:pt x="5983" y="19078"/>
                  <a:pt x="5938" y="19354"/>
                </a:cubicBezTo>
                <a:cubicBezTo>
                  <a:pt x="5904" y="19561"/>
                  <a:pt x="5742" y="19497"/>
                  <a:pt x="5722" y="19661"/>
                </a:cubicBezTo>
                <a:cubicBezTo>
                  <a:pt x="5688" y="19942"/>
                  <a:pt x="5912" y="20090"/>
                  <a:pt x="5748" y="20374"/>
                </a:cubicBezTo>
                <a:cubicBezTo>
                  <a:pt x="5612" y="20608"/>
                  <a:pt x="5745" y="20875"/>
                  <a:pt x="5847" y="20970"/>
                </a:cubicBezTo>
                <a:cubicBezTo>
                  <a:pt x="5891" y="21011"/>
                  <a:pt x="5689" y="21327"/>
                  <a:pt x="5626" y="21303"/>
                </a:cubicBezTo>
                <a:cubicBezTo>
                  <a:pt x="5505" y="21257"/>
                  <a:pt x="5422" y="21043"/>
                  <a:pt x="5367" y="20828"/>
                </a:cubicBezTo>
                <a:cubicBezTo>
                  <a:pt x="5325" y="20664"/>
                  <a:pt x="5222" y="20556"/>
                  <a:pt x="5211" y="20365"/>
                </a:cubicBezTo>
                <a:cubicBezTo>
                  <a:pt x="5199" y="20132"/>
                  <a:pt x="5244" y="19872"/>
                  <a:pt x="5261" y="19644"/>
                </a:cubicBezTo>
                <a:cubicBezTo>
                  <a:pt x="5284" y="19334"/>
                  <a:pt x="5194" y="18796"/>
                  <a:pt x="5277" y="18547"/>
                </a:cubicBezTo>
                <a:cubicBezTo>
                  <a:pt x="5370" y="18271"/>
                  <a:pt x="5404" y="17895"/>
                  <a:pt x="5384" y="17565"/>
                </a:cubicBezTo>
                <a:cubicBezTo>
                  <a:pt x="5360" y="17166"/>
                  <a:pt x="5386" y="16717"/>
                  <a:pt x="5445" y="16341"/>
                </a:cubicBezTo>
                <a:cubicBezTo>
                  <a:pt x="5502" y="15973"/>
                  <a:pt x="5494" y="15498"/>
                  <a:pt x="5333" y="15280"/>
                </a:cubicBezTo>
                <a:cubicBezTo>
                  <a:pt x="5240" y="15155"/>
                  <a:pt x="5129" y="15131"/>
                  <a:pt x="5071" y="14899"/>
                </a:cubicBezTo>
                <a:cubicBezTo>
                  <a:pt x="5047" y="14802"/>
                  <a:pt x="5052" y="14696"/>
                  <a:pt x="5042" y="14591"/>
                </a:cubicBezTo>
                <a:cubicBezTo>
                  <a:pt x="5030" y="14454"/>
                  <a:pt x="4983" y="14380"/>
                  <a:pt x="4949" y="14271"/>
                </a:cubicBezTo>
                <a:cubicBezTo>
                  <a:pt x="4890" y="14081"/>
                  <a:pt x="4884" y="13853"/>
                  <a:pt x="4841" y="13650"/>
                </a:cubicBezTo>
                <a:cubicBezTo>
                  <a:pt x="4821" y="13558"/>
                  <a:pt x="4641" y="13335"/>
                  <a:pt x="4667" y="13246"/>
                </a:cubicBezTo>
                <a:cubicBezTo>
                  <a:pt x="4715" y="13082"/>
                  <a:pt x="4835" y="13109"/>
                  <a:pt x="4748" y="12845"/>
                </a:cubicBezTo>
                <a:cubicBezTo>
                  <a:pt x="4678" y="12631"/>
                  <a:pt x="4764" y="12414"/>
                  <a:pt x="4836" y="12271"/>
                </a:cubicBezTo>
                <a:cubicBezTo>
                  <a:pt x="4916" y="12111"/>
                  <a:pt x="4979" y="11989"/>
                  <a:pt x="4975" y="11734"/>
                </a:cubicBezTo>
                <a:cubicBezTo>
                  <a:pt x="4973" y="11610"/>
                  <a:pt x="4968" y="11451"/>
                  <a:pt x="4932" y="11347"/>
                </a:cubicBezTo>
                <a:cubicBezTo>
                  <a:pt x="4891" y="11223"/>
                  <a:pt x="4861" y="11403"/>
                  <a:pt x="4829" y="11437"/>
                </a:cubicBezTo>
                <a:cubicBezTo>
                  <a:pt x="4803" y="11464"/>
                  <a:pt x="4661" y="11320"/>
                  <a:pt x="4642" y="11260"/>
                </a:cubicBezTo>
                <a:cubicBezTo>
                  <a:pt x="4583" y="11067"/>
                  <a:pt x="4513" y="11075"/>
                  <a:pt x="4427" y="10964"/>
                </a:cubicBezTo>
                <a:cubicBezTo>
                  <a:pt x="4357" y="10873"/>
                  <a:pt x="4374" y="10690"/>
                  <a:pt x="4382" y="10543"/>
                </a:cubicBezTo>
                <a:cubicBezTo>
                  <a:pt x="4391" y="10369"/>
                  <a:pt x="4258" y="10521"/>
                  <a:pt x="4212" y="10528"/>
                </a:cubicBezTo>
                <a:cubicBezTo>
                  <a:pt x="4077" y="10548"/>
                  <a:pt x="4012" y="10432"/>
                  <a:pt x="3964" y="10178"/>
                </a:cubicBezTo>
                <a:cubicBezTo>
                  <a:pt x="3955" y="10129"/>
                  <a:pt x="3923" y="9851"/>
                  <a:pt x="3879" y="9896"/>
                </a:cubicBezTo>
                <a:cubicBezTo>
                  <a:pt x="3814" y="9962"/>
                  <a:pt x="3812" y="10066"/>
                  <a:pt x="3729" y="10014"/>
                </a:cubicBezTo>
                <a:cubicBezTo>
                  <a:pt x="3623" y="9948"/>
                  <a:pt x="3510" y="9914"/>
                  <a:pt x="3407" y="9837"/>
                </a:cubicBezTo>
                <a:cubicBezTo>
                  <a:pt x="3318" y="9771"/>
                  <a:pt x="3187" y="9630"/>
                  <a:pt x="3114" y="9512"/>
                </a:cubicBezTo>
                <a:cubicBezTo>
                  <a:pt x="3029" y="9373"/>
                  <a:pt x="3097" y="9152"/>
                  <a:pt x="3101" y="8974"/>
                </a:cubicBezTo>
                <a:cubicBezTo>
                  <a:pt x="3106" y="8798"/>
                  <a:pt x="2884" y="7890"/>
                  <a:pt x="2809" y="7931"/>
                </a:cubicBezTo>
                <a:cubicBezTo>
                  <a:pt x="2749" y="7964"/>
                  <a:pt x="3081" y="9088"/>
                  <a:pt x="2791" y="8681"/>
                </a:cubicBezTo>
                <a:cubicBezTo>
                  <a:pt x="2657" y="8493"/>
                  <a:pt x="2564" y="8234"/>
                  <a:pt x="2505" y="7912"/>
                </a:cubicBezTo>
                <a:cubicBezTo>
                  <a:pt x="2457" y="7644"/>
                  <a:pt x="2442" y="7391"/>
                  <a:pt x="2335" y="7191"/>
                </a:cubicBezTo>
                <a:cubicBezTo>
                  <a:pt x="2222" y="6980"/>
                  <a:pt x="2148" y="6716"/>
                  <a:pt x="2121" y="6396"/>
                </a:cubicBezTo>
                <a:cubicBezTo>
                  <a:pt x="2102" y="6178"/>
                  <a:pt x="2021" y="5881"/>
                  <a:pt x="2029" y="5677"/>
                </a:cubicBezTo>
                <a:cubicBezTo>
                  <a:pt x="2037" y="5448"/>
                  <a:pt x="2178" y="5128"/>
                  <a:pt x="2126" y="4894"/>
                </a:cubicBezTo>
                <a:cubicBezTo>
                  <a:pt x="2074" y="4663"/>
                  <a:pt x="1940" y="4652"/>
                  <a:pt x="1901" y="4359"/>
                </a:cubicBezTo>
                <a:cubicBezTo>
                  <a:pt x="1834" y="3865"/>
                  <a:pt x="1623" y="3223"/>
                  <a:pt x="1366" y="3228"/>
                </a:cubicBezTo>
                <a:cubicBezTo>
                  <a:pt x="1074" y="3234"/>
                  <a:pt x="824" y="3176"/>
                  <a:pt x="566" y="3491"/>
                </a:cubicBezTo>
                <a:cubicBezTo>
                  <a:pt x="430" y="3657"/>
                  <a:pt x="262" y="3913"/>
                  <a:pt x="99" y="3922"/>
                </a:cubicBezTo>
                <a:cubicBezTo>
                  <a:pt x="31" y="3926"/>
                  <a:pt x="-42" y="3795"/>
                  <a:pt x="28" y="3675"/>
                </a:cubicBezTo>
                <a:cubicBezTo>
                  <a:pt x="63" y="3614"/>
                  <a:pt x="416" y="3374"/>
                  <a:pt x="415" y="3352"/>
                </a:cubicBezTo>
                <a:cubicBezTo>
                  <a:pt x="414" y="3329"/>
                  <a:pt x="313" y="3366"/>
                  <a:pt x="303" y="3363"/>
                </a:cubicBezTo>
                <a:cubicBezTo>
                  <a:pt x="230" y="3342"/>
                  <a:pt x="167" y="3153"/>
                  <a:pt x="155" y="3006"/>
                </a:cubicBezTo>
                <a:cubicBezTo>
                  <a:pt x="139" y="2821"/>
                  <a:pt x="309" y="2500"/>
                  <a:pt x="304" y="2483"/>
                </a:cubicBezTo>
                <a:cubicBezTo>
                  <a:pt x="280" y="2399"/>
                  <a:pt x="128" y="2105"/>
                  <a:pt x="239" y="2060"/>
                </a:cubicBezTo>
                <a:cubicBezTo>
                  <a:pt x="252" y="2055"/>
                  <a:pt x="379" y="2061"/>
                  <a:pt x="378" y="2037"/>
                </a:cubicBezTo>
                <a:cubicBezTo>
                  <a:pt x="371" y="1923"/>
                  <a:pt x="281" y="1923"/>
                  <a:pt x="378" y="1814"/>
                </a:cubicBezTo>
                <a:cubicBezTo>
                  <a:pt x="467" y="1714"/>
                  <a:pt x="569" y="1667"/>
                  <a:pt x="664" y="1600"/>
                </a:cubicBezTo>
                <a:cubicBezTo>
                  <a:pt x="912" y="1427"/>
                  <a:pt x="1123" y="1470"/>
                  <a:pt x="1383" y="1518"/>
                </a:cubicBezTo>
                <a:cubicBezTo>
                  <a:pt x="1536" y="1546"/>
                  <a:pt x="1659" y="1642"/>
                  <a:pt x="1803" y="1734"/>
                </a:cubicBezTo>
                <a:cubicBezTo>
                  <a:pt x="1905" y="1799"/>
                  <a:pt x="1949" y="1559"/>
                  <a:pt x="2041" y="1519"/>
                </a:cubicBezTo>
                <a:cubicBezTo>
                  <a:pt x="2172" y="1463"/>
                  <a:pt x="2278" y="1840"/>
                  <a:pt x="2424" y="1705"/>
                </a:cubicBezTo>
                <a:cubicBezTo>
                  <a:pt x="2519" y="1616"/>
                  <a:pt x="2349" y="1472"/>
                  <a:pt x="2339" y="1408"/>
                </a:cubicBezTo>
                <a:cubicBezTo>
                  <a:pt x="2346" y="1450"/>
                  <a:pt x="2420" y="1114"/>
                  <a:pt x="2424" y="1072"/>
                </a:cubicBezTo>
                <a:cubicBezTo>
                  <a:pt x="2424" y="1072"/>
                  <a:pt x="2424" y="1072"/>
                  <a:pt x="2424" y="1072"/>
                </a:cubicBezTo>
                <a:close/>
              </a:path>
            </a:pathLst>
          </a:custGeom>
          <a:solidFill>
            <a:srgbClr val="D8D8D8"/>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05" name="Google Shape;805;p15"/>
          <p:cNvSpPr/>
          <p:nvPr/>
        </p:nvSpPr>
        <p:spPr>
          <a:xfrm>
            <a:off x="7247312" y="7343178"/>
            <a:ext cx="1528424" cy="1528427"/>
          </a:xfrm>
          <a:prstGeom prst="ellipse">
            <a:avLst/>
          </a:prstGeom>
          <a:solidFill>
            <a:schemeClr val="accent1"/>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06" name="Google Shape;806;p15"/>
          <p:cNvSpPr/>
          <p:nvPr/>
        </p:nvSpPr>
        <p:spPr>
          <a:xfrm>
            <a:off x="8639706" y="4221853"/>
            <a:ext cx="10443644" cy="3309724"/>
          </a:xfrm>
          <a:custGeom>
            <a:rect b="b" l="l" r="r" t="t"/>
            <a:pathLst>
              <a:path extrusionOk="0" h="18246" w="21600">
                <a:moveTo>
                  <a:pt x="21600" y="8749"/>
                </a:moveTo>
                <a:cubicBezTo>
                  <a:pt x="14239" y="-3354"/>
                  <a:pt x="8839" y="-980"/>
                  <a:pt x="5280" y="4420"/>
                </a:cubicBezTo>
                <a:cubicBezTo>
                  <a:pt x="1720" y="9820"/>
                  <a:pt x="0" y="18246"/>
                  <a:pt x="0" y="18246"/>
                </a:cubicBezTo>
              </a:path>
            </a:pathLst>
          </a:custGeom>
          <a:noFill/>
          <a:ln cap="flat" cmpd="sng" w="38100">
            <a:solidFill>
              <a:srgbClr val="7F7F7F"/>
            </a:solidFill>
            <a:prstDash val="solid"/>
            <a:miter lim="400000"/>
            <a:headEnd len="sm" w="sm" type="none"/>
            <a:tailEnd len="sm" w="sm" type="none"/>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4219">
              <a:solidFill>
                <a:schemeClr val="dk1"/>
              </a:solidFill>
              <a:latin typeface="Lato Light"/>
              <a:ea typeface="Lato Light"/>
              <a:cs typeface="Lato Light"/>
              <a:sym typeface="Lato Light"/>
            </a:endParaRPr>
          </a:p>
        </p:txBody>
      </p:sp>
      <p:sp>
        <p:nvSpPr>
          <p:cNvPr id="807" name="Google Shape;807;p15"/>
          <p:cNvSpPr/>
          <p:nvPr/>
        </p:nvSpPr>
        <p:spPr>
          <a:xfrm>
            <a:off x="16393577" y="5863280"/>
            <a:ext cx="5822557" cy="6574638"/>
          </a:xfrm>
          <a:custGeom>
            <a:rect b="b" l="l" r="r" t="t"/>
            <a:pathLst>
              <a:path extrusionOk="0" h="21600" w="21600">
                <a:moveTo>
                  <a:pt x="21600" y="1270"/>
                </a:moveTo>
                <a:lnTo>
                  <a:pt x="21600" y="0"/>
                </a:lnTo>
                <a:lnTo>
                  <a:pt x="20321" y="0"/>
                </a:lnTo>
                <a:cubicBezTo>
                  <a:pt x="20323" y="13"/>
                  <a:pt x="20323" y="26"/>
                  <a:pt x="20323" y="40"/>
                </a:cubicBezTo>
                <a:cubicBezTo>
                  <a:pt x="20323" y="391"/>
                  <a:pt x="20039" y="675"/>
                  <a:pt x="19688" y="675"/>
                </a:cubicBezTo>
                <a:cubicBezTo>
                  <a:pt x="19337" y="675"/>
                  <a:pt x="19053" y="391"/>
                  <a:pt x="19053" y="40"/>
                </a:cubicBezTo>
                <a:cubicBezTo>
                  <a:pt x="19053" y="26"/>
                  <a:pt x="19053" y="13"/>
                  <a:pt x="19055" y="0"/>
                </a:cubicBezTo>
                <a:lnTo>
                  <a:pt x="17780" y="0"/>
                </a:lnTo>
                <a:cubicBezTo>
                  <a:pt x="17782" y="13"/>
                  <a:pt x="17782" y="26"/>
                  <a:pt x="17782" y="40"/>
                </a:cubicBezTo>
                <a:cubicBezTo>
                  <a:pt x="17782" y="391"/>
                  <a:pt x="17499" y="675"/>
                  <a:pt x="17148" y="675"/>
                </a:cubicBezTo>
                <a:cubicBezTo>
                  <a:pt x="16797" y="675"/>
                  <a:pt x="16512" y="391"/>
                  <a:pt x="16512" y="40"/>
                </a:cubicBezTo>
                <a:cubicBezTo>
                  <a:pt x="16512" y="26"/>
                  <a:pt x="16512" y="13"/>
                  <a:pt x="16514" y="0"/>
                </a:cubicBezTo>
                <a:lnTo>
                  <a:pt x="15241" y="0"/>
                </a:lnTo>
                <a:cubicBezTo>
                  <a:pt x="15242" y="13"/>
                  <a:pt x="15242" y="26"/>
                  <a:pt x="15242" y="40"/>
                </a:cubicBezTo>
                <a:cubicBezTo>
                  <a:pt x="15242" y="391"/>
                  <a:pt x="14958" y="675"/>
                  <a:pt x="14607" y="675"/>
                </a:cubicBezTo>
                <a:cubicBezTo>
                  <a:pt x="14256" y="675"/>
                  <a:pt x="13972" y="391"/>
                  <a:pt x="13972" y="40"/>
                </a:cubicBezTo>
                <a:cubicBezTo>
                  <a:pt x="13972" y="26"/>
                  <a:pt x="13972" y="13"/>
                  <a:pt x="13974" y="0"/>
                </a:cubicBezTo>
                <a:lnTo>
                  <a:pt x="12700" y="0"/>
                </a:lnTo>
                <a:cubicBezTo>
                  <a:pt x="12702" y="13"/>
                  <a:pt x="12702" y="26"/>
                  <a:pt x="12702" y="40"/>
                </a:cubicBezTo>
                <a:cubicBezTo>
                  <a:pt x="12702" y="391"/>
                  <a:pt x="12417" y="675"/>
                  <a:pt x="12067" y="675"/>
                </a:cubicBezTo>
                <a:cubicBezTo>
                  <a:pt x="11716" y="675"/>
                  <a:pt x="11432" y="391"/>
                  <a:pt x="11432" y="40"/>
                </a:cubicBezTo>
                <a:cubicBezTo>
                  <a:pt x="11432" y="26"/>
                  <a:pt x="11432" y="13"/>
                  <a:pt x="11434" y="0"/>
                </a:cubicBezTo>
                <a:lnTo>
                  <a:pt x="10800" y="0"/>
                </a:lnTo>
                <a:lnTo>
                  <a:pt x="10166" y="0"/>
                </a:lnTo>
                <a:cubicBezTo>
                  <a:pt x="10168" y="13"/>
                  <a:pt x="10168" y="26"/>
                  <a:pt x="10168" y="40"/>
                </a:cubicBezTo>
                <a:cubicBezTo>
                  <a:pt x="10168" y="391"/>
                  <a:pt x="9884" y="675"/>
                  <a:pt x="9533" y="675"/>
                </a:cubicBezTo>
                <a:cubicBezTo>
                  <a:pt x="9183" y="675"/>
                  <a:pt x="8898" y="391"/>
                  <a:pt x="8898" y="40"/>
                </a:cubicBezTo>
                <a:cubicBezTo>
                  <a:pt x="8898" y="26"/>
                  <a:pt x="8898" y="13"/>
                  <a:pt x="8900" y="0"/>
                </a:cubicBezTo>
                <a:lnTo>
                  <a:pt x="7626" y="0"/>
                </a:lnTo>
                <a:cubicBezTo>
                  <a:pt x="7627" y="13"/>
                  <a:pt x="7627" y="26"/>
                  <a:pt x="7627" y="40"/>
                </a:cubicBezTo>
                <a:cubicBezTo>
                  <a:pt x="7627" y="391"/>
                  <a:pt x="7344" y="675"/>
                  <a:pt x="6993" y="675"/>
                </a:cubicBezTo>
                <a:cubicBezTo>
                  <a:pt x="6642" y="675"/>
                  <a:pt x="6358" y="391"/>
                  <a:pt x="6358" y="40"/>
                </a:cubicBezTo>
                <a:cubicBezTo>
                  <a:pt x="6358" y="26"/>
                  <a:pt x="6358" y="13"/>
                  <a:pt x="6359" y="0"/>
                </a:cubicBezTo>
                <a:lnTo>
                  <a:pt x="5086" y="0"/>
                </a:lnTo>
                <a:cubicBezTo>
                  <a:pt x="5088" y="13"/>
                  <a:pt x="5088" y="26"/>
                  <a:pt x="5088" y="40"/>
                </a:cubicBezTo>
                <a:cubicBezTo>
                  <a:pt x="5088" y="391"/>
                  <a:pt x="4803" y="675"/>
                  <a:pt x="4452" y="675"/>
                </a:cubicBezTo>
                <a:cubicBezTo>
                  <a:pt x="4101" y="675"/>
                  <a:pt x="3818" y="391"/>
                  <a:pt x="3818" y="40"/>
                </a:cubicBezTo>
                <a:cubicBezTo>
                  <a:pt x="3818" y="26"/>
                  <a:pt x="3818" y="13"/>
                  <a:pt x="3820" y="0"/>
                </a:cubicBezTo>
                <a:lnTo>
                  <a:pt x="2545" y="0"/>
                </a:lnTo>
                <a:cubicBezTo>
                  <a:pt x="2547" y="13"/>
                  <a:pt x="2547" y="26"/>
                  <a:pt x="2547" y="40"/>
                </a:cubicBezTo>
                <a:cubicBezTo>
                  <a:pt x="2547" y="391"/>
                  <a:pt x="2263" y="675"/>
                  <a:pt x="1912" y="675"/>
                </a:cubicBezTo>
                <a:cubicBezTo>
                  <a:pt x="1561" y="675"/>
                  <a:pt x="1277" y="391"/>
                  <a:pt x="1277" y="40"/>
                </a:cubicBezTo>
                <a:cubicBezTo>
                  <a:pt x="1277" y="26"/>
                  <a:pt x="1277" y="13"/>
                  <a:pt x="1279" y="0"/>
                </a:cubicBezTo>
                <a:lnTo>
                  <a:pt x="0" y="0"/>
                </a:lnTo>
                <a:lnTo>
                  <a:pt x="0" y="1270"/>
                </a:lnTo>
                <a:cubicBezTo>
                  <a:pt x="351" y="1270"/>
                  <a:pt x="635" y="1554"/>
                  <a:pt x="635" y="1905"/>
                </a:cubicBezTo>
                <a:cubicBezTo>
                  <a:pt x="635" y="2256"/>
                  <a:pt x="351" y="2541"/>
                  <a:pt x="0" y="2541"/>
                </a:cubicBezTo>
                <a:lnTo>
                  <a:pt x="0" y="3811"/>
                </a:lnTo>
                <a:cubicBezTo>
                  <a:pt x="351" y="3811"/>
                  <a:pt x="635" y="4095"/>
                  <a:pt x="635" y="4446"/>
                </a:cubicBezTo>
                <a:cubicBezTo>
                  <a:pt x="635" y="4796"/>
                  <a:pt x="351" y="5081"/>
                  <a:pt x="0" y="5081"/>
                </a:cubicBezTo>
                <a:lnTo>
                  <a:pt x="0" y="6351"/>
                </a:lnTo>
                <a:cubicBezTo>
                  <a:pt x="351" y="6351"/>
                  <a:pt x="635" y="6635"/>
                  <a:pt x="635" y="6986"/>
                </a:cubicBezTo>
                <a:cubicBezTo>
                  <a:pt x="635" y="7337"/>
                  <a:pt x="351" y="7621"/>
                  <a:pt x="0" y="7621"/>
                </a:cubicBezTo>
                <a:lnTo>
                  <a:pt x="0" y="8891"/>
                </a:lnTo>
                <a:cubicBezTo>
                  <a:pt x="351" y="8891"/>
                  <a:pt x="635" y="9176"/>
                  <a:pt x="635" y="9526"/>
                </a:cubicBezTo>
                <a:cubicBezTo>
                  <a:pt x="635" y="9878"/>
                  <a:pt x="351" y="10162"/>
                  <a:pt x="0" y="10162"/>
                </a:cubicBezTo>
                <a:lnTo>
                  <a:pt x="0" y="10800"/>
                </a:lnTo>
                <a:lnTo>
                  <a:pt x="0" y="11438"/>
                </a:lnTo>
                <a:cubicBezTo>
                  <a:pt x="351" y="11438"/>
                  <a:pt x="635" y="11722"/>
                  <a:pt x="635" y="12074"/>
                </a:cubicBezTo>
                <a:cubicBezTo>
                  <a:pt x="635" y="12424"/>
                  <a:pt x="351" y="12709"/>
                  <a:pt x="0" y="12709"/>
                </a:cubicBezTo>
                <a:lnTo>
                  <a:pt x="0" y="13979"/>
                </a:lnTo>
                <a:cubicBezTo>
                  <a:pt x="351" y="13979"/>
                  <a:pt x="635" y="14263"/>
                  <a:pt x="635" y="14614"/>
                </a:cubicBezTo>
                <a:cubicBezTo>
                  <a:pt x="635" y="14965"/>
                  <a:pt x="351" y="15249"/>
                  <a:pt x="0" y="15249"/>
                </a:cubicBezTo>
                <a:lnTo>
                  <a:pt x="0" y="16519"/>
                </a:lnTo>
                <a:cubicBezTo>
                  <a:pt x="351" y="16519"/>
                  <a:pt x="635" y="16804"/>
                  <a:pt x="635" y="17154"/>
                </a:cubicBezTo>
                <a:cubicBezTo>
                  <a:pt x="635" y="17505"/>
                  <a:pt x="351" y="17789"/>
                  <a:pt x="0" y="17789"/>
                </a:cubicBezTo>
                <a:lnTo>
                  <a:pt x="0" y="19059"/>
                </a:lnTo>
                <a:cubicBezTo>
                  <a:pt x="351" y="19059"/>
                  <a:pt x="635" y="19344"/>
                  <a:pt x="635" y="19695"/>
                </a:cubicBezTo>
                <a:cubicBezTo>
                  <a:pt x="635" y="20046"/>
                  <a:pt x="351" y="20330"/>
                  <a:pt x="0" y="20330"/>
                </a:cubicBezTo>
                <a:lnTo>
                  <a:pt x="0" y="21600"/>
                </a:lnTo>
                <a:lnTo>
                  <a:pt x="1279" y="21600"/>
                </a:lnTo>
                <a:cubicBezTo>
                  <a:pt x="1277" y="21587"/>
                  <a:pt x="1277" y="21574"/>
                  <a:pt x="1277" y="21560"/>
                </a:cubicBezTo>
                <a:cubicBezTo>
                  <a:pt x="1277" y="21209"/>
                  <a:pt x="1561" y="20925"/>
                  <a:pt x="1912" y="20925"/>
                </a:cubicBezTo>
                <a:cubicBezTo>
                  <a:pt x="2263" y="20925"/>
                  <a:pt x="2547" y="21209"/>
                  <a:pt x="2547" y="21560"/>
                </a:cubicBezTo>
                <a:cubicBezTo>
                  <a:pt x="2547" y="21574"/>
                  <a:pt x="2547" y="21587"/>
                  <a:pt x="2545" y="21600"/>
                </a:cubicBezTo>
                <a:lnTo>
                  <a:pt x="3820" y="21600"/>
                </a:lnTo>
                <a:cubicBezTo>
                  <a:pt x="3818" y="21587"/>
                  <a:pt x="3818" y="21574"/>
                  <a:pt x="3818" y="21560"/>
                </a:cubicBezTo>
                <a:cubicBezTo>
                  <a:pt x="3818" y="21209"/>
                  <a:pt x="4101" y="20925"/>
                  <a:pt x="4452" y="20925"/>
                </a:cubicBezTo>
                <a:cubicBezTo>
                  <a:pt x="4803" y="20925"/>
                  <a:pt x="5088" y="21209"/>
                  <a:pt x="5088" y="21560"/>
                </a:cubicBezTo>
                <a:cubicBezTo>
                  <a:pt x="5088" y="21574"/>
                  <a:pt x="5088" y="21587"/>
                  <a:pt x="5086" y="21600"/>
                </a:cubicBezTo>
                <a:lnTo>
                  <a:pt x="6359" y="21600"/>
                </a:lnTo>
                <a:cubicBezTo>
                  <a:pt x="6358" y="21587"/>
                  <a:pt x="6358" y="21574"/>
                  <a:pt x="6358" y="21560"/>
                </a:cubicBezTo>
                <a:cubicBezTo>
                  <a:pt x="6358" y="21209"/>
                  <a:pt x="6642" y="20925"/>
                  <a:pt x="6993" y="20925"/>
                </a:cubicBezTo>
                <a:cubicBezTo>
                  <a:pt x="7344" y="20925"/>
                  <a:pt x="7627" y="21209"/>
                  <a:pt x="7627" y="21560"/>
                </a:cubicBezTo>
                <a:cubicBezTo>
                  <a:pt x="7627" y="21574"/>
                  <a:pt x="7627" y="21587"/>
                  <a:pt x="7626" y="21600"/>
                </a:cubicBezTo>
                <a:lnTo>
                  <a:pt x="8900" y="21600"/>
                </a:lnTo>
                <a:cubicBezTo>
                  <a:pt x="8898" y="21587"/>
                  <a:pt x="8898" y="21574"/>
                  <a:pt x="8898" y="21560"/>
                </a:cubicBezTo>
                <a:cubicBezTo>
                  <a:pt x="8898" y="21209"/>
                  <a:pt x="9183" y="20925"/>
                  <a:pt x="9533" y="20925"/>
                </a:cubicBezTo>
                <a:cubicBezTo>
                  <a:pt x="9884" y="20925"/>
                  <a:pt x="10168" y="21209"/>
                  <a:pt x="10168" y="21560"/>
                </a:cubicBezTo>
                <a:cubicBezTo>
                  <a:pt x="10168" y="21574"/>
                  <a:pt x="10168" y="21587"/>
                  <a:pt x="10166" y="21600"/>
                </a:cubicBezTo>
                <a:lnTo>
                  <a:pt x="10800" y="21600"/>
                </a:lnTo>
                <a:lnTo>
                  <a:pt x="11434" y="21600"/>
                </a:lnTo>
                <a:cubicBezTo>
                  <a:pt x="11432" y="21587"/>
                  <a:pt x="11432" y="21574"/>
                  <a:pt x="11432" y="21560"/>
                </a:cubicBezTo>
                <a:cubicBezTo>
                  <a:pt x="11432" y="21209"/>
                  <a:pt x="11716" y="20925"/>
                  <a:pt x="12067" y="20925"/>
                </a:cubicBezTo>
                <a:cubicBezTo>
                  <a:pt x="12417" y="20925"/>
                  <a:pt x="12702" y="21209"/>
                  <a:pt x="12702" y="21560"/>
                </a:cubicBezTo>
                <a:cubicBezTo>
                  <a:pt x="12702" y="21574"/>
                  <a:pt x="12702" y="21587"/>
                  <a:pt x="12700" y="21600"/>
                </a:cubicBezTo>
                <a:lnTo>
                  <a:pt x="13974" y="21600"/>
                </a:lnTo>
                <a:cubicBezTo>
                  <a:pt x="13972" y="21587"/>
                  <a:pt x="13972" y="21574"/>
                  <a:pt x="13972" y="21560"/>
                </a:cubicBezTo>
                <a:cubicBezTo>
                  <a:pt x="13972" y="21209"/>
                  <a:pt x="14256" y="20925"/>
                  <a:pt x="14607" y="20925"/>
                </a:cubicBezTo>
                <a:cubicBezTo>
                  <a:pt x="14958" y="20925"/>
                  <a:pt x="15242" y="21209"/>
                  <a:pt x="15242" y="21560"/>
                </a:cubicBezTo>
                <a:cubicBezTo>
                  <a:pt x="15242" y="21574"/>
                  <a:pt x="15242" y="21587"/>
                  <a:pt x="15241" y="21600"/>
                </a:cubicBezTo>
                <a:lnTo>
                  <a:pt x="16514" y="21600"/>
                </a:lnTo>
                <a:cubicBezTo>
                  <a:pt x="16512" y="21587"/>
                  <a:pt x="16512" y="21574"/>
                  <a:pt x="16512" y="21560"/>
                </a:cubicBezTo>
                <a:cubicBezTo>
                  <a:pt x="16512" y="21209"/>
                  <a:pt x="16797" y="20925"/>
                  <a:pt x="17148" y="20925"/>
                </a:cubicBezTo>
                <a:cubicBezTo>
                  <a:pt x="17499" y="20925"/>
                  <a:pt x="17782" y="21209"/>
                  <a:pt x="17782" y="21560"/>
                </a:cubicBezTo>
                <a:cubicBezTo>
                  <a:pt x="17782" y="21574"/>
                  <a:pt x="17782" y="21587"/>
                  <a:pt x="17780" y="21600"/>
                </a:cubicBezTo>
                <a:lnTo>
                  <a:pt x="19055" y="21600"/>
                </a:lnTo>
                <a:cubicBezTo>
                  <a:pt x="19053" y="21587"/>
                  <a:pt x="19053" y="21574"/>
                  <a:pt x="19053" y="21560"/>
                </a:cubicBezTo>
                <a:cubicBezTo>
                  <a:pt x="19053" y="21209"/>
                  <a:pt x="19337" y="20925"/>
                  <a:pt x="19688" y="20925"/>
                </a:cubicBezTo>
                <a:cubicBezTo>
                  <a:pt x="20039" y="20925"/>
                  <a:pt x="20323" y="21209"/>
                  <a:pt x="20323" y="21560"/>
                </a:cubicBezTo>
                <a:cubicBezTo>
                  <a:pt x="20323" y="21574"/>
                  <a:pt x="20323" y="21587"/>
                  <a:pt x="20321" y="21600"/>
                </a:cubicBezTo>
                <a:lnTo>
                  <a:pt x="21600" y="21600"/>
                </a:lnTo>
                <a:lnTo>
                  <a:pt x="21600" y="20330"/>
                </a:lnTo>
                <a:cubicBezTo>
                  <a:pt x="21249" y="20330"/>
                  <a:pt x="20965" y="20046"/>
                  <a:pt x="20965" y="19695"/>
                </a:cubicBezTo>
                <a:cubicBezTo>
                  <a:pt x="20965" y="19344"/>
                  <a:pt x="21249" y="19059"/>
                  <a:pt x="21600" y="19059"/>
                </a:cubicBezTo>
                <a:lnTo>
                  <a:pt x="21600" y="17789"/>
                </a:lnTo>
                <a:cubicBezTo>
                  <a:pt x="21249" y="17789"/>
                  <a:pt x="20965" y="17505"/>
                  <a:pt x="20965" y="17154"/>
                </a:cubicBezTo>
                <a:cubicBezTo>
                  <a:pt x="20965" y="16804"/>
                  <a:pt x="21249" y="16519"/>
                  <a:pt x="21600" y="16519"/>
                </a:cubicBezTo>
                <a:lnTo>
                  <a:pt x="21600" y="15249"/>
                </a:lnTo>
                <a:cubicBezTo>
                  <a:pt x="21249" y="15249"/>
                  <a:pt x="20965" y="14965"/>
                  <a:pt x="20965" y="14614"/>
                </a:cubicBezTo>
                <a:cubicBezTo>
                  <a:pt x="20965" y="14263"/>
                  <a:pt x="21249" y="13979"/>
                  <a:pt x="21600" y="13979"/>
                </a:cubicBezTo>
                <a:lnTo>
                  <a:pt x="21600" y="12709"/>
                </a:lnTo>
                <a:cubicBezTo>
                  <a:pt x="21249" y="12709"/>
                  <a:pt x="20965" y="12424"/>
                  <a:pt x="20965" y="12074"/>
                </a:cubicBezTo>
                <a:cubicBezTo>
                  <a:pt x="20965" y="11722"/>
                  <a:pt x="21249" y="11438"/>
                  <a:pt x="21600" y="11438"/>
                </a:cubicBezTo>
                <a:lnTo>
                  <a:pt x="21600" y="10800"/>
                </a:lnTo>
                <a:lnTo>
                  <a:pt x="21600" y="10162"/>
                </a:lnTo>
                <a:cubicBezTo>
                  <a:pt x="21249" y="10162"/>
                  <a:pt x="20965" y="9878"/>
                  <a:pt x="20965" y="9526"/>
                </a:cubicBezTo>
                <a:cubicBezTo>
                  <a:pt x="20965" y="9176"/>
                  <a:pt x="21249" y="8891"/>
                  <a:pt x="21600" y="8891"/>
                </a:cubicBezTo>
                <a:lnTo>
                  <a:pt x="21600" y="7621"/>
                </a:lnTo>
                <a:cubicBezTo>
                  <a:pt x="21249" y="7621"/>
                  <a:pt x="20965" y="7337"/>
                  <a:pt x="20965" y="6986"/>
                </a:cubicBezTo>
                <a:cubicBezTo>
                  <a:pt x="20965" y="6635"/>
                  <a:pt x="21249" y="6351"/>
                  <a:pt x="21600" y="6351"/>
                </a:cubicBezTo>
                <a:lnTo>
                  <a:pt x="21600" y="5081"/>
                </a:lnTo>
                <a:cubicBezTo>
                  <a:pt x="21249" y="5081"/>
                  <a:pt x="20965" y="4796"/>
                  <a:pt x="20965" y="4446"/>
                </a:cubicBezTo>
                <a:cubicBezTo>
                  <a:pt x="20965" y="4095"/>
                  <a:pt x="21249" y="3811"/>
                  <a:pt x="21600" y="3811"/>
                </a:cubicBezTo>
                <a:lnTo>
                  <a:pt x="21600" y="2541"/>
                </a:lnTo>
                <a:cubicBezTo>
                  <a:pt x="21249" y="2541"/>
                  <a:pt x="20965" y="2256"/>
                  <a:pt x="20965" y="1905"/>
                </a:cubicBezTo>
                <a:cubicBezTo>
                  <a:pt x="20965" y="1554"/>
                  <a:pt x="21249" y="1270"/>
                  <a:pt x="21600" y="1270"/>
                </a:cubicBezTo>
                <a:close/>
              </a:path>
            </a:pathLst>
          </a:custGeom>
          <a:solidFill>
            <a:schemeClr val="accent1"/>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08" name="Google Shape;808;p15"/>
          <p:cNvSpPr txBox="1"/>
          <p:nvPr/>
        </p:nvSpPr>
        <p:spPr>
          <a:xfrm>
            <a:off x="9716048" y="612372"/>
            <a:ext cx="4945585"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WORLDMAP</a:t>
            </a:r>
            <a:endParaRPr/>
          </a:p>
        </p:txBody>
      </p:sp>
      <p:sp>
        <p:nvSpPr>
          <p:cNvPr id="809" name="Google Shape;809;p15"/>
          <p:cNvSpPr txBox="1"/>
          <p:nvPr/>
        </p:nvSpPr>
        <p:spPr>
          <a:xfrm>
            <a:off x="10195329" y="1575186"/>
            <a:ext cx="39869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a:t>
            </a:r>
            <a:endParaRPr/>
          </a:p>
        </p:txBody>
      </p:sp>
      <p:sp>
        <p:nvSpPr>
          <p:cNvPr id="810" name="Google Shape;810;p15"/>
          <p:cNvSpPr/>
          <p:nvPr/>
        </p:nvSpPr>
        <p:spPr>
          <a:xfrm>
            <a:off x="7624274" y="7720138"/>
            <a:ext cx="774500" cy="774506"/>
          </a:xfrm>
          <a:custGeom>
            <a:rect b="b" l="l" r="r" t="t"/>
            <a:pathLst>
              <a:path extrusionOk="0" h="290151" w="290151">
                <a:moveTo>
                  <a:pt x="98161" y="255146"/>
                </a:moveTo>
                <a:cubicBezTo>
                  <a:pt x="82642" y="255146"/>
                  <a:pt x="70011" y="266694"/>
                  <a:pt x="67846" y="281490"/>
                </a:cubicBezTo>
                <a:lnTo>
                  <a:pt x="222305" y="281490"/>
                </a:lnTo>
                <a:cubicBezTo>
                  <a:pt x="220501" y="266694"/>
                  <a:pt x="207509" y="255146"/>
                  <a:pt x="191991" y="255146"/>
                </a:cubicBezTo>
                <a:lnTo>
                  <a:pt x="98161" y="255146"/>
                </a:lnTo>
                <a:close/>
                <a:moveTo>
                  <a:pt x="125949" y="231688"/>
                </a:moveTo>
                <a:lnTo>
                  <a:pt x="125949" y="246484"/>
                </a:lnTo>
                <a:lnTo>
                  <a:pt x="164203" y="246484"/>
                </a:lnTo>
                <a:lnTo>
                  <a:pt x="164203" y="231688"/>
                </a:lnTo>
                <a:lnTo>
                  <a:pt x="125949" y="231688"/>
                </a:lnTo>
                <a:close/>
                <a:moveTo>
                  <a:pt x="144462" y="81326"/>
                </a:moveTo>
                <a:lnTo>
                  <a:pt x="134088" y="102051"/>
                </a:lnTo>
                <a:cubicBezTo>
                  <a:pt x="133372" y="103480"/>
                  <a:pt x="132299" y="104195"/>
                  <a:pt x="130868" y="104195"/>
                </a:cubicBezTo>
                <a:lnTo>
                  <a:pt x="107972" y="107768"/>
                </a:lnTo>
                <a:lnTo>
                  <a:pt x="124428" y="123848"/>
                </a:lnTo>
                <a:cubicBezTo>
                  <a:pt x="125502" y="124920"/>
                  <a:pt x="125859" y="126350"/>
                  <a:pt x="125859" y="127779"/>
                </a:cubicBezTo>
                <a:lnTo>
                  <a:pt x="121924" y="150648"/>
                </a:lnTo>
                <a:lnTo>
                  <a:pt x="142316" y="139928"/>
                </a:lnTo>
                <a:cubicBezTo>
                  <a:pt x="143747" y="139214"/>
                  <a:pt x="145178" y="139214"/>
                  <a:pt x="146251" y="139928"/>
                </a:cubicBezTo>
                <a:lnTo>
                  <a:pt x="167000" y="150648"/>
                </a:lnTo>
                <a:lnTo>
                  <a:pt x="163065" y="127779"/>
                </a:lnTo>
                <a:cubicBezTo>
                  <a:pt x="162707" y="126350"/>
                  <a:pt x="163065" y="124920"/>
                  <a:pt x="164138" y="123848"/>
                </a:cubicBezTo>
                <a:lnTo>
                  <a:pt x="180952" y="107768"/>
                </a:lnTo>
                <a:lnTo>
                  <a:pt x="158057" y="104195"/>
                </a:lnTo>
                <a:cubicBezTo>
                  <a:pt x="156626" y="104195"/>
                  <a:pt x="155552" y="103480"/>
                  <a:pt x="154837" y="102051"/>
                </a:cubicBezTo>
                <a:lnTo>
                  <a:pt x="144462" y="81326"/>
                </a:lnTo>
                <a:close/>
                <a:moveTo>
                  <a:pt x="140527" y="69534"/>
                </a:moveTo>
                <a:cubicBezTo>
                  <a:pt x="141958" y="66675"/>
                  <a:pt x="146966" y="66675"/>
                  <a:pt x="148397" y="69534"/>
                </a:cubicBezTo>
                <a:lnTo>
                  <a:pt x="161634" y="96334"/>
                </a:lnTo>
                <a:lnTo>
                  <a:pt x="190969" y="100264"/>
                </a:lnTo>
                <a:cubicBezTo>
                  <a:pt x="192758" y="100622"/>
                  <a:pt x="193831" y="101694"/>
                  <a:pt x="194547" y="103480"/>
                </a:cubicBezTo>
                <a:cubicBezTo>
                  <a:pt x="194904" y="104910"/>
                  <a:pt x="194547" y="106696"/>
                  <a:pt x="193116" y="107768"/>
                </a:cubicBezTo>
                <a:lnTo>
                  <a:pt x="172009" y="128494"/>
                </a:lnTo>
                <a:lnTo>
                  <a:pt x="177017" y="157795"/>
                </a:lnTo>
                <a:cubicBezTo>
                  <a:pt x="177375" y="159224"/>
                  <a:pt x="176659" y="161011"/>
                  <a:pt x="175586" y="162083"/>
                </a:cubicBezTo>
                <a:cubicBezTo>
                  <a:pt x="173797" y="162798"/>
                  <a:pt x="172366" y="163155"/>
                  <a:pt x="170578" y="162083"/>
                </a:cubicBezTo>
                <a:lnTo>
                  <a:pt x="144462" y="148504"/>
                </a:lnTo>
                <a:lnTo>
                  <a:pt x="118347" y="162083"/>
                </a:lnTo>
                <a:cubicBezTo>
                  <a:pt x="117631" y="162798"/>
                  <a:pt x="116916" y="162798"/>
                  <a:pt x="116200" y="162798"/>
                </a:cubicBezTo>
                <a:cubicBezTo>
                  <a:pt x="115127" y="162798"/>
                  <a:pt x="114412" y="162440"/>
                  <a:pt x="113696" y="162083"/>
                </a:cubicBezTo>
                <a:cubicBezTo>
                  <a:pt x="112265" y="161011"/>
                  <a:pt x="111550" y="159224"/>
                  <a:pt x="111550" y="157795"/>
                </a:cubicBezTo>
                <a:lnTo>
                  <a:pt x="116916" y="128494"/>
                </a:lnTo>
                <a:lnTo>
                  <a:pt x="95451" y="107768"/>
                </a:lnTo>
                <a:cubicBezTo>
                  <a:pt x="94378" y="106696"/>
                  <a:pt x="93662" y="104910"/>
                  <a:pt x="94378" y="103480"/>
                </a:cubicBezTo>
                <a:cubicBezTo>
                  <a:pt x="94735" y="101694"/>
                  <a:pt x="96524" y="100622"/>
                  <a:pt x="97955" y="100264"/>
                </a:cubicBezTo>
                <a:lnTo>
                  <a:pt x="127290" y="96334"/>
                </a:lnTo>
                <a:lnTo>
                  <a:pt x="140527" y="69534"/>
                </a:lnTo>
                <a:close/>
                <a:moveTo>
                  <a:pt x="256228" y="32118"/>
                </a:moveTo>
                <a:cubicBezTo>
                  <a:pt x="242875" y="32118"/>
                  <a:pt x="231688" y="43306"/>
                  <a:pt x="231688" y="57380"/>
                </a:cubicBezTo>
                <a:lnTo>
                  <a:pt x="231688" y="121618"/>
                </a:lnTo>
                <a:cubicBezTo>
                  <a:pt x="231688" y="137136"/>
                  <a:pt x="227357" y="151572"/>
                  <a:pt x="220140" y="164203"/>
                </a:cubicBezTo>
                <a:lnTo>
                  <a:pt x="226997" y="164203"/>
                </a:lnTo>
                <a:cubicBezTo>
                  <a:pt x="256950" y="164203"/>
                  <a:pt x="281490" y="140023"/>
                  <a:pt x="281490" y="110070"/>
                </a:cubicBezTo>
                <a:lnTo>
                  <a:pt x="281490" y="32118"/>
                </a:lnTo>
                <a:lnTo>
                  <a:pt x="256228" y="32118"/>
                </a:lnTo>
                <a:close/>
                <a:moveTo>
                  <a:pt x="9022" y="32118"/>
                </a:moveTo>
                <a:lnTo>
                  <a:pt x="9022" y="110070"/>
                </a:lnTo>
                <a:cubicBezTo>
                  <a:pt x="9022" y="140023"/>
                  <a:pt x="32840" y="164203"/>
                  <a:pt x="63155" y="164203"/>
                </a:cubicBezTo>
                <a:lnTo>
                  <a:pt x="70011" y="164203"/>
                </a:lnTo>
                <a:cubicBezTo>
                  <a:pt x="62794" y="151572"/>
                  <a:pt x="58463" y="137136"/>
                  <a:pt x="58463" y="121618"/>
                </a:cubicBezTo>
                <a:lnTo>
                  <a:pt x="58463" y="57380"/>
                </a:lnTo>
                <a:cubicBezTo>
                  <a:pt x="58463" y="43306"/>
                  <a:pt x="47276" y="32118"/>
                  <a:pt x="33562" y="32118"/>
                </a:cubicBezTo>
                <a:lnTo>
                  <a:pt x="9022" y="32118"/>
                </a:lnTo>
                <a:close/>
                <a:moveTo>
                  <a:pt x="67485" y="9022"/>
                </a:moveTo>
                <a:lnTo>
                  <a:pt x="67485" y="35366"/>
                </a:lnTo>
                <a:lnTo>
                  <a:pt x="197765" y="35366"/>
                </a:lnTo>
                <a:cubicBezTo>
                  <a:pt x="200291" y="35366"/>
                  <a:pt x="202096" y="37171"/>
                  <a:pt x="202096" y="39697"/>
                </a:cubicBezTo>
                <a:cubicBezTo>
                  <a:pt x="202096" y="41862"/>
                  <a:pt x="200291" y="44028"/>
                  <a:pt x="197765" y="44028"/>
                </a:cubicBezTo>
                <a:lnTo>
                  <a:pt x="67485" y="44028"/>
                </a:lnTo>
                <a:lnTo>
                  <a:pt x="67485" y="121618"/>
                </a:lnTo>
                <a:cubicBezTo>
                  <a:pt x="67485" y="155902"/>
                  <a:pt x="90221" y="186217"/>
                  <a:pt x="122701" y="195961"/>
                </a:cubicBezTo>
                <a:cubicBezTo>
                  <a:pt x="124866" y="196682"/>
                  <a:pt x="125949" y="198487"/>
                  <a:pt x="125949" y="200291"/>
                </a:cubicBezTo>
                <a:lnTo>
                  <a:pt x="125949" y="222666"/>
                </a:lnTo>
                <a:lnTo>
                  <a:pt x="164203" y="222666"/>
                </a:lnTo>
                <a:lnTo>
                  <a:pt x="164203" y="200291"/>
                </a:lnTo>
                <a:cubicBezTo>
                  <a:pt x="164203" y="198487"/>
                  <a:pt x="165646" y="196682"/>
                  <a:pt x="167090" y="195961"/>
                </a:cubicBezTo>
                <a:cubicBezTo>
                  <a:pt x="199930" y="186217"/>
                  <a:pt x="222666" y="155902"/>
                  <a:pt x="222666" y="121618"/>
                </a:cubicBezTo>
                <a:lnTo>
                  <a:pt x="222666" y="9022"/>
                </a:lnTo>
                <a:lnTo>
                  <a:pt x="67485" y="9022"/>
                </a:lnTo>
                <a:close/>
                <a:moveTo>
                  <a:pt x="51245" y="0"/>
                </a:moveTo>
                <a:lnTo>
                  <a:pt x="238906" y="0"/>
                </a:lnTo>
                <a:cubicBezTo>
                  <a:pt x="241432" y="0"/>
                  <a:pt x="243236" y="1804"/>
                  <a:pt x="243236" y="4330"/>
                </a:cubicBezTo>
                <a:cubicBezTo>
                  <a:pt x="243236" y="6857"/>
                  <a:pt x="241432" y="9022"/>
                  <a:pt x="238906" y="9022"/>
                </a:cubicBezTo>
                <a:lnTo>
                  <a:pt x="231688" y="9022"/>
                </a:lnTo>
                <a:lnTo>
                  <a:pt x="231688" y="34645"/>
                </a:lnTo>
                <a:cubicBezTo>
                  <a:pt x="237823" y="27788"/>
                  <a:pt x="246484" y="23457"/>
                  <a:pt x="256228" y="23457"/>
                </a:cubicBezTo>
                <a:lnTo>
                  <a:pt x="285821" y="23457"/>
                </a:lnTo>
                <a:cubicBezTo>
                  <a:pt x="287986" y="23457"/>
                  <a:pt x="290151" y="25262"/>
                  <a:pt x="290151" y="28149"/>
                </a:cubicBezTo>
                <a:lnTo>
                  <a:pt x="290151" y="110070"/>
                </a:lnTo>
                <a:cubicBezTo>
                  <a:pt x="290151" y="144715"/>
                  <a:pt x="262002" y="172864"/>
                  <a:pt x="226997" y="172864"/>
                </a:cubicBezTo>
                <a:lnTo>
                  <a:pt x="214366" y="172864"/>
                </a:lnTo>
                <a:cubicBezTo>
                  <a:pt x="204261" y="186938"/>
                  <a:pt x="189825" y="197765"/>
                  <a:pt x="172864" y="203539"/>
                </a:cubicBezTo>
                <a:lnTo>
                  <a:pt x="172864" y="222666"/>
                </a:lnTo>
                <a:lnTo>
                  <a:pt x="180442" y="222666"/>
                </a:lnTo>
                <a:cubicBezTo>
                  <a:pt x="182608" y="222666"/>
                  <a:pt x="184412" y="224831"/>
                  <a:pt x="184412" y="227357"/>
                </a:cubicBezTo>
                <a:cubicBezTo>
                  <a:pt x="184412" y="229884"/>
                  <a:pt x="182608" y="231688"/>
                  <a:pt x="180442" y="231688"/>
                </a:cubicBezTo>
                <a:lnTo>
                  <a:pt x="172864" y="231688"/>
                </a:lnTo>
                <a:lnTo>
                  <a:pt x="172864" y="246484"/>
                </a:lnTo>
                <a:lnTo>
                  <a:pt x="191991" y="246484"/>
                </a:lnTo>
                <a:cubicBezTo>
                  <a:pt x="213644" y="246484"/>
                  <a:pt x="231688" y="264168"/>
                  <a:pt x="231688" y="285821"/>
                </a:cubicBezTo>
                <a:cubicBezTo>
                  <a:pt x="231688" y="288347"/>
                  <a:pt x="229523" y="290151"/>
                  <a:pt x="226997" y="290151"/>
                </a:cubicBezTo>
                <a:lnTo>
                  <a:pt x="63155" y="290151"/>
                </a:lnTo>
                <a:cubicBezTo>
                  <a:pt x="60628" y="290151"/>
                  <a:pt x="58463" y="288347"/>
                  <a:pt x="58463" y="285821"/>
                </a:cubicBezTo>
                <a:cubicBezTo>
                  <a:pt x="58463" y="264168"/>
                  <a:pt x="76507" y="246484"/>
                  <a:pt x="98161" y="246484"/>
                </a:cubicBezTo>
                <a:lnTo>
                  <a:pt x="117288" y="246484"/>
                </a:lnTo>
                <a:lnTo>
                  <a:pt x="117288" y="231688"/>
                </a:lnTo>
                <a:lnTo>
                  <a:pt x="110070" y="231688"/>
                </a:lnTo>
                <a:cubicBezTo>
                  <a:pt x="107544" y="231688"/>
                  <a:pt x="105379" y="229884"/>
                  <a:pt x="105379" y="227357"/>
                </a:cubicBezTo>
                <a:cubicBezTo>
                  <a:pt x="105379" y="224831"/>
                  <a:pt x="107544" y="222666"/>
                  <a:pt x="110070" y="222666"/>
                </a:cubicBezTo>
                <a:lnTo>
                  <a:pt x="117288" y="222666"/>
                </a:lnTo>
                <a:lnTo>
                  <a:pt x="117288" y="203539"/>
                </a:lnTo>
                <a:cubicBezTo>
                  <a:pt x="100326" y="197765"/>
                  <a:pt x="85890" y="186938"/>
                  <a:pt x="75425" y="172864"/>
                </a:cubicBezTo>
                <a:lnTo>
                  <a:pt x="63155" y="172864"/>
                </a:lnTo>
                <a:cubicBezTo>
                  <a:pt x="28149" y="172864"/>
                  <a:pt x="0" y="144715"/>
                  <a:pt x="0" y="110070"/>
                </a:cubicBezTo>
                <a:lnTo>
                  <a:pt x="0" y="28149"/>
                </a:lnTo>
                <a:cubicBezTo>
                  <a:pt x="0" y="25262"/>
                  <a:pt x="1804" y="23457"/>
                  <a:pt x="4330" y="23457"/>
                </a:cubicBezTo>
                <a:lnTo>
                  <a:pt x="33562" y="23457"/>
                </a:lnTo>
                <a:cubicBezTo>
                  <a:pt x="43667" y="23457"/>
                  <a:pt x="52689" y="27788"/>
                  <a:pt x="58463" y="34645"/>
                </a:cubicBezTo>
                <a:lnTo>
                  <a:pt x="58463" y="9022"/>
                </a:lnTo>
                <a:lnTo>
                  <a:pt x="51245" y="9022"/>
                </a:lnTo>
                <a:cubicBezTo>
                  <a:pt x="49080" y="9022"/>
                  <a:pt x="46554" y="6857"/>
                  <a:pt x="46554" y="4330"/>
                </a:cubicBezTo>
                <a:cubicBezTo>
                  <a:pt x="46554" y="1804"/>
                  <a:pt x="49080" y="0"/>
                  <a:pt x="51245"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811" name="Google Shape;811;p15"/>
          <p:cNvSpPr txBox="1"/>
          <p:nvPr/>
        </p:nvSpPr>
        <p:spPr>
          <a:xfrm>
            <a:off x="17066980" y="7301079"/>
            <a:ext cx="4475747" cy="4534062"/>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lt1"/>
              </a:buClr>
              <a:buSzPts val="2400"/>
              <a:buFont typeface="Arial"/>
              <a:buNone/>
            </a:pPr>
            <a:r>
              <a:rPr lang="en-US" sz="2400">
                <a:solidFill>
                  <a:schemeClr val="lt1"/>
                </a:solidFill>
                <a:latin typeface="Lato Light"/>
                <a:ea typeface="Lato Light"/>
                <a:cs typeface="Lato Light"/>
                <a:sym typeface="Lato Light"/>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a:t>
            </a:r>
            <a:endParaRPr/>
          </a:p>
        </p:txBody>
      </p:sp>
      <p:sp>
        <p:nvSpPr>
          <p:cNvPr id="812" name="Google Shape;812;p15"/>
          <p:cNvSpPr txBox="1"/>
          <p:nvPr/>
        </p:nvSpPr>
        <p:spPr>
          <a:xfrm>
            <a:off x="18037520" y="6513127"/>
            <a:ext cx="2534668"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YOUR TITLE</a:t>
            </a:r>
            <a:endParaRPr/>
          </a:p>
        </p:txBody>
      </p:sp>
      <p:pic>
        <p:nvPicPr>
          <p:cNvPr id="813" name="Google Shape;813;p15"/>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16"/>
          <p:cNvSpPr/>
          <p:nvPr/>
        </p:nvSpPr>
        <p:spPr>
          <a:xfrm>
            <a:off x="3166051" y="2461845"/>
            <a:ext cx="8217375" cy="4887018"/>
          </a:xfrm>
          <a:custGeom>
            <a:rect b="b" l="l" r="r" t="t"/>
            <a:pathLst>
              <a:path extrusionOk="0" h="21465" w="21446">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19" name="Google Shape;819;p16"/>
          <p:cNvSpPr/>
          <p:nvPr/>
        </p:nvSpPr>
        <p:spPr>
          <a:xfrm>
            <a:off x="6607086" y="6977266"/>
            <a:ext cx="2891598" cy="4711889"/>
          </a:xfrm>
          <a:custGeom>
            <a:rect b="b" l="l" r="r" t="t"/>
            <a:pathLst>
              <a:path extrusionOk="0" h="21346" w="21156">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20" name="Google Shape;820;p16"/>
          <p:cNvSpPr/>
          <p:nvPr/>
        </p:nvSpPr>
        <p:spPr>
          <a:xfrm>
            <a:off x="10524112" y="5268159"/>
            <a:ext cx="4239002" cy="5000975"/>
          </a:xfrm>
          <a:custGeom>
            <a:rect b="b" l="l" r="r" t="t"/>
            <a:pathLst>
              <a:path extrusionOk="0" h="21436" w="21494">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21" name="Google Shape;821;p16"/>
          <p:cNvSpPr/>
          <p:nvPr/>
        </p:nvSpPr>
        <p:spPr>
          <a:xfrm>
            <a:off x="13021850" y="2567345"/>
            <a:ext cx="7547583" cy="5959047"/>
          </a:xfrm>
          <a:custGeom>
            <a:rect b="b" l="l" r="r" t="t"/>
            <a:pathLst>
              <a:path extrusionOk="0" h="21535" w="21591">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22" name="Google Shape;822;p16"/>
          <p:cNvSpPr/>
          <p:nvPr/>
        </p:nvSpPr>
        <p:spPr>
          <a:xfrm>
            <a:off x="18341341" y="8025228"/>
            <a:ext cx="3460987" cy="3043588"/>
          </a:xfrm>
          <a:custGeom>
            <a:rect b="b" l="l" r="r" t="t"/>
            <a:pathLst>
              <a:path extrusionOk="0" h="2587164" w="2941969">
                <a:moveTo>
                  <a:pt x="1439799" y="2264366"/>
                </a:moveTo>
                <a:cubicBezTo>
                  <a:pt x="1416871" y="2261745"/>
                  <a:pt x="1344325" y="2461143"/>
                  <a:pt x="1263383" y="2421947"/>
                </a:cubicBezTo>
                <a:cubicBezTo>
                  <a:pt x="1227003" y="2404401"/>
                  <a:pt x="1254451" y="2331592"/>
                  <a:pt x="1259079" y="2304473"/>
                </a:cubicBezTo>
                <a:cubicBezTo>
                  <a:pt x="1271671" y="2232349"/>
                  <a:pt x="1345725" y="2283167"/>
                  <a:pt x="1395129" y="2277241"/>
                </a:cubicBezTo>
                <a:cubicBezTo>
                  <a:pt x="1381245" y="2278951"/>
                  <a:pt x="1410845" y="2275419"/>
                  <a:pt x="1395129" y="2277241"/>
                </a:cubicBezTo>
                <a:cubicBezTo>
                  <a:pt x="1409553" y="2271317"/>
                  <a:pt x="1424407" y="2266987"/>
                  <a:pt x="1439799" y="2264366"/>
                </a:cubicBezTo>
                <a:close/>
                <a:moveTo>
                  <a:pt x="2539867" y="2207136"/>
                </a:moveTo>
                <a:cubicBezTo>
                  <a:pt x="2528425" y="2212619"/>
                  <a:pt x="2539867" y="2207136"/>
                  <a:pt x="2539867" y="2207136"/>
                </a:cubicBezTo>
                <a:close/>
                <a:moveTo>
                  <a:pt x="2762923" y="1814515"/>
                </a:moveTo>
                <a:cubicBezTo>
                  <a:pt x="2772117" y="1813456"/>
                  <a:pt x="2770229" y="1816611"/>
                  <a:pt x="2770115" y="1823918"/>
                </a:cubicBezTo>
                <a:cubicBezTo>
                  <a:pt x="2769933" y="1833716"/>
                  <a:pt x="2770853" y="1841936"/>
                  <a:pt x="2779851" y="1847499"/>
                </a:cubicBezTo>
                <a:cubicBezTo>
                  <a:pt x="2795681" y="1857276"/>
                  <a:pt x="2812955" y="1860327"/>
                  <a:pt x="2812709" y="1882933"/>
                </a:cubicBezTo>
                <a:cubicBezTo>
                  <a:pt x="2812463" y="1903940"/>
                  <a:pt x="2801395" y="1921314"/>
                  <a:pt x="2793135" y="1939789"/>
                </a:cubicBezTo>
                <a:cubicBezTo>
                  <a:pt x="2789441" y="1948071"/>
                  <a:pt x="2786731" y="1957142"/>
                  <a:pt x="2791953" y="1965425"/>
                </a:cubicBezTo>
                <a:cubicBezTo>
                  <a:pt x="2796747" y="1973001"/>
                  <a:pt x="2805959" y="1975575"/>
                  <a:pt x="2812363" y="1968310"/>
                </a:cubicBezTo>
                <a:cubicBezTo>
                  <a:pt x="2801757" y="1980329"/>
                  <a:pt x="2816765" y="1963390"/>
                  <a:pt x="2812363" y="1968310"/>
                </a:cubicBezTo>
                <a:cubicBezTo>
                  <a:pt x="2817651" y="1962373"/>
                  <a:pt x="2823627" y="1951538"/>
                  <a:pt x="2822857" y="1943317"/>
                </a:cubicBezTo>
                <a:cubicBezTo>
                  <a:pt x="2834581" y="1939830"/>
                  <a:pt x="2832051" y="1961398"/>
                  <a:pt x="2831049" y="1967936"/>
                </a:cubicBezTo>
                <a:cubicBezTo>
                  <a:pt x="2829177" y="1980350"/>
                  <a:pt x="2822725" y="1990604"/>
                  <a:pt x="2819737" y="2002519"/>
                </a:cubicBezTo>
                <a:cubicBezTo>
                  <a:pt x="2816583" y="2015264"/>
                  <a:pt x="2827881" y="2023630"/>
                  <a:pt x="2837881" y="2028757"/>
                </a:cubicBezTo>
                <a:cubicBezTo>
                  <a:pt x="2858357" y="2039261"/>
                  <a:pt x="2874481" y="2036500"/>
                  <a:pt x="2893579" y="2025228"/>
                </a:cubicBezTo>
                <a:cubicBezTo>
                  <a:pt x="2909177" y="2016032"/>
                  <a:pt x="2926189" y="2006255"/>
                  <a:pt x="2941969" y="2020931"/>
                </a:cubicBezTo>
                <a:cubicBezTo>
                  <a:pt x="2929883" y="2028902"/>
                  <a:pt x="2921871" y="2041814"/>
                  <a:pt x="2913053" y="2052940"/>
                </a:cubicBezTo>
                <a:cubicBezTo>
                  <a:pt x="2903545" y="2064980"/>
                  <a:pt x="2891969" y="2075525"/>
                  <a:pt x="2879589" y="2084513"/>
                </a:cubicBezTo>
                <a:cubicBezTo>
                  <a:pt x="2855581" y="2101949"/>
                  <a:pt x="2827503" y="2107450"/>
                  <a:pt x="2800951" y="2119531"/>
                </a:cubicBezTo>
                <a:cubicBezTo>
                  <a:pt x="2796207" y="2121669"/>
                  <a:pt x="2789835" y="2123953"/>
                  <a:pt x="2788373" y="2129703"/>
                </a:cubicBezTo>
                <a:cubicBezTo>
                  <a:pt x="2786913" y="2135432"/>
                  <a:pt x="2789769" y="2141327"/>
                  <a:pt x="2785467" y="2146371"/>
                </a:cubicBezTo>
                <a:cubicBezTo>
                  <a:pt x="2777815" y="2155318"/>
                  <a:pt x="2764219" y="2161110"/>
                  <a:pt x="2755369" y="2169454"/>
                </a:cubicBezTo>
                <a:cubicBezTo>
                  <a:pt x="2745303" y="2178941"/>
                  <a:pt x="2735813" y="2189091"/>
                  <a:pt x="2724629" y="2197270"/>
                </a:cubicBezTo>
                <a:cubicBezTo>
                  <a:pt x="2711823" y="2206590"/>
                  <a:pt x="2696863" y="2213046"/>
                  <a:pt x="2683399" y="2221432"/>
                </a:cubicBezTo>
                <a:cubicBezTo>
                  <a:pt x="2663219" y="2234032"/>
                  <a:pt x="2642907" y="2248334"/>
                  <a:pt x="2621067" y="2258007"/>
                </a:cubicBezTo>
                <a:cubicBezTo>
                  <a:pt x="2612479" y="2261827"/>
                  <a:pt x="2593431" y="2257343"/>
                  <a:pt x="2590247" y="2246466"/>
                </a:cubicBezTo>
                <a:lnTo>
                  <a:pt x="2593785" y="2239417"/>
                </a:lnTo>
                <a:lnTo>
                  <a:pt x="2575715" y="2255264"/>
                </a:lnTo>
                <a:cubicBezTo>
                  <a:pt x="2570821" y="2260529"/>
                  <a:pt x="2567061" y="2266580"/>
                  <a:pt x="2564375" y="2275878"/>
                </a:cubicBezTo>
                <a:cubicBezTo>
                  <a:pt x="2562575" y="2282107"/>
                  <a:pt x="2560571" y="2283402"/>
                  <a:pt x="2555751" y="2286773"/>
                </a:cubicBezTo>
                <a:cubicBezTo>
                  <a:pt x="2539431" y="2298148"/>
                  <a:pt x="2523197" y="2309522"/>
                  <a:pt x="2506907" y="2320914"/>
                </a:cubicBezTo>
                <a:cubicBezTo>
                  <a:pt x="2473917" y="2343928"/>
                  <a:pt x="2440957" y="2366978"/>
                  <a:pt x="2407997" y="2390029"/>
                </a:cubicBezTo>
                <a:cubicBezTo>
                  <a:pt x="2408229" y="2389869"/>
                  <a:pt x="2416419" y="2400143"/>
                  <a:pt x="2417319" y="2401208"/>
                </a:cubicBezTo>
                <a:cubicBezTo>
                  <a:pt x="2420919" y="2405520"/>
                  <a:pt x="2409333" y="2410523"/>
                  <a:pt x="2406923" y="2411606"/>
                </a:cubicBezTo>
                <a:cubicBezTo>
                  <a:pt x="2399431" y="2414942"/>
                  <a:pt x="2391503" y="2414818"/>
                  <a:pt x="2383401" y="2415456"/>
                </a:cubicBezTo>
                <a:cubicBezTo>
                  <a:pt x="2371435" y="2416486"/>
                  <a:pt x="2360487" y="2420336"/>
                  <a:pt x="2349191" y="2424151"/>
                </a:cubicBezTo>
                <a:cubicBezTo>
                  <a:pt x="2331157" y="2430273"/>
                  <a:pt x="2308217" y="2433201"/>
                  <a:pt x="2293261" y="2445746"/>
                </a:cubicBezTo>
                <a:cubicBezTo>
                  <a:pt x="2275953" y="2460297"/>
                  <a:pt x="2261955" y="2478787"/>
                  <a:pt x="2244475" y="2493408"/>
                </a:cubicBezTo>
                <a:cubicBezTo>
                  <a:pt x="2205009" y="2526377"/>
                  <a:pt x="2161131" y="2550811"/>
                  <a:pt x="2116525" y="2575796"/>
                </a:cubicBezTo>
                <a:cubicBezTo>
                  <a:pt x="2096429" y="2587028"/>
                  <a:pt x="2072501" y="2590417"/>
                  <a:pt x="2049967" y="2583799"/>
                </a:cubicBezTo>
                <a:cubicBezTo>
                  <a:pt x="2040353" y="2580977"/>
                  <a:pt x="2031817" y="2575618"/>
                  <a:pt x="2023715" y="2569816"/>
                </a:cubicBezTo>
                <a:cubicBezTo>
                  <a:pt x="2022349" y="2567083"/>
                  <a:pt x="2023715" y="2560500"/>
                  <a:pt x="2023715" y="2557341"/>
                </a:cubicBezTo>
                <a:cubicBezTo>
                  <a:pt x="2003415" y="2560908"/>
                  <a:pt x="1987299" y="2560748"/>
                  <a:pt x="1966593" y="2559435"/>
                </a:cubicBezTo>
                <a:cubicBezTo>
                  <a:pt x="1967319" y="2559471"/>
                  <a:pt x="1976669" y="2543483"/>
                  <a:pt x="1980619" y="2541833"/>
                </a:cubicBezTo>
                <a:cubicBezTo>
                  <a:pt x="1994093" y="2536208"/>
                  <a:pt x="1999873" y="2529057"/>
                  <a:pt x="2009659" y="2518836"/>
                </a:cubicBezTo>
                <a:cubicBezTo>
                  <a:pt x="2020723" y="2507284"/>
                  <a:pt x="2037101" y="2501145"/>
                  <a:pt x="2050605" y="2492982"/>
                </a:cubicBezTo>
                <a:cubicBezTo>
                  <a:pt x="2067361" y="2482815"/>
                  <a:pt x="2084117" y="2472736"/>
                  <a:pt x="2100959" y="2462692"/>
                </a:cubicBezTo>
                <a:cubicBezTo>
                  <a:pt x="2114521" y="2454636"/>
                  <a:pt x="2128053" y="2446740"/>
                  <a:pt x="2141093" y="2437868"/>
                </a:cubicBezTo>
                <a:cubicBezTo>
                  <a:pt x="2154945" y="2428481"/>
                  <a:pt x="2171701" y="2426174"/>
                  <a:pt x="2187149" y="2420638"/>
                </a:cubicBezTo>
                <a:cubicBezTo>
                  <a:pt x="2223507" y="2407649"/>
                  <a:pt x="2258761" y="2389993"/>
                  <a:pt x="2294191" y="2374662"/>
                </a:cubicBezTo>
                <a:cubicBezTo>
                  <a:pt x="2306967" y="2369143"/>
                  <a:pt x="2319251" y="2362773"/>
                  <a:pt x="2331303" y="2355799"/>
                </a:cubicBezTo>
                <a:cubicBezTo>
                  <a:pt x="2341061" y="2350157"/>
                  <a:pt x="2353693" y="2347832"/>
                  <a:pt x="2362695" y="2341586"/>
                </a:cubicBezTo>
                <a:cubicBezTo>
                  <a:pt x="2367893" y="2337966"/>
                  <a:pt x="2373149" y="2332767"/>
                  <a:pt x="2377941" y="2329289"/>
                </a:cubicBezTo>
                <a:cubicBezTo>
                  <a:pt x="2388889" y="2321411"/>
                  <a:pt x="2394725" y="2307960"/>
                  <a:pt x="2404511" y="2298964"/>
                </a:cubicBezTo>
                <a:cubicBezTo>
                  <a:pt x="2414415" y="2289790"/>
                  <a:pt x="2428063" y="2284307"/>
                  <a:pt x="2440753" y="2280137"/>
                </a:cubicBezTo>
                <a:cubicBezTo>
                  <a:pt x="2453357" y="2275985"/>
                  <a:pt x="2461779" y="2266953"/>
                  <a:pt x="2471971" y="2258400"/>
                </a:cubicBezTo>
                <a:cubicBezTo>
                  <a:pt x="2481351" y="2250486"/>
                  <a:pt x="2482309" y="2237515"/>
                  <a:pt x="2493199" y="2230222"/>
                </a:cubicBezTo>
                <a:cubicBezTo>
                  <a:pt x="2507371" y="2220728"/>
                  <a:pt x="2524475" y="2214518"/>
                  <a:pt x="2539867" y="2207136"/>
                </a:cubicBezTo>
                <a:cubicBezTo>
                  <a:pt x="2536061" y="2223088"/>
                  <a:pt x="2532229" y="2239023"/>
                  <a:pt x="2528395" y="2254975"/>
                </a:cubicBezTo>
                <a:cubicBezTo>
                  <a:pt x="2540737" y="2249634"/>
                  <a:pt x="2553021" y="2244275"/>
                  <a:pt x="2565335" y="2238952"/>
                </a:cubicBezTo>
                <a:cubicBezTo>
                  <a:pt x="2572799" y="2235696"/>
                  <a:pt x="2576741" y="2233243"/>
                  <a:pt x="2580409" y="2232881"/>
                </a:cubicBezTo>
                <a:lnTo>
                  <a:pt x="2593821" y="2239346"/>
                </a:lnTo>
                <a:lnTo>
                  <a:pt x="2594739" y="2237520"/>
                </a:lnTo>
                <a:cubicBezTo>
                  <a:pt x="2604773" y="2227628"/>
                  <a:pt x="2627947" y="2215967"/>
                  <a:pt x="2632825" y="2212153"/>
                </a:cubicBezTo>
                <a:cubicBezTo>
                  <a:pt x="2645533" y="2202231"/>
                  <a:pt x="2667439" y="2191146"/>
                  <a:pt x="2667881" y="2172443"/>
                </a:cubicBezTo>
                <a:cubicBezTo>
                  <a:pt x="2668473" y="2150378"/>
                  <a:pt x="2626387" y="2140663"/>
                  <a:pt x="2630657" y="2119781"/>
                </a:cubicBezTo>
                <a:cubicBezTo>
                  <a:pt x="2634055" y="2103506"/>
                  <a:pt x="2665517" y="2103029"/>
                  <a:pt x="2677127" y="2096843"/>
                </a:cubicBezTo>
                <a:cubicBezTo>
                  <a:pt x="2696913" y="2086277"/>
                  <a:pt x="2707831" y="2070107"/>
                  <a:pt x="2723201" y="2054497"/>
                </a:cubicBezTo>
                <a:cubicBezTo>
                  <a:pt x="2761789" y="2015223"/>
                  <a:pt x="2763595" y="1967044"/>
                  <a:pt x="2756353" y="1915336"/>
                </a:cubicBezTo>
                <a:cubicBezTo>
                  <a:pt x="2753775" y="1897048"/>
                  <a:pt x="2743547" y="1869004"/>
                  <a:pt x="2756879" y="1854266"/>
                </a:cubicBezTo>
                <a:cubicBezTo>
                  <a:pt x="2763793" y="1846586"/>
                  <a:pt x="2757995" y="1828402"/>
                  <a:pt x="2756797" y="1819247"/>
                </a:cubicBezTo>
                <a:cubicBezTo>
                  <a:pt x="2756125" y="1814016"/>
                  <a:pt x="2755369" y="1815428"/>
                  <a:pt x="2762923" y="1814515"/>
                </a:cubicBezTo>
                <a:close/>
                <a:moveTo>
                  <a:pt x="39829" y="1377880"/>
                </a:moveTo>
                <a:lnTo>
                  <a:pt x="39879" y="1377974"/>
                </a:lnTo>
                <a:lnTo>
                  <a:pt x="39923" y="1378156"/>
                </a:lnTo>
                <a:close/>
                <a:moveTo>
                  <a:pt x="36019" y="1370720"/>
                </a:moveTo>
                <a:cubicBezTo>
                  <a:pt x="36987" y="1370977"/>
                  <a:pt x="37949" y="1372729"/>
                  <a:pt x="38949" y="1375275"/>
                </a:cubicBezTo>
                <a:lnTo>
                  <a:pt x="39829" y="1377880"/>
                </a:lnTo>
                <a:close/>
                <a:moveTo>
                  <a:pt x="2054257" y="1319315"/>
                </a:moveTo>
                <a:cubicBezTo>
                  <a:pt x="2054551" y="1319881"/>
                  <a:pt x="2060021" y="1330926"/>
                  <a:pt x="2056225" y="1323321"/>
                </a:cubicBezTo>
                <a:cubicBezTo>
                  <a:pt x="2054637" y="1320102"/>
                  <a:pt x="2054161" y="1319126"/>
                  <a:pt x="2054257" y="1319315"/>
                </a:cubicBezTo>
                <a:close/>
                <a:moveTo>
                  <a:pt x="121031" y="1159700"/>
                </a:moveTo>
                <a:lnTo>
                  <a:pt x="128585" y="1159700"/>
                </a:lnTo>
                <a:lnTo>
                  <a:pt x="121549" y="1164692"/>
                </a:lnTo>
                <a:lnTo>
                  <a:pt x="121211" y="1162933"/>
                </a:lnTo>
                <a:close/>
                <a:moveTo>
                  <a:pt x="120657" y="1152937"/>
                </a:moveTo>
                <a:lnTo>
                  <a:pt x="121031" y="1159700"/>
                </a:lnTo>
                <a:lnTo>
                  <a:pt x="120405" y="1159700"/>
                </a:lnTo>
                <a:cubicBezTo>
                  <a:pt x="120647" y="1153263"/>
                  <a:pt x="120627" y="1151703"/>
                  <a:pt x="120657" y="1152937"/>
                </a:cubicBezTo>
                <a:close/>
                <a:moveTo>
                  <a:pt x="1696163" y="510196"/>
                </a:moveTo>
                <a:cubicBezTo>
                  <a:pt x="1702187" y="513773"/>
                  <a:pt x="1707393" y="531639"/>
                  <a:pt x="1714053" y="571760"/>
                </a:cubicBezTo>
                <a:cubicBezTo>
                  <a:pt x="1720619" y="611982"/>
                  <a:pt x="1724601" y="652659"/>
                  <a:pt x="1731167" y="692767"/>
                </a:cubicBezTo>
                <a:cubicBezTo>
                  <a:pt x="1738701" y="738799"/>
                  <a:pt x="1751617" y="701768"/>
                  <a:pt x="1776481" y="703819"/>
                </a:cubicBezTo>
                <a:cubicBezTo>
                  <a:pt x="1837081" y="708491"/>
                  <a:pt x="1798009" y="954491"/>
                  <a:pt x="1828147" y="993573"/>
                </a:cubicBezTo>
                <a:cubicBezTo>
                  <a:pt x="1843969" y="1014196"/>
                  <a:pt x="1941163" y="1033908"/>
                  <a:pt x="1928033" y="1072876"/>
                </a:cubicBezTo>
                <a:cubicBezTo>
                  <a:pt x="1921789" y="1090993"/>
                  <a:pt x="1964091" y="1184539"/>
                  <a:pt x="1961399" y="1187388"/>
                </a:cubicBezTo>
                <a:cubicBezTo>
                  <a:pt x="1963013" y="1180665"/>
                  <a:pt x="1964521" y="1173943"/>
                  <a:pt x="1966135" y="1167220"/>
                </a:cubicBezTo>
                <a:cubicBezTo>
                  <a:pt x="2013709" y="1165397"/>
                  <a:pt x="1993367" y="1226812"/>
                  <a:pt x="1999503" y="1251309"/>
                </a:cubicBezTo>
                <a:cubicBezTo>
                  <a:pt x="2007791" y="1284239"/>
                  <a:pt x="2042449" y="1295405"/>
                  <a:pt x="2056225" y="1323321"/>
                </a:cubicBezTo>
                <a:cubicBezTo>
                  <a:pt x="2076353" y="1363998"/>
                  <a:pt x="2079583" y="1425412"/>
                  <a:pt x="2052135" y="1464039"/>
                </a:cubicBezTo>
                <a:cubicBezTo>
                  <a:pt x="2042879" y="1477142"/>
                  <a:pt x="2056011" y="1527504"/>
                  <a:pt x="2054181" y="1545393"/>
                </a:cubicBezTo>
                <a:cubicBezTo>
                  <a:pt x="2048691" y="1597123"/>
                  <a:pt x="1978083" y="1628343"/>
                  <a:pt x="1970549" y="1680072"/>
                </a:cubicBezTo>
                <a:cubicBezTo>
                  <a:pt x="1964735" y="1720180"/>
                  <a:pt x="1910703" y="1774872"/>
                  <a:pt x="1877335" y="1795040"/>
                </a:cubicBezTo>
                <a:cubicBezTo>
                  <a:pt x="1776589" y="1856226"/>
                  <a:pt x="1711685" y="1975410"/>
                  <a:pt x="1638063" y="2063942"/>
                </a:cubicBezTo>
                <a:cubicBezTo>
                  <a:pt x="1604587" y="2104164"/>
                  <a:pt x="1550447" y="2091972"/>
                  <a:pt x="1504165" y="2111798"/>
                </a:cubicBezTo>
                <a:cubicBezTo>
                  <a:pt x="1486943" y="2119204"/>
                  <a:pt x="1419779" y="2168997"/>
                  <a:pt x="1405785" y="2167629"/>
                </a:cubicBezTo>
                <a:cubicBezTo>
                  <a:pt x="1375647" y="2165009"/>
                  <a:pt x="1381137" y="2117951"/>
                  <a:pt x="1378339" y="2106785"/>
                </a:cubicBezTo>
                <a:cubicBezTo>
                  <a:pt x="1376293" y="2098581"/>
                  <a:pt x="1290939" y="2153159"/>
                  <a:pt x="1279099" y="2151108"/>
                </a:cubicBezTo>
                <a:cubicBezTo>
                  <a:pt x="1248423" y="2145753"/>
                  <a:pt x="1188147" y="2121255"/>
                  <a:pt x="1161883" y="2103025"/>
                </a:cubicBezTo>
                <a:cubicBezTo>
                  <a:pt x="1122705" y="2075565"/>
                  <a:pt x="1175877" y="2020758"/>
                  <a:pt x="1166297" y="1984639"/>
                </a:cubicBezTo>
                <a:cubicBezTo>
                  <a:pt x="1160161" y="1960825"/>
                  <a:pt x="1115601" y="1968573"/>
                  <a:pt x="1114631" y="1961737"/>
                </a:cubicBezTo>
                <a:cubicBezTo>
                  <a:pt x="1113341" y="1952735"/>
                  <a:pt x="1177061" y="1898613"/>
                  <a:pt x="1141433" y="1882775"/>
                </a:cubicBezTo>
                <a:cubicBezTo>
                  <a:pt x="1146385" y="1884940"/>
                  <a:pt x="1078897" y="1944873"/>
                  <a:pt x="1054141" y="1943164"/>
                </a:cubicBezTo>
                <a:cubicBezTo>
                  <a:pt x="1073085" y="1915590"/>
                  <a:pt x="1102791" y="1898043"/>
                  <a:pt x="1124857" y="1866367"/>
                </a:cubicBezTo>
                <a:cubicBezTo>
                  <a:pt x="1141971" y="1841984"/>
                  <a:pt x="1148753" y="1815663"/>
                  <a:pt x="1161561" y="1793786"/>
                </a:cubicBezTo>
                <a:cubicBezTo>
                  <a:pt x="1128195" y="1851213"/>
                  <a:pt x="1048867" y="1881294"/>
                  <a:pt x="1000431" y="1925047"/>
                </a:cubicBezTo>
                <a:cubicBezTo>
                  <a:pt x="998923" y="1903284"/>
                  <a:pt x="1008935" y="1841984"/>
                  <a:pt x="991927" y="1821816"/>
                </a:cubicBezTo>
                <a:cubicBezTo>
                  <a:pt x="979873" y="1807345"/>
                  <a:pt x="985039" y="1772023"/>
                  <a:pt x="973199" y="1766782"/>
                </a:cubicBezTo>
                <a:cubicBezTo>
                  <a:pt x="906681" y="1737271"/>
                  <a:pt x="844145" y="1722573"/>
                  <a:pt x="772243" y="1726447"/>
                </a:cubicBezTo>
                <a:cubicBezTo>
                  <a:pt x="681399" y="1731118"/>
                  <a:pt x="590341" y="1783645"/>
                  <a:pt x="501433" y="1799369"/>
                </a:cubicBezTo>
                <a:cubicBezTo>
                  <a:pt x="456873" y="1807345"/>
                  <a:pt x="452351" y="1859759"/>
                  <a:pt x="403485" y="1861582"/>
                </a:cubicBezTo>
                <a:cubicBezTo>
                  <a:pt x="361831" y="1863291"/>
                  <a:pt x="319745" y="1856682"/>
                  <a:pt x="277983" y="1858505"/>
                </a:cubicBezTo>
                <a:cubicBezTo>
                  <a:pt x="210495" y="1861354"/>
                  <a:pt x="154633" y="1923452"/>
                  <a:pt x="82625" y="1931200"/>
                </a:cubicBezTo>
                <a:cubicBezTo>
                  <a:pt x="55069" y="1934163"/>
                  <a:pt x="-7897" y="1883800"/>
                  <a:pt x="821" y="1854631"/>
                </a:cubicBezTo>
                <a:cubicBezTo>
                  <a:pt x="6095" y="1837312"/>
                  <a:pt x="36019" y="1843579"/>
                  <a:pt x="49365" y="1817486"/>
                </a:cubicBezTo>
                <a:cubicBezTo>
                  <a:pt x="77781" y="1762452"/>
                  <a:pt x="80471" y="1725991"/>
                  <a:pt x="68955" y="1668109"/>
                </a:cubicBezTo>
                <a:cubicBezTo>
                  <a:pt x="60451" y="1625950"/>
                  <a:pt x="83593" y="1589261"/>
                  <a:pt x="68955" y="1545735"/>
                </a:cubicBezTo>
                <a:cubicBezTo>
                  <a:pt x="62821" y="1527704"/>
                  <a:pt x="52809" y="1439684"/>
                  <a:pt x="44101" y="1395743"/>
                </a:cubicBezTo>
                <a:lnTo>
                  <a:pt x="39923" y="1378156"/>
                </a:lnTo>
                <a:lnTo>
                  <a:pt x="42101" y="1384593"/>
                </a:lnTo>
                <a:cubicBezTo>
                  <a:pt x="44333" y="1391458"/>
                  <a:pt x="46891" y="1398693"/>
                  <a:pt x="50119" y="1400687"/>
                </a:cubicBezTo>
                <a:cubicBezTo>
                  <a:pt x="59159" y="1406270"/>
                  <a:pt x="55393" y="1374367"/>
                  <a:pt x="55285" y="1374822"/>
                </a:cubicBezTo>
                <a:cubicBezTo>
                  <a:pt x="57761" y="1362745"/>
                  <a:pt x="75305" y="1428375"/>
                  <a:pt x="88329" y="1412765"/>
                </a:cubicBezTo>
                <a:cubicBezTo>
                  <a:pt x="124387" y="1369353"/>
                  <a:pt x="38925" y="1309989"/>
                  <a:pt x="92203" y="1254728"/>
                </a:cubicBezTo>
                <a:cubicBezTo>
                  <a:pt x="105119" y="1241311"/>
                  <a:pt x="100297" y="1194566"/>
                  <a:pt x="111201" y="1172033"/>
                </a:cubicBezTo>
                <a:lnTo>
                  <a:pt x="121549" y="1164692"/>
                </a:lnTo>
                <a:lnTo>
                  <a:pt x="123945" y="1177181"/>
                </a:lnTo>
                <a:cubicBezTo>
                  <a:pt x="125429" y="1181250"/>
                  <a:pt x="127589" y="1183941"/>
                  <a:pt x="130737" y="1183172"/>
                </a:cubicBezTo>
                <a:cubicBezTo>
                  <a:pt x="163135" y="1174968"/>
                  <a:pt x="223303" y="1111047"/>
                  <a:pt x="253011" y="1089626"/>
                </a:cubicBezTo>
                <a:cubicBezTo>
                  <a:pt x="281319" y="1069344"/>
                  <a:pt x="312641" y="1085524"/>
                  <a:pt x="345793" y="1069230"/>
                </a:cubicBezTo>
                <a:cubicBezTo>
                  <a:pt x="356987" y="1063761"/>
                  <a:pt x="398857" y="1039719"/>
                  <a:pt x="411235" y="1040631"/>
                </a:cubicBezTo>
                <a:cubicBezTo>
                  <a:pt x="502941" y="1047126"/>
                  <a:pt x="505415" y="1005423"/>
                  <a:pt x="554821" y="959277"/>
                </a:cubicBezTo>
                <a:cubicBezTo>
                  <a:pt x="560633" y="953807"/>
                  <a:pt x="632211" y="824711"/>
                  <a:pt x="636623" y="833485"/>
                </a:cubicBezTo>
                <a:cubicBezTo>
                  <a:pt x="644265" y="853083"/>
                  <a:pt x="651693" y="872453"/>
                  <a:pt x="660411" y="891595"/>
                </a:cubicBezTo>
                <a:cubicBezTo>
                  <a:pt x="663101" y="880657"/>
                  <a:pt x="665685" y="869604"/>
                  <a:pt x="668269" y="858552"/>
                </a:cubicBezTo>
                <a:cubicBezTo>
                  <a:pt x="682691" y="888063"/>
                  <a:pt x="639099" y="806367"/>
                  <a:pt x="692163" y="821407"/>
                </a:cubicBezTo>
                <a:cubicBezTo>
                  <a:pt x="727683" y="831434"/>
                  <a:pt x="707233" y="780160"/>
                  <a:pt x="737047" y="764208"/>
                </a:cubicBezTo>
                <a:cubicBezTo>
                  <a:pt x="775151" y="743813"/>
                  <a:pt x="918305" y="596372"/>
                  <a:pt x="922073" y="743926"/>
                </a:cubicBezTo>
                <a:cubicBezTo>
                  <a:pt x="922073" y="728658"/>
                  <a:pt x="1008719" y="747231"/>
                  <a:pt x="1002583" y="729000"/>
                </a:cubicBezTo>
                <a:cubicBezTo>
                  <a:pt x="988053" y="685360"/>
                  <a:pt x="1040255" y="620869"/>
                  <a:pt x="1081481" y="593523"/>
                </a:cubicBezTo>
                <a:cubicBezTo>
                  <a:pt x="1124319" y="565266"/>
                  <a:pt x="1214949" y="596486"/>
                  <a:pt x="1139065" y="535071"/>
                </a:cubicBezTo>
                <a:cubicBezTo>
                  <a:pt x="1128625" y="526639"/>
                  <a:pt x="1163391" y="514562"/>
                  <a:pt x="1177169" y="528462"/>
                </a:cubicBezTo>
                <a:cubicBezTo>
                  <a:pt x="1193205" y="544300"/>
                  <a:pt x="1211827" y="556378"/>
                  <a:pt x="1233139" y="564696"/>
                </a:cubicBezTo>
                <a:cubicBezTo>
                  <a:pt x="1238627" y="567317"/>
                  <a:pt x="1299549" y="589763"/>
                  <a:pt x="1304393" y="588738"/>
                </a:cubicBezTo>
                <a:cubicBezTo>
                  <a:pt x="1335823" y="581559"/>
                  <a:pt x="1360363" y="549884"/>
                  <a:pt x="1387811" y="585889"/>
                </a:cubicBezTo>
                <a:cubicBezTo>
                  <a:pt x="1403741" y="606968"/>
                  <a:pt x="1332485" y="644569"/>
                  <a:pt x="1332485" y="671915"/>
                </a:cubicBezTo>
                <a:cubicBezTo>
                  <a:pt x="1332485" y="727633"/>
                  <a:pt x="1281897" y="724784"/>
                  <a:pt x="1330117" y="779818"/>
                </a:cubicBezTo>
                <a:cubicBezTo>
                  <a:pt x="1344971" y="796795"/>
                  <a:pt x="1407831" y="836903"/>
                  <a:pt x="1428497" y="847158"/>
                </a:cubicBezTo>
                <a:cubicBezTo>
                  <a:pt x="1470151" y="867895"/>
                  <a:pt x="1490387" y="926119"/>
                  <a:pt x="1547327" y="898546"/>
                </a:cubicBezTo>
                <a:cubicBezTo>
                  <a:pt x="1608139" y="869149"/>
                  <a:pt x="1612875" y="740850"/>
                  <a:pt x="1618257" y="685132"/>
                </a:cubicBezTo>
                <a:cubicBezTo>
                  <a:pt x="1620841" y="658014"/>
                  <a:pt x="1634295" y="595574"/>
                  <a:pt x="1648719" y="574495"/>
                </a:cubicBezTo>
                <a:cubicBezTo>
                  <a:pt x="1673811" y="537962"/>
                  <a:pt x="1686121" y="504234"/>
                  <a:pt x="1696163" y="510196"/>
                </a:cubicBezTo>
                <a:close/>
                <a:moveTo>
                  <a:pt x="2086687" y="218996"/>
                </a:moveTo>
                <a:cubicBezTo>
                  <a:pt x="2077969" y="215578"/>
                  <a:pt x="2113919" y="229593"/>
                  <a:pt x="2086687" y="218996"/>
                </a:cubicBezTo>
                <a:close/>
                <a:moveTo>
                  <a:pt x="2139751" y="21763"/>
                </a:moveTo>
                <a:cubicBezTo>
                  <a:pt x="2173333" y="37031"/>
                  <a:pt x="2317027" y="108473"/>
                  <a:pt x="2258365" y="160430"/>
                </a:cubicBezTo>
                <a:cubicBezTo>
                  <a:pt x="2250939" y="152796"/>
                  <a:pt x="2247601" y="143111"/>
                  <a:pt x="2248463" y="131375"/>
                </a:cubicBezTo>
                <a:cubicBezTo>
                  <a:pt x="2250293" y="191878"/>
                  <a:pt x="2132755" y="236885"/>
                  <a:pt x="2086687" y="218996"/>
                </a:cubicBezTo>
                <a:cubicBezTo>
                  <a:pt x="2077969" y="215578"/>
                  <a:pt x="2027165" y="197917"/>
                  <a:pt x="2030717" y="187890"/>
                </a:cubicBezTo>
                <a:cubicBezTo>
                  <a:pt x="2098635" y="181737"/>
                  <a:pt x="2134153" y="180484"/>
                  <a:pt x="2193139" y="154733"/>
                </a:cubicBezTo>
                <a:cubicBezTo>
                  <a:pt x="2203255" y="150290"/>
                  <a:pt x="2207883" y="66998"/>
                  <a:pt x="2244803" y="120437"/>
                </a:cubicBezTo>
                <a:cubicBezTo>
                  <a:pt x="2225213" y="68479"/>
                  <a:pt x="2159555" y="68821"/>
                  <a:pt x="2139751" y="21763"/>
                </a:cubicBezTo>
                <a:close/>
                <a:moveTo>
                  <a:pt x="1642907" y="0"/>
                </a:moveTo>
                <a:cubicBezTo>
                  <a:pt x="1674981" y="3874"/>
                  <a:pt x="1843215" y="58566"/>
                  <a:pt x="1849781" y="88305"/>
                </a:cubicBezTo>
                <a:cubicBezTo>
                  <a:pt x="1877013" y="80785"/>
                  <a:pt x="1924803" y="143795"/>
                  <a:pt x="1910811" y="168748"/>
                </a:cubicBezTo>
                <a:cubicBezTo>
                  <a:pt x="1955049" y="164304"/>
                  <a:pt x="2023075" y="215692"/>
                  <a:pt x="2011343" y="262750"/>
                </a:cubicBezTo>
                <a:cubicBezTo>
                  <a:pt x="1995735" y="265029"/>
                  <a:pt x="1979697" y="262408"/>
                  <a:pt x="1964413" y="265029"/>
                </a:cubicBezTo>
                <a:cubicBezTo>
                  <a:pt x="1970333" y="281664"/>
                  <a:pt x="2030823" y="375325"/>
                  <a:pt x="2037283" y="376920"/>
                </a:cubicBezTo>
                <a:cubicBezTo>
                  <a:pt x="2057087" y="374641"/>
                  <a:pt x="2076461" y="384440"/>
                  <a:pt x="2066129" y="408937"/>
                </a:cubicBezTo>
                <a:cubicBezTo>
                  <a:pt x="2096051" y="409393"/>
                  <a:pt x="2172579" y="499065"/>
                  <a:pt x="2109291" y="499065"/>
                </a:cubicBezTo>
                <a:cubicBezTo>
                  <a:pt x="2051921" y="499065"/>
                  <a:pt x="1951819" y="449615"/>
                  <a:pt x="1924481" y="407000"/>
                </a:cubicBezTo>
                <a:cubicBezTo>
                  <a:pt x="1873139" y="342737"/>
                  <a:pt x="1841171" y="295793"/>
                  <a:pt x="1756785" y="354701"/>
                </a:cubicBezTo>
                <a:cubicBezTo>
                  <a:pt x="1791981" y="425231"/>
                  <a:pt x="1657975" y="421813"/>
                  <a:pt x="1620087" y="398227"/>
                </a:cubicBezTo>
                <a:cubicBezTo>
                  <a:pt x="1629021" y="361310"/>
                  <a:pt x="1646673" y="280069"/>
                  <a:pt x="1615459" y="253179"/>
                </a:cubicBezTo>
                <a:cubicBezTo>
                  <a:pt x="1657867" y="191536"/>
                  <a:pt x="1638277" y="73607"/>
                  <a:pt x="1642907" y="0"/>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23" name="Google Shape;823;p16"/>
          <p:cNvSpPr/>
          <p:nvPr/>
        </p:nvSpPr>
        <p:spPr>
          <a:xfrm>
            <a:off x="10621621" y="2567345"/>
            <a:ext cx="3215795" cy="2888404"/>
          </a:xfrm>
          <a:custGeom>
            <a:rect b="b" l="l" r="r" t="t"/>
            <a:pathLst>
              <a:path extrusionOk="0" h="21364" w="21519">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24" name="Google Shape;824;p16"/>
          <p:cNvSpPr/>
          <p:nvPr/>
        </p:nvSpPr>
        <p:spPr>
          <a:xfrm rot="-5400000">
            <a:off x="17031459" y="6983334"/>
            <a:ext cx="3591561" cy="1641836"/>
          </a:xfrm>
          <a:custGeom>
            <a:rect b="b" l="l" r="r" t="t"/>
            <a:pathLst>
              <a:path extrusionOk="0" h="21600" w="21600">
                <a:moveTo>
                  <a:pt x="0" y="21600"/>
                </a:moveTo>
                <a:lnTo>
                  <a:pt x="0" y="0"/>
                </a:lnTo>
                <a:lnTo>
                  <a:pt x="21600" y="0"/>
                </a:lnTo>
                <a:lnTo>
                  <a:pt x="21599" y="8021"/>
                </a:lnTo>
              </a:path>
            </a:pathLst>
          </a:custGeom>
          <a:noFill/>
          <a:ln cap="flat" cmpd="sng" w="38100">
            <a:solidFill>
              <a:srgbClr val="7F7F7F"/>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25" name="Google Shape;825;p16"/>
          <p:cNvSpPr/>
          <p:nvPr/>
        </p:nvSpPr>
        <p:spPr>
          <a:xfrm>
            <a:off x="19546941" y="9427963"/>
            <a:ext cx="324659" cy="324657"/>
          </a:xfrm>
          <a:prstGeom prst="ellipse">
            <a:avLst/>
          </a:prstGeom>
          <a:solidFill>
            <a:schemeClr val="accent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26" name="Google Shape;826;p16"/>
          <p:cNvSpPr/>
          <p:nvPr/>
        </p:nvSpPr>
        <p:spPr>
          <a:xfrm rot="-5400000">
            <a:off x="12840650" y="5304802"/>
            <a:ext cx="3328400" cy="3156774"/>
          </a:xfrm>
          <a:custGeom>
            <a:rect b="b" l="l" r="r" t="t"/>
            <a:pathLst>
              <a:path extrusionOk="0" h="21600" w="21600">
                <a:moveTo>
                  <a:pt x="0" y="21600"/>
                </a:moveTo>
                <a:lnTo>
                  <a:pt x="21600" y="21600"/>
                </a:lnTo>
                <a:lnTo>
                  <a:pt x="21600" y="0"/>
                </a:lnTo>
              </a:path>
            </a:pathLst>
          </a:custGeom>
          <a:noFill/>
          <a:ln cap="flat" cmpd="sng" w="38100">
            <a:solidFill>
              <a:srgbClr val="7F7F7F"/>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27" name="Google Shape;827;p16"/>
          <p:cNvSpPr/>
          <p:nvPr/>
        </p:nvSpPr>
        <p:spPr>
          <a:xfrm>
            <a:off x="12764518" y="5057048"/>
            <a:ext cx="324657" cy="324657"/>
          </a:xfrm>
          <a:prstGeom prst="ellipse">
            <a:avLst/>
          </a:prstGeom>
          <a:solidFill>
            <a:schemeClr val="accent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28" name="Google Shape;828;p16"/>
          <p:cNvSpPr/>
          <p:nvPr/>
        </p:nvSpPr>
        <p:spPr>
          <a:xfrm>
            <a:off x="10881554" y="3492473"/>
            <a:ext cx="1526767" cy="4767780"/>
          </a:xfrm>
          <a:custGeom>
            <a:rect b="b" l="l" r="r" t="t"/>
            <a:pathLst>
              <a:path extrusionOk="0" h="21600" w="21600">
                <a:moveTo>
                  <a:pt x="0" y="0"/>
                </a:moveTo>
                <a:lnTo>
                  <a:pt x="21600" y="0"/>
                </a:lnTo>
                <a:lnTo>
                  <a:pt x="21600" y="21600"/>
                </a:lnTo>
              </a:path>
            </a:pathLst>
          </a:custGeom>
          <a:noFill/>
          <a:ln cap="flat" cmpd="sng" w="38100">
            <a:solidFill>
              <a:srgbClr val="7F7F7F"/>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29" name="Google Shape;829;p16"/>
          <p:cNvSpPr/>
          <p:nvPr/>
        </p:nvSpPr>
        <p:spPr>
          <a:xfrm>
            <a:off x="10729731" y="3330529"/>
            <a:ext cx="324659" cy="324657"/>
          </a:xfrm>
          <a:prstGeom prst="ellipse">
            <a:avLst/>
          </a:prstGeom>
          <a:solidFill>
            <a:schemeClr val="accent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30" name="Google Shape;830;p16"/>
          <p:cNvSpPr/>
          <p:nvPr/>
        </p:nvSpPr>
        <p:spPr>
          <a:xfrm>
            <a:off x="5537381" y="5921642"/>
            <a:ext cx="4604450" cy="4230807"/>
          </a:xfrm>
          <a:custGeom>
            <a:rect b="b" l="l" r="r" t="t"/>
            <a:pathLst>
              <a:path extrusionOk="0" h="21600" w="21600">
                <a:moveTo>
                  <a:pt x="0" y="0"/>
                </a:moveTo>
                <a:lnTo>
                  <a:pt x="21600" y="0"/>
                </a:lnTo>
                <a:lnTo>
                  <a:pt x="21600" y="21600"/>
                </a:lnTo>
              </a:path>
            </a:pathLst>
          </a:custGeom>
          <a:noFill/>
          <a:ln cap="flat" cmpd="sng" w="38100">
            <a:solidFill>
              <a:srgbClr val="7F7F7F"/>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31" name="Google Shape;831;p16"/>
          <p:cNvSpPr/>
          <p:nvPr/>
        </p:nvSpPr>
        <p:spPr>
          <a:xfrm>
            <a:off x="5334156" y="5758932"/>
            <a:ext cx="324657" cy="324657"/>
          </a:xfrm>
          <a:prstGeom prst="ellipse">
            <a:avLst/>
          </a:prstGeom>
          <a:solidFill>
            <a:schemeClr val="accent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32" name="Google Shape;832;p16"/>
          <p:cNvSpPr/>
          <p:nvPr/>
        </p:nvSpPr>
        <p:spPr>
          <a:xfrm rot="-5400000">
            <a:off x="6418803" y="9672520"/>
            <a:ext cx="1526763" cy="878887"/>
          </a:xfrm>
          <a:custGeom>
            <a:rect b="b" l="l" r="r" t="t"/>
            <a:pathLst>
              <a:path extrusionOk="0" h="21600" w="21600">
                <a:moveTo>
                  <a:pt x="0" y="0"/>
                </a:moveTo>
                <a:lnTo>
                  <a:pt x="0" y="21600"/>
                </a:lnTo>
                <a:lnTo>
                  <a:pt x="21600" y="21600"/>
                </a:lnTo>
              </a:path>
            </a:pathLst>
          </a:custGeom>
          <a:noFill/>
          <a:ln cap="flat" cmpd="sng" w="38100">
            <a:solidFill>
              <a:srgbClr val="7F7F7F"/>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33" name="Google Shape;833;p16"/>
          <p:cNvSpPr/>
          <p:nvPr/>
        </p:nvSpPr>
        <p:spPr>
          <a:xfrm>
            <a:off x="7458914" y="9124317"/>
            <a:ext cx="324659" cy="324657"/>
          </a:xfrm>
          <a:prstGeom prst="ellipse">
            <a:avLst/>
          </a:prstGeom>
          <a:solidFill>
            <a:schemeClr val="accent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34" name="Google Shape;834;p16"/>
          <p:cNvSpPr/>
          <p:nvPr/>
        </p:nvSpPr>
        <p:spPr>
          <a:xfrm>
            <a:off x="11344817" y="8214838"/>
            <a:ext cx="2108353" cy="2108352"/>
          </a:xfrm>
          <a:prstGeom prst="ellipse">
            <a:avLst/>
          </a:prstGeom>
          <a:solidFill>
            <a:schemeClr val="accent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35" name="Google Shape;835;p16"/>
          <p:cNvSpPr/>
          <p:nvPr/>
        </p:nvSpPr>
        <p:spPr>
          <a:xfrm>
            <a:off x="3755196" y="9311592"/>
            <a:ext cx="3141515" cy="3141517"/>
          </a:xfrm>
          <a:prstGeom prst="ellipse">
            <a:avLst/>
          </a:pr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36" name="Google Shape;836;p16"/>
          <p:cNvSpPr/>
          <p:nvPr/>
        </p:nvSpPr>
        <p:spPr>
          <a:xfrm>
            <a:off x="8571514" y="9811806"/>
            <a:ext cx="3141516" cy="3141516"/>
          </a:xfrm>
          <a:prstGeom prst="ellipse">
            <a:avLst/>
          </a:pr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37" name="Google Shape;837;p16"/>
          <p:cNvSpPr/>
          <p:nvPr/>
        </p:nvSpPr>
        <p:spPr>
          <a:xfrm>
            <a:off x="14512092" y="8553244"/>
            <a:ext cx="3141516" cy="3141516"/>
          </a:xfrm>
          <a:prstGeom prst="ellipse">
            <a:avLst/>
          </a:pr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38" name="Google Shape;838;p16"/>
          <p:cNvSpPr/>
          <p:nvPr/>
        </p:nvSpPr>
        <p:spPr>
          <a:xfrm>
            <a:off x="18594375" y="4949442"/>
            <a:ext cx="2108350" cy="2108351"/>
          </a:xfrm>
          <a:prstGeom prst="ellipse">
            <a:avLst/>
          </a:prstGeom>
          <a:solidFill>
            <a:schemeClr val="accent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39" name="Google Shape;839;p16"/>
          <p:cNvSpPr txBox="1"/>
          <p:nvPr/>
        </p:nvSpPr>
        <p:spPr>
          <a:xfrm>
            <a:off x="9716048" y="612372"/>
            <a:ext cx="4945585"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WORLDMAP</a:t>
            </a:r>
            <a:endParaRPr/>
          </a:p>
        </p:txBody>
      </p:sp>
      <p:sp>
        <p:nvSpPr>
          <p:cNvPr id="840" name="Google Shape;840;p16"/>
          <p:cNvSpPr txBox="1"/>
          <p:nvPr/>
        </p:nvSpPr>
        <p:spPr>
          <a:xfrm>
            <a:off x="10195329" y="1575186"/>
            <a:ext cx="39869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a:t>
            </a:r>
            <a:endParaRPr/>
          </a:p>
        </p:txBody>
      </p:sp>
      <p:sp>
        <p:nvSpPr>
          <p:cNvPr id="841" name="Google Shape;841;p16"/>
          <p:cNvSpPr txBox="1"/>
          <p:nvPr/>
        </p:nvSpPr>
        <p:spPr>
          <a:xfrm>
            <a:off x="4122191" y="10066390"/>
            <a:ext cx="2397018" cy="1600566"/>
          </a:xfrm>
          <a:prstGeom prst="rect">
            <a:avLst/>
          </a:prstGeom>
          <a:noFill/>
          <a:ln>
            <a:noFill/>
          </a:ln>
        </p:spPr>
        <p:txBody>
          <a:bodyPr anchorCtr="0" anchor="ctr" bIns="45700" lIns="91425" spcFirstLastPara="1" rIns="91425" wrap="square" tIns="45700">
            <a:spAutoFit/>
          </a:bodyPr>
          <a:lstStyle/>
          <a:p>
            <a:pPr indent="0" lvl="0" marL="0" marR="0" rtl="0" algn="ctr">
              <a:lnSpc>
                <a:spcPct val="125000"/>
              </a:lnSpc>
              <a:spcBef>
                <a:spcPts val="0"/>
              </a:spcBef>
              <a:spcAft>
                <a:spcPts val="0"/>
              </a:spcAft>
              <a:buClr>
                <a:schemeClr val="lt1"/>
              </a:buClr>
              <a:buSzPts val="2400"/>
              <a:buFont typeface="Arial"/>
              <a:buNone/>
            </a:pPr>
            <a:r>
              <a:rPr lang="en-US" sz="2400">
                <a:solidFill>
                  <a:schemeClr val="lt1"/>
                </a:solidFill>
                <a:latin typeface="Lato Light"/>
                <a:ea typeface="Lato Light"/>
                <a:cs typeface="Lato Light"/>
                <a:sym typeface="Lato Light"/>
              </a:rPr>
              <a:t>Green marketing is a practice whereby companies seek.</a:t>
            </a:r>
            <a:endParaRPr/>
          </a:p>
        </p:txBody>
      </p:sp>
      <p:sp>
        <p:nvSpPr>
          <p:cNvPr id="842" name="Google Shape;842;p16"/>
          <p:cNvSpPr txBox="1"/>
          <p:nvPr/>
        </p:nvSpPr>
        <p:spPr>
          <a:xfrm>
            <a:off x="8955147" y="10582281"/>
            <a:ext cx="2397018" cy="1600566"/>
          </a:xfrm>
          <a:prstGeom prst="rect">
            <a:avLst/>
          </a:prstGeom>
          <a:noFill/>
          <a:ln>
            <a:noFill/>
          </a:ln>
        </p:spPr>
        <p:txBody>
          <a:bodyPr anchorCtr="0" anchor="ctr" bIns="45700" lIns="91425" spcFirstLastPara="1" rIns="91425" wrap="square" tIns="45700">
            <a:spAutoFit/>
          </a:bodyPr>
          <a:lstStyle/>
          <a:p>
            <a:pPr indent="0" lvl="0" marL="0" marR="0" rtl="0" algn="ctr">
              <a:lnSpc>
                <a:spcPct val="125000"/>
              </a:lnSpc>
              <a:spcBef>
                <a:spcPts val="0"/>
              </a:spcBef>
              <a:spcAft>
                <a:spcPts val="0"/>
              </a:spcAft>
              <a:buClr>
                <a:schemeClr val="lt1"/>
              </a:buClr>
              <a:buSzPts val="2400"/>
              <a:buFont typeface="Arial"/>
              <a:buNone/>
            </a:pPr>
            <a:r>
              <a:rPr lang="en-US" sz="2400">
                <a:solidFill>
                  <a:schemeClr val="lt1"/>
                </a:solidFill>
                <a:latin typeface="Lato Light"/>
                <a:ea typeface="Lato Light"/>
                <a:cs typeface="Lato Light"/>
                <a:sym typeface="Lato Light"/>
              </a:rPr>
              <a:t>Green marketing is a practice whereby companies seek.</a:t>
            </a:r>
            <a:endParaRPr/>
          </a:p>
        </p:txBody>
      </p:sp>
      <p:sp>
        <p:nvSpPr>
          <p:cNvPr id="843" name="Google Shape;843;p16"/>
          <p:cNvSpPr txBox="1"/>
          <p:nvPr/>
        </p:nvSpPr>
        <p:spPr>
          <a:xfrm>
            <a:off x="14884341" y="9352166"/>
            <a:ext cx="2397018" cy="1600566"/>
          </a:xfrm>
          <a:prstGeom prst="rect">
            <a:avLst/>
          </a:prstGeom>
          <a:noFill/>
          <a:ln>
            <a:noFill/>
          </a:ln>
        </p:spPr>
        <p:txBody>
          <a:bodyPr anchorCtr="0" anchor="ctr" bIns="45700" lIns="91425" spcFirstLastPara="1" rIns="91425" wrap="square" tIns="45700">
            <a:spAutoFit/>
          </a:bodyPr>
          <a:lstStyle/>
          <a:p>
            <a:pPr indent="0" lvl="0" marL="0" marR="0" rtl="0" algn="ctr">
              <a:lnSpc>
                <a:spcPct val="125000"/>
              </a:lnSpc>
              <a:spcBef>
                <a:spcPts val="0"/>
              </a:spcBef>
              <a:spcAft>
                <a:spcPts val="0"/>
              </a:spcAft>
              <a:buClr>
                <a:schemeClr val="lt1"/>
              </a:buClr>
              <a:buSzPts val="2400"/>
              <a:buFont typeface="Arial"/>
              <a:buNone/>
            </a:pPr>
            <a:r>
              <a:rPr lang="en-US" sz="2400">
                <a:solidFill>
                  <a:schemeClr val="lt1"/>
                </a:solidFill>
                <a:latin typeface="Lato Light"/>
                <a:ea typeface="Lato Light"/>
                <a:cs typeface="Lato Light"/>
                <a:sym typeface="Lato Light"/>
              </a:rPr>
              <a:t>Green marketing is a practice whereby companies seek.</a:t>
            </a:r>
            <a:endParaRPr/>
          </a:p>
        </p:txBody>
      </p:sp>
      <p:sp>
        <p:nvSpPr>
          <p:cNvPr id="844" name="Google Shape;844;p16"/>
          <p:cNvSpPr txBox="1"/>
          <p:nvPr/>
        </p:nvSpPr>
        <p:spPr>
          <a:xfrm>
            <a:off x="18741488" y="5395694"/>
            <a:ext cx="1811345" cy="1215846"/>
          </a:xfrm>
          <a:prstGeom prst="rect">
            <a:avLst/>
          </a:prstGeom>
          <a:noFill/>
          <a:ln>
            <a:noFill/>
          </a:ln>
        </p:spPr>
        <p:txBody>
          <a:bodyPr anchorCtr="0" anchor="ctr" bIns="45700" lIns="91425" spcFirstLastPara="1" rIns="91425" wrap="square" tIns="45700">
            <a:spAutoFit/>
          </a:bodyPr>
          <a:lstStyle/>
          <a:p>
            <a:pPr indent="0" lvl="0" marL="0" marR="0" rtl="0" algn="ctr">
              <a:lnSpc>
                <a:spcPct val="125000"/>
              </a:lnSpc>
              <a:spcBef>
                <a:spcPts val="0"/>
              </a:spcBef>
              <a:spcAft>
                <a:spcPts val="0"/>
              </a:spcAft>
              <a:buClr>
                <a:schemeClr val="lt1"/>
              </a:buClr>
              <a:buSzPts val="2400"/>
              <a:buFont typeface="Arial"/>
              <a:buNone/>
            </a:pPr>
            <a:r>
              <a:rPr lang="en-US" sz="2400">
                <a:solidFill>
                  <a:schemeClr val="lt1"/>
                </a:solidFill>
                <a:latin typeface="Lato Light"/>
                <a:ea typeface="Lato Light"/>
                <a:cs typeface="Lato Light"/>
                <a:sym typeface="Lato Light"/>
              </a:rPr>
              <a:t>Green marketing is a practice.</a:t>
            </a:r>
            <a:endParaRPr/>
          </a:p>
        </p:txBody>
      </p:sp>
      <p:sp>
        <p:nvSpPr>
          <p:cNvPr id="845" name="Google Shape;845;p16"/>
          <p:cNvSpPr txBox="1"/>
          <p:nvPr/>
        </p:nvSpPr>
        <p:spPr>
          <a:xfrm>
            <a:off x="11493320" y="8655995"/>
            <a:ext cx="1811345" cy="1215846"/>
          </a:xfrm>
          <a:prstGeom prst="rect">
            <a:avLst/>
          </a:prstGeom>
          <a:noFill/>
          <a:ln>
            <a:noFill/>
          </a:ln>
        </p:spPr>
        <p:txBody>
          <a:bodyPr anchorCtr="0" anchor="ctr" bIns="45700" lIns="91425" spcFirstLastPara="1" rIns="91425" wrap="square" tIns="45700">
            <a:spAutoFit/>
          </a:bodyPr>
          <a:lstStyle/>
          <a:p>
            <a:pPr indent="0" lvl="0" marL="0" marR="0" rtl="0" algn="ctr">
              <a:lnSpc>
                <a:spcPct val="125000"/>
              </a:lnSpc>
              <a:spcBef>
                <a:spcPts val="0"/>
              </a:spcBef>
              <a:spcAft>
                <a:spcPts val="0"/>
              </a:spcAft>
              <a:buClr>
                <a:schemeClr val="lt1"/>
              </a:buClr>
              <a:buSzPts val="2400"/>
              <a:buFont typeface="Arial"/>
              <a:buNone/>
            </a:pPr>
            <a:r>
              <a:rPr lang="en-US" sz="2400">
                <a:solidFill>
                  <a:schemeClr val="lt1"/>
                </a:solidFill>
                <a:latin typeface="Lato Light"/>
                <a:ea typeface="Lato Light"/>
                <a:cs typeface="Lato Light"/>
                <a:sym typeface="Lato Light"/>
              </a:rPr>
              <a:t>Green marketing is a practice.</a:t>
            </a:r>
            <a:endParaRPr/>
          </a:p>
        </p:txBody>
      </p:sp>
      <p:pic>
        <p:nvPicPr>
          <p:cNvPr id="846" name="Google Shape;846;p16"/>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17"/>
          <p:cNvSpPr/>
          <p:nvPr/>
        </p:nvSpPr>
        <p:spPr>
          <a:xfrm>
            <a:off x="2034183" y="2472133"/>
            <a:ext cx="8919733" cy="5304723"/>
          </a:xfrm>
          <a:custGeom>
            <a:rect b="b" l="l" r="r" t="t"/>
            <a:pathLst>
              <a:path extrusionOk="0" h="21465" w="21446">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52" name="Google Shape;852;p17"/>
          <p:cNvSpPr/>
          <p:nvPr/>
        </p:nvSpPr>
        <p:spPr>
          <a:xfrm>
            <a:off x="5769329" y="7373499"/>
            <a:ext cx="3138750" cy="5114625"/>
          </a:xfrm>
          <a:custGeom>
            <a:rect b="b" l="l" r="r" t="t"/>
            <a:pathLst>
              <a:path extrusionOk="0" h="21346" w="21156">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53" name="Google Shape;853;p17"/>
          <p:cNvSpPr/>
          <p:nvPr/>
        </p:nvSpPr>
        <p:spPr>
          <a:xfrm>
            <a:off x="10021154" y="5518310"/>
            <a:ext cx="4601318" cy="5428421"/>
          </a:xfrm>
          <a:custGeom>
            <a:rect b="b" l="l" r="r" t="t"/>
            <a:pathLst>
              <a:path extrusionOk="0" h="21436" w="21494">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54" name="Google Shape;854;p17"/>
          <p:cNvSpPr/>
          <p:nvPr/>
        </p:nvSpPr>
        <p:spPr>
          <a:xfrm>
            <a:off x="12732379" y="2586652"/>
            <a:ext cx="8192691" cy="6468379"/>
          </a:xfrm>
          <a:custGeom>
            <a:rect b="b" l="l" r="r" t="t"/>
            <a:pathLst>
              <a:path extrusionOk="0" h="21535" w="21591">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55" name="Google Shape;855;p17"/>
          <p:cNvSpPr/>
          <p:nvPr/>
        </p:nvSpPr>
        <p:spPr>
          <a:xfrm>
            <a:off x="18495150" y="8498137"/>
            <a:ext cx="3884438" cy="3344476"/>
          </a:xfrm>
          <a:custGeom>
            <a:rect b="b" l="l" r="r" t="t"/>
            <a:pathLst>
              <a:path extrusionOk="0" h="3344476" w="3884438">
                <a:moveTo>
                  <a:pt x="1655416" y="2885433"/>
                </a:moveTo>
                <a:cubicBezTo>
                  <a:pt x="1663714" y="2884282"/>
                  <a:pt x="1673256" y="2888456"/>
                  <a:pt x="1682798" y="2893781"/>
                </a:cubicBezTo>
                <a:cubicBezTo>
                  <a:pt x="1717234" y="2892054"/>
                  <a:pt x="1760244" y="2906735"/>
                  <a:pt x="1797032" y="2905296"/>
                </a:cubicBezTo>
                <a:cubicBezTo>
                  <a:pt x="1812106" y="2899970"/>
                  <a:pt x="1826074" y="2890471"/>
                  <a:pt x="1841978" y="2892342"/>
                </a:cubicBezTo>
                <a:cubicBezTo>
                  <a:pt x="1842532" y="2892342"/>
                  <a:pt x="1840180" y="2895508"/>
                  <a:pt x="1840458" y="2896084"/>
                </a:cubicBezTo>
                <a:cubicBezTo>
                  <a:pt x="1847510" y="2894213"/>
                  <a:pt x="1854426" y="2891334"/>
                  <a:pt x="1861756" y="2890039"/>
                </a:cubicBezTo>
                <a:cubicBezTo>
                  <a:pt x="1854426" y="2889175"/>
                  <a:pt x="1842670" y="2904000"/>
                  <a:pt x="1828288" y="2926598"/>
                </a:cubicBezTo>
                <a:cubicBezTo>
                  <a:pt x="1827872" y="2927174"/>
                  <a:pt x="1827734" y="2927462"/>
                  <a:pt x="1827458" y="2928038"/>
                </a:cubicBezTo>
                <a:cubicBezTo>
                  <a:pt x="1825244" y="2932068"/>
                  <a:pt x="1823308" y="2937969"/>
                  <a:pt x="1822894" y="2938832"/>
                </a:cubicBezTo>
                <a:cubicBezTo>
                  <a:pt x="1818192" y="2947324"/>
                  <a:pt x="1811000" y="2954377"/>
                  <a:pt x="1805330" y="2962438"/>
                </a:cubicBezTo>
                <a:cubicBezTo>
                  <a:pt x="1787628" y="2990936"/>
                  <a:pt x="1767436" y="3016988"/>
                  <a:pt x="1744478" y="3043040"/>
                </a:cubicBezTo>
                <a:cubicBezTo>
                  <a:pt x="1741436" y="3047502"/>
                  <a:pt x="1738670" y="3048942"/>
                  <a:pt x="1735352" y="3052972"/>
                </a:cubicBezTo>
                <a:cubicBezTo>
                  <a:pt x="1707554" y="3081758"/>
                  <a:pt x="1678650" y="3101621"/>
                  <a:pt x="1646980" y="3092553"/>
                </a:cubicBezTo>
                <a:cubicBezTo>
                  <a:pt x="1646702" y="3092697"/>
                  <a:pt x="1646564" y="3093273"/>
                  <a:pt x="1646288" y="3093417"/>
                </a:cubicBezTo>
                <a:cubicBezTo>
                  <a:pt x="1609362" y="3108962"/>
                  <a:pt x="1596362" y="3076720"/>
                  <a:pt x="1592906" y="3046207"/>
                </a:cubicBezTo>
                <a:cubicBezTo>
                  <a:pt x="1590830" y="3027639"/>
                  <a:pt x="1596224" y="3018284"/>
                  <a:pt x="1605076" y="3002739"/>
                </a:cubicBezTo>
                <a:cubicBezTo>
                  <a:pt x="1617936" y="2980141"/>
                  <a:pt x="1607288" y="2966756"/>
                  <a:pt x="1611160" y="2944158"/>
                </a:cubicBezTo>
                <a:cubicBezTo>
                  <a:pt x="1613512" y="2930628"/>
                  <a:pt x="1619874" y="2916667"/>
                  <a:pt x="1627202" y="2905296"/>
                </a:cubicBezTo>
                <a:cubicBezTo>
                  <a:pt x="1635224" y="2892918"/>
                  <a:pt x="1644904" y="2886872"/>
                  <a:pt x="1655416" y="2885433"/>
                </a:cubicBezTo>
                <a:close/>
                <a:moveTo>
                  <a:pt x="3398812" y="2885189"/>
                </a:moveTo>
                <a:cubicBezTo>
                  <a:pt x="3394172" y="2904471"/>
                  <a:pt x="3389314" y="2923448"/>
                  <a:pt x="3384672" y="2942730"/>
                </a:cubicBezTo>
                <a:cubicBezTo>
                  <a:pt x="3399578" y="2936244"/>
                  <a:pt x="3414208" y="2929977"/>
                  <a:pt x="3429114" y="2923535"/>
                </a:cubicBezTo>
                <a:cubicBezTo>
                  <a:pt x="3447130" y="2915657"/>
                  <a:pt x="3448004" y="2911174"/>
                  <a:pt x="3463398" y="2923535"/>
                </a:cubicBezTo>
                <a:cubicBezTo>
                  <a:pt x="3445984" y="2938464"/>
                  <a:pt x="3434572" y="2945472"/>
                  <a:pt x="3428076" y="2967974"/>
                </a:cubicBezTo>
                <a:cubicBezTo>
                  <a:pt x="3425892" y="2975504"/>
                  <a:pt x="3423818" y="2977028"/>
                  <a:pt x="3417976" y="2981075"/>
                </a:cubicBezTo>
                <a:cubicBezTo>
                  <a:pt x="3398266" y="2994829"/>
                  <a:pt x="3378122" y="3008714"/>
                  <a:pt x="3358412" y="3022512"/>
                </a:cubicBezTo>
                <a:cubicBezTo>
                  <a:pt x="3318504" y="3050324"/>
                  <a:pt x="3279140" y="3078398"/>
                  <a:pt x="3239286" y="3106298"/>
                </a:cubicBezTo>
                <a:cubicBezTo>
                  <a:pt x="3239558" y="3106080"/>
                  <a:pt x="3249276" y="3118137"/>
                  <a:pt x="3250368" y="3119399"/>
                </a:cubicBezTo>
                <a:cubicBezTo>
                  <a:pt x="3254736" y="3124622"/>
                  <a:pt x="3240160" y="3130237"/>
                  <a:pt x="3237266" y="3131542"/>
                </a:cubicBezTo>
                <a:cubicBezTo>
                  <a:pt x="3228202" y="3135547"/>
                  <a:pt x="3218758" y="3135808"/>
                  <a:pt x="3208986" y="3136591"/>
                </a:cubicBezTo>
                <a:cubicBezTo>
                  <a:pt x="3194518" y="3137810"/>
                  <a:pt x="3181250" y="3142076"/>
                  <a:pt x="3167602" y="3146689"/>
                </a:cubicBezTo>
                <a:cubicBezTo>
                  <a:pt x="3145764" y="3154089"/>
                  <a:pt x="3118030" y="3157745"/>
                  <a:pt x="3099958" y="3172935"/>
                </a:cubicBezTo>
                <a:cubicBezTo>
                  <a:pt x="3078994" y="3190519"/>
                  <a:pt x="3062562" y="3212804"/>
                  <a:pt x="3041378" y="3230476"/>
                </a:cubicBezTo>
                <a:cubicBezTo>
                  <a:pt x="2993662" y="3270345"/>
                  <a:pt x="2940814" y="3300203"/>
                  <a:pt x="2886928" y="3330410"/>
                </a:cubicBezTo>
                <a:cubicBezTo>
                  <a:pt x="2862578" y="3344033"/>
                  <a:pt x="2833370" y="3348516"/>
                  <a:pt x="2806128" y="3340508"/>
                </a:cubicBezTo>
                <a:cubicBezTo>
                  <a:pt x="2794554" y="3337113"/>
                  <a:pt x="2783634" y="3330366"/>
                  <a:pt x="2773862" y="3323359"/>
                </a:cubicBezTo>
                <a:cubicBezTo>
                  <a:pt x="2772170" y="3320051"/>
                  <a:pt x="2773862" y="3312042"/>
                  <a:pt x="2773862" y="3308212"/>
                </a:cubicBezTo>
                <a:cubicBezTo>
                  <a:pt x="2749294" y="3312521"/>
                  <a:pt x="2730240" y="3311824"/>
                  <a:pt x="2705182" y="3310214"/>
                </a:cubicBezTo>
                <a:cubicBezTo>
                  <a:pt x="2706054" y="3310301"/>
                  <a:pt x="2717574" y="3291019"/>
                  <a:pt x="2722324" y="3289017"/>
                </a:cubicBezTo>
                <a:cubicBezTo>
                  <a:pt x="2738648" y="3282227"/>
                  <a:pt x="2745854" y="3274132"/>
                  <a:pt x="2757702" y="3261770"/>
                </a:cubicBezTo>
                <a:cubicBezTo>
                  <a:pt x="2771022" y="3247799"/>
                  <a:pt x="2790840" y="3240356"/>
                  <a:pt x="2807164" y="3230476"/>
                </a:cubicBezTo>
                <a:cubicBezTo>
                  <a:pt x="2827366" y="3218201"/>
                  <a:pt x="2847402" y="3206276"/>
                  <a:pt x="2867710" y="3194132"/>
                </a:cubicBezTo>
                <a:cubicBezTo>
                  <a:pt x="2884144" y="3184382"/>
                  <a:pt x="2900414" y="3174546"/>
                  <a:pt x="2916192" y="3163838"/>
                </a:cubicBezTo>
                <a:cubicBezTo>
                  <a:pt x="2932952" y="3152478"/>
                  <a:pt x="2953044" y="3149344"/>
                  <a:pt x="2971714" y="3142641"/>
                </a:cubicBezTo>
                <a:cubicBezTo>
                  <a:pt x="3015664" y="3126929"/>
                  <a:pt x="3058138" y="3105645"/>
                  <a:pt x="3100942" y="3087103"/>
                </a:cubicBezTo>
                <a:cubicBezTo>
                  <a:pt x="3116392" y="3080400"/>
                  <a:pt x="3131788" y="3073306"/>
                  <a:pt x="3146420" y="3064905"/>
                </a:cubicBezTo>
                <a:cubicBezTo>
                  <a:pt x="3158158" y="3058072"/>
                  <a:pt x="3172844" y="3055286"/>
                  <a:pt x="3183762" y="3047713"/>
                </a:cubicBezTo>
                <a:cubicBezTo>
                  <a:pt x="3190040" y="3043360"/>
                  <a:pt x="3197138" y="3036788"/>
                  <a:pt x="3202926" y="3032566"/>
                </a:cubicBezTo>
                <a:cubicBezTo>
                  <a:pt x="3216138" y="3023077"/>
                  <a:pt x="3223398" y="3006102"/>
                  <a:pt x="3235246" y="2995221"/>
                </a:cubicBezTo>
                <a:cubicBezTo>
                  <a:pt x="3247202" y="2984166"/>
                  <a:pt x="3263308" y="2978072"/>
                  <a:pt x="3278648" y="2973023"/>
                </a:cubicBezTo>
                <a:cubicBezTo>
                  <a:pt x="3293880" y="2968018"/>
                  <a:pt x="3303708" y="2957093"/>
                  <a:pt x="3315992" y="2946777"/>
                </a:cubicBezTo>
                <a:cubicBezTo>
                  <a:pt x="3327348" y="2937202"/>
                  <a:pt x="3329094" y="2921272"/>
                  <a:pt x="3342252" y="2912436"/>
                </a:cubicBezTo>
                <a:cubicBezTo>
                  <a:pt x="3359396" y="2900945"/>
                  <a:pt x="3380196" y="2894112"/>
                  <a:pt x="3398812" y="2885189"/>
                </a:cubicBezTo>
                <a:close/>
                <a:moveTo>
                  <a:pt x="3668350" y="2409631"/>
                </a:moveTo>
                <a:cubicBezTo>
                  <a:pt x="3679486" y="2408369"/>
                  <a:pt x="3676594" y="2412939"/>
                  <a:pt x="3676430" y="2421775"/>
                </a:cubicBezTo>
                <a:cubicBezTo>
                  <a:pt x="3676210" y="2433614"/>
                  <a:pt x="3677686" y="2443276"/>
                  <a:pt x="3688550" y="2450023"/>
                </a:cubicBezTo>
                <a:cubicBezTo>
                  <a:pt x="3707712" y="2461862"/>
                  <a:pt x="3728240" y="2465082"/>
                  <a:pt x="3727968" y="2492460"/>
                </a:cubicBezTo>
                <a:cubicBezTo>
                  <a:pt x="3727640" y="2517835"/>
                  <a:pt x="3714700" y="2538771"/>
                  <a:pt x="3704710" y="2561099"/>
                </a:cubicBezTo>
                <a:cubicBezTo>
                  <a:pt x="3700232" y="2571110"/>
                  <a:pt x="3697394" y="2582383"/>
                  <a:pt x="3703726" y="2592394"/>
                </a:cubicBezTo>
                <a:cubicBezTo>
                  <a:pt x="3709514" y="2601578"/>
                  <a:pt x="3720214" y="2604189"/>
                  <a:pt x="3727968" y="2595441"/>
                </a:cubicBezTo>
                <a:cubicBezTo>
                  <a:pt x="3734300" y="2588259"/>
                  <a:pt x="3741998" y="2576072"/>
                  <a:pt x="3741070" y="2566148"/>
                </a:cubicBezTo>
                <a:cubicBezTo>
                  <a:pt x="3755264" y="2561926"/>
                  <a:pt x="3751388" y="2587519"/>
                  <a:pt x="3750132" y="2595441"/>
                </a:cubicBezTo>
                <a:cubicBezTo>
                  <a:pt x="3747894" y="2610414"/>
                  <a:pt x="3740634" y="2622427"/>
                  <a:pt x="3737030" y="2636833"/>
                </a:cubicBezTo>
                <a:cubicBezTo>
                  <a:pt x="3733208" y="2652241"/>
                  <a:pt x="3747184" y="2662949"/>
                  <a:pt x="3759250" y="2669129"/>
                </a:cubicBezTo>
                <a:cubicBezTo>
                  <a:pt x="3783982" y="2681795"/>
                  <a:pt x="3802762" y="2678748"/>
                  <a:pt x="3825856" y="2665081"/>
                </a:cubicBezTo>
                <a:cubicBezTo>
                  <a:pt x="3844746" y="2653982"/>
                  <a:pt x="3865328" y="2641273"/>
                  <a:pt x="3884438" y="2659031"/>
                </a:cubicBezTo>
                <a:cubicBezTo>
                  <a:pt x="3869806" y="2668650"/>
                  <a:pt x="3860798" y="2684929"/>
                  <a:pt x="3850096" y="2698422"/>
                </a:cubicBezTo>
                <a:cubicBezTo>
                  <a:pt x="3838578" y="2712959"/>
                  <a:pt x="3824710" y="2725886"/>
                  <a:pt x="3809750" y="2736768"/>
                </a:cubicBezTo>
                <a:cubicBezTo>
                  <a:pt x="3780706" y="2757834"/>
                  <a:pt x="3745930" y="2764580"/>
                  <a:pt x="3713828" y="2779161"/>
                </a:cubicBezTo>
                <a:cubicBezTo>
                  <a:pt x="3708040" y="2781773"/>
                  <a:pt x="3700452" y="2784341"/>
                  <a:pt x="3698650" y="2791305"/>
                </a:cubicBezTo>
                <a:cubicBezTo>
                  <a:pt x="3696902" y="2798225"/>
                  <a:pt x="3700834" y="2805364"/>
                  <a:pt x="3695646" y="2811501"/>
                </a:cubicBezTo>
                <a:cubicBezTo>
                  <a:pt x="3686366" y="2822295"/>
                  <a:pt x="3669988" y="2828650"/>
                  <a:pt x="3659286" y="2838747"/>
                </a:cubicBezTo>
                <a:cubicBezTo>
                  <a:pt x="3647112" y="2850195"/>
                  <a:pt x="3635482" y="2863209"/>
                  <a:pt x="3621944" y="2873045"/>
                </a:cubicBezTo>
                <a:cubicBezTo>
                  <a:pt x="3606438" y="2884319"/>
                  <a:pt x="3588750" y="2892197"/>
                  <a:pt x="3572480" y="2902338"/>
                </a:cubicBezTo>
                <a:cubicBezTo>
                  <a:pt x="3548076" y="2917572"/>
                  <a:pt x="3523126" y="2934068"/>
                  <a:pt x="3496756" y="2945776"/>
                </a:cubicBezTo>
                <a:cubicBezTo>
                  <a:pt x="3486328" y="2950390"/>
                  <a:pt x="3463236" y="2945776"/>
                  <a:pt x="3459358" y="2932632"/>
                </a:cubicBezTo>
                <a:cubicBezTo>
                  <a:pt x="3455810" y="2920314"/>
                  <a:pt x="3503036" y="2897376"/>
                  <a:pt x="3510896" y="2891239"/>
                </a:cubicBezTo>
                <a:cubicBezTo>
                  <a:pt x="3526238" y="2879226"/>
                  <a:pt x="3552716" y="2865385"/>
                  <a:pt x="3553262" y="2842795"/>
                </a:cubicBezTo>
                <a:cubicBezTo>
                  <a:pt x="3553972" y="2816071"/>
                  <a:pt x="3502708" y="2804450"/>
                  <a:pt x="3507840" y="2779161"/>
                </a:cubicBezTo>
                <a:cubicBezTo>
                  <a:pt x="3511934" y="2759488"/>
                  <a:pt x="3550314" y="2758400"/>
                  <a:pt x="3564400" y="2750913"/>
                </a:cubicBezTo>
                <a:cubicBezTo>
                  <a:pt x="3588312" y="2738117"/>
                  <a:pt x="3601306" y="2719314"/>
                  <a:pt x="3619924" y="2700424"/>
                </a:cubicBezTo>
                <a:cubicBezTo>
                  <a:pt x="3666548" y="2652938"/>
                  <a:pt x="3669058" y="2594353"/>
                  <a:pt x="3660324" y="2531807"/>
                </a:cubicBezTo>
                <a:cubicBezTo>
                  <a:pt x="3657212" y="2509696"/>
                  <a:pt x="3645200" y="2475964"/>
                  <a:pt x="3661306" y="2458118"/>
                </a:cubicBezTo>
                <a:cubicBezTo>
                  <a:pt x="3669660" y="2448847"/>
                  <a:pt x="3661744" y="2426780"/>
                  <a:pt x="3660324" y="2415725"/>
                </a:cubicBezTo>
                <a:cubicBezTo>
                  <a:pt x="3659504" y="2409370"/>
                  <a:pt x="3659232" y="2410763"/>
                  <a:pt x="3668350" y="2409631"/>
                </a:cubicBezTo>
                <a:close/>
                <a:moveTo>
                  <a:pt x="179052" y="1480355"/>
                </a:moveTo>
                <a:lnTo>
                  <a:pt x="187942" y="1480355"/>
                </a:lnTo>
                <a:cubicBezTo>
                  <a:pt x="183792" y="1480355"/>
                  <a:pt x="182548" y="1484817"/>
                  <a:pt x="179506" y="1486544"/>
                </a:cubicBezTo>
                <a:close/>
                <a:moveTo>
                  <a:pt x="178434" y="1471953"/>
                </a:moveTo>
                <a:lnTo>
                  <a:pt x="179052" y="1480355"/>
                </a:lnTo>
                <a:lnTo>
                  <a:pt x="177984" y="1480355"/>
                </a:lnTo>
                <a:cubicBezTo>
                  <a:pt x="178330" y="1471647"/>
                  <a:pt x="178330" y="1469884"/>
                  <a:pt x="178434" y="1471953"/>
                </a:cubicBezTo>
                <a:close/>
                <a:moveTo>
                  <a:pt x="2162552" y="622224"/>
                </a:moveTo>
                <a:cubicBezTo>
                  <a:pt x="2166286" y="622800"/>
                  <a:pt x="2170574" y="624815"/>
                  <a:pt x="2175552" y="630572"/>
                </a:cubicBezTo>
                <a:cubicBezTo>
                  <a:pt x="2179010" y="634602"/>
                  <a:pt x="2180254" y="645110"/>
                  <a:pt x="2182328" y="653458"/>
                </a:cubicBezTo>
                <a:cubicBezTo>
                  <a:pt x="2193116" y="647556"/>
                  <a:pt x="2200446" y="664541"/>
                  <a:pt x="2211232" y="729598"/>
                </a:cubicBezTo>
                <a:cubicBezTo>
                  <a:pt x="2219530" y="780839"/>
                  <a:pt x="2225062" y="832943"/>
                  <a:pt x="2233360" y="884183"/>
                </a:cubicBezTo>
                <a:cubicBezTo>
                  <a:pt x="2234466" y="890804"/>
                  <a:pt x="2235850" y="892099"/>
                  <a:pt x="2237232" y="896273"/>
                </a:cubicBezTo>
                <a:cubicBezTo>
                  <a:pt x="2249264" y="892819"/>
                  <a:pt x="2263648" y="883463"/>
                  <a:pt x="2272222" y="884183"/>
                </a:cubicBezTo>
                <a:cubicBezTo>
                  <a:pt x="2269456" y="883895"/>
                  <a:pt x="2274988" y="894978"/>
                  <a:pt x="2278306" y="903182"/>
                </a:cubicBezTo>
                <a:cubicBezTo>
                  <a:pt x="2282870" y="901455"/>
                  <a:pt x="2285776" y="898144"/>
                  <a:pt x="2291306" y="898576"/>
                </a:cubicBezTo>
                <a:cubicBezTo>
                  <a:pt x="2368616" y="904622"/>
                  <a:pt x="2318274" y="1218108"/>
                  <a:pt x="2356722" y="1267909"/>
                </a:cubicBezTo>
                <a:cubicBezTo>
                  <a:pt x="2357966" y="1269493"/>
                  <a:pt x="2364052" y="1271076"/>
                  <a:pt x="2365850" y="1272515"/>
                </a:cubicBezTo>
                <a:cubicBezTo>
                  <a:pt x="2378710" y="1275394"/>
                  <a:pt x="2391158" y="1276402"/>
                  <a:pt x="2401668" y="1287772"/>
                </a:cubicBezTo>
                <a:cubicBezTo>
                  <a:pt x="2404850" y="1291083"/>
                  <a:pt x="2408446" y="1294105"/>
                  <a:pt x="2411626" y="1297704"/>
                </a:cubicBezTo>
                <a:cubicBezTo>
                  <a:pt x="2452286" y="1316271"/>
                  <a:pt x="2495572" y="1337141"/>
                  <a:pt x="2484646" y="1369238"/>
                </a:cubicBezTo>
                <a:cubicBezTo>
                  <a:pt x="2478838" y="1386367"/>
                  <a:pt x="2501520" y="1444516"/>
                  <a:pt x="2515072" y="1481219"/>
                </a:cubicBezTo>
                <a:cubicBezTo>
                  <a:pt x="2527380" y="1480931"/>
                  <a:pt x="2535956" y="1485825"/>
                  <a:pt x="2542594" y="1492590"/>
                </a:cubicBezTo>
                <a:cubicBezTo>
                  <a:pt x="2587540" y="1500938"/>
                  <a:pt x="2568732" y="1567867"/>
                  <a:pt x="2576062" y="1596941"/>
                </a:cubicBezTo>
                <a:cubicBezTo>
                  <a:pt x="2586572" y="1638970"/>
                  <a:pt x="2629998" y="1653363"/>
                  <a:pt x="2647700" y="1689059"/>
                </a:cubicBezTo>
                <a:cubicBezTo>
                  <a:pt x="2673284" y="1741018"/>
                  <a:pt x="2678126" y="1818743"/>
                  <a:pt x="2643136" y="1868112"/>
                </a:cubicBezTo>
                <a:cubicBezTo>
                  <a:pt x="2631242" y="1884808"/>
                  <a:pt x="2647700" y="1949434"/>
                  <a:pt x="2645348" y="1972320"/>
                </a:cubicBezTo>
                <a:cubicBezTo>
                  <a:pt x="2638434" y="2038385"/>
                  <a:pt x="2548264" y="2077823"/>
                  <a:pt x="2538722" y="2143744"/>
                </a:cubicBezTo>
                <a:cubicBezTo>
                  <a:pt x="2531254" y="2194840"/>
                  <a:pt x="2462520" y="2264936"/>
                  <a:pt x="2419924" y="2290700"/>
                </a:cubicBezTo>
                <a:cubicBezTo>
                  <a:pt x="2291306" y="2368712"/>
                  <a:pt x="2208466" y="2521282"/>
                  <a:pt x="2114562" y="2634125"/>
                </a:cubicBezTo>
                <a:cubicBezTo>
                  <a:pt x="2071830" y="2685510"/>
                  <a:pt x="2002266" y="2669677"/>
                  <a:pt x="1943212" y="2695009"/>
                </a:cubicBezTo>
                <a:cubicBezTo>
                  <a:pt x="1921224" y="2704509"/>
                  <a:pt x="1836170" y="2768271"/>
                  <a:pt x="1818330" y="2766688"/>
                </a:cubicBezTo>
                <a:cubicBezTo>
                  <a:pt x="1814180" y="2766256"/>
                  <a:pt x="1812382" y="2762946"/>
                  <a:pt x="1809202" y="2761362"/>
                </a:cubicBezTo>
                <a:cubicBezTo>
                  <a:pt x="1801320" y="2769423"/>
                  <a:pt x="1793712" y="2773021"/>
                  <a:pt x="1788596" y="2752151"/>
                </a:cubicBezTo>
                <a:cubicBezTo>
                  <a:pt x="1785138" y="2737758"/>
                  <a:pt x="1747798" y="2725955"/>
                  <a:pt x="1753606" y="2714872"/>
                </a:cubicBezTo>
                <a:cubicBezTo>
                  <a:pt x="1755820" y="2710554"/>
                  <a:pt x="1759000" y="2703789"/>
                  <a:pt x="1761214" y="2698176"/>
                </a:cubicBezTo>
                <a:cubicBezTo>
                  <a:pt x="1732308" y="2709834"/>
                  <a:pt x="1668416" y="2747401"/>
                  <a:pt x="1656106" y="2745386"/>
                </a:cubicBezTo>
                <a:cubicBezTo>
                  <a:pt x="1654032" y="2744954"/>
                  <a:pt x="1650022" y="2743515"/>
                  <a:pt x="1647810" y="2743083"/>
                </a:cubicBezTo>
                <a:cubicBezTo>
                  <a:pt x="1644214" y="2743946"/>
                  <a:pt x="1638820" y="2747257"/>
                  <a:pt x="1636330" y="2746825"/>
                </a:cubicBezTo>
                <a:cubicBezTo>
                  <a:pt x="1625266" y="2744954"/>
                  <a:pt x="1617522" y="2738045"/>
                  <a:pt x="1609638" y="2730848"/>
                </a:cubicBezTo>
                <a:cubicBezTo>
                  <a:pt x="1609362" y="2730705"/>
                  <a:pt x="1609224" y="2730273"/>
                  <a:pt x="1608948" y="2730129"/>
                </a:cubicBezTo>
                <a:cubicBezTo>
                  <a:pt x="1592906" y="2724660"/>
                  <a:pt x="1580874" y="2720486"/>
                  <a:pt x="1564692" y="2713289"/>
                </a:cubicBezTo>
                <a:cubicBezTo>
                  <a:pt x="1546576" y="2713576"/>
                  <a:pt x="1527490" y="2715160"/>
                  <a:pt x="1513660" y="2702638"/>
                </a:cubicBezTo>
                <a:cubicBezTo>
                  <a:pt x="1498586" y="2688964"/>
                  <a:pt x="1472448" y="2682775"/>
                  <a:pt x="1469544" y="2660033"/>
                </a:cubicBezTo>
                <a:cubicBezTo>
                  <a:pt x="1463182" y="2611096"/>
                  <a:pt x="1505362" y="2581878"/>
                  <a:pt x="1492362" y="2532076"/>
                </a:cubicBezTo>
                <a:cubicBezTo>
                  <a:pt x="1489596" y="2521282"/>
                  <a:pt x="1484894" y="2513941"/>
                  <a:pt x="1477980" y="2510055"/>
                </a:cubicBezTo>
                <a:cubicBezTo>
                  <a:pt x="1477704" y="2509911"/>
                  <a:pt x="1477288" y="2510055"/>
                  <a:pt x="1477150" y="2510055"/>
                </a:cubicBezTo>
                <a:cubicBezTo>
                  <a:pt x="1476044" y="2509767"/>
                  <a:pt x="1476044" y="2509479"/>
                  <a:pt x="1474938" y="2509191"/>
                </a:cubicBezTo>
                <a:cubicBezTo>
                  <a:pt x="1468298" y="2506312"/>
                  <a:pt x="1460692" y="2504873"/>
                  <a:pt x="1451288" y="2505449"/>
                </a:cubicBezTo>
                <a:cubicBezTo>
                  <a:pt x="1434692" y="2506312"/>
                  <a:pt x="1414086" y="2509479"/>
                  <a:pt x="1436076" y="2489472"/>
                </a:cubicBezTo>
                <a:cubicBezTo>
                  <a:pt x="1462076" y="2465723"/>
                  <a:pt x="1467608" y="2453777"/>
                  <a:pt x="1467192" y="2418657"/>
                </a:cubicBezTo>
                <a:cubicBezTo>
                  <a:pt x="1467192" y="2417362"/>
                  <a:pt x="1466640" y="2417506"/>
                  <a:pt x="1466502" y="2416354"/>
                </a:cubicBezTo>
                <a:cubicBezTo>
                  <a:pt x="1449076" y="2435785"/>
                  <a:pt x="1395140" y="2481268"/>
                  <a:pt x="1369002" y="2479541"/>
                </a:cubicBezTo>
                <a:cubicBezTo>
                  <a:pt x="1371076" y="2476518"/>
                  <a:pt x="1374394" y="2474072"/>
                  <a:pt x="1376608" y="2471193"/>
                </a:cubicBezTo>
                <a:cubicBezTo>
                  <a:pt x="1367342" y="2473496"/>
                  <a:pt x="1359458" y="2479541"/>
                  <a:pt x="1349224" y="2478821"/>
                </a:cubicBezTo>
                <a:cubicBezTo>
                  <a:pt x="1361534" y="2460686"/>
                  <a:pt x="1366374" y="2454352"/>
                  <a:pt x="1388778" y="2452913"/>
                </a:cubicBezTo>
                <a:cubicBezTo>
                  <a:pt x="1398044" y="2452338"/>
                  <a:pt x="1403160" y="2447732"/>
                  <a:pt x="1405512" y="2439240"/>
                </a:cubicBezTo>
                <a:cubicBezTo>
                  <a:pt x="1412566" y="2415203"/>
                  <a:pt x="1424736" y="2401097"/>
                  <a:pt x="1439118" y="2380515"/>
                </a:cubicBezTo>
                <a:cubicBezTo>
                  <a:pt x="1454192" y="2358925"/>
                  <a:pt x="1474522" y="2359212"/>
                  <a:pt x="1476458" y="2331002"/>
                </a:cubicBezTo>
                <a:cubicBezTo>
                  <a:pt x="1476874" y="2324812"/>
                  <a:pt x="1480330" y="2321214"/>
                  <a:pt x="1483236" y="2317328"/>
                </a:cubicBezTo>
                <a:cubicBezTo>
                  <a:pt x="1434140" y="2372742"/>
                  <a:pt x="1353650" y="2408726"/>
                  <a:pt x="1300544" y="2456656"/>
                </a:cubicBezTo>
                <a:cubicBezTo>
                  <a:pt x="1300130" y="2452338"/>
                  <a:pt x="1300960" y="2442550"/>
                  <a:pt x="1301236" y="2436217"/>
                </a:cubicBezTo>
                <a:cubicBezTo>
                  <a:pt x="1294320" y="2442406"/>
                  <a:pt x="1287544" y="2448883"/>
                  <a:pt x="1280630" y="2455216"/>
                </a:cubicBezTo>
                <a:cubicBezTo>
                  <a:pt x="1279662" y="2439096"/>
                  <a:pt x="1277586" y="2422543"/>
                  <a:pt x="1276896" y="2406423"/>
                </a:cubicBezTo>
                <a:cubicBezTo>
                  <a:pt x="1276204" y="2391742"/>
                  <a:pt x="1290310" y="2378212"/>
                  <a:pt x="1278416" y="2365258"/>
                </a:cubicBezTo>
                <a:cubicBezTo>
                  <a:pt x="1266108" y="2351872"/>
                  <a:pt x="1280768" y="2336471"/>
                  <a:pt x="1269290" y="2322654"/>
                </a:cubicBezTo>
                <a:cubicBezTo>
                  <a:pt x="1263342" y="2315601"/>
                  <a:pt x="1254768" y="2314737"/>
                  <a:pt x="1249512" y="2308260"/>
                </a:cubicBezTo>
                <a:cubicBezTo>
                  <a:pt x="1234852" y="2290268"/>
                  <a:pt x="1281460" y="2268534"/>
                  <a:pt x="1245640" y="2252558"/>
                </a:cubicBezTo>
                <a:cubicBezTo>
                  <a:pt x="1225310" y="2243490"/>
                  <a:pt x="1193502" y="2232263"/>
                  <a:pt x="1171790" y="2232839"/>
                </a:cubicBezTo>
                <a:cubicBezTo>
                  <a:pt x="1152428" y="2233271"/>
                  <a:pt x="1138322" y="2222188"/>
                  <a:pt x="1123800" y="2211537"/>
                </a:cubicBezTo>
                <a:cubicBezTo>
                  <a:pt x="1087012" y="2205060"/>
                  <a:pt x="1049534" y="2201030"/>
                  <a:pt x="1009566" y="2203189"/>
                </a:cubicBezTo>
                <a:cubicBezTo>
                  <a:pt x="970428" y="2205204"/>
                  <a:pt x="931428" y="2214991"/>
                  <a:pt x="892290" y="2226794"/>
                </a:cubicBezTo>
                <a:cubicBezTo>
                  <a:pt x="877908" y="2232839"/>
                  <a:pt x="864078" y="2239748"/>
                  <a:pt x="847344" y="2245073"/>
                </a:cubicBezTo>
                <a:cubicBezTo>
                  <a:pt x="841950" y="2246656"/>
                  <a:pt x="835588" y="2244786"/>
                  <a:pt x="829918" y="2245793"/>
                </a:cubicBezTo>
                <a:cubicBezTo>
                  <a:pt x="774184" y="2265224"/>
                  <a:pt x="718588" y="2286382"/>
                  <a:pt x="663822" y="2296026"/>
                </a:cubicBezTo>
                <a:cubicBezTo>
                  <a:pt x="606982" y="2306101"/>
                  <a:pt x="601312" y="2373606"/>
                  <a:pt x="538940" y="2376053"/>
                </a:cubicBezTo>
                <a:cubicBezTo>
                  <a:pt x="485834" y="2378068"/>
                  <a:pt x="432312" y="2369144"/>
                  <a:pt x="379068" y="2371447"/>
                </a:cubicBezTo>
                <a:cubicBezTo>
                  <a:pt x="340622" y="2373030"/>
                  <a:pt x="305080" y="2390590"/>
                  <a:pt x="269398" y="2409445"/>
                </a:cubicBezTo>
                <a:cubicBezTo>
                  <a:pt x="265112" y="2411748"/>
                  <a:pt x="260686" y="2413332"/>
                  <a:pt x="256398" y="2415634"/>
                </a:cubicBezTo>
                <a:cubicBezTo>
                  <a:pt x="254462" y="2416210"/>
                  <a:pt x="253494" y="2417794"/>
                  <a:pt x="251144" y="2417937"/>
                </a:cubicBezTo>
                <a:cubicBezTo>
                  <a:pt x="212696" y="2438520"/>
                  <a:pt x="173144" y="2459534"/>
                  <a:pt x="129304" y="2464284"/>
                </a:cubicBezTo>
                <a:cubicBezTo>
                  <a:pt x="126538" y="2464572"/>
                  <a:pt x="122388" y="2462557"/>
                  <a:pt x="119346" y="2461981"/>
                </a:cubicBezTo>
                <a:cubicBezTo>
                  <a:pt x="101920" y="2464860"/>
                  <a:pt x="84218" y="2466011"/>
                  <a:pt x="69144" y="2458958"/>
                </a:cubicBezTo>
                <a:cubicBezTo>
                  <a:pt x="47292" y="2449027"/>
                  <a:pt x="46048" y="2420096"/>
                  <a:pt x="27932" y="2406423"/>
                </a:cubicBezTo>
                <a:cubicBezTo>
                  <a:pt x="8984" y="2392173"/>
                  <a:pt x="-6504" y="2396491"/>
                  <a:pt x="2760" y="2365258"/>
                </a:cubicBezTo>
                <a:cubicBezTo>
                  <a:pt x="11058" y="2337766"/>
                  <a:pt x="21016" y="2361947"/>
                  <a:pt x="35538" y="2351584"/>
                </a:cubicBezTo>
                <a:cubicBezTo>
                  <a:pt x="75782" y="2323085"/>
                  <a:pt x="75506" y="2274868"/>
                  <a:pt x="96526" y="2232839"/>
                </a:cubicBezTo>
                <a:cubicBezTo>
                  <a:pt x="110356" y="2205204"/>
                  <a:pt x="108006" y="2198439"/>
                  <a:pt x="100260" y="2166630"/>
                </a:cubicBezTo>
                <a:cubicBezTo>
                  <a:pt x="93760" y="2139714"/>
                  <a:pt x="82974" y="2110784"/>
                  <a:pt x="88090" y="2082860"/>
                </a:cubicBezTo>
                <a:cubicBezTo>
                  <a:pt x="94176" y="2050188"/>
                  <a:pt x="108558" y="2037234"/>
                  <a:pt x="95696" y="2003553"/>
                </a:cubicBezTo>
                <a:cubicBezTo>
                  <a:pt x="91272" y="1991894"/>
                  <a:pt x="94452" y="1979804"/>
                  <a:pt x="90442" y="1967858"/>
                </a:cubicBezTo>
                <a:cubicBezTo>
                  <a:pt x="86430" y="1956199"/>
                  <a:pt x="77856" y="1944828"/>
                  <a:pt x="78272" y="1932018"/>
                </a:cubicBezTo>
                <a:cubicBezTo>
                  <a:pt x="79240" y="1897762"/>
                  <a:pt x="80900" y="1868112"/>
                  <a:pt x="69144" y="1835295"/>
                </a:cubicBezTo>
                <a:cubicBezTo>
                  <a:pt x="60430" y="1811546"/>
                  <a:pt x="43836" y="1789668"/>
                  <a:pt x="40102" y="1764480"/>
                </a:cubicBezTo>
                <a:cubicBezTo>
                  <a:pt x="37474" y="1746776"/>
                  <a:pt x="51166" y="1729648"/>
                  <a:pt x="52272" y="1755268"/>
                </a:cubicBezTo>
                <a:cubicBezTo>
                  <a:pt x="52686" y="1763472"/>
                  <a:pt x="68590" y="1796433"/>
                  <a:pt x="74400" y="1775131"/>
                </a:cubicBezTo>
                <a:cubicBezTo>
                  <a:pt x="74676" y="1774123"/>
                  <a:pt x="74122" y="1768798"/>
                  <a:pt x="73708" y="1765199"/>
                </a:cubicBezTo>
                <a:cubicBezTo>
                  <a:pt x="72602" y="1762752"/>
                  <a:pt x="70804" y="1749511"/>
                  <a:pt x="69836" y="1749223"/>
                </a:cubicBezTo>
                <a:cubicBezTo>
                  <a:pt x="70388" y="1749367"/>
                  <a:pt x="71494" y="1752821"/>
                  <a:pt x="72186" y="1753829"/>
                </a:cubicBezTo>
                <a:cubicBezTo>
                  <a:pt x="71910" y="1746200"/>
                  <a:pt x="73708" y="1740299"/>
                  <a:pt x="80484" y="1745480"/>
                </a:cubicBezTo>
                <a:cubicBezTo>
                  <a:pt x="90580" y="1753109"/>
                  <a:pt x="91272" y="1765919"/>
                  <a:pt x="93484" y="1778153"/>
                </a:cubicBezTo>
                <a:cubicBezTo>
                  <a:pt x="95420" y="1768222"/>
                  <a:pt x="95006" y="1754260"/>
                  <a:pt x="95006" y="1754548"/>
                </a:cubicBezTo>
                <a:cubicBezTo>
                  <a:pt x="96942" y="1745049"/>
                  <a:pt x="106208" y="1772828"/>
                  <a:pt x="116994" y="1791107"/>
                </a:cubicBezTo>
                <a:cubicBezTo>
                  <a:pt x="121282" y="1781752"/>
                  <a:pt x="122526" y="1768222"/>
                  <a:pt x="121558" y="1762896"/>
                </a:cubicBezTo>
                <a:cubicBezTo>
                  <a:pt x="117410" y="1737852"/>
                  <a:pt x="106898" y="1721012"/>
                  <a:pt x="98740" y="1698270"/>
                </a:cubicBezTo>
                <a:cubicBezTo>
                  <a:pt x="89888" y="1673370"/>
                  <a:pt x="85740" y="1641273"/>
                  <a:pt x="98740" y="1617524"/>
                </a:cubicBezTo>
                <a:cubicBezTo>
                  <a:pt x="107176" y="1602267"/>
                  <a:pt x="134282" y="1582692"/>
                  <a:pt x="136910" y="1566427"/>
                </a:cubicBezTo>
                <a:cubicBezTo>
                  <a:pt x="139260" y="1551314"/>
                  <a:pt x="136080" y="1533754"/>
                  <a:pt x="134558" y="1518498"/>
                </a:cubicBezTo>
                <a:cubicBezTo>
                  <a:pt x="132208" y="1494748"/>
                  <a:pt x="152814" y="1474598"/>
                  <a:pt x="164984" y="1456030"/>
                </a:cubicBezTo>
                <a:cubicBezTo>
                  <a:pt x="164984" y="1470712"/>
                  <a:pt x="165398" y="1485681"/>
                  <a:pt x="168026" y="1494173"/>
                </a:cubicBezTo>
                <a:cubicBezTo>
                  <a:pt x="170654" y="1489567"/>
                  <a:pt x="175356" y="1488703"/>
                  <a:pt x="179506" y="1486544"/>
                </a:cubicBezTo>
                <a:cubicBezTo>
                  <a:pt x="179782" y="1488847"/>
                  <a:pt x="180612" y="1491006"/>
                  <a:pt x="181026" y="1493309"/>
                </a:cubicBezTo>
                <a:cubicBezTo>
                  <a:pt x="184484" y="1489567"/>
                  <a:pt x="187942" y="1485968"/>
                  <a:pt x="193196" y="1476613"/>
                </a:cubicBezTo>
                <a:cubicBezTo>
                  <a:pt x="210208" y="1446819"/>
                  <a:pt x="242708" y="1445667"/>
                  <a:pt x="267878" y="1425660"/>
                </a:cubicBezTo>
                <a:cubicBezTo>
                  <a:pt x="277144" y="1418176"/>
                  <a:pt x="286270" y="1408820"/>
                  <a:pt x="295952" y="1402055"/>
                </a:cubicBezTo>
                <a:cubicBezTo>
                  <a:pt x="310472" y="1392988"/>
                  <a:pt x="339516" y="1365640"/>
                  <a:pt x="356940" y="1364633"/>
                </a:cubicBezTo>
                <a:cubicBezTo>
                  <a:pt x="380174" y="1363337"/>
                  <a:pt x="390408" y="1384496"/>
                  <a:pt x="415578" y="1370822"/>
                </a:cubicBezTo>
                <a:cubicBezTo>
                  <a:pt x="436738" y="1359163"/>
                  <a:pt x="450430" y="1348800"/>
                  <a:pt x="474908" y="1344914"/>
                </a:cubicBezTo>
                <a:cubicBezTo>
                  <a:pt x="497866" y="1341172"/>
                  <a:pt x="501600" y="1315551"/>
                  <a:pt x="527462" y="1317422"/>
                </a:cubicBezTo>
                <a:cubicBezTo>
                  <a:pt x="555260" y="1319438"/>
                  <a:pt x="575588" y="1319006"/>
                  <a:pt x="602972" y="1311377"/>
                </a:cubicBezTo>
                <a:cubicBezTo>
                  <a:pt x="626206" y="1304756"/>
                  <a:pt x="644876" y="1288492"/>
                  <a:pt x="667696" y="1280863"/>
                </a:cubicBezTo>
                <a:cubicBezTo>
                  <a:pt x="685812" y="1274818"/>
                  <a:pt x="686642" y="1257690"/>
                  <a:pt x="692726" y="1240562"/>
                </a:cubicBezTo>
                <a:cubicBezTo>
                  <a:pt x="701440" y="1216381"/>
                  <a:pt x="717206" y="1207889"/>
                  <a:pt x="736152" y="1192632"/>
                </a:cubicBezTo>
                <a:cubicBezTo>
                  <a:pt x="759940" y="1173345"/>
                  <a:pt x="746802" y="1159672"/>
                  <a:pt x="748322" y="1133907"/>
                </a:cubicBezTo>
                <a:cubicBezTo>
                  <a:pt x="750120" y="1106992"/>
                  <a:pt x="761600" y="1093750"/>
                  <a:pt x="782620" y="1079069"/>
                </a:cubicBezTo>
                <a:cubicBezTo>
                  <a:pt x="784142" y="1078061"/>
                  <a:pt x="815258" y="1050570"/>
                  <a:pt x="815396" y="1050858"/>
                </a:cubicBezTo>
                <a:cubicBezTo>
                  <a:pt x="818992" y="1060214"/>
                  <a:pt x="823280" y="1069137"/>
                  <a:pt x="826876" y="1078349"/>
                </a:cubicBezTo>
                <a:cubicBezTo>
                  <a:pt x="828812" y="1076334"/>
                  <a:pt x="836142" y="1062804"/>
                  <a:pt x="836694" y="1063812"/>
                </a:cubicBezTo>
                <a:cubicBezTo>
                  <a:pt x="841534" y="1076334"/>
                  <a:pt x="847066" y="1088137"/>
                  <a:pt x="851908" y="1100371"/>
                </a:cubicBezTo>
                <a:cubicBezTo>
                  <a:pt x="853290" y="1094614"/>
                  <a:pt x="854396" y="1088712"/>
                  <a:pt x="855780" y="1082955"/>
                </a:cubicBezTo>
                <a:cubicBezTo>
                  <a:pt x="858408" y="1088568"/>
                  <a:pt x="862280" y="1094470"/>
                  <a:pt x="865598" y="1099651"/>
                </a:cubicBezTo>
                <a:cubicBezTo>
                  <a:pt x="860482" y="1091447"/>
                  <a:pt x="864492" y="1079357"/>
                  <a:pt x="857992" y="1069137"/>
                </a:cubicBezTo>
                <a:cubicBezTo>
                  <a:pt x="853982" y="1062948"/>
                  <a:pt x="847896" y="1053593"/>
                  <a:pt x="848864" y="1045532"/>
                </a:cubicBezTo>
                <a:cubicBezTo>
                  <a:pt x="852598" y="1017177"/>
                  <a:pt x="892706" y="1040639"/>
                  <a:pt x="905982" y="1041070"/>
                </a:cubicBezTo>
                <a:cubicBezTo>
                  <a:pt x="916492" y="1041358"/>
                  <a:pt x="916630" y="993141"/>
                  <a:pt x="920502" y="983929"/>
                </a:cubicBezTo>
                <a:cubicBezTo>
                  <a:pt x="929630" y="961475"/>
                  <a:pt x="957014" y="962627"/>
                  <a:pt x="968492" y="942044"/>
                </a:cubicBezTo>
                <a:cubicBezTo>
                  <a:pt x="984534" y="913114"/>
                  <a:pt x="1000162" y="907788"/>
                  <a:pt x="1028652" y="890228"/>
                </a:cubicBezTo>
                <a:cubicBezTo>
                  <a:pt x="1047184" y="878714"/>
                  <a:pt x="1074290" y="851942"/>
                  <a:pt x="1095588" y="847624"/>
                </a:cubicBezTo>
                <a:cubicBezTo>
                  <a:pt x="1110386" y="844601"/>
                  <a:pt x="1126980" y="854677"/>
                  <a:pt x="1141364" y="868206"/>
                </a:cubicBezTo>
                <a:cubicBezTo>
                  <a:pt x="1170544" y="864320"/>
                  <a:pt x="1191704" y="881880"/>
                  <a:pt x="1197650" y="932113"/>
                </a:cubicBezTo>
                <a:cubicBezTo>
                  <a:pt x="1220470" y="927219"/>
                  <a:pt x="1267492" y="931249"/>
                  <a:pt x="1272332" y="929090"/>
                </a:cubicBezTo>
                <a:cubicBezTo>
                  <a:pt x="1300682" y="916136"/>
                  <a:pt x="1265002" y="907356"/>
                  <a:pt x="1264726" y="896273"/>
                </a:cubicBezTo>
                <a:cubicBezTo>
                  <a:pt x="1264172" y="881736"/>
                  <a:pt x="1286438" y="860722"/>
                  <a:pt x="1292108" y="846041"/>
                </a:cubicBezTo>
                <a:cubicBezTo>
                  <a:pt x="1299438" y="827041"/>
                  <a:pt x="1320458" y="834238"/>
                  <a:pt x="1329448" y="819413"/>
                </a:cubicBezTo>
                <a:cubicBezTo>
                  <a:pt x="1338438" y="804588"/>
                  <a:pt x="1312714" y="790914"/>
                  <a:pt x="1330970" y="775945"/>
                </a:cubicBezTo>
                <a:cubicBezTo>
                  <a:pt x="1346736" y="762991"/>
                  <a:pt x="1366512" y="754643"/>
                  <a:pt x="1383522" y="743272"/>
                </a:cubicBezTo>
                <a:cubicBezTo>
                  <a:pt x="1404820" y="729167"/>
                  <a:pt x="1401086" y="729742"/>
                  <a:pt x="1422384" y="734924"/>
                </a:cubicBezTo>
                <a:cubicBezTo>
                  <a:pt x="1442990" y="739962"/>
                  <a:pt x="1464150" y="731614"/>
                  <a:pt x="1484064" y="726576"/>
                </a:cubicBezTo>
                <a:cubicBezTo>
                  <a:pt x="1499554" y="722546"/>
                  <a:pt x="1500522" y="717508"/>
                  <a:pt x="1500798" y="708296"/>
                </a:cubicBezTo>
                <a:cubicBezTo>
                  <a:pt x="1494990" y="700956"/>
                  <a:pt x="1493192" y="695486"/>
                  <a:pt x="1477980" y="683108"/>
                </a:cubicBezTo>
                <a:cubicBezTo>
                  <a:pt x="1475214" y="680949"/>
                  <a:pt x="1475766" y="678502"/>
                  <a:pt x="1477150" y="676199"/>
                </a:cubicBezTo>
                <a:cubicBezTo>
                  <a:pt x="1462628" y="671162"/>
                  <a:pt x="1448384" y="666700"/>
                  <a:pt x="1458066" y="657200"/>
                </a:cubicBezTo>
                <a:cubicBezTo>
                  <a:pt x="1490012" y="625822"/>
                  <a:pt x="1502458" y="659359"/>
                  <a:pt x="1525140" y="674760"/>
                </a:cubicBezTo>
                <a:cubicBezTo>
                  <a:pt x="1525554" y="675048"/>
                  <a:pt x="1526246" y="674328"/>
                  <a:pt x="1526660" y="674760"/>
                </a:cubicBezTo>
                <a:cubicBezTo>
                  <a:pt x="1533298" y="681237"/>
                  <a:pt x="1542150" y="684403"/>
                  <a:pt x="1549480" y="690017"/>
                </a:cubicBezTo>
                <a:cubicBezTo>
                  <a:pt x="1558746" y="695486"/>
                  <a:pt x="1568150" y="701244"/>
                  <a:pt x="1577692" y="705993"/>
                </a:cubicBezTo>
                <a:cubicBezTo>
                  <a:pt x="1597608" y="715781"/>
                  <a:pt x="1617936" y="709016"/>
                  <a:pt x="1637022" y="716644"/>
                </a:cubicBezTo>
                <a:cubicBezTo>
                  <a:pt x="1646842" y="720531"/>
                  <a:pt x="1657628" y="738234"/>
                  <a:pt x="1669106" y="735644"/>
                </a:cubicBezTo>
                <a:cubicBezTo>
                  <a:pt x="1680170" y="733053"/>
                  <a:pt x="1689852" y="723409"/>
                  <a:pt x="1701054" y="719667"/>
                </a:cubicBezTo>
                <a:cubicBezTo>
                  <a:pt x="1714330" y="715061"/>
                  <a:pt x="1750150" y="700956"/>
                  <a:pt x="1760522" y="715781"/>
                </a:cubicBezTo>
                <a:cubicBezTo>
                  <a:pt x="1764946" y="722258"/>
                  <a:pt x="1771586" y="727008"/>
                  <a:pt x="1775734" y="732621"/>
                </a:cubicBezTo>
                <a:cubicBezTo>
                  <a:pt x="1782234" y="735932"/>
                  <a:pt x="1788042" y="739098"/>
                  <a:pt x="1794682" y="747878"/>
                </a:cubicBezTo>
                <a:cubicBezTo>
                  <a:pt x="1815150" y="774650"/>
                  <a:pt x="1724702" y="822579"/>
                  <a:pt x="1724702" y="857555"/>
                </a:cubicBezTo>
                <a:cubicBezTo>
                  <a:pt x="1724702" y="927075"/>
                  <a:pt x="1663852" y="926212"/>
                  <a:pt x="1719308" y="992277"/>
                </a:cubicBezTo>
                <a:cubicBezTo>
                  <a:pt x="1747798" y="1009693"/>
                  <a:pt x="1785276" y="1013291"/>
                  <a:pt x="1803808" y="1044093"/>
                </a:cubicBezTo>
                <a:cubicBezTo>
                  <a:pt x="1811692" y="1057047"/>
                  <a:pt x="1818054" y="1062516"/>
                  <a:pt x="1825936" y="1066978"/>
                </a:cubicBezTo>
                <a:cubicBezTo>
                  <a:pt x="1826904" y="1067410"/>
                  <a:pt x="1828010" y="1068706"/>
                  <a:pt x="1828978" y="1069137"/>
                </a:cubicBezTo>
                <a:cubicBezTo>
                  <a:pt x="1837414" y="1073168"/>
                  <a:pt x="1847372" y="1075039"/>
                  <a:pt x="1862446" y="1079069"/>
                </a:cubicBezTo>
                <a:cubicBezTo>
                  <a:pt x="1883882" y="1084826"/>
                  <a:pt x="1881116" y="1097204"/>
                  <a:pt x="1883882" y="1111022"/>
                </a:cubicBezTo>
                <a:cubicBezTo>
                  <a:pt x="1892872" y="1119514"/>
                  <a:pt x="1902968" y="1126423"/>
                  <a:pt x="1911958" y="1133907"/>
                </a:cubicBezTo>
                <a:cubicBezTo>
                  <a:pt x="1926894" y="1140240"/>
                  <a:pt x="1942106" y="1149308"/>
                  <a:pt x="1947776" y="1146861"/>
                </a:cubicBezTo>
                <a:cubicBezTo>
                  <a:pt x="1968382" y="1137938"/>
                  <a:pt x="1994244" y="1135347"/>
                  <a:pt x="1999638" y="1112605"/>
                </a:cubicBezTo>
                <a:cubicBezTo>
                  <a:pt x="2002680" y="1099651"/>
                  <a:pt x="2002680" y="1086553"/>
                  <a:pt x="2011808" y="1076766"/>
                </a:cubicBezTo>
                <a:cubicBezTo>
                  <a:pt x="2017340" y="1070865"/>
                  <a:pt x="2027298" y="1064963"/>
                  <a:pt x="2030064" y="1057047"/>
                </a:cubicBezTo>
                <a:cubicBezTo>
                  <a:pt x="2039052" y="1030995"/>
                  <a:pt x="2048318" y="1005375"/>
                  <a:pt x="2057446" y="979323"/>
                </a:cubicBezTo>
                <a:cubicBezTo>
                  <a:pt x="2064500" y="959172"/>
                  <a:pt x="2071138" y="942620"/>
                  <a:pt x="2071138" y="921462"/>
                </a:cubicBezTo>
                <a:cubicBezTo>
                  <a:pt x="2071138" y="902750"/>
                  <a:pt x="2063254" y="851078"/>
                  <a:pt x="2078052" y="836109"/>
                </a:cubicBezTo>
                <a:cubicBezTo>
                  <a:pt x="2090638" y="823443"/>
                  <a:pt x="2082340" y="814807"/>
                  <a:pt x="2083308" y="799550"/>
                </a:cubicBezTo>
                <a:cubicBezTo>
                  <a:pt x="2084000" y="790338"/>
                  <a:pt x="2093404" y="786020"/>
                  <a:pt x="2097830" y="779112"/>
                </a:cubicBezTo>
                <a:cubicBezTo>
                  <a:pt x="2103776" y="769900"/>
                  <a:pt x="2097000" y="760112"/>
                  <a:pt x="2095478" y="750901"/>
                </a:cubicBezTo>
                <a:cubicBezTo>
                  <a:pt x="2093680" y="738954"/>
                  <a:pt x="2102392" y="726432"/>
                  <a:pt x="2108478" y="717364"/>
                </a:cubicBezTo>
                <a:cubicBezTo>
                  <a:pt x="2123968" y="694623"/>
                  <a:pt x="2126180" y="674472"/>
                  <a:pt x="2136690" y="650291"/>
                </a:cubicBezTo>
                <a:cubicBezTo>
                  <a:pt x="2140148" y="642231"/>
                  <a:pt x="2145680" y="631868"/>
                  <a:pt x="2151904" y="625966"/>
                </a:cubicBezTo>
                <a:cubicBezTo>
                  <a:pt x="2154946" y="623088"/>
                  <a:pt x="2158680" y="621648"/>
                  <a:pt x="2162552" y="622224"/>
                </a:cubicBezTo>
                <a:close/>
                <a:moveTo>
                  <a:pt x="2755018" y="28211"/>
                </a:moveTo>
                <a:cubicBezTo>
                  <a:pt x="2797890" y="47786"/>
                  <a:pt x="2980720" y="138464"/>
                  <a:pt x="2905762" y="204817"/>
                </a:cubicBezTo>
                <a:cubicBezTo>
                  <a:pt x="2896358" y="195030"/>
                  <a:pt x="2892624" y="182508"/>
                  <a:pt x="2893592" y="167538"/>
                </a:cubicBezTo>
                <a:cubicBezTo>
                  <a:pt x="2896082" y="244687"/>
                  <a:pt x="2746030" y="302260"/>
                  <a:pt x="2687252" y="279519"/>
                </a:cubicBezTo>
                <a:cubicBezTo>
                  <a:pt x="2676188" y="275201"/>
                  <a:pt x="2611050" y="252747"/>
                  <a:pt x="2615614" y="239937"/>
                </a:cubicBezTo>
                <a:cubicBezTo>
                  <a:pt x="2702326" y="232021"/>
                  <a:pt x="2747412" y="230150"/>
                  <a:pt x="2822784" y="197189"/>
                </a:cubicBezTo>
                <a:cubicBezTo>
                  <a:pt x="2835646" y="191575"/>
                  <a:pt x="2842008" y="85784"/>
                  <a:pt x="2889028" y="153865"/>
                </a:cubicBezTo>
                <a:cubicBezTo>
                  <a:pt x="2864134" y="87512"/>
                  <a:pt x="2780188" y="88231"/>
                  <a:pt x="2755018" y="28211"/>
                </a:cubicBezTo>
                <a:close/>
                <a:moveTo>
                  <a:pt x="2120648" y="0"/>
                </a:moveTo>
                <a:cubicBezTo>
                  <a:pt x="2161584" y="4894"/>
                  <a:pt x="2376498" y="74701"/>
                  <a:pt x="2384934" y="112700"/>
                </a:cubicBezTo>
                <a:cubicBezTo>
                  <a:pt x="2419646" y="103056"/>
                  <a:pt x="2480498" y="183659"/>
                  <a:pt x="2462658" y="215468"/>
                </a:cubicBezTo>
                <a:cubicBezTo>
                  <a:pt x="2518944" y="209855"/>
                  <a:pt x="2605658" y="275057"/>
                  <a:pt x="2590582" y="335077"/>
                </a:cubicBezTo>
                <a:cubicBezTo>
                  <a:pt x="2570668" y="337956"/>
                  <a:pt x="2550614" y="334789"/>
                  <a:pt x="2531114" y="338100"/>
                </a:cubicBezTo>
                <a:cubicBezTo>
                  <a:pt x="2538722" y="359402"/>
                  <a:pt x="2615754" y="479298"/>
                  <a:pt x="2624050" y="481313"/>
                </a:cubicBezTo>
                <a:cubicBezTo>
                  <a:pt x="2649360" y="478435"/>
                  <a:pt x="2673700" y="490381"/>
                  <a:pt x="2660562" y="521615"/>
                </a:cubicBezTo>
                <a:cubicBezTo>
                  <a:pt x="2698732" y="522334"/>
                  <a:pt x="2796230" y="636618"/>
                  <a:pt x="2715466" y="636618"/>
                </a:cubicBezTo>
                <a:cubicBezTo>
                  <a:pt x="2642168" y="636618"/>
                  <a:pt x="2515072" y="573862"/>
                  <a:pt x="2480082" y="519312"/>
                </a:cubicBezTo>
                <a:cubicBezTo>
                  <a:pt x="2414668" y="437414"/>
                  <a:pt x="2373732" y="377825"/>
                  <a:pt x="2266138" y="453102"/>
                </a:cubicBezTo>
                <a:cubicBezTo>
                  <a:pt x="2310946" y="543061"/>
                  <a:pt x="2140010" y="538743"/>
                  <a:pt x="2091744" y="508661"/>
                </a:cubicBezTo>
                <a:cubicBezTo>
                  <a:pt x="2103084" y="461594"/>
                  <a:pt x="2125626" y="357243"/>
                  <a:pt x="2085658" y="322843"/>
                </a:cubicBezTo>
                <a:cubicBezTo>
                  <a:pt x="2139734" y="244255"/>
                  <a:pt x="2114702" y="93989"/>
                  <a:pt x="2120648" y="0"/>
                </a:cubicBezTo>
                <a:close/>
              </a:path>
            </a:pathLst>
          </a:custGeom>
          <a:solidFill>
            <a:srgbClr val="D8D8D8"/>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56" name="Google Shape;856;p17"/>
          <p:cNvSpPr/>
          <p:nvPr/>
        </p:nvSpPr>
        <p:spPr>
          <a:xfrm>
            <a:off x="10126996" y="2586652"/>
            <a:ext cx="3490655" cy="3135281"/>
          </a:xfrm>
          <a:custGeom>
            <a:rect b="b" l="l" r="r" t="t"/>
            <a:pathLst>
              <a:path extrusionOk="0" h="21364" w="21519">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4"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57" name="Google Shape;857;p17"/>
          <p:cNvSpPr/>
          <p:nvPr/>
        </p:nvSpPr>
        <p:spPr>
          <a:xfrm>
            <a:off x="5962402" y="4822877"/>
            <a:ext cx="6642580" cy="5351056"/>
          </a:xfrm>
          <a:custGeom>
            <a:rect b="b" l="l" r="r" t="t"/>
            <a:pathLst>
              <a:path extrusionOk="0" h="21600" w="21600">
                <a:moveTo>
                  <a:pt x="4648" y="21600"/>
                </a:moveTo>
                <a:lnTo>
                  <a:pt x="0" y="21600"/>
                </a:lnTo>
                <a:lnTo>
                  <a:pt x="0" y="0"/>
                </a:lnTo>
                <a:lnTo>
                  <a:pt x="21600" y="0"/>
                </a:lnTo>
              </a:path>
            </a:pathLst>
          </a:custGeom>
          <a:noFill/>
          <a:ln cap="flat" cmpd="sng" w="38100">
            <a:solidFill>
              <a:srgbClr val="7F7F7F"/>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58" name="Google Shape;858;p17"/>
          <p:cNvSpPr/>
          <p:nvPr/>
        </p:nvSpPr>
        <p:spPr>
          <a:xfrm>
            <a:off x="11598187" y="4847051"/>
            <a:ext cx="4759164" cy="1487705"/>
          </a:xfrm>
          <a:custGeom>
            <a:rect b="b" l="l" r="r" t="t"/>
            <a:pathLst>
              <a:path extrusionOk="0" h="21600" w="21600">
                <a:moveTo>
                  <a:pt x="0" y="0"/>
                </a:moveTo>
                <a:lnTo>
                  <a:pt x="0" y="21600"/>
                </a:lnTo>
                <a:lnTo>
                  <a:pt x="21600" y="21600"/>
                </a:lnTo>
              </a:path>
            </a:pathLst>
          </a:custGeom>
          <a:noFill/>
          <a:ln cap="flat" cmpd="sng" w="38100">
            <a:solidFill>
              <a:srgbClr val="7F7F7F"/>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59" name="Google Shape;859;p17"/>
          <p:cNvSpPr/>
          <p:nvPr/>
        </p:nvSpPr>
        <p:spPr>
          <a:xfrm>
            <a:off x="4292140" y="3656569"/>
            <a:ext cx="1683304" cy="2005020"/>
          </a:xfrm>
          <a:custGeom>
            <a:rect b="b" l="l" r="r" t="t"/>
            <a:pathLst>
              <a:path extrusionOk="0" h="21600" w="21600">
                <a:moveTo>
                  <a:pt x="21600" y="21600"/>
                </a:moveTo>
                <a:lnTo>
                  <a:pt x="0" y="21600"/>
                </a:lnTo>
                <a:lnTo>
                  <a:pt x="0" y="0"/>
                </a:lnTo>
              </a:path>
            </a:pathLst>
          </a:custGeom>
          <a:noFill/>
          <a:ln cap="flat" cmpd="sng" w="38100">
            <a:solidFill>
              <a:srgbClr val="7F7F7F"/>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60" name="Google Shape;860;p17"/>
          <p:cNvSpPr/>
          <p:nvPr/>
        </p:nvSpPr>
        <p:spPr>
          <a:xfrm>
            <a:off x="15411700" y="6329448"/>
            <a:ext cx="4266809" cy="4041127"/>
          </a:xfrm>
          <a:custGeom>
            <a:rect b="b" l="l" r="r" t="t"/>
            <a:pathLst>
              <a:path extrusionOk="0" h="21600" w="21600">
                <a:moveTo>
                  <a:pt x="0" y="0"/>
                </a:moveTo>
                <a:lnTo>
                  <a:pt x="0" y="21600"/>
                </a:lnTo>
                <a:lnTo>
                  <a:pt x="21600" y="21600"/>
                </a:lnTo>
              </a:path>
            </a:pathLst>
          </a:custGeom>
          <a:noFill/>
          <a:ln cap="flat" cmpd="sng" w="38100">
            <a:solidFill>
              <a:srgbClr val="7F7F7F"/>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61" name="Google Shape;861;p17"/>
          <p:cNvSpPr/>
          <p:nvPr/>
        </p:nvSpPr>
        <p:spPr>
          <a:xfrm>
            <a:off x="4046948" y="3266661"/>
            <a:ext cx="487391" cy="487389"/>
          </a:xfrm>
          <a:prstGeom prst="ellipse">
            <a:avLst/>
          </a:pr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62" name="Google Shape;862;p17"/>
          <p:cNvSpPr/>
          <p:nvPr/>
        </p:nvSpPr>
        <p:spPr>
          <a:xfrm>
            <a:off x="12361291" y="4575315"/>
            <a:ext cx="487389" cy="487390"/>
          </a:xfrm>
          <a:prstGeom prst="ellipse">
            <a:avLst/>
          </a:pr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63" name="Google Shape;863;p17"/>
          <p:cNvSpPr/>
          <p:nvPr/>
        </p:nvSpPr>
        <p:spPr>
          <a:xfrm>
            <a:off x="5706527" y="5387260"/>
            <a:ext cx="487390" cy="487391"/>
          </a:xfrm>
          <a:prstGeom prst="ellipse">
            <a:avLst/>
          </a:pr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64" name="Google Shape;864;p17"/>
          <p:cNvSpPr/>
          <p:nvPr/>
        </p:nvSpPr>
        <p:spPr>
          <a:xfrm>
            <a:off x="16135027" y="6100650"/>
            <a:ext cx="487391" cy="487389"/>
          </a:xfrm>
          <a:prstGeom prst="ellipse">
            <a:avLst/>
          </a:pr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65" name="Google Shape;865;p17"/>
          <p:cNvSpPr/>
          <p:nvPr/>
        </p:nvSpPr>
        <p:spPr>
          <a:xfrm>
            <a:off x="7311900" y="9942427"/>
            <a:ext cx="487391" cy="487390"/>
          </a:xfrm>
          <a:prstGeom prst="ellipse">
            <a:avLst/>
          </a:pr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66" name="Google Shape;866;p17"/>
          <p:cNvSpPr/>
          <p:nvPr/>
        </p:nvSpPr>
        <p:spPr>
          <a:xfrm>
            <a:off x="19466177" y="10122415"/>
            <a:ext cx="487391" cy="487390"/>
          </a:xfrm>
          <a:prstGeom prst="ellipse">
            <a:avLst/>
          </a:pr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67" name="Google Shape;867;p17"/>
          <p:cNvSpPr txBox="1"/>
          <p:nvPr/>
        </p:nvSpPr>
        <p:spPr>
          <a:xfrm>
            <a:off x="4946318" y="612372"/>
            <a:ext cx="1448505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WIRELESS CONNECTIONS WORLDMAP</a:t>
            </a:r>
            <a:endParaRPr/>
          </a:p>
        </p:txBody>
      </p:sp>
      <p:sp>
        <p:nvSpPr>
          <p:cNvPr id="868" name="Google Shape;868;p17"/>
          <p:cNvSpPr txBox="1"/>
          <p:nvPr/>
        </p:nvSpPr>
        <p:spPr>
          <a:xfrm>
            <a:off x="10195329" y="1575186"/>
            <a:ext cx="39869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a:t>
            </a:r>
            <a:endParaRPr/>
          </a:p>
        </p:txBody>
      </p:sp>
      <p:sp>
        <p:nvSpPr>
          <p:cNvPr id="869" name="Google Shape;869;p17"/>
          <p:cNvSpPr/>
          <p:nvPr/>
        </p:nvSpPr>
        <p:spPr>
          <a:xfrm>
            <a:off x="3496012" y="2850629"/>
            <a:ext cx="780622" cy="610142"/>
          </a:xfrm>
          <a:custGeom>
            <a:rect b="b" l="l" r="r" t="t"/>
            <a:pathLst>
              <a:path extrusionOk="0" h="3857438" w="4935250">
                <a:moveTo>
                  <a:pt x="2468352" y="2885902"/>
                </a:moveTo>
                <a:cubicBezTo>
                  <a:pt x="2592507" y="2885902"/>
                  <a:pt x="2716662" y="2933353"/>
                  <a:pt x="2811487" y="3028256"/>
                </a:cubicBezTo>
                <a:cubicBezTo>
                  <a:pt x="3000778" y="3218061"/>
                  <a:pt x="3000778" y="3525279"/>
                  <a:pt x="2811487" y="3715085"/>
                </a:cubicBezTo>
                <a:cubicBezTo>
                  <a:pt x="2621836" y="3904890"/>
                  <a:pt x="2314868" y="3904890"/>
                  <a:pt x="2125216" y="3715085"/>
                </a:cubicBezTo>
                <a:cubicBezTo>
                  <a:pt x="1935925" y="3525279"/>
                  <a:pt x="1935925" y="3218061"/>
                  <a:pt x="2125216" y="3028256"/>
                </a:cubicBezTo>
                <a:cubicBezTo>
                  <a:pt x="2220042" y="2933353"/>
                  <a:pt x="2344197" y="2885902"/>
                  <a:pt x="2468352" y="2885902"/>
                </a:cubicBezTo>
                <a:close/>
                <a:moveTo>
                  <a:pt x="2467378" y="1873250"/>
                </a:moveTo>
                <a:cubicBezTo>
                  <a:pt x="2867693" y="1873250"/>
                  <a:pt x="3243889" y="2028878"/>
                  <a:pt x="3526486" y="2312034"/>
                </a:cubicBezTo>
                <a:cubicBezTo>
                  <a:pt x="3637365" y="2422991"/>
                  <a:pt x="3637365" y="2603116"/>
                  <a:pt x="3526486" y="2714433"/>
                </a:cubicBezTo>
                <a:cubicBezTo>
                  <a:pt x="3471047" y="2769551"/>
                  <a:pt x="3398688" y="2797290"/>
                  <a:pt x="3325609" y="2797290"/>
                </a:cubicBezTo>
                <a:cubicBezTo>
                  <a:pt x="3253249" y="2797290"/>
                  <a:pt x="3180170" y="2769551"/>
                  <a:pt x="3124731" y="2714433"/>
                </a:cubicBezTo>
                <a:cubicBezTo>
                  <a:pt x="2949413" y="2538271"/>
                  <a:pt x="2715775" y="2441724"/>
                  <a:pt x="2467378" y="2441724"/>
                </a:cubicBezTo>
                <a:cubicBezTo>
                  <a:pt x="2219340" y="2441724"/>
                  <a:pt x="1986063" y="2538271"/>
                  <a:pt x="1810745" y="2714433"/>
                </a:cubicBezTo>
                <a:cubicBezTo>
                  <a:pt x="1699506" y="2825390"/>
                  <a:pt x="1519508" y="2825390"/>
                  <a:pt x="1408629" y="2714433"/>
                </a:cubicBezTo>
                <a:cubicBezTo>
                  <a:pt x="1297750" y="2603116"/>
                  <a:pt x="1297750" y="2422991"/>
                  <a:pt x="1408629" y="2312034"/>
                </a:cubicBezTo>
                <a:cubicBezTo>
                  <a:pt x="1691226" y="2028878"/>
                  <a:pt x="2067782" y="1873250"/>
                  <a:pt x="2467378" y="1873250"/>
                </a:cubicBezTo>
                <a:close/>
                <a:moveTo>
                  <a:pt x="2467378" y="938212"/>
                </a:moveTo>
                <a:cubicBezTo>
                  <a:pt x="3117515" y="938212"/>
                  <a:pt x="3728773" y="1191241"/>
                  <a:pt x="4188477" y="1650867"/>
                </a:cubicBezTo>
                <a:cubicBezTo>
                  <a:pt x="4299353" y="1762084"/>
                  <a:pt x="4299353" y="1941687"/>
                  <a:pt x="4188477" y="2052545"/>
                </a:cubicBezTo>
                <a:cubicBezTo>
                  <a:pt x="4133039" y="2107974"/>
                  <a:pt x="4060322" y="2135688"/>
                  <a:pt x="3987244" y="2135688"/>
                </a:cubicBezTo>
                <a:cubicBezTo>
                  <a:pt x="3914527" y="2135688"/>
                  <a:pt x="3841809" y="2107974"/>
                  <a:pt x="3786371" y="2052545"/>
                </a:cubicBezTo>
                <a:cubicBezTo>
                  <a:pt x="3434304" y="1700537"/>
                  <a:pt x="2965600" y="1506536"/>
                  <a:pt x="2467378" y="1506536"/>
                </a:cubicBezTo>
                <a:cubicBezTo>
                  <a:pt x="1969516" y="1506536"/>
                  <a:pt x="1500812" y="1700537"/>
                  <a:pt x="1148385" y="2052545"/>
                </a:cubicBezTo>
                <a:cubicBezTo>
                  <a:pt x="1037869" y="2163402"/>
                  <a:pt x="857875" y="2163402"/>
                  <a:pt x="746639" y="2052545"/>
                </a:cubicBezTo>
                <a:cubicBezTo>
                  <a:pt x="635763" y="1941687"/>
                  <a:pt x="635763" y="1762084"/>
                  <a:pt x="746639" y="1650867"/>
                </a:cubicBezTo>
                <a:cubicBezTo>
                  <a:pt x="1206343" y="1191241"/>
                  <a:pt x="1817601" y="938212"/>
                  <a:pt x="2467378" y="938212"/>
                </a:cubicBezTo>
                <a:close/>
                <a:moveTo>
                  <a:pt x="2467558" y="0"/>
                </a:moveTo>
                <a:cubicBezTo>
                  <a:pt x="3368354" y="0"/>
                  <a:pt x="4215505" y="350774"/>
                  <a:pt x="4852399" y="988219"/>
                </a:cubicBezTo>
                <a:cubicBezTo>
                  <a:pt x="4962928" y="1099141"/>
                  <a:pt x="4962928" y="1279210"/>
                  <a:pt x="4852039" y="1390132"/>
                </a:cubicBezTo>
                <a:cubicBezTo>
                  <a:pt x="4740790" y="1501415"/>
                  <a:pt x="4561134" y="1501415"/>
                  <a:pt x="4449885" y="1390132"/>
                </a:cubicBezTo>
                <a:cubicBezTo>
                  <a:pt x="3920640" y="860370"/>
                  <a:pt x="3216421" y="568658"/>
                  <a:pt x="2467558" y="568658"/>
                </a:cubicBezTo>
                <a:cubicBezTo>
                  <a:pt x="1719055" y="568658"/>
                  <a:pt x="1014836" y="860370"/>
                  <a:pt x="485231" y="1390132"/>
                </a:cubicBezTo>
                <a:cubicBezTo>
                  <a:pt x="430147" y="1445954"/>
                  <a:pt x="357061" y="1473684"/>
                  <a:pt x="284334" y="1473684"/>
                </a:cubicBezTo>
                <a:cubicBezTo>
                  <a:pt x="211608" y="1473684"/>
                  <a:pt x="138882" y="1445954"/>
                  <a:pt x="83437" y="1390132"/>
                </a:cubicBezTo>
                <a:cubicBezTo>
                  <a:pt x="-27812" y="1279210"/>
                  <a:pt x="-27812" y="1099141"/>
                  <a:pt x="83437" y="988219"/>
                </a:cubicBezTo>
                <a:cubicBezTo>
                  <a:pt x="720331" y="350774"/>
                  <a:pt x="1567122" y="0"/>
                  <a:pt x="246755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870" name="Google Shape;870;p17"/>
          <p:cNvSpPr/>
          <p:nvPr/>
        </p:nvSpPr>
        <p:spPr>
          <a:xfrm>
            <a:off x="5051149" y="4960343"/>
            <a:ext cx="780622" cy="610142"/>
          </a:xfrm>
          <a:custGeom>
            <a:rect b="b" l="l" r="r" t="t"/>
            <a:pathLst>
              <a:path extrusionOk="0" h="3857438" w="4935250">
                <a:moveTo>
                  <a:pt x="2468352" y="2885902"/>
                </a:moveTo>
                <a:cubicBezTo>
                  <a:pt x="2592507" y="2885902"/>
                  <a:pt x="2716662" y="2933353"/>
                  <a:pt x="2811487" y="3028256"/>
                </a:cubicBezTo>
                <a:cubicBezTo>
                  <a:pt x="3000778" y="3218061"/>
                  <a:pt x="3000778" y="3525279"/>
                  <a:pt x="2811487" y="3715085"/>
                </a:cubicBezTo>
                <a:cubicBezTo>
                  <a:pt x="2621836" y="3904890"/>
                  <a:pt x="2314868" y="3904890"/>
                  <a:pt x="2125216" y="3715085"/>
                </a:cubicBezTo>
                <a:cubicBezTo>
                  <a:pt x="1935925" y="3525279"/>
                  <a:pt x="1935925" y="3218061"/>
                  <a:pt x="2125216" y="3028256"/>
                </a:cubicBezTo>
                <a:cubicBezTo>
                  <a:pt x="2220042" y="2933353"/>
                  <a:pt x="2344197" y="2885902"/>
                  <a:pt x="2468352" y="2885902"/>
                </a:cubicBezTo>
                <a:close/>
                <a:moveTo>
                  <a:pt x="2467378" y="1873250"/>
                </a:moveTo>
                <a:cubicBezTo>
                  <a:pt x="2867693" y="1873250"/>
                  <a:pt x="3243889" y="2028878"/>
                  <a:pt x="3526486" y="2312034"/>
                </a:cubicBezTo>
                <a:cubicBezTo>
                  <a:pt x="3637365" y="2422991"/>
                  <a:pt x="3637365" y="2603116"/>
                  <a:pt x="3526486" y="2714433"/>
                </a:cubicBezTo>
                <a:cubicBezTo>
                  <a:pt x="3471047" y="2769551"/>
                  <a:pt x="3398688" y="2797290"/>
                  <a:pt x="3325609" y="2797290"/>
                </a:cubicBezTo>
                <a:cubicBezTo>
                  <a:pt x="3253249" y="2797290"/>
                  <a:pt x="3180170" y="2769551"/>
                  <a:pt x="3124731" y="2714433"/>
                </a:cubicBezTo>
                <a:cubicBezTo>
                  <a:pt x="2949413" y="2538271"/>
                  <a:pt x="2715775" y="2441724"/>
                  <a:pt x="2467378" y="2441724"/>
                </a:cubicBezTo>
                <a:cubicBezTo>
                  <a:pt x="2219340" y="2441724"/>
                  <a:pt x="1986063" y="2538271"/>
                  <a:pt x="1810745" y="2714433"/>
                </a:cubicBezTo>
                <a:cubicBezTo>
                  <a:pt x="1699506" y="2825390"/>
                  <a:pt x="1519508" y="2825390"/>
                  <a:pt x="1408629" y="2714433"/>
                </a:cubicBezTo>
                <a:cubicBezTo>
                  <a:pt x="1297750" y="2603116"/>
                  <a:pt x="1297750" y="2422991"/>
                  <a:pt x="1408629" y="2312034"/>
                </a:cubicBezTo>
                <a:cubicBezTo>
                  <a:pt x="1691226" y="2028878"/>
                  <a:pt x="2067782" y="1873250"/>
                  <a:pt x="2467378" y="1873250"/>
                </a:cubicBezTo>
                <a:close/>
                <a:moveTo>
                  <a:pt x="2467378" y="938212"/>
                </a:moveTo>
                <a:cubicBezTo>
                  <a:pt x="3117515" y="938212"/>
                  <a:pt x="3728773" y="1191241"/>
                  <a:pt x="4188477" y="1650867"/>
                </a:cubicBezTo>
                <a:cubicBezTo>
                  <a:pt x="4299353" y="1762084"/>
                  <a:pt x="4299353" y="1941687"/>
                  <a:pt x="4188477" y="2052545"/>
                </a:cubicBezTo>
                <a:cubicBezTo>
                  <a:pt x="4133039" y="2107974"/>
                  <a:pt x="4060322" y="2135688"/>
                  <a:pt x="3987244" y="2135688"/>
                </a:cubicBezTo>
                <a:cubicBezTo>
                  <a:pt x="3914527" y="2135688"/>
                  <a:pt x="3841809" y="2107974"/>
                  <a:pt x="3786371" y="2052545"/>
                </a:cubicBezTo>
                <a:cubicBezTo>
                  <a:pt x="3434304" y="1700537"/>
                  <a:pt x="2965600" y="1506536"/>
                  <a:pt x="2467378" y="1506536"/>
                </a:cubicBezTo>
                <a:cubicBezTo>
                  <a:pt x="1969516" y="1506536"/>
                  <a:pt x="1500812" y="1700537"/>
                  <a:pt x="1148385" y="2052545"/>
                </a:cubicBezTo>
                <a:cubicBezTo>
                  <a:pt x="1037869" y="2163402"/>
                  <a:pt x="857875" y="2163402"/>
                  <a:pt x="746639" y="2052545"/>
                </a:cubicBezTo>
                <a:cubicBezTo>
                  <a:pt x="635763" y="1941687"/>
                  <a:pt x="635763" y="1762084"/>
                  <a:pt x="746639" y="1650867"/>
                </a:cubicBezTo>
                <a:cubicBezTo>
                  <a:pt x="1206343" y="1191241"/>
                  <a:pt x="1817601" y="938212"/>
                  <a:pt x="2467378" y="938212"/>
                </a:cubicBezTo>
                <a:close/>
                <a:moveTo>
                  <a:pt x="2467558" y="0"/>
                </a:moveTo>
                <a:cubicBezTo>
                  <a:pt x="3368354" y="0"/>
                  <a:pt x="4215505" y="350774"/>
                  <a:pt x="4852399" y="988219"/>
                </a:cubicBezTo>
                <a:cubicBezTo>
                  <a:pt x="4962928" y="1099141"/>
                  <a:pt x="4962928" y="1279210"/>
                  <a:pt x="4852039" y="1390132"/>
                </a:cubicBezTo>
                <a:cubicBezTo>
                  <a:pt x="4740790" y="1501415"/>
                  <a:pt x="4561134" y="1501415"/>
                  <a:pt x="4449885" y="1390132"/>
                </a:cubicBezTo>
                <a:cubicBezTo>
                  <a:pt x="3920640" y="860370"/>
                  <a:pt x="3216421" y="568658"/>
                  <a:pt x="2467558" y="568658"/>
                </a:cubicBezTo>
                <a:cubicBezTo>
                  <a:pt x="1719055" y="568658"/>
                  <a:pt x="1014836" y="860370"/>
                  <a:pt x="485231" y="1390132"/>
                </a:cubicBezTo>
                <a:cubicBezTo>
                  <a:pt x="430147" y="1445954"/>
                  <a:pt x="357061" y="1473684"/>
                  <a:pt x="284334" y="1473684"/>
                </a:cubicBezTo>
                <a:cubicBezTo>
                  <a:pt x="211608" y="1473684"/>
                  <a:pt x="138882" y="1445954"/>
                  <a:pt x="83437" y="1390132"/>
                </a:cubicBezTo>
                <a:cubicBezTo>
                  <a:pt x="-27812" y="1279210"/>
                  <a:pt x="-27812" y="1099141"/>
                  <a:pt x="83437" y="988219"/>
                </a:cubicBezTo>
                <a:cubicBezTo>
                  <a:pt x="720331" y="350774"/>
                  <a:pt x="1567122" y="0"/>
                  <a:pt x="2467558"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871" name="Google Shape;871;p17"/>
          <p:cNvSpPr/>
          <p:nvPr/>
        </p:nvSpPr>
        <p:spPr>
          <a:xfrm>
            <a:off x="6744645" y="9490961"/>
            <a:ext cx="780622" cy="610142"/>
          </a:xfrm>
          <a:custGeom>
            <a:rect b="b" l="l" r="r" t="t"/>
            <a:pathLst>
              <a:path extrusionOk="0" h="3857438" w="4935250">
                <a:moveTo>
                  <a:pt x="2468352" y="2885902"/>
                </a:moveTo>
                <a:cubicBezTo>
                  <a:pt x="2592507" y="2885902"/>
                  <a:pt x="2716662" y="2933353"/>
                  <a:pt x="2811487" y="3028256"/>
                </a:cubicBezTo>
                <a:cubicBezTo>
                  <a:pt x="3000778" y="3218061"/>
                  <a:pt x="3000778" y="3525279"/>
                  <a:pt x="2811487" y="3715085"/>
                </a:cubicBezTo>
                <a:cubicBezTo>
                  <a:pt x="2621836" y="3904890"/>
                  <a:pt x="2314868" y="3904890"/>
                  <a:pt x="2125216" y="3715085"/>
                </a:cubicBezTo>
                <a:cubicBezTo>
                  <a:pt x="1935925" y="3525279"/>
                  <a:pt x="1935925" y="3218061"/>
                  <a:pt x="2125216" y="3028256"/>
                </a:cubicBezTo>
                <a:cubicBezTo>
                  <a:pt x="2220042" y="2933353"/>
                  <a:pt x="2344197" y="2885902"/>
                  <a:pt x="2468352" y="2885902"/>
                </a:cubicBezTo>
                <a:close/>
                <a:moveTo>
                  <a:pt x="2467378" y="1873250"/>
                </a:moveTo>
                <a:cubicBezTo>
                  <a:pt x="2867693" y="1873250"/>
                  <a:pt x="3243889" y="2028878"/>
                  <a:pt x="3526486" y="2312034"/>
                </a:cubicBezTo>
                <a:cubicBezTo>
                  <a:pt x="3637365" y="2422991"/>
                  <a:pt x="3637365" y="2603116"/>
                  <a:pt x="3526486" y="2714433"/>
                </a:cubicBezTo>
                <a:cubicBezTo>
                  <a:pt x="3471047" y="2769551"/>
                  <a:pt x="3398688" y="2797290"/>
                  <a:pt x="3325609" y="2797290"/>
                </a:cubicBezTo>
                <a:cubicBezTo>
                  <a:pt x="3253249" y="2797290"/>
                  <a:pt x="3180170" y="2769551"/>
                  <a:pt x="3124731" y="2714433"/>
                </a:cubicBezTo>
                <a:cubicBezTo>
                  <a:pt x="2949413" y="2538271"/>
                  <a:pt x="2715775" y="2441724"/>
                  <a:pt x="2467378" y="2441724"/>
                </a:cubicBezTo>
                <a:cubicBezTo>
                  <a:pt x="2219340" y="2441724"/>
                  <a:pt x="1986063" y="2538271"/>
                  <a:pt x="1810745" y="2714433"/>
                </a:cubicBezTo>
                <a:cubicBezTo>
                  <a:pt x="1699506" y="2825390"/>
                  <a:pt x="1519508" y="2825390"/>
                  <a:pt x="1408629" y="2714433"/>
                </a:cubicBezTo>
                <a:cubicBezTo>
                  <a:pt x="1297750" y="2603116"/>
                  <a:pt x="1297750" y="2422991"/>
                  <a:pt x="1408629" y="2312034"/>
                </a:cubicBezTo>
                <a:cubicBezTo>
                  <a:pt x="1691226" y="2028878"/>
                  <a:pt x="2067782" y="1873250"/>
                  <a:pt x="2467378" y="1873250"/>
                </a:cubicBezTo>
                <a:close/>
                <a:moveTo>
                  <a:pt x="2467378" y="938212"/>
                </a:moveTo>
                <a:cubicBezTo>
                  <a:pt x="3117515" y="938212"/>
                  <a:pt x="3728773" y="1191241"/>
                  <a:pt x="4188477" y="1650867"/>
                </a:cubicBezTo>
                <a:cubicBezTo>
                  <a:pt x="4299353" y="1762084"/>
                  <a:pt x="4299353" y="1941687"/>
                  <a:pt x="4188477" y="2052545"/>
                </a:cubicBezTo>
                <a:cubicBezTo>
                  <a:pt x="4133039" y="2107974"/>
                  <a:pt x="4060322" y="2135688"/>
                  <a:pt x="3987244" y="2135688"/>
                </a:cubicBezTo>
                <a:cubicBezTo>
                  <a:pt x="3914527" y="2135688"/>
                  <a:pt x="3841809" y="2107974"/>
                  <a:pt x="3786371" y="2052545"/>
                </a:cubicBezTo>
                <a:cubicBezTo>
                  <a:pt x="3434304" y="1700537"/>
                  <a:pt x="2965600" y="1506536"/>
                  <a:pt x="2467378" y="1506536"/>
                </a:cubicBezTo>
                <a:cubicBezTo>
                  <a:pt x="1969516" y="1506536"/>
                  <a:pt x="1500812" y="1700537"/>
                  <a:pt x="1148385" y="2052545"/>
                </a:cubicBezTo>
                <a:cubicBezTo>
                  <a:pt x="1037869" y="2163402"/>
                  <a:pt x="857875" y="2163402"/>
                  <a:pt x="746639" y="2052545"/>
                </a:cubicBezTo>
                <a:cubicBezTo>
                  <a:pt x="635763" y="1941687"/>
                  <a:pt x="635763" y="1762084"/>
                  <a:pt x="746639" y="1650867"/>
                </a:cubicBezTo>
                <a:cubicBezTo>
                  <a:pt x="1206343" y="1191241"/>
                  <a:pt x="1817601" y="938212"/>
                  <a:pt x="2467378" y="938212"/>
                </a:cubicBezTo>
                <a:close/>
                <a:moveTo>
                  <a:pt x="2467558" y="0"/>
                </a:moveTo>
                <a:cubicBezTo>
                  <a:pt x="3368354" y="0"/>
                  <a:pt x="4215505" y="350774"/>
                  <a:pt x="4852399" y="988219"/>
                </a:cubicBezTo>
                <a:cubicBezTo>
                  <a:pt x="4962928" y="1099141"/>
                  <a:pt x="4962928" y="1279210"/>
                  <a:pt x="4852039" y="1390132"/>
                </a:cubicBezTo>
                <a:cubicBezTo>
                  <a:pt x="4740790" y="1501415"/>
                  <a:pt x="4561134" y="1501415"/>
                  <a:pt x="4449885" y="1390132"/>
                </a:cubicBezTo>
                <a:cubicBezTo>
                  <a:pt x="3920640" y="860370"/>
                  <a:pt x="3216421" y="568658"/>
                  <a:pt x="2467558" y="568658"/>
                </a:cubicBezTo>
                <a:cubicBezTo>
                  <a:pt x="1719055" y="568658"/>
                  <a:pt x="1014836" y="860370"/>
                  <a:pt x="485231" y="1390132"/>
                </a:cubicBezTo>
                <a:cubicBezTo>
                  <a:pt x="430147" y="1445954"/>
                  <a:pt x="357061" y="1473684"/>
                  <a:pt x="284334" y="1473684"/>
                </a:cubicBezTo>
                <a:cubicBezTo>
                  <a:pt x="211608" y="1473684"/>
                  <a:pt x="138882" y="1445954"/>
                  <a:pt x="83437" y="1390132"/>
                </a:cubicBezTo>
                <a:cubicBezTo>
                  <a:pt x="-27812" y="1279210"/>
                  <a:pt x="-27812" y="1099141"/>
                  <a:pt x="83437" y="988219"/>
                </a:cubicBezTo>
                <a:cubicBezTo>
                  <a:pt x="720331" y="350774"/>
                  <a:pt x="1567122" y="0"/>
                  <a:pt x="246755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872" name="Google Shape;872;p17"/>
          <p:cNvSpPr/>
          <p:nvPr/>
        </p:nvSpPr>
        <p:spPr>
          <a:xfrm>
            <a:off x="11793880" y="4126279"/>
            <a:ext cx="780622" cy="610142"/>
          </a:xfrm>
          <a:custGeom>
            <a:rect b="b" l="l" r="r" t="t"/>
            <a:pathLst>
              <a:path extrusionOk="0" h="3857438" w="4935250">
                <a:moveTo>
                  <a:pt x="2468352" y="2885902"/>
                </a:moveTo>
                <a:cubicBezTo>
                  <a:pt x="2592507" y="2885902"/>
                  <a:pt x="2716662" y="2933353"/>
                  <a:pt x="2811487" y="3028256"/>
                </a:cubicBezTo>
                <a:cubicBezTo>
                  <a:pt x="3000778" y="3218061"/>
                  <a:pt x="3000778" y="3525279"/>
                  <a:pt x="2811487" y="3715085"/>
                </a:cubicBezTo>
                <a:cubicBezTo>
                  <a:pt x="2621836" y="3904890"/>
                  <a:pt x="2314868" y="3904890"/>
                  <a:pt x="2125216" y="3715085"/>
                </a:cubicBezTo>
                <a:cubicBezTo>
                  <a:pt x="1935925" y="3525279"/>
                  <a:pt x="1935925" y="3218061"/>
                  <a:pt x="2125216" y="3028256"/>
                </a:cubicBezTo>
                <a:cubicBezTo>
                  <a:pt x="2220042" y="2933353"/>
                  <a:pt x="2344197" y="2885902"/>
                  <a:pt x="2468352" y="2885902"/>
                </a:cubicBezTo>
                <a:close/>
                <a:moveTo>
                  <a:pt x="2467378" y="1873250"/>
                </a:moveTo>
                <a:cubicBezTo>
                  <a:pt x="2867693" y="1873250"/>
                  <a:pt x="3243889" y="2028878"/>
                  <a:pt x="3526486" y="2312034"/>
                </a:cubicBezTo>
                <a:cubicBezTo>
                  <a:pt x="3637365" y="2422991"/>
                  <a:pt x="3637365" y="2603116"/>
                  <a:pt x="3526486" y="2714433"/>
                </a:cubicBezTo>
                <a:cubicBezTo>
                  <a:pt x="3471047" y="2769551"/>
                  <a:pt x="3398688" y="2797290"/>
                  <a:pt x="3325609" y="2797290"/>
                </a:cubicBezTo>
                <a:cubicBezTo>
                  <a:pt x="3253249" y="2797290"/>
                  <a:pt x="3180170" y="2769551"/>
                  <a:pt x="3124731" y="2714433"/>
                </a:cubicBezTo>
                <a:cubicBezTo>
                  <a:pt x="2949413" y="2538271"/>
                  <a:pt x="2715775" y="2441724"/>
                  <a:pt x="2467378" y="2441724"/>
                </a:cubicBezTo>
                <a:cubicBezTo>
                  <a:pt x="2219340" y="2441724"/>
                  <a:pt x="1986063" y="2538271"/>
                  <a:pt x="1810745" y="2714433"/>
                </a:cubicBezTo>
                <a:cubicBezTo>
                  <a:pt x="1699506" y="2825390"/>
                  <a:pt x="1519508" y="2825390"/>
                  <a:pt x="1408629" y="2714433"/>
                </a:cubicBezTo>
                <a:cubicBezTo>
                  <a:pt x="1297750" y="2603116"/>
                  <a:pt x="1297750" y="2422991"/>
                  <a:pt x="1408629" y="2312034"/>
                </a:cubicBezTo>
                <a:cubicBezTo>
                  <a:pt x="1691226" y="2028878"/>
                  <a:pt x="2067782" y="1873250"/>
                  <a:pt x="2467378" y="1873250"/>
                </a:cubicBezTo>
                <a:close/>
                <a:moveTo>
                  <a:pt x="2467378" y="938212"/>
                </a:moveTo>
                <a:cubicBezTo>
                  <a:pt x="3117515" y="938212"/>
                  <a:pt x="3728773" y="1191241"/>
                  <a:pt x="4188477" y="1650867"/>
                </a:cubicBezTo>
                <a:cubicBezTo>
                  <a:pt x="4299353" y="1762084"/>
                  <a:pt x="4299353" y="1941687"/>
                  <a:pt x="4188477" y="2052545"/>
                </a:cubicBezTo>
                <a:cubicBezTo>
                  <a:pt x="4133039" y="2107974"/>
                  <a:pt x="4060322" y="2135688"/>
                  <a:pt x="3987244" y="2135688"/>
                </a:cubicBezTo>
                <a:cubicBezTo>
                  <a:pt x="3914527" y="2135688"/>
                  <a:pt x="3841809" y="2107974"/>
                  <a:pt x="3786371" y="2052545"/>
                </a:cubicBezTo>
                <a:cubicBezTo>
                  <a:pt x="3434304" y="1700537"/>
                  <a:pt x="2965600" y="1506536"/>
                  <a:pt x="2467378" y="1506536"/>
                </a:cubicBezTo>
                <a:cubicBezTo>
                  <a:pt x="1969516" y="1506536"/>
                  <a:pt x="1500812" y="1700537"/>
                  <a:pt x="1148385" y="2052545"/>
                </a:cubicBezTo>
                <a:cubicBezTo>
                  <a:pt x="1037869" y="2163402"/>
                  <a:pt x="857875" y="2163402"/>
                  <a:pt x="746639" y="2052545"/>
                </a:cubicBezTo>
                <a:cubicBezTo>
                  <a:pt x="635763" y="1941687"/>
                  <a:pt x="635763" y="1762084"/>
                  <a:pt x="746639" y="1650867"/>
                </a:cubicBezTo>
                <a:cubicBezTo>
                  <a:pt x="1206343" y="1191241"/>
                  <a:pt x="1817601" y="938212"/>
                  <a:pt x="2467378" y="938212"/>
                </a:cubicBezTo>
                <a:close/>
                <a:moveTo>
                  <a:pt x="2467558" y="0"/>
                </a:moveTo>
                <a:cubicBezTo>
                  <a:pt x="3368354" y="0"/>
                  <a:pt x="4215505" y="350774"/>
                  <a:pt x="4852399" y="988219"/>
                </a:cubicBezTo>
                <a:cubicBezTo>
                  <a:pt x="4962928" y="1099141"/>
                  <a:pt x="4962928" y="1279210"/>
                  <a:pt x="4852039" y="1390132"/>
                </a:cubicBezTo>
                <a:cubicBezTo>
                  <a:pt x="4740790" y="1501415"/>
                  <a:pt x="4561134" y="1501415"/>
                  <a:pt x="4449885" y="1390132"/>
                </a:cubicBezTo>
                <a:cubicBezTo>
                  <a:pt x="3920640" y="860370"/>
                  <a:pt x="3216421" y="568658"/>
                  <a:pt x="2467558" y="568658"/>
                </a:cubicBezTo>
                <a:cubicBezTo>
                  <a:pt x="1719055" y="568658"/>
                  <a:pt x="1014836" y="860370"/>
                  <a:pt x="485231" y="1390132"/>
                </a:cubicBezTo>
                <a:cubicBezTo>
                  <a:pt x="430147" y="1445954"/>
                  <a:pt x="357061" y="1473684"/>
                  <a:pt x="284334" y="1473684"/>
                </a:cubicBezTo>
                <a:cubicBezTo>
                  <a:pt x="211608" y="1473684"/>
                  <a:pt x="138882" y="1445954"/>
                  <a:pt x="83437" y="1390132"/>
                </a:cubicBezTo>
                <a:cubicBezTo>
                  <a:pt x="-27812" y="1279210"/>
                  <a:pt x="-27812" y="1099141"/>
                  <a:pt x="83437" y="988219"/>
                </a:cubicBezTo>
                <a:cubicBezTo>
                  <a:pt x="720331" y="350774"/>
                  <a:pt x="1567122" y="0"/>
                  <a:pt x="246755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873" name="Google Shape;873;p17"/>
          <p:cNvSpPr/>
          <p:nvPr/>
        </p:nvSpPr>
        <p:spPr>
          <a:xfrm>
            <a:off x="15571531" y="5630955"/>
            <a:ext cx="780622" cy="610142"/>
          </a:xfrm>
          <a:custGeom>
            <a:rect b="b" l="l" r="r" t="t"/>
            <a:pathLst>
              <a:path extrusionOk="0" h="3857438" w="4935250">
                <a:moveTo>
                  <a:pt x="2468352" y="2885902"/>
                </a:moveTo>
                <a:cubicBezTo>
                  <a:pt x="2592507" y="2885902"/>
                  <a:pt x="2716662" y="2933353"/>
                  <a:pt x="2811487" y="3028256"/>
                </a:cubicBezTo>
                <a:cubicBezTo>
                  <a:pt x="3000778" y="3218061"/>
                  <a:pt x="3000778" y="3525279"/>
                  <a:pt x="2811487" y="3715085"/>
                </a:cubicBezTo>
                <a:cubicBezTo>
                  <a:pt x="2621836" y="3904890"/>
                  <a:pt x="2314868" y="3904890"/>
                  <a:pt x="2125216" y="3715085"/>
                </a:cubicBezTo>
                <a:cubicBezTo>
                  <a:pt x="1935925" y="3525279"/>
                  <a:pt x="1935925" y="3218061"/>
                  <a:pt x="2125216" y="3028256"/>
                </a:cubicBezTo>
                <a:cubicBezTo>
                  <a:pt x="2220042" y="2933353"/>
                  <a:pt x="2344197" y="2885902"/>
                  <a:pt x="2468352" y="2885902"/>
                </a:cubicBezTo>
                <a:close/>
                <a:moveTo>
                  <a:pt x="2467378" y="1873250"/>
                </a:moveTo>
                <a:cubicBezTo>
                  <a:pt x="2867693" y="1873250"/>
                  <a:pt x="3243889" y="2028878"/>
                  <a:pt x="3526486" y="2312034"/>
                </a:cubicBezTo>
                <a:cubicBezTo>
                  <a:pt x="3637365" y="2422991"/>
                  <a:pt x="3637365" y="2603116"/>
                  <a:pt x="3526486" y="2714433"/>
                </a:cubicBezTo>
                <a:cubicBezTo>
                  <a:pt x="3471047" y="2769551"/>
                  <a:pt x="3398688" y="2797290"/>
                  <a:pt x="3325609" y="2797290"/>
                </a:cubicBezTo>
                <a:cubicBezTo>
                  <a:pt x="3253249" y="2797290"/>
                  <a:pt x="3180170" y="2769551"/>
                  <a:pt x="3124731" y="2714433"/>
                </a:cubicBezTo>
                <a:cubicBezTo>
                  <a:pt x="2949413" y="2538271"/>
                  <a:pt x="2715775" y="2441724"/>
                  <a:pt x="2467378" y="2441724"/>
                </a:cubicBezTo>
                <a:cubicBezTo>
                  <a:pt x="2219340" y="2441724"/>
                  <a:pt x="1986063" y="2538271"/>
                  <a:pt x="1810745" y="2714433"/>
                </a:cubicBezTo>
                <a:cubicBezTo>
                  <a:pt x="1699506" y="2825390"/>
                  <a:pt x="1519508" y="2825390"/>
                  <a:pt x="1408629" y="2714433"/>
                </a:cubicBezTo>
                <a:cubicBezTo>
                  <a:pt x="1297750" y="2603116"/>
                  <a:pt x="1297750" y="2422991"/>
                  <a:pt x="1408629" y="2312034"/>
                </a:cubicBezTo>
                <a:cubicBezTo>
                  <a:pt x="1691226" y="2028878"/>
                  <a:pt x="2067782" y="1873250"/>
                  <a:pt x="2467378" y="1873250"/>
                </a:cubicBezTo>
                <a:close/>
                <a:moveTo>
                  <a:pt x="2467378" y="938212"/>
                </a:moveTo>
                <a:cubicBezTo>
                  <a:pt x="3117515" y="938212"/>
                  <a:pt x="3728773" y="1191241"/>
                  <a:pt x="4188477" y="1650867"/>
                </a:cubicBezTo>
                <a:cubicBezTo>
                  <a:pt x="4299353" y="1762084"/>
                  <a:pt x="4299353" y="1941687"/>
                  <a:pt x="4188477" y="2052545"/>
                </a:cubicBezTo>
                <a:cubicBezTo>
                  <a:pt x="4133039" y="2107974"/>
                  <a:pt x="4060322" y="2135688"/>
                  <a:pt x="3987244" y="2135688"/>
                </a:cubicBezTo>
                <a:cubicBezTo>
                  <a:pt x="3914527" y="2135688"/>
                  <a:pt x="3841809" y="2107974"/>
                  <a:pt x="3786371" y="2052545"/>
                </a:cubicBezTo>
                <a:cubicBezTo>
                  <a:pt x="3434304" y="1700537"/>
                  <a:pt x="2965600" y="1506536"/>
                  <a:pt x="2467378" y="1506536"/>
                </a:cubicBezTo>
                <a:cubicBezTo>
                  <a:pt x="1969516" y="1506536"/>
                  <a:pt x="1500812" y="1700537"/>
                  <a:pt x="1148385" y="2052545"/>
                </a:cubicBezTo>
                <a:cubicBezTo>
                  <a:pt x="1037869" y="2163402"/>
                  <a:pt x="857875" y="2163402"/>
                  <a:pt x="746639" y="2052545"/>
                </a:cubicBezTo>
                <a:cubicBezTo>
                  <a:pt x="635763" y="1941687"/>
                  <a:pt x="635763" y="1762084"/>
                  <a:pt x="746639" y="1650867"/>
                </a:cubicBezTo>
                <a:cubicBezTo>
                  <a:pt x="1206343" y="1191241"/>
                  <a:pt x="1817601" y="938212"/>
                  <a:pt x="2467378" y="938212"/>
                </a:cubicBezTo>
                <a:close/>
                <a:moveTo>
                  <a:pt x="2467558" y="0"/>
                </a:moveTo>
                <a:cubicBezTo>
                  <a:pt x="3368354" y="0"/>
                  <a:pt x="4215505" y="350774"/>
                  <a:pt x="4852399" y="988219"/>
                </a:cubicBezTo>
                <a:cubicBezTo>
                  <a:pt x="4962928" y="1099141"/>
                  <a:pt x="4962928" y="1279210"/>
                  <a:pt x="4852039" y="1390132"/>
                </a:cubicBezTo>
                <a:cubicBezTo>
                  <a:pt x="4740790" y="1501415"/>
                  <a:pt x="4561134" y="1501415"/>
                  <a:pt x="4449885" y="1390132"/>
                </a:cubicBezTo>
                <a:cubicBezTo>
                  <a:pt x="3920640" y="860370"/>
                  <a:pt x="3216421" y="568658"/>
                  <a:pt x="2467558" y="568658"/>
                </a:cubicBezTo>
                <a:cubicBezTo>
                  <a:pt x="1719055" y="568658"/>
                  <a:pt x="1014836" y="860370"/>
                  <a:pt x="485231" y="1390132"/>
                </a:cubicBezTo>
                <a:cubicBezTo>
                  <a:pt x="430147" y="1445954"/>
                  <a:pt x="357061" y="1473684"/>
                  <a:pt x="284334" y="1473684"/>
                </a:cubicBezTo>
                <a:cubicBezTo>
                  <a:pt x="211608" y="1473684"/>
                  <a:pt x="138882" y="1445954"/>
                  <a:pt x="83437" y="1390132"/>
                </a:cubicBezTo>
                <a:cubicBezTo>
                  <a:pt x="-27812" y="1279210"/>
                  <a:pt x="-27812" y="1099141"/>
                  <a:pt x="83437" y="988219"/>
                </a:cubicBezTo>
                <a:cubicBezTo>
                  <a:pt x="720331" y="350774"/>
                  <a:pt x="1567122" y="0"/>
                  <a:pt x="246755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874" name="Google Shape;874;p17"/>
          <p:cNvSpPr/>
          <p:nvPr/>
        </p:nvSpPr>
        <p:spPr>
          <a:xfrm>
            <a:off x="18898770" y="9677428"/>
            <a:ext cx="780622" cy="610142"/>
          </a:xfrm>
          <a:custGeom>
            <a:rect b="b" l="l" r="r" t="t"/>
            <a:pathLst>
              <a:path extrusionOk="0" h="3857438" w="4935250">
                <a:moveTo>
                  <a:pt x="2468352" y="2885902"/>
                </a:moveTo>
                <a:cubicBezTo>
                  <a:pt x="2592507" y="2885902"/>
                  <a:pt x="2716662" y="2933353"/>
                  <a:pt x="2811487" y="3028256"/>
                </a:cubicBezTo>
                <a:cubicBezTo>
                  <a:pt x="3000778" y="3218061"/>
                  <a:pt x="3000778" y="3525279"/>
                  <a:pt x="2811487" y="3715085"/>
                </a:cubicBezTo>
                <a:cubicBezTo>
                  <a:pt x="2621836" y="3904890"/>
                  <a:pt x="2314868" y="3904890"/>
                  <a:pt x="2125216" y="3715085"/>
                </a:cubicBezTo>
                <a:cubicBezTo>
                  <a:pt x="1935925" y="3525279"/>
                  <a:pt x="1935925" y="3218061"/>
                  <a:pt x="2125216" y="3028256"/>
                </a:cubicBezTo>
                <a:cubicBezTo>
                  <a:pt x="2220042" y="2933353"/>
                  <a:pt x="2344197" y="2885902"/>
                  <a:pt x="2468352" y="2885902"/>
                </a:cubicBezTo>
                <a:close/>
                <a:moveTo>
                  <a:pt x="2467378" y="1873250"/>
                </a:moveTo>
                <a:cubicBezTo>
                  <a:pt x="2867693" y="1873250"/>
                  <a:pt x="3243889" y="2028878"/>
                  <a:pt x="3526486" y="2312034"/>
                </a:cubicBezTo>
                <a:cubicBezTo>
                  <a:pt x="3637365" y="2422991"/>
                  <a:pt x="3637365" y="2603116"/>
                  <a:pt x="3526486" y="2714433"/>
                </a:cubicBezTo>
                <a:cubicBezTo>
                  <a:pt x="3471047" y="2769551"/>
                  <a:pt x="3398688" y="2797290"/>
                  <a:pt x="3325609" y="2797290"/>
                </a:cubicBezTo>
                <a:cubicBezTo>
                  <a:pt x="3253249" y="2797290"/>
                  <a:pt x="3180170" y="2769551"/>
                  <a:pt x="3124731" y="2714433"/>
                </a:cubicBezTo>
                <a:cubicBezTo>
                  <a:pt x="2949413" y="2538271"/>
                  <a:pt x="2715775" y="2441724"/>
                  <a:pt x="2467378" y="2441724"/>
                </a:cubicBezTo>
                <a:cubicBezTo>
                  <a:pt x="2219340" y="2441724"/>
                  <a:pt x="1986063" y="2538271"/>
                  <a:pt x="1810745" y="2714433"/>
                </a:cubicBezTo>
                <a:cubicBezTo>
                  <a:pt x="1699506" y="2825390"/>
                  <a:pt x="1519508" y="2825390"/>
                  <a:pt x="1408629" y="2714433"/>
                </a:cubicBezTo>
                <a:cubicBezTo>
                  <a:pt x="1297750" y="2603116"/>
                  <a:pt x="1297750" y="2422991"/>
                  <a:pt x="1408629" y="2312034"/>
                </a:cubicBezTo>
                <a:cubicBezTo>
                  <a:pt x="1691226" y="2028878"/>
                  <a:pt x="2067782" y="1873250"/>
                  <a:pt x="2467378" y="1873250"/>
                </a:cubicBezTo>
                <a:close/>
                <a:moveTo>
                  <a:pt x="2467378" y="938212"/>
                </a:moveTo>
                <a:cubicBezTo>
                  <a:pt x="3117515" y="938212"/>
                  <a:pt x="3728773" y="1191241"/>
                  <a:pt x="4188477" y="1650867"/>
                </a:cubicBezTo>
                <a:cubicBezTo>
                  <a:pt x="4299353" y="1762084"/>
                  <a:pt x="4299353" y="1941687"/>
                  <a:pt x="4188477" y="2052545"/>
                </a:cubicBezTo>
                <a:cubicBezTo>
                  <a:pt x="4133039" y="2107974"/>
                  <a:pt x="4060322" y="2135688"/>
                  <a:pt x="3987244" y="2135688"/>
                </a:cubicBezTo>
                <a:cubicBezTo>
                  <a:pt x="3914527" y="2135688"/>
                  <a:pt x="3841809" y="2107974"/>
                  <a:pt x="3786371" y="2052545"/>
                </a:cubicBezTo>
                <a:cubicBezTo>
                  <a:pt x="3434304" y="1700537"/>
                  <a:pt x="2965600" y="1506536"/>
                  <a:pt x="2467378" y="1506536"/>
                </a:cubicBezTo>
                <a:cubicBezTo>
                  <a:pt x="1969516" y="1506536"/>
                  <a:pt x="1500812" y="1700537"/>
                  <a:pt x="1148385" y="2052545"/>
                </a:cubicBezTo>
                <a:cubicBezTo>
                  <a:pt x="1037869" y="2163402"/>
                  <a:pt x="857875" y="2163402"/>
                  <a:pt x="746639" y="2052545"/>
                </a:cubicBezTo>
                <a:cubicBezTo>
                  <a:pt x="635763" y="1941687"/>
                  <a:pt x="635763" y="1762084"/>
                  <a:pt x="746639" y="1650867"/>
                </a:cubicBezTo>
                <a:cubicBezTo>
                  <a:pt x="1206343" y="1191241"/>
                  <a:pt x="1817601" y="938212"/>
                  <a:pt x="2467378" y="938212"/>
                </a:cubicBezTo>
                <a:close/>
                <a:moveTo>
                  <a:pt x="2467558" y="0"/>
                </a:moveTo>
                <a:cubicBezTo>
                  <a:pt x="3368354" y="0"/>
                  <a:pt x="4215505" y="350774"/>
                  <a:pt x="4852399" y="988219"/>
                </a:cubicBezTo>
                <a:cubicBezTo>
                  <a:pt x="4962928" y="1099141"/>
                  <a:pt x="4962928" y="1279210"/>
                  <a:pt x="4852039" y="1390132"/>
                </a:cubicBezTo>
                <a:cubicBezTo>
                  <a:pt x="4740790" y="1501415"/>
                  <a:pt x="4561134" y="1501415"/>
                  <a:pt x="4449885" y="1390132"/>
                </a:cubicBezTo>
                <a:cubicBezTo>
                  <a:pt x="3920640" y="860370"/>
                  <a:pt x="3216421" y="568658"/>
                  <a:pt x="2467558" y="568658"/>
                </a:cubicBezTo>
                <a:cubicBezTo>
                  <a:pt x="1719055" y="568658"/>
                  <a:pt x="1014836" y="860370"/>
                  <a:pt x="485231" y="1390132"/>
                </a:cubicBezTo>
                <a:cubicBezTo>
                  <a:pt x="430147" y="1445954"/>
                  <a:pt x="357061" y="1473684"/>
                  <a:pt x="284334" y="1473684"/>
                </a:cubicBezTo>
                <a:cubicBezTo>
                  <a:pt x="211608" y="1473684"/>
                  <a:pt x="138882" y="1445954"/>
                  <a:pt x="83437" y="1390132"/>
                </a:cubicBezTo>
                <a:cubicBezTo>
                  <a:pt x="-27812" y="1279210"/>
                  <a:pt x="-27812" y="1099141"/>
                  <a:pt x="83437" y="988219"/>
                </a:cubicBezTo>
                <a:cubicBezTo>
                  <a:pt x="720331" y="350774"/>
                  <a:pt x="1567122" y="0"/>
                  <a:pt x="2467558"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875" name="Google Shape;875;p17"/>
          <p:cNvSpPr txBox="1"/>
          <p:nvPr/>
        </p:nvSpPr>
        <p:spPr>
          <a:xfrm>
            <a:off x="4728022" y="3035444"/>
            <a:ext cx="2881987" cy="943335"/>
          </a:xfrm>
          <a:prstGeom prst="rect">
            <a:avLst/>
          </a:prstGeom>
          <a:noFill/>
          <a:ln>
            <a:noFill/>
          </a:ln>
        </p:spPr>
        <p:txBody>
          <a:bodyPr anchorCtr="0" anchor="ctr"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a:t>
            </a:r>
            <a:endParaRPr/>
          </a:p>
        </p:txBody>
      </p:sp>
      <p:sp>
        <p:nvSpPr>
          <p:cNvPr id="876" name="Google Shape;876;p17"/>
          <p:cNvSpPr txBox="1"/>
          <p:nvPr/>
        </p:nvSpPr>
        <p:spPr>
          <a:xfrm>
            <a:off x="6395267" y="5184636"/>
            <a:ext cx="2881987" cy="943335"/>
          </a:xfrm>
          <a:prstGeom prst="rect">
            <a:avLst/>
          </a:prstGeom>
          <a:noFill/>
          <a:ln>
            <a:noFill/>
          </a:ln>
        </p:spPr>
        <p:txBody>
          <a:bodyPr anchorCtr="0" anchor="ctr"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a:t>
            </a:r>
            <a:endParaRPr/>
          </a:p>
        </p:txBody>
      </p:sp>
      <p:sp>
        <p:nvSpPr>
          <p:cNvPr id="877" name="Google Shape;877;p17"/>
          <p:cNvSpPr txBox="1"/>
          <p:nvPr/>
        </p:nvSpPr>
        <p:spPr>
          <a:xfrm>
            <a:off x="8003388" y="9699602"/>
            <a:ext cx="2881987" cy="943335"/>
          </a:xfrm>
          <a:prstGeom prst="rect">
            <a:avLst/>
          </a:prstGeom>
          <a:noFill/>
          <a:ln>
            <a:noFill/>
          </a:ln>
        </p:spPr>
        <p:txBody>
          <a:bodyPr anchorCtr="0" anchor="ctr"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a:t>
            </a:r>
            <a:endParaRPr/>
          </a:p>
        </p:txBody>
      </p:sp>
      <p:sp>
        <p:nvSpPr>
          <p:cNvPr id="878" name="Google Shape;878;p17"/>
          <p:cNvSpPr txBox="1"/>
          <p:nvPr/>
        </p:nvSpPr>
        <p:spPr>
          <a:xfrm>
            <a:off x="13059246" y="4375383"/>
            <a:ext cx="2881987" cy="943335"/>
          </a:xfrm>
          <a:prstGeom prst="rect">
            <a:avLst/>
          </a:prstGeom>
          <a:noFill/>
          <a:ln>
            <a:noFill/>
          </a:ln>
        </p:spPr>
        <p:txBody>
          <a:bodyPr anchorCtr="0" anchor="ctr"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a:t>
            </a:r>
            <a:endParaRPr/>
          </a:p>
        </p:txBody>
      </p:sp>
      <p:sp>
        <p:nvSpPr>
          <p:cNvPr id="879" name="Google Shape;879;p17"/>
          <p:cNvSpPr txBox="1"/>
          <p:nvPr/>
        </p:nvSpPr>
        <p:spPr>
          <a:xfrm>
            <a:off x="16796522" y="5872676"/>
            <a:ext cx="2881987" cy="943335"/>
          </a:xfrm>
          <a:prstGeom prst="rect">
            <a:avLst/>
          </a:prstGeom>
          <a:noFill/>
          <a:ln>
            <a:noFill/>
          </a:ln>
        </p:spPr>
        <p:txBody>
          <a:bodyPr anchorCtr="0" anchor="ctr"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a:t>
            </a:r>
            <a:endParaRPr/>
          </a:p>
        </p:txBody>
      </p:sp>
      <p:sp>
        <p:nvSpPr>
          <p:cNvPr id="880" name="Google Shape;880;p17"/>
          <p:cNvSpPr txBox="1"/>
          <p:nvPr/>
        </p:nvSpPr>
        <p:spPr>
          <a:xfrm>
            <a:off x="20187563" y="9894442"/>
            <a:ext cx="2881987" cy="943335"/>
          </a:xfrm>
          <a:prstGeom prst="rect">
            <a:avLst/>
          </a:prstGeom>
          <a:noFill/>
          <a:ln>
            <a:noFill/>
          </a:ln>
        </p:spPr>
        <p:txBody>
          <a:bodyPr anchorCtr="0" anchor="ctr"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a:t>
            </a:r>
            <a:endParaRPr/>
          </a:p>
        </p:txBody>
      </p:sp>
      <p:pic>
        <p:nvPicPr>
          <p:cNvPr id="881" name="Google Shape;881;p17"/>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18"/>
          <p:cNvSpPr/>
          <p:nvPr/>
        </p:nvSpPr>
        <p:spPr>
          <a:xfrm>
            <a:off x="1887061" y="4894604"/>
            <a:ext cx="6086837" cy="3619949"/>
          </a:xfrm>
          <a:custGeom>
            <a:rect b="b" l="l" r="r" t="t"/>
            <a:pathLst>
              <a:path extrusionOk="0" h="21465" w="21446">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87" name="Google Shape;887;p18"/>
          <p:cNvSpPr/>
          <p:nvPr/>
        </p:nvSpPr>
        <p:spPr>
          <a:xfrm>
            <a:off x="4435931" y="8239300"/>
            <a:ext cx="2141885" cy="3490226"/>
          </a:xfrm>
          <a:custGeom>
            <a:rect b="b" l="l" r="r" t="t"/>
            <a:pathLst>
              <a:path extrusionOk="0" h="21346" w="21156">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88" name="Google Shape;888;p18"/>
          <p:cNvSpPr/>
          <p:nvPr/>
        </p:nvSpPr>
        <p:spPr>
          <a:xfrm>
            <a:off x="7337381" y="6973319"/>
            <a:ext cx="3139945" cy="3704360"/>
          </a:xfrm>
          <a:custGeom>
            <a:rect b="b" l="l" r="r" t="t"/>
            <a:pathLst>
              <a:path extrusionOk="0" h="21436" w="21494">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89" name="Google Shape;889;p18"/>
          <p:cNvSpPr/>
          <p:nvPr/>
        </p:nvSpPr>
        <p:spPr>
          <a:xfrm>
            <a:off x="9187524" y="4972752"/>
            <a:ext cx="5590702" cy="4414028"/>
          </a:xfrm>
          <a:custGeom>
            <a:rect b="b" l="l" r="r" t="t"/>
            <a:pathLst>
              <a:path extrusionOk="0" h="21535" w="21591">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90" name="Google Shape;890;p18"/>
          <p:cNvSpPr/>
          <p:nvPr/>
        </p:nvSpPr>
        <p:spPr>
          <a:xfrm>
            <a:off x="13127817" y="9015555"/>
            <a:ext cx="2563648" cy="2254468"/>
          </a:xfrm>
          <a:custGeom>
            <a:rect b="b" l="l" r="r" t="t"/>
            <a:pathLst>
              <a:path extrusionOk="0" h="2254468" w="2563648">
                <a:moveTo>
                  <a:pt x="1254647" y="1973181"/>
                </a:moveTo>
                <a:cubicBezTo>
                  <a:pt x="1234669" y="1970897"/>
                  <a:pt x="1171452" y="2144654"/>
                  <a:pt x="1100918" y="2110498"/>
                </a:cubicBezTo>
                <a:cubicBezTo>
                  <a:pt x="1069216" y="2095207"/>
                  <a:pt x="1093134" y="2031761"/>
                  <a:pt x="1097167" y="2008130"/>
                </a:cubicBezTo>
                <a:cubicBezTo>
                  <a:pt x="1108141" y="1945280"/>
                  <a:pt x="1172671" y="1989563"/>
                  <a:pt x="1215722" y="1984400"/>
                </a:cubicBezTo>
                <a:cubicBezTo>
                  <a:pt x="1203623" y="1985890"/>
                  <a:pt x="1229416" y="1982812"/>
                  <a:pt x="1215722" y="1984400"/>
                </a:cubicBezTo>
                <a:cubicBezTo>
                  <a:pt x="1228291" y="1979237"/>
                  <a:pt x="1241234" y="1975464"/>
                  <a:pt x="1254647" y="1973181"/>
                </a:cubicBezTo>
                <a:close/>
                <a:moveTo>
                  <a:pt x="2407625" y="1581175"/>
                </a:moveTo>
                <a:cubicBezTo>
                  <a:pt x="2415638" y="1580252"/>
                  <a:pt x="2413993" y="1583002"/>
                  <a:pt x="2413892" y="1589369"/>
                </a:cubicBezTo>
                <a:cubicBezTo>
                  <a:pt x="2413735" y="1597907"/>
                  <a:pt x="2414536" y="1605070"/>
                  <a:pt x="2422377" y="1609918"/>
                </a:cubicBezTo>
                <a:cubicBezTo>
                  <a:pt x="2436171" y="1618437"/>
                  <a:pt x="2451224" y="1621096"/>
                  <a:pt x="2451009" y="1640795"/>
                </a:cubicBezTo>
                <a:cubicBezTo>
                  <a:pt x="2450795" y="1659100"/>
                  <a:pt x="2441151" y="1674241"/>
                  <a:pt x="2433953" y="1690339"/>
                </a:cubicBezTo>
                <a:cubicBezTo>
                  <a:pt x="2430734" y="1697557"/>
                  <a:pt x="2428373" y="1705462"/>
                  <a:pt x="2432923" y="1712679"/>
                </a:cubicBezTo>
                <a:cubicBezTo>
                  <a:pt x="2437101" y="1719281"/>
                  <a:pt x="2445128" y="1721524"/>
                  <a:pt x="2450709" y="1715193"/>
                </a:cubicBezTo>
                <a:cubicBezTo>
                  <a:pt x="2441465" y="1725666"/>
                  <a:pt x="2454544" y="1710906"/>
                  <a:pt x="2450709" y="1715193"/>
                </a:cubicBezTo>
                <a:cubicBezTo>
                  <a:pt x="2455316" y="1710020"/>
                  <a:pt x="2460525" y="1700578"/>
                  <a:pt x="2459852" y="1693415"/>
                </a:cubicBezTo>
                <a:cubicBezTo>
                  <a:pt x="2470069" y="1690376"/>
                  <a:pt x="2467865" y="1709170"/>
                  <a:pt x="2466992" y="1714868"/>
                </a:cubicBezTo>
                <a:cubicBezTo>
                  <a:pt x="2465361" y="1725685"/>
                  <a:pt x="2459738" y="1734620"/>
                  <a:pt x="2457134" y="1745003"/>
                </a:cubicBezTo>
                <a:cubicBezTo>
                  <a:pt x="2454386" y="1756110"/>
                  <a:pt x="2464231" y="1763399"/>
                  <a:pt x="2472945" y="1767867"/>
                </a:cubicBezTo>
                <a:cubicBezTo>
                  <a:pt x="2490788" y="1777020"/>
                  <a:pt x="2504839" y="1774614"/>
                  <a:pt x="2521480" y="1764792"/>
                </a:cubicBezTo>
                <a:cubicBezTo>
                  <a:pt x="2535073" y="1756779"/>
                  <a:pt x="2549897" y="1748259"/>
                  <a:pt x="2563648" y="1761048"/>
                </a:cubicBezTo>
                <a:cubicBezTo>
                  <a:pt x="2553117" y="1767994"/>
                  <a:pt x="2546134" y="1779245"/>
                  <a:pt x="2538450" y="1788940"/>
                </a:cubicBezTo>
                <a:cubicBezTo>
                  <a:pt x="2530165" y="1799432"/>
                  <a:pt x="2520078" y="1808621"/>
                  <a:pt x="2509289" y="1816453"/>
                </a:cubicBezTo>
                <a:cubicBezTo>
                  <a:pt x="2488370" y="1831647"/>
                  <a:pt x="2463902" y="1836441"/>
                  <a:pt x="2440764" y="1846968"/>
                </a:cubicBezTo>
                <a:cubicBezTo>
                  <a:pt x="2436629" y="1848832"/>
                  <a:pt x="2431077" y="1850821"/>
                  <a:pt x="2429804" y="1855832"/>
                </a:cubicBezTo>
                <a:cubicBezTo>
                  <a:pt x="2428530" y="1860824"/>
                  <a:pt x="2431020" y="1865961"/>
                  <a:pt x="2427271" y="1870357"/>
                </a:cubicBezTo>
                <a:cubicBezTo>
                  <a:pt x="2420603" y="1878153"/>
                  <a:pt x="2408756" y="1883200"/>
                  <a:pt x="2401043" y="1890471"/>
                </a:cubicBezTo>
                <a:cubicBezTo>
                  <a:pt x="2392272" y="1898738"/>
                  <a:pt x="2384001" y="1907583"/>
                  <a:pt x="2374257" y="1914710"/>
                </a:cubicBezTo>
                <a:cubicBezTo>
                  <a:pt x="2363096" y="1922832"/>
                  <a:pt x="2350061" y="1928457"/>
                  <a:pt x="2338328" y="1935765"/>
                </a:cubicBezTo>
                <a:cubicBezTo>
                  <a:pt x="2320742" y="1946745"/>
                  <a:pt x="2303042" y="1959208"/>
                  <a:pt x="2284012" y="1967637"/>
                </a:cubicBezTo>
                <a:cubicBezTo>
                  <a:pt x="2276528" y="1970966"/>
                  <a:pt x="2259930" y="1967058"/>
                  <a:pt x="2257154" y="1957580"/>
                </a:cubicBezTo>
                <a:lnTo>
                  <a:pt x="2260238" y="1951438"/>
                </a:lnTo>
                <a:lnTo>
                  <a:pt x="2244492" y="1965247"/>
                </a:lnTo>
                <a:cubicBezTo>
                  <a:pt x="2240228" y="1969836"/>
                  <a:pt x="2236951" y="1975109"/>
                  <a:pt x="2234610" y="1983211"/>
                </a:cubicBezTo>
                <a:cubicBezTo>
                  <a:pt x="2233041" y="1988638"/>
                  <a:pt x="2231295" y="1989767"/>
                  <a:pt x="2227094" y="1992705"/>
                </a:cubicBezTo>
                <a:cubicBezTo>
                  <a:pt x="2212873" y="2002616"/>
                  <a:pt x="2198727" y="2012528"/>
                  <a:pt x="2184531" y="2022455"/>
                </a:cubicBezTo>
                <a:cubicBezTo>
                  <a:pt x="2155784" y="2042510"/>
                  <a:pt x="2127062" y="2062596"/>
                  <a:pt x="2098341" y="2082682"/>
                </a:cubicBezTo>
                <a:cubicBezTo>
                  <a:pt x="2098543" y="2082543"/>
                  <a:pt x="2105679" y="2091496"/>
                  <a:pt x="2106464" y="2092424"/>
                </a:cubicBezTo>
                <a:cubicBezTo>
                  <a:pt x="2109602" y="2096181"/>
                  <a:pt x="2099505" y="2100542"/>
                  <a:pt x="2097404" y="2101485"/>
                </a:cubicBezTo>
                <a:cubicBezTo>
                  <a:pt x="2090876" y="2104392"/>
                  <a:pt x="2083967" y="2104284"/>
                  <a:pt x="2076907" y="2104840"/>
                </a:cubicBezTo>
                <a:cubicBezTo>
                  <a:pt x="2066481" y="2105737"/>
                  <a:pt x="2056941" y="2109093"/>
                  <a:pt x="2047097" y="2112417"/>
                </a:cubicBezTo>
                <a:cubicBezTo>
                  <a:pt x="2031383" y="2117752"/>
                  <a:pt x="2011391" y="2120303"/>
                  <a:pt x="1998359" y="2131235"/>
                </a:cubicBezTo>
                <a:cubicBezTo>
                  <a:pt x="1983277" y="2143915"/>
                  <a:pt x="1971080" y="2160027"/>
                  <a:pt x="1955846" y="2172768"/>
                </a:cubicBezTo>
                <a:cubicBezTo>
                  <a:pt x="1921456" y="2201498"/>
                  <a:pt x="1883220" y="2222790"/>
                  <a:pt x="1844351" y="2244561"/>
                </a:cubicBezTo>
                <a:cubicBezTo>
                  <a:pt x="1826839" y="2254349"/>
                  <a:pt x="1805988" y="2257303"/>
                  <a:pt x="1786351" y="2251535"/>
                </a:cubicBezTo>
                <a:cubicBezTo>
                  <a:pt x="1777975" y="2249076"/>
                  <a:pt x="1770535" y="2244407"/>
                  <a:pt x="1763475" y="2239350"/>
                </a:cubicBezTo>
                <a:cubicBezTo>
                  <a:pt x="1762285" y="2236969"/>
                  <a:pt x="1763475" y="2231233"/>
                  <a:pt x="1763475" y="2228480"/>
                </a:cubicBezTo>
                <a:cubicBezTo>
                  <a:pt x="1745786" y="2231588"/>
                  <a:pt x="1731742" y="2231449"/>
                  <a:pt x="1713699" y="2230305"/>
                </a:cubicBezTo>
                <a:cubicBezTo>
                  <a:pt x="1714332" y="2230336"/>
                  <a:pt x="1722480" y="2216404"/>
                  <a:pt x="1725921" y="2214966"/>
                </a:cubicBezTo>
                <a:cubicBezTo>
                  <a:pt x="1737663" y="2210064"/>
                  <a:pt x="1742699" y="2203833"/>
                  <a:pt x="1751227" y="2194926"/>
                </a:cubicBezTo>
                <a:cubicBezTo>
                  <a:pt x="1760868" y="2184860"/>
                  <a:pt x="1775140" y="2179510"/>
                  <a:pt x="1786907" y="2172397"/>
                </a:cubicBezTo>
                <a:cubicBezTo>
                  <a:pt x="1801509" y="2163537"/>
                  <a:pt x="1816110" y="2154754"/>
                  <a:pt x="1830787" y="2146002"/>
                </a:cubicBezTo>
                <a:cubicBezTo>
                  <a:pt x="1842605" y="2138982"/>
                  <a:pt x="1854397" y="2132101"/>
                  <a:pt x="1865759" y="2124370"/>
                </a:cubicBezTo>
                <a:cubicBezTo>
                  <a:pt x="1877830" y="2116190"/>
                  <a:pt x="1892431" y="2114180"/>
                  <a:pt x="1905893" y="2109355"/>
                </a:cubicBezTo>
                <a:cubicBezTo>
                  <a:pt x="1937576" y="2098037"/>
                  <a:pt x="1968296" y="2082651"/>
                  <a:pt x="1999169" y="2069292"/>
                </a:cubicBezTo>
                <a:cubicBezTo>
                  <a:pt x="2010303" y="2064483"/>
                  <a:pt x="2021007" y="2058931"/>
                  <a:pt x="2031509" y="2052855"/>
                </a:cubicBezTo>
                <a:cubicBezTo>
                  <a:pt x="2040012" y="2047937"/>
                  <a:pt x="2051020" y="2045912"/>
                  <a:pt x="2058864" y="2040469"/>
                </a:cubicBezTo>
                <a:cubicBezTo>
                  <a:pt x="2063394" y="2037315"/>
                  <a:pt x="2067974" y="2032784"/>
                  <a:pt x="2072150" y="2029753"/>
                </a:cubicBezTo>
                <a:cubicBezTo>
                  <a:pt x="2081690" y="2022888"/>
                  <a:pt x="2086776" y="2011167"/>
                  <a:pt x="2095304" y="2003328"/>
                </a:cubicBezTo>
                <a:cubicBezTo>
                  <a:pt x="2103933" y="1995333"/>
                  <a:pt x="2115827" y="1990555"/>
                  <a:pt x="2126885" y="1986922"/>
                </a:cubicBezTo>
                <a:cubicBezTo>
                  <a:pt x="2137868" y="1983303"/>
                  <a:pt x="2145206" y="1975433"/>
                  <a:pt x="2154088" y="1967980"/>
                </a:cubicBezTo>
                <a:cubicBezTo>
                  <a:pt x="2162262" y="1961083"/>
                  <a:pt x="2163097" y="1949780"/>
                  <a:pt x="2172587" y="1943425"/>
                </a:cubicBezTo>
                <a:cubicBezTo>
                  <a:pt x="2184936" y="1935152"/>
                  <a:pt x="2199840" y="1929740"/>
                  <a:pt x="2213252" y="1923308"/>
                </a:cubicBezTo>
                <a:cubicBezTo>
                  <a:pt x="2209937" y="1937209"/>
                  <a:pt x="2206597" y="1951095"/>
                  <a:pt x="2203257" y="1964995"/>
                </a:cubicBezTo>
                <a:cubicBezTo>
                  <a:pt x="2214011" y="1960341"/>
                  <a:pt x="2224716" y="1955671"/>
                  <a:pt x="2235445" y="1951033"/>
                </a:cubicBezTo>
                <a:cubicBezTo>
                  <a:pt x="2241949" y="1948195"/>
                  <a:pt x="2245384" y="1946058"/>
                  <a:pt x="2248582" y="1945743"/>
                </a:cubicBezTo>
                <a:lnTo>
                  <a:pt x="2260269" y="1951376"/>
                </a:lnTo>
                <a:lnTo>
                  <a:pt x="2261068" y="1949785"/>
                </a:lnTo>
                <a:cubicBezTo>
                  <a:pt x="2269813" y="1941165"/>
                  <a:pt x="2290007" y="1931003"/>
                  <a:pt x="2294257" y="1927680"/>
                </a:cubicBezTo>
                <a:cubicBezTo>
                  <a:pt x="2305332" y="1919033"/>
                  <a:pt x="2324420" y="1909374"/>
                  <a:pt x="2324806" y="1893076"/>
                </a:cubicBezTo>
                <a:cubicBezTo>
                  <a:pt x="2325321" y="1873848"/>
                  <a:pt x="2288648" y="1865383"/>
                  <a:pt x="2292368" y="1847186"/>
                </a:cubicBezTo>
                <a:cubicBezTo>
                  <a:pt x="2295330" y="1833004"/>
                  <a:pt x="2322746" y="1832588"/>
                  <a:pt x="2332862" y="1827198"/>
                </a:cubicBezTo>
                <a:cubicBezTo>
                  <a:pt x="2350104" y="1817991"/>
                  <a:pt x="2359619" y="1803900"/>
                  <a:pt x="2373012" y="1790297"/>
                </a:cubicBezTo>
                <a:cubicBezTo>
                  <a:pt x="2406638" y="1756073"/>
                  <a:pt x="2408212" y="1714090"/>
                  <a:pt x="2401902" y="1669031"/>
                </a:cubicBezTo>
                <a:cubicBezTo>
                  <a:pt x="2399655" y="1653095"/>
                  <a:pt x="2390741" y="1628657"/>
                  <a:pt x="2402360" y="1615815"/>
                </a:cubicBezTo>
                <a:cubicBezTo>
                  <a:pt x="2408384" y="1609122"/>
                  <a:pt x="2403333" y="1593276"/>
                  <a:pt x="2402288" y="1585299"/>
                </a:cubicBezTo>
                <a:cubicBezTo>
                  <a:pt x="2401701" y="1580741"/>
                  <a:pt x="2401043" y="1581971"/>
                  <a:pt x="2407625" y="1581175"/>
                </a:cubicBezTo>
                <a:close/>
                <a:moveTo>
                  <a:pt x="34707" y="1200693"/>
                </a:moveTo>
                <a:lnTo>
                  <a:pt x="34750" y="1200774"/>
                </a:lnTo>
                <a:lnTo>
                  <a:pt x="34787" y="1200930"/>
                </a:lnTo>
                <a:close/>
                <a:moveTo>
                  <a:pt x="31385" y="1194453"/>
                </a:moveTo>
                <a:cubicBezTo>
                  <a:pt x="32229" y="1194676"/>
                  <a:pt x="33068" y="1196203"/>
                  <a:pt x="33938" y="1198421"/>
                </a:cubicBezTo>
                <a:lnTo>
                  <a:pt x="34707" y="1200693"/>
                </a:lnTo>
                <a:close/>
                <a:moveTo>
                  <a:pt x="1790091" y="1149658"/>
                </a:moveTo>
                <a:cubicBezTo>
                  <a:pt x="1790346" y="1150151"/>
                  <a:pt x="1795112" y="1159776"/>
                  <a:pt x="1791805" y="1153148"/>
                </a:cubicBezTo>
                <a:cubicBezTo>
                  <a:pt x="1790422" y="1150343"/>
                  <a:pt x="1790006" y="1149493"/>
                  <a:pt x="1790091" y="1149658"/>
                </a:cubicBezTo>
                <a:close/>
                <a:moveTo>
                  <a:pt x="105467" y="1010569"/>
                </a:moveTo>
                <a:lnTo>
                  <a:pt x="112048" y="1010569"/>
                </a:lnTo>
                <a:lnTo>
                  <a:pt x="105917" y="1014918"/>
                </a:lnTo>
                <a:lnTo>
                  <a:pt x="105623" y="1013386"/>
                </a:lnTo>
                <a:close/>
                <a:moveTo>
                  <a:pt x="105140" y="1004675"/>
                </a:moveTo>
                <a:lnTo>
                  <a:pt x="105467" y="1010569"/>
                </a:lnTo>
                <a:lnTo>
                  <a:pt x="104920" y="1010569"/>
                </a:lnTo>
                <a:cubicBezTo>
                  <a:pt x="105131" y="1004959"/>
                  <a:pt x="105113" y="1003600"/>
                  <a:pt x="105140" y="1004675"/>
                </a:cubicBezTo>
                <a:close/>
                <a:moveTo>
                  <a:pt x="1478044" y="444587"/>
                </a:moveTo>
                <a:cubicBezTo>
                  <a:pt x="1483293" y="447704"/>
                  <a:pt x="1487831" y="463273"/>
                  <a:pt x="1493634" y="498235"/>
                </a:cubicBezTo>
                <a:cubicBezTo>
                  <a:pt x="1499356" y="533284"/>
                  <a:pt x="1502826" y="568730"/>
                  <a:pt x="1508547" y="603680"/>
                </a:cubicBezTo>
                <a:cubicBezTo>
                  <a:pt x="1515113" y="643793"/>
                  <a:pt x="1526368" y="611524"/>
                  <a:pt x="1548035" y="613311"/>
                </a:cubicBezTo>
                <a:cubicBezTo>
                  <a:pt x="1600841" y="617382"/>
                  <a:pt x="1566794" y="831748"/>
                  <a:pt x="1593056" y="865805"/>
                </a:cubicBezTo>
                <a:cubicBezTo>
                  <a:pt x="1606844" y="883776"/>
                  <a:pt x="1691540" y="900953"/>
                  <a:pt x="1680097" y="934910"/>
                </a:cubicBezTo>
                <a:cubicBezTo>
                  <a:pt x="1674657" y="950697"/>
                  <a:pt x="1711518" y="1032214"/>
                  <a:pt x="1709173" y="1034696"/>
                </a:cubicBezTo>
                <a:cubicBezTo>
                  <a:pt x="1710580" y="1028838"/>
                  <a:pt x="1711893" y="1022980"/>
                  <a:pt x="1713300" y="1017122"/>
                </a:cubicBezTo>
                <a:cubicBezTo>
                  <a:pt x="1754757" y="1015533"/>
                  <a:pt x="1737030" y="1069050"/>
                  <a:pt x="1742376" y="1090398"/>
                </a:cubicBezTo>
                <a:cubicBezTo>
                  <a:pt x="1749598" y="1119092"/>
                  <a:pt x="1779800" y="1128822"/>
                  <a:pt x="1791805" y="1153148"/>
                </a:cubicBezTo>
                <a:cubicBezTo>
                  <a:pt x="1809345" y="1188595"/>
                  <a:pt x="1812159" y="1242112"/>
                  <a:pt x="1788241" y="1275771"/>
                </a:cubicBezTo>
                <a:cubicBezTo>
                  <a:pt x="1780175" y="1287189"/>
                  <a:pt x="1791618" y="1331075"/>
                  <a:pt x="1790023" y="1346664"/>
                </a:cubicBezTo>
                <a:cubicBezTo>
                  <a:pt x="1785240" y="1391741"/>
                  <a:pt x="1723711" y="1418946"/>
                  <a:pt x="1717145" y="1464024"/>
                </a:cubicBezTo>
                <a:cubicBezTo>
                  <a:pt x="1712080" y="1498974"/>
                  <a:pt x="1664996" y="1546633"/>
                  <a:pt x="1635920" y="1564207"/>
                </a:cubicBezTo>
                <a:cubicBezTo>
                  <a:pt x="1548128" y="1617526"/>
                  <a:pt x="1491571" y="1721382"/>
                  <a:pt x="1427416" y="1798530"/>
                </a:cubicBezTo>
                <a:cubicBezTo>
                  <a:pt x="1398246" y="1833580"/>
                  <a:pt x="1351067" y="1822956"/>
                  <a:pt x="1310736" y="1840232"/>
                </a:cubicBezTo>
                <a:cubicBezTo>
                  <a:pt x="1295729" y="1846686"/>
                  <a:pt x="1237201" y="1890075"/>
                  <a:pt x="1225008" y="1888884"/>
                </a:cubicBezTo>
                <a:cubicBezTo>
                  <a:pt x="1198746" y="1886600"/>
                  <a:pt x="1203529" y="1845594"/>
                  <a:pt x="1201091" y="1835863"/>
                </a:cubicBezTo>
                <a:cubicBezTo>
                  <a:pt x="1199308" y="1828714"/>
                  <a:pt x="1124930" y="1876274"/>
                  <a:pt x="1114612" y="1874487"/>
                </a:cubicBezTo>
                <a:cubicBezTo>
                  <a:pt x="1087881" y="1869820"/>
                  <a:pt x="1035356" y="1848473"/>
                  <a:pt x="1012471" y="1832587"/>
                </a:cubicBezTo>
                <a:cubicBezTo>
                  <a:pt x="978330" y="1808658"/>
                  <a:pt x="1024664" y="1760900"/>
                  <a:pt x="1016316" y="1729425"/>
                </a:cubicBezTo>
                <a:cubicBezTo>
                  <a:pt x="1010970" y="1708673"/>
                  <a:pt x="972139" y="1715425"/>
                  <a:pt x="971295" y="1709468"/>
                </a:cubicBezTo>
                <a:cubicBezTo>
                  <a:pt x="970170" y="1701624"/>
                  <a:pt x="1025696" y="1654461"/>
                  <a:pt x="994650" y="1640660"/>
                </a:cubicBezTo>
                <a:cubicBezTo>
                  <a:pt x="998964" y="1642546"/>
                  <a:pt x="940156" y="1694773"/>
                  <a:pt x="918583" y="1693283"/>
                </a:cubicBezTo>
                <a:cubicBezTo>
                  <a:pt x="935091" y="1669255"/>
                  <a:pt x="960978" y="1653965"/>
                  <a:pt x="980206" y="1626362"/>
                </a:cubicBezTo>
                <a:cubicBezTo>
                  <a:pt x="995119" y="1605114"/>
                  <a:pt x="1001028" y="1582178"/>
                  <a:pt x="1012189" y="1563115"/>
                </a:cubicBezTo>
                <a:cubicBezTo>
                  <a:pt x="983113" y="1613157"/>
                  <a:pt x="913987" y="1639369"/>
                  <a:pt x="871780" y="1677496"/>
                </a:cubicBezTo>
                <a:cubicBezTo>
                  <a:pt x="870467" y="1658532"/>
                  <a:pt x="879189" y="1605114"/>
                  <a:pt x="864370" y="1587540"/>
                </a:cubicBezTo>
                <a:cubicBezTo>
                  <a:pt x="853865" y="1574930"/>
                  <a:pt x="858367" y="1544151"/>
                  <a:pt x="848050" y="1539583"/>
                </a:cubicBezTo>
                <a:cubicBezTo>
                  <a:pt x="790085" y="1513867"/>
                  <a:pt x="735591" y="1501059"/>
                  <a:pt x="672936" y="1504435"/>
                </a:cubicBezTo>
                <a:cubicBezTo>
                  <a:pt x="593774" y="1508506"/>
                  <a:pt x="514424" y="1554278"/>
                  <a:pt x="436951" y="1567980"/>
                </a:cubicBezTo>
                <a:cubicBezTo>
                  <a:pt x="398120" y="1574930"/>
                  <a:pt x="394181" y="1620604"/>
                  <a:pt x="351598" y="1622192"/>
                </a:cubicBezTo>
                <a:cubicBezTo>
                  <a:pt x="315300" y="1623682"/>
                  <a:pt x="278626" y="1617923"/>
                  <a:pt x="242234" y="1619511"/>
                </a:cubicBezTo>
                <a:cubicBezTo>
                  <a:pt x="183425" y="1621994"/>
                  <a:pt x="134746" y="1676106"/>
                  <a:pt x="71998" y="1682858"/>
                </a:cubicBezTo>
                <a:cubicBezTo>
                  <a:pt x="47987" y="1685440"/>
                  <a:pt x="-6883" y="1641554"/>
                  <a:pt x="715" y="1616136"/>
                </a:cubicBezTo>
                <a:cubicBezTo>
                  <a:pt x="5310" y="1601044"/>
                  <a:pt x="31385" y="1606504"/>
                  <a:pt x="43016" y="1583767"/>
                </a:cubicBezTo>
                <a:cubicBezTo>
                  <a:pt x="67777" y="1535810"/>
                  <a:pt x="70122" y="1504038"/>
                  <a:pt x="60086" y="1453598"/>
                </a:cubicBezTo>
                <a:cubicBezTo>
                  <a:pt x="52676" y="1416861"/>
                  <a:pt x="72842" y="1384890"/>
                  <a:pt x="60086" y="1346962"/>
                </a:cubicBezTo>
                <a:cubicBezTo>
                  <a:pt x="54740" y="1331249"/>
                  <a:pt x="46017" y="1254548"/>
                  <a:pt x="38429" y="1216258"/>
                </a:cubicBezTo>
                <a:lnTo>
                  <a:pt x="34787" y="1200930"/>
                </a:lnTo>
                <a:lnTo>
                  <a:pt x="36685" y="1206541"/>
                </a:lnTo>
                <a:cubicBezTo>
                  <a:pt x="38631" y="1212523"/>
                  <a:pt x="40859" y="1218828"/>
                  <a:pt x="43672" y="1220566"/>
                </a:cubicBezTo>
                <a:cubicBezTo>
                  <a:pt x="51551" y="1225431"/>
                  <a:pt x="48268" y="1197630"/>
                  <a:pt x="48174" y="1198027"/>
                </a:cubicBezTo>
                <a:cubicBezTo>
                  <a:pt x="50332" y="1187503"/>
                  <a:pt x="65620" y="1244693"/>
                  <a:pt x="76969" y="1231091"/>
                </a:cubicBezTo>
                <a:cubicBezTo>
                  <a:pt x="108390" y="1193261"/>
                  <a:pt x="33918" y="1141532"/>
                  <a:pt x="80346" y="1093376"/>
                </a:cubicBezTo>
                <a:cubicBezTo>
                  <a:pt x="91601" y="1081685"/>
                  <a:pt x="87398" y="1040952"/>
                  <a:pt x="96899" y="1021316"/>
                </a:cubicBezTo>
                <a:lnTo>
                  <a:pt x="105917" y="1014918"/>
                </a:lnTo>
                <a:lnTo>
                  <a:pt x="108006" y="1025802"/>
                </a:lnTo>
                <a:cubicBezTo>
                  <a:pt x="109299" y="1029347"/>
                  <a:pt x="111181" y="1031692"/>
                  <a:pt x="113924" y="1031022"/>
                </a:cubicBezTo>
                <a:cubicBezTo>
                  <a:pt x="142156" y="1023874"/>
                  <a:pt x="194587" y="968172"/>
                  <a:pt x="220474" y="949506"/>
                </a:cubicBezTo>
                <a:cubicBezTo>
                  <a:pt x="245142" y="931832"/>
                  <a:pt x="272436" y="945931"/>
                  <a:pt x="301324" y="931733"/>
                </a:cubicBezTo>
                <a:cubicBezTo>
                  <a:pt x="311079" y="926967"/>
                  <a:pt x="347565" y="906017"/>
                  <a:pt x="358351" y="906811"/>
                </a:cubicBezTo>
                <a:cubicBezTo>
                  <a:pt x="438264" y="912471"/>
                  <a:pt x="440421" y="876131"/>
                  <a:pt x="483472" y="835918"/>
                </a:cubicBezTo>
                <a:cubicBezTo>
                  <a:pt x="488537" y="831153"/>
                  <a:pt x="550910" y="718658"/>
                  <a:pt x="554756" y="726303"/>
                </a:cubicBezTo>
                <a:cubicBezTo>
                  <a:pt x="561415" y="743381"/>
                  <a:pt x="567887" y="760260"/>
                  <a:pt x="575484" y="776940"/>
                </a:cubicBezTo>
                <a:cubicBezTo>
                  <a:pt x="577829" y="767409"/>
                  <a:pt x="580080" y="757778"/>
                  <a:pt x="582331" y="748146"/>
                </a:cubicBezTo>
                <a:cubicBezTo>
                  <a:pt x="594900" y="773862"/>
                  <a:pt x="556913" y="702672"/>
                  <a:pt x="603154" y="715778"/>
                </a:cubicBezTo>
                <a:cubicBezTo>
                  <a:pt x="634106" y="724516"/>
                  <a:pt x="616285" y="679835"/>
                  <a:pt x="642266" y="665935"/>
                </a:cubicBezTo>
                <a:cubicBezTo>
                  <a:pt x="675469" y="648162"/>
                  <a:pt x="800215" y="519681"/>
                  <a:pt x="803498" y="648261"/>
                </a:cubicBezTo>
                <a:cubicBezTo>
                  <a:pt x="803498" y="634956"/>
                  <a:pt x="879002" y="651141"/>
                  <a:pt x="873656" y="635254"/>
                </a:cubicBezTo>
                <a:cubicBezTo>
                  <a:pt x="860993" y="597226"/>
                  <a:pt x="906484" y="541029"/>
                  <a:pt x="942407" y="517199"/>
                </a:cubicBezTo>
                <a:cubicBezTo>
                  <a:pt x="979737" y="492575"/>
                  <a:pt x="1058711" y="519781"/>
                  <a:pt x="992586" y="466264"/>
                </a:cubicBezTo>
                <a:cubicBezTo>
                  <a:pt x="983488" y="458916"/>
                  <a:pt x="1013784" y="448391"/>
                  <a:pt x="1025790" y="460505"/>
                </a:cubicBezTo>
                <a:cubicBezTo>
                  <a:pt x="1039765" y="474306"/>
                  <a:pt x="1055991" y="484831"/>
                  <a:pt x="1074562" y="492079"/>
                </a:cubicBezTo>
                <a:cubicBezTo>
                  <a:pt x="1079346" y="494362"/>
                  <a:pt x="1132433" y="513923"/>
                  <a:pt x="1136654" y="513029"/>
                </a:cubicBezTo>
                <a:cubicBezTo>
                  <a:pt x="1164042" y="506774"/>
                  <a:pt x="1185427" y="479171"/>
                  <a:pt x="1209344" y="510547"/>
                </a:cubicBezTo>
                <a:cubicBezTo>
                  <a:pt x="1223226" y="528915"/>
                  <a:pt x="1161134" y="561681"/>
                  <a:pt x="1161134" y="585510"/>
                </a:cubicBezTo>
                <a:cubicBezTo>
                  <a:pt x="1161134" y="634063"/>
                  <a:pt x="1117051" y="631581"/>
                  <a:pt x="1159071" y="679537"/>
                </a:cubicBezTo>
                <a:cubicBezTo>
                  <a:pt x="1172014" y="694332"/>
                  <a:pt x="1226790" y="729282"/>
                  <a:pt x="1244799" y="738218"/>
                </a:cubicBezTo>
                <a:cubicBezTo>
                  <a:pt x="1281097" y="756288"/>
                  <a:pt x="1298730" y="807025"/>
                  <a:pt x="1348347" y="782997"/>
                </a:cubicBezTo>
                <a:cubicBezTo>
                  <a:pt x="1401341" y="757380"/>
                  <a:pt x="1405468" y="645580"/>
                  <a:pt x="1410158" y="597028"/>
                </a:cubicBezTo>
                <a:cubicBezTo>
                  <a:pt x="1412408" y="573397"/>
                  <a:pt x="1424133" y="518986"/>
                  <a:pt x="1436701" y="500618"/>
                </a:cubicBezTo>
                <a:cubicBezTo>
                  <a:pt x="1458567" y="468783"/>
                  <a:pt x="1469294" y="439392"/>
                  <a:pt x="1478044" y="444587"/>
                </a:cubicBezTo>
                <a:close/>
                <a:moveTo>
                  <a:pt x="1818349" y="190834"/>
                </a:moveTo>
                <a:cubicBezTo>
                  <a:pt x="1810752" y="187856"/>
                  <a:pt x="1842079" y="200068"/>
                  <a:pt x="1818349" y="190834"/>
                </a:cubicBezTo>
                <a:close/>
                <a:moveTo>
                  <a:pt x="1864590" y="18964"/>
                </a:moveTo>
                <a:cubicBezTo>
                  <a:pt x="1893853" y="32269"/>
                  <a:pt x="2019068" y="94524"/>
                  <a:pt x="1967951" y="139800"/>
                </a:cubicBezTo>
                <a:cubicBezTo>
                  <a:pt x="1961479" y="133147"/>
                  <a:pt x="1958571" y="124708"/>
                  <a:pt x="1959322" y="114481"/>
                </a:cubicBezTo>
                <a:cubicBezTo>
                  <a:pt x="1960916" y="167204"/>
                  <a:pt x="1858493" y="206423"/>
                  <a:pt x="1818349" y="190834"/>
                </a:cubicBezTo>
                <a:cubicBezTo>
                  <a:pt x="1810752" y="187856"/>
                  <a:pt x="1766481" y="172466"/>
                  <a:pt x="1769576" y="163728"/>
                </a:cubicBezTo>
                <a:cubicBezTo>
                  <a:pt x="1828760" y="158367"/>
                  <a:pt x="1859712" y="157275"/>
                  <a:pt x="1911111" y="134835"/>
                </a:cubicBezTo>
                <a:cubicBezTo>
                  <a:pt x="1919928" y="130963"/>
                  <a:pt x="1923961" y="58382"/>
                  <a:pt x="1956132" y="104949"/>
                </a:cubicBezTo>
                <a:cubicBezTo>
                  <a:pt x="1939062" y="59673"/>
                  <a:pt x="1881848" y="59971"/>
                  <a:pt x="1864590" y="18964"/>
                </a:cubicBezTo>
                <a:close/>
                <a:moveTo>
                  <a:pt x="1431636" y="0"/>
                </a:moveTo>
                <a:cubicBezTo>
                  <a:pt x="1459587" y="3376"/>
                  <a:pt x="1606187" y="51035"/>
                  <a:pt x="1611908" y="76949"/>
                </a:cubicBezTo>
                <a:cubicBezTo>
                  <a:pt x="1635638" y="70396"/>
                  <a:pt x="1677283" y="125303"/>
                  <a:pt x="1665090" y="147048"/>
                </a:cubicBezTo>
                <a:cubicBezTo>
                  <a:pt x="1703639" y="143175"/>
                  <a:pt x="1762917" y="187955"/>
                  <a:pt x="1752693" y="228962"/>
                </a:cubicBezTo>
                <a:cubicBezTo>
                  <a:pt x="1739093" y="230947"/>
                  <a:pt x="1725118" y="228664"/>
                  <a:pt x="1711799" y="230947"/>
                </a:cubicBezTo>
                <a:cubicBezTo>
                  <a:pt x="1716958" y="245444"/>
                  <a:pt x="1769670" y="327060"/>
                  <a:pt x="1775298" y="328450"/>
                </a:cubicBezTo>
                <a:cubicBezTo>
                  <a:pt x="1792556" y="326464"/>
                  <a:pt x="1809439" y="335003"/>
                  <a:pt x="1800434" y="356350"/>
                </a:cubicBezTo>
                <a:cubicBezTo>
                  <a:pt x="1826509" y="356747"/>
                  <a:pt x="1893197" y="434888"/>
                  <a:pt x="1838046" y="434888"/>
                </a:cubicBezTo>
                <a:cubicBezTo>
                  <a:pt x="1788054" y="434888"/>
                  <a:pt x="1700825" y="391796"/>
                  <a:pt x="1677002" y="354662"/>
                </a:cubicBezTo>
                <a:cubicBezTo>
                  <a:pt x="1632262" y="298663"/>
                  <a:pt x="1604405" y="257756"/>
                  <a:pt x="1530870" y="309088"/>
                </a:cubicBezTo>
                <a:cubicBezTo>
                  <a:pt x="1561541" y="370548"/>
                  <a:pt x="1444768" y="367570"/>
                  <a:pt x="1411752" y="347017"/>
                </a:cubicBezTo>
                <a:cubicBezTo>
                  <a:pt x="1419537" y="314847"/>
                  <a:pt x="1434919" y="244054"/>
                  <a:pt x="1407719" y="220621"/>
                </a:cubicBezTo>
                <a:cubicBezTo>
                  <a:pt x="1444674" y="166906"/>
                  <a:pt x="1427603" y="64141"/>
                  <a:pt x="1431636" y="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91" name="Google Shape;891;p18"/>
          <p:cNvSpPr/>
          <p:nvPr/>
        </p:nvSpPr>
        <p:spPr>
          <a:xfrm>
            <a:off x="7409607" y="4972752"/>
            <a:ext cx="2382028" cy="2139519"/>
          </a:xfrm>
          <a:custGeom>
            <a:rect b="b" l="l" r="r" t="t"/>
            <a:pathLst>
              <a:path extrusionOk="0" h="21364" w="21519">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92" name="Google Shape;892;p18"/>
          <p:cNvSpPr/>
          <p:nvPr/>
        </p:nvSpPr>
        <p:spPr>
          <a:xfrm>
            <a:off x="5016848" y="7082363"/>
            <a:ext cx="10869740" cy="2123235"/>
          </a:xfrm>
          <a:custGeom>
            <a:rect b="b" l="l" r="r" t="t"/>
            <a:pathLst>
              <a:path extrusionOk="0" h="17068" w="21600">
                <a:moveTo>
                  <a:pt x="0" y="0"/>
                </a:moveTo>
                <a:cubicBezTo>
                  <a:pt x="6313" y="17032"/>
                  <a:pt x="14191" y="21600"/>
                  <a:pt x="21432" y="12425"/>
                </a:cubicBezTo>
                <a:cubicBezTo>
                  <a:pt x="21488" y="12354"/>
                  <a:pt x="21544" y="12283"/>
                  <a:pt x="21600" y="12210"/>
                </a:cubicBezTo>
              </a:path>
            </a:pathLst>
          </a:custGeom>
          <a:noFill/>
          <a:ln cap="flat" cmpd="sng" w="38100">
            <a:solidFill>
              <a:srgbClr val="7F7F7F"/>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93" name="Google Shape;893;p18"/>
          <p:cNvSpPr/>
          <p:nvPr/>
        </p:nvSpPr>
        <p:spPr>
          <a:xfrm>
            <a:off x="4708261" y="6782906"/>
            <a:ext cx="437777" cy="437777"/>
          </a:xfrm>
          <a:prstGeom prst="ellipse">
            <a:avLst/>
          </a:pr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94" name="Google Shape;894;p18"/>
          <p:cNvSpPr/>
          <p:nvPr/>
        </p:nvSpPr>
        <p:spPr>
          <a:xfrm flipH="1" rot="10800000">
            <a:off x="10035444" y="5336410"/>
            <a:ext cx="5819598" cy="1405849"/>
          </a:xfrm>
          <a:custGeom>
            <a:rect b="b" l="l" r="r" t="t"/>
            <a:pathLst>
              <a:path extrusionOk="0" h="17421" w="21600">
                <a:moveTo>
                  <a:pt x="0" y="0"/>
                </a:moveTo>
                <a:cubicBezTo>
                  <a:pt x="5937" y="16332"/>
                  <a:pt x="13937" y="21600"/>
                  <a:pt x="21287" y="14018"/>
                </a:cubicBezTo>
                <a:cubicBezTo>
                  <a:pt x="21392" y="13910"/>
                  <a:pt x="21496" y="13800"/>
                  <a:pt x="21600" y="13687"/>
                </a:cubicBezTo>
              </a:path>
            </a:pathLst>
          </a:custGeom>
          <a:noFill/>
          <a:ln cap="flat" cmpd="sng" w="38100">
            <a:solidFill>
              <a:srgbClr val="7F7F7F"/>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95" name="Google Shape;895;p18"/>
          <p:cNvSpPr/>
          <p:nvPr/>
        </p:nvSpPr>
        <p:spPr>
          <a:xfrm>
            <a:off x="9779330" y="6519923"/>
            <a:ext cx="437777" cy="437777"/>
          </a:xfrm>
          <a:prstGeom prst="ellipse">
            <a:avLst/>
          </a:pr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96" name="Google Shape;896;p18"/>
          <p:cNvSpPr/>
          <p:nvPr/>
        </p:nvSpPr>
        <p:spPr>
          <a:xfrm flipH="1" rot="10800000">
            <a:off x="9361552" y="2620275"/>
            <a:ext cx="6506129" cy="3244308"/>
          </a:xfrm>
          <a:custGeom>
            <a:rect b="b" l="l" r="r" t="t"/>
            <a:pathLst>
              <a:path extrusionOk="0" h="19970" w="21600">
                <a:moveTo>
                  <a:pt x="0" y="0"/>
                </a:moveTo>
                <a:cubicBezTo>
                  <a:pt x="1193" y="5667"/>
                  <a:pt x="3212" y="10390"/>
                  <a:pt x="5737" y="13799"/>
                </a:cubicBezTo>
                <a:cubicBezTo>
                  <a:pt x="10115" y="19710"/>
                  <a:pt x="15856" y="21600"/>
                  <a:pt x="21321" y="18484"/>
                </a:cubicBezTo>
                <a:cubicBezTo>
                  <a:pt x="21414" y="18431"/>
                  <a:pt x="21507" y="18376"/>
                  <a:pt x="21600" y="18320"/>
                </a:cubicBezTo>
              </a:path>
            </a:pathLst>
          </a:custGeom>
          <a:noFill/>
          <a:ln cap="flat" cmpd="sng" w="38100">
            <a:solidFill>
              <a:srgbClr val="7F7F7F"/>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97" name="Google Shape;897;p18"/>
          <p:cNvSpPr/>
          <p:nvPr/>
        </p:nvSpPr>
        <p:spPr>
          <a:xfrm>
            <a:off x="9095839" y="5726190"/>
            <a:ext cx="437777" cy="437777"/>
          </a:xfrm>
          <a:prstGeom prst="ellipse">
            <a:avLst/>
          </a:pr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98" name="Google Shape;898;p18"/>
          <p:cNvSpPr/>
          <p:nvPr/>
        </p:nvSpPr>
        <p:spPr>
          <a:xfrm>
            <a:off x="5942310" y="9341310"/>
            <a:ext cx="9974120" cy="2667570"/>
          </a:xfrm>
          <a:custGeom>
            <a:rect b="b" l="l" r="r" t="t"/>
            <a:pathLst>
              <a:path extrusionOk="0" h="17545" w="21600">
                <a:moveTo>
                  <a:pt x="0" y="0"/>
                </a:moveTo>
                <a:cubicBezTo>
                  <a:pt x="5779" y="16074"/>
                  <a:pt x="13937" y="21600"/>
                  <a:pt x="21417" y="14508"/>
                </a:cubicBezTo>
                <a:cubicBezTo>
                  <a:pt x="21478" y="14450"/>
                  <a:pt x="21539" y="14391"/>
                  <a:pt x="21600" y="14332"/>
                </a:cubicBezTo>
              </a:path>
            </a:pathLst>
          </a:custGeom>
          <a:noFill/>
          <a:ln cap="flat" cmpd="sng" w="38100">
            <a:solidFill>
              <a:srgbClr val="7F7F7F"/>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99" name="Google Shape;899;p18"/>
          <p:cNvSpPr/>
          <p:nvPr/>
        </p:nvSpPr>
        <p:spPr>
          <a:xfrm>
            <a:off x="5810667" y="9209794"/>
            <a:ext cx="437777" cy="437777"/>
          </a:xfrm>
          <a:prstGeom prst="ellipse">
            <a:avLst/>
          </a:prstGeom>
          <a:solidFill>
            <a:schemeClr val="accent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00" name="Google Shape;900;p18"/>
          <p:cNvSpPr txBox="1"/>
          <p:nvPr/>
        </p:nvSpPr>
        <p:spPr>
          <a:xfrm>
            <a:off x="16315373" y="10925998"/>
            <a:ext cx="2448106"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a:t>
            </a:r>
            <a:endParaRPr/>
          </a:p>
        </p:txBody>
      </p:sp>
      <p:sp>
        <p:nvSpPr>
          <p:cNvPr id="901" name="Google Shape;901;p18"/>
          <p:cNvSpPr txBox="1"/>
          <p:nvPr/>
        </p:nvSpPr>
        <p:spPr>
          <a:xfrm>
            <a:off x="16311870" y="11557488"/>
            <a:ext cx="6300621" cy="943335"/>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a:t>
            </a:r>
            <a:endParaRPr/>
          </a:p>
        </p:txBody>
      </p:sp>
      <p:sp>
        <p:nvSpPr>
          <p:cNvPr id="902" name="Google Shape;902;p18"/>
          <p:cNvSpPr txBox="1"/>
          <p:nvPr/>
        </p:nvSpPr>
        <p:spPr>
          <a:xfrm>
            <a:off x="16315373" y="2171038"/>
            <a:ext cx="2448106"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a:t>
            </a:r>
            <a:endParaRPr/>
          </a:p>
        </p:txBody>
      </p:sp>
      <p:sp>
        <p:nvSpPr>
          <p:cNvPr id="903" name="Google Shape;903;p18"/>
          <p:cNvSpPr txBox="1"/>
          <p:nvPr/>
        </p:nvSpPr>
        <p:spPr>
          <a:xfrm>
            <a:off x="16311870" y="2802528"/>
            <a:ext cx="6300621" cy="943335"/>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a:t>
            </a:r>
            <a:endParaRPr/>
          </a:p>
        </p:txBody>
      </p:sp>
      <p:sp>
        <p:nvSpPr>
          <p:cNvPr id="904" name="Google Shape;904;p18"/>
          <p:cNvSpPr txBox="1"/>
          <p:nvPr/>
        </p:nvSpPr>
        <p:spPr>
          <a:xfrm>
            <a:off x="16315373" y="5088605"/>
            <a:ext cx="2448106"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a:t>
            </a:r>
            <a:endParaRPr/>
          </a:p>
        </p:txBody>
      </p:sp>
      <p:sp>
        <p:nvSpPr>
          <p:cNvPr id="905" name="Google Shape;905;p18"/>
          <p:cNvSpPr txBox="1"/>
          <p:nvPr/>
        </p:nvSpPr>
        <p:spPr>
          <a:xfrm>
            <a:off x="16311870" y="5720095"/>
            <a:ext cx="6300621" cy="943335"/>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a:t>
            </a:r>
            <a:endParaRPr/>
          </a:p>
        </p:txBody>
      </p:sp>
      <p:sp>
        <p:nvSpPr>
          <p:cNvPr id="906" name="Google Shape;906;p18"/>
          <p:cNvSpPr txBox="1"/>
          <p:nvPr/>
        </p:nvSpPr>
        <p:spPr>
          <a:xfrm>
            <a:off x="16315373" y="8082556"/>
            <a:ext cx="2489784"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a:t>
            </a:r>
            <a:endParaRPr/>
          </a:p>
        </p:txBody>
      </p:sp>
      <p:sp>
        <p:nvSpPr>
          <p:cNvPr id="907" name="Google Shape;907;p18"/>
          <p:cNvSpPr txBox="1"/>
          <p:nvPr/>
        </p:nvSpPr>
        <p:spPr>
          <a:xfrm>
            <a:off x="16311870" y="8714046"/>
            <a:ext cx="6300621" cy="943335"/>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a:t>
            </a:r>
            <a:endParaRPr/>
          </a:p>
        </p:txBody>
      </p:sp>
      <p:sp>
        <p:nvSpPr>
          <p:cNvPr id="908" name="Google Shape;908;p18"/>
          <p:cNvSpPr txBox="1"/>
          <p:nvPr/>
        </p:nvSpPr>
        <p:spPr>
          <a:xfrm>
            <a:off x="9716048" y="612372"/>
            <a:ext cx="4945585"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WORLDMAP</a:t>
            </a:r>
            <a:endParaRPr/>
          </a:p>
        </p:txBody>
      </p:sp>
      <p:sp>
        <p:nvSpPr>
          <p:cNvPr id="909" name="Google Shape;909;p18"/>
          <p:cNvSpPr txBox="1"/>
          <p:nvPr/>
        </p:nvSpPr>
        <p:spPr>
          <a:xfrm>
            <a:off x="10195329" y="1575186"/>
            <a:ext cx="39869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a:t>
            </a:r>
            <a:endParaRPr/>
          </a:p>
        </p:txBody>
      </p:sp>
      <p:pic>
        <p:nvPicPr>
          <p:cNvPr id="910" name="Google Shape;910;p18"/>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19"/>
          <p:cNvSpPr/>
          <p:nvPr/>
        </p:nvSpPr>
        <p:spPr>
          <a:xfrm>
            <a:off x="10593933" y="3071500"/>
            <a:ext cx="3495478" cy="3139614"/>
          </a:xfrm>
          <a:custGeom>
            <a:rect b="b" l="l" r="r" t="t"/>
            <a:pathLst>
              <a:path extrusionOk="0" h="21364" w="21519">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4"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16" name="Google Shape;916;p19"/>
          <p:cNvSpPr/>
          <p:nvPr/>
        </p:nvSpPr>
        <p:spPr>
          <a:xfrm>
            <a:off x="2489940" y="2956824"/>
            <a:ext cx="8932056" cy="5312053"/>
          </a:xfrm>
          <a:custGeom>
            <a:rect b="b" l="l" r="r" t="t"/>
            <a:pathLst>
              <a:path extrusionOk="0" h="21465" w="21446">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17" name="Google Shape;917;p19"/>
          <p:cNvSpPr/>
          <p:nvPr/>
        </p:nvSpPr>
        <p:spPr>
          <a:xfrm>
            <a:off x="6230246" y="7864962"/>
            <a:ext cx="3143087" cy="5121695"/>
          </a:xfrm>
          <a:custGeom>
            <a:rect b="b" l="l" r="r" t="t"/>
            <a:pathLst>
              <a:path extrusionOk="0" h="21346" w="21156">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18" name="Google Shape;918;p19"/>
          <p:cNvSpPr/>
          <p:nvPr/>
        </p:nvSpPr>
        <p:spPr>
          <a:xfrm>
            <a:off x="10487945" y="6007211"/>
            <a:ext cx="4607675" cy="5435923"/>
          </a:xfrm>
          <a:custGeom>
            <a:rect b="b" l="l" r="r" t="t"/>
            <a:pathLst>
              <a:path extrusionOk="0" h="21436" w="21494">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19" name="Google Shape;919;p19"/>
          <p:cNvSpPr/>
          <p:nvPr/>
        </p:nvSpPr>
        <p:spPr>
          <a:xfrm>
            <a:off x="13202916" y="3071500"/>
            <a:ext cx="8204010" cy="6477318"/>
          </a:xfrm>
          <a:custGeom>
            <a:rect b="b" l="l" r="r" t="t"/>
            <a:pathLst>
              <a:path extrusionOk="0" h="21535" w="21591">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20" name="Google Shape;920;p19"/>
          <p:cNvSpPr/>
          <p:nvPr/>
        </p:nvSpPr>
        <p:spPr>
          <a:xfrm>
            <a:off x="18997994" y="8988787"/>
            <a:ext cx="3858831" cy="3349794"/>
          </a:xfrm>
          <a:custGeom>
            <a:rect b="b" l="l" r="r" t="t"/>
            <a:pathLst>
              <a:path extrusionOk="0" h="2451555" w="2824095">
                <a:moveTo>
                  <a:pt x="2471411" y="2117997"/>
                </a:moveTo>
                <a:cubicBezTo>
                  <a:pt x="2468041" y="2132000"/>
                  <a:pt x="2464511" y="2145783"/>
                  <a:pt x="2461141" y="2159786"/>
                </a:cubicBezTo>
                <a:cubicBezTo>
                  <a:pt x="2471967" y="2155076"/>
                  <a:pt x="2482593" y="2150524"/>
                  <a:pt x="2493417" y="2145846"/>
                </a:cubicBezTo>
                <a:cubicBezTo>
                  <a:pt x="2506501" y="2140124"/>
                  <a:pt x="2507135" y="2136868"/>
                  <a:pt x="2518317" y="2145846"/>
                </a:cubicBezTo>
                <a:cubicBezTo>
                  <a:pt x="2505669" y="2156688"/>
                  <a:pt x="2497381" y="2161777"/>
                  <a:pt x="2492663" y="2178120"/>
                </a:cubicBezTo>
                <a:cubicBezTo>
                  <a:pt x="2491077" y="2183589"/>
                  <a:pt x="2489571" y="2184695"/>
                  <a:pt x="2485327" y="2187635"/>
                </a:cubicBezTo>
                <a:cubicBezTo>
                  <a:pt x="2471015" y="2197623"/>
                  <a:pt x="2456383" y="2207707"/>
                  <a:pt x="2442071" y="2217728"/>
                </a:cubicBezTo>
                <a:cubicBezTo>
                  <a:pt x="2413087" y="2237927"/>
                  <a:pt x="2384499" y="2258315"/>
                  <a:pt x="2355555" y="2278578"/>
                </a:cubicBezTo>
                <a:cubicBezTo>
                  <a:pt x="2355753" y="2278420"/>
                  <a:pt x="2362811" y="2287176"/>
                  <a:pt x="2363603" y="2288092"/>
                </a:cubicBezTo>
                <a:cubicBezTo>
                  <a:pt x="2366775" y="2291886"/>
                  <a:pt x="2356189" y="2295963"/>
                  <a:pt x="2354087" y="2296912"/>
                </a:cubicBezTo>
                <a:cubicBezTo>
                  <a:pt x="2347505" y="2299820"/>
                  <a:pt x="2340645" y="2300009"/>
                  <a:pt x="2333549" y="2300578"/>
                </a:cubicBezTo>
                <a:cubicBezTo>
                  <a:pt x="2323041" y="2301463"/>
                  <a:pt x="2313407" y="2304561"/>
                  <a:pt x="2303493" y="2307912"/>
                </a:cubicBezTo>
                <a:cubicBezTo>
                  <a:pt x="2287635" y="2313286"/>
                  <a:pt x="2267491" y="2315941"/>
                  <a:pt x="2254367" y="2326973"/>
                </a:cubicBezTo>
                <a:cubicBezTo>
                  <a:pt x="2239143" y="2339744"/>
                  <a:pt x="2227207" y="2355928"/>
                  <a:pt x="2211823" y="2368762"/>
                </a:cubicBezTo>
                <a:cubicBezTo>
                  <a:pt x="2177169" y="2397717"/>
                  <a:pt x="2138789" y="2419402"/>
                  <a:pt x="2099655" y="2441339"/>
                </a:cubicBezTo>
                <a:cubicBezTo>
                  <a:pt x="2081971" y="2451233"/>
                  <a:pt x="2060757" y="2454489"/>
                  <a:pt x="2040973" y="2448673"/>
                </a:cubicBezTo>
                <a:cubicBezTo>
                  <a:pt x="2032567" y="2446207"/>
                  <a:pt x="2024637" y="2441308"/>
                  <a:pt x="2017539" y="2436218"/>
                </a:cubicBezTo>
                <a:cubicBezTo>
                  <a:pt x="2016311" y="2433816"/>
                  <a:pt x="2017539" y="2428000"/>
                  <a:pt x="2017539" y="2425218"/>
                </a:cubicBezTo>
                <a:cubicBezTo>
                  <a:pt x="1999697" y="2428347"/>
                  <a:pt x="1985859" y="2427842"/>
                  <a:pt x="1967659" y="2426672"/>
                </a:cubicBezTo>
                <a:cubicBezTo>
                  <a:pt x="1968295" y="2426735"/>
                  <a:pt x="1976661" y="2412732"/>
                  <a:pt x="1980111" y="2411278"/>
                </a:cubicBezTo>
                <a:cubicBezTo>
                  <a:pt x="1991965" y="2406347"/>
                  <a:pt x="1997199" y="2400467"/>
                  <a:pt x="2005803" y="2391490"/>
                </a:cubicBezTo>
                <a:cubicBezTo>
                  <a:pt x="2015477" y="2381343"/>
                  <a:pt x="2029871" y="2375937"/>
                  <a:pt x="2041725" y="2368762"/>
                </a:cubicBezTo>
                <a:cubicBezTo>
                  <a:pt x="2056397" y="2359848"/>
                  <a:pt x="2070947" y="2351187"/>
                  <a:pt x="2085697" y="2342367"/>
                </a:cubicBezTo>
                <a:cubicBezTo>
                  <a:pt x="2097633" y="2335287"/>
                  <a:pt x="2109447" y="2328143"/>
                  <a:pt x="2120907" y="2320366"/>
                </a:cubicBezTo>
                <a:cubicBezTo>
                  <a:pt x="2133079" y="2312116"/>
                  <a:pt x="2147671" y="2309840"/>
                  <a:pt x="2161231" y="2304972"/>
                </a:cubicBezTo>
                <a:cubicBezTo>
                  <a:pt x="2193149" y="2293561"/>
                  <a:pt x="2223997" y="2278103"/>
                  <a:pt x="2255081" y="2264637"/>
                </a:cubicBezTo>
                <a:cubicBezTo>
                  <a:pt x="2266303" y="2259769"/>
                  <a:pt x="2277483" y="2254617"/>
                  <a:pt x="2288109" y="2248516"/>
                </a:cubicBezTo>
                <a:cubicBezTo>
                  <a:pt x="2296635" y="2243553"/>
                  <a:pt x="2307301" y="2241530"/>
                  <a:pt x="2315231" y="2236030"/>
                </a:cubicBezTo>
                <a:cubicBezTo>
                  <a:pt x="2319791" y="2232869"/>
                  <a:pt x="2324945" y="2228096"/>
                  <a:pt x="2329147" y="2225030"/>
                </a:cubicBezTo>
                <a:cubicBezTo>
                  <a:pt x="2338743" y="2218139"/>
                  <a:pt x="2344017" y="2205811"/>
                  <a:pt x="2352621" y="2197908"/>
                </a:cubicBezTo>
                <a:cubicBezTo>
                  <a:pt x="2361303" y="2189879"/>
                  <a:pt x="2373001" y="2185454"/>
                  <a:pt x="2384141" y="2181787"/>
                </a:cubicBezTo>
                <a:cubicBezTo>
                  <a:pt x="2395203" y="2178152"/>
                  <a:pt x="2402341" y="2170217"/>
                  <a:pt x="2411263" y="2162726"/>
                </a:cubicBezTo>
                <a:cubicBezTo>
                  <a:pt x="2419509" y="2155771"/>
                  <a:pt x="2420779" y="2144202"/>
                  <a:pt x="2430333" y="2137785"/>
                </a:cubicBezTo>
                <a:cubicBezTo>
                  <a:pt x="2442783" y="2129440"/>
                  <a:pt x="2457891" y="2124477"/>
                  <a:pt x="2471411" y="2117997"/>
                </a:cubicBezTo>
                <a:close/>
                <a:moveTo>
                  <a:pt x="1346557" y="2117729"/>
                </a:moveTo>
                <a:cubicBezTo>
                  <a:pt x="1325115" y="2115278"/>
                  <a:pt x="1257267" y="2301763"/>
                  <a:pt x="1181567" y="2265106"/>
                </a:cubicBezTo>
                <a:cubicBezTo>
                  <a:pt x="1147543" y="2248695"/>
                  <a:pt x="1173213" y="2180601"/>
                  <a:pt x="1177541" y="2155239"/>
                </a:cubicBezTo>
                <a:cubicBezTo>
                  <a:pt x="1189319" y="2087785"/>
                  <a:pt x="1258577" y="2135312"/>
                  <a:pt x="1304781" y="2129771"/>
                </a:cubicBezTo>
                <a:cubicBezTo>
                  <a:pt x="1291795" y="2131369"/>
                  <a:pt x="1319479" y="2128065"/>
                  <a:pt x="1304781" y="2129771"/>
                </a:cubicBezTo>
                <a:cubicBezTo>
                  <a:pt x="1318271" y="2124229"/>
                  <a:pt x="1332163" y="2120180"/>
                  <a:pt x="1346557" y="2117729"/>
                </a:cubicBezTo>
                <a:close/>
                <a:moveTo>
                  <a:pt x="2667163" y="1772622"/>
                </a:moveTo>
                <a:cubicBezTo>
                  <a:pt x="2675251" y="1771706"/>
                  <a:pt x="2673149" y="1775025"/>
                  <a:pt x="2673031" y="1781442"/>
                </a:cubicBezTo>
                <a:cubicBezTo>
                  <a:pt x="2672871" y="1790040"/>
                  <a:pt x="2673943" y="1797057"/>
                  <a:pt x="2681833" y="1801957"/>
                </a:cubicBezTo>
                <a:cubicBezTo>
                  <a:pt x="2695749" y="1810555"/>
                  <a:pt x="2710657" y="1812894"/>
                  <a:pt x="2710459" y="1832777"/>
                </a:cubicBezTo>
                <a:cubicBezTo>
                  <a:pt x="2710221" y="1851206"/>
                  <a:pt x="2700825" y="1866410"/>
                  <a:pt x="2693569" y="1882626"/>
                </a:cubicBezTo>
                <a:cubicBezTo>
                  <a:pt x="2690317" y="1889897"/>
                  <a:pt x="2688255" y="1898084"/>
                  <a:pt x="2692855" y="1905354"/>
                </a:cubicBezTo>
                <a:cubicBezTo>
                  <a:pt x="2697059" y="1912024"/>
                  <a:pt x="2704829" y="1913921"/>
                  <a:pt x="2710459" y="1907567"/>
                </a:cubicBezTo>
                <a:cubicBezTo>
                  <a:pt x="2715059" y="1902351"/>
                  <a:pt x="2720649" y="1893500"/>
                  <a:pt x="2719975" y="1886293"/>
                </a:cubicBezTo>
                <a:cubicBezTo>
                  <a:pt x="2730285" y="1883227"/>
                  <a:pt x="2727469" y="1901814"/>
                  <a:pt x="2726557" y="1907567"/>
                </a:cubicBezTo>
                <a:cubicBezTo>
                  <a:pt x="2724931" y="1918441"/>
                  <a:pt x="2719659" y="1927165"/>
                  <a:pt x="2717041" y="1937628"/>
                </a:cubicBezTo>
                <a:cubicBezTo>
                  <a:pt x="2714267" y="1948819"/>
                  <a:pt x="2724417" y="1956595"/>
                  <a:pt x="2733179" y="1961083"/>
                </a:cubicBezTo>
                <a:cubicBezTo>
                  <a:pt x="2751141" y="1970282"/>
                  <a:pt x="2764779" y="1968069"/>
                  <a:pt x="2781551" y="1958144"/>
                </a:cubicBezTo>
                <a:cubicBezTo>
                  <a:pt x="2795271" y="1950083"/>
                  <a:pt x="2810219" y="1940853"/>
                  <a:pt x="2824095" y="1953750"/>
                </a:cubicBezTo>
                <a:cubicBezTo>
                  <a:pt x="2813469" y="1960736"/>
                  <a:pt x="2806927" y="1972558"/>
                  <a:pt x="2799157" y="1982357"/>
                </a:cubicBezTo>
                <a:cubicBezTo>
                  <a:pt x="2790791" y="1992915"/>
                  <a:pt x="2780719" y="2002303"/>
                  <a:pt x="2769855" y="2010206"/>
                </a:cubicBezTo>
                <a:cubicBezTo>
                  <a:pt x="2748761" y="2025505"/>
                  <a:pt x="2723505" y="2030405"/>
                  <a:pt x="2700191" y="2040994"/>
                </a:cubicBezTo>
                <a:cubicBezTo>
                  <a:pt x="2695987" y="2042891"/>
                  <a:pt x="2690477" y="2044756"/>
                  <a:pt x="2689167" y="2049814"/>
                </a:cubicBezTo>
                <a:cubicBezTo>
                  <a:pt x="2687899" y="2054840"/>
                  <a:pt x="2690753" y="2060024"/>
                  <a:pt x="2686987" y="2064481"/>
                </a:cubicBezTo>
                <a:cubicBezTo>
                  <a:pt x="2680247" y="2072320"/>
                  <a:pt x="2668351" y="2076935"/>
                  <a:pt x="2660581" y="2084269"/>
                </a:cubicBezTo>
                <a:cubicBezTo>
                  <a:pt x="2651739" y="2092582"/>
                  <a:pt x="2643293" y="2102034"/>
                  <a:pt x="2633459" y="2109178"/>
                </a:cubicBezTo>
                <a:cubicBezTo>
                  <a:pt x="2622199" y="2117365"/>
                  <a:pt x="2609353" y="2123086"/>
                  <a:pt x="2597537" y="2130452"/>
                </a:cubicBezTo>
                <a:cubicBezTo>
                  <a:pt x="2579813" y="2141515"/>
                  <a:pt x="2561693" y="2153495"/>
                  <a:pt x="2542543" y="2161999"/>
                </a:cubicBezTo>
                <a:cubicBezTo>
                  <a:pt x="2534969" y="2165349"/>
                  <a:pt x="2518197" y="2161999"/>
                  <a:pt x="2515383" y="2152452"/>
                </a:cubicBezTo>
                <a:cubicBezTo>
                  <a:pt x="2512805" y="2143507"/>
                  <a:pt x="2547103" y="2126848"/>
                  <a:pt x="2552811" y="2122391"/>
                </a:cubicBezTo>
                <a:cubicBezTo>
                  <a:pt x="2563953" y="2113666"/>
                  <a:pt x="2583183" y="2103614"/>
                  <a:pt x="2583581" y="2087209"/>
                </a:cubicBezTo>
                <a:cubicBezTo>
                  <a:pt x="2584095" y="2067800"/>
                  <a:pt x="2546865" y="2059360"/>
                  <a:pt x="2550591" y="2040994"/>
                </a:cubicBezTo>
                <a:cubicBezTo>
                  <a:pt x="2553565" y="2026706"/>
                  <a:pt x="2581439" y="2025916"/>
                  <a:pt x="2591669" y="2020479"/>
                </a:cubicBezTo>
                <a:cubicBezTo>
                  <a:pt x="2609035" y="2011186"/>
                  <a:pt x="2618473" y="1997530"/>
                  <a:pt x="2631993" y="1983811"/>
                </a:cubicBezTo>
                <a:cubicBezTo>
                  <a:pt x="2665853" y="1949324"/>
                  <a:pt x="2667677" y="1906777"/>
                  <a:pt x="2661333" y="1861353"/>
                </a:cubicBezTo>
                <a:cubicBezTo>
                  <a:pt x="2659073" y="1845295"/>
                  <a:pt x="2650351" y="1820797"/>
                  <a:pt x="2662047" y="1807836"/>
                </a:cubicBezTo>
                <a:cubicBezTo>
                  <a:pt x="2668113" y="1801103"/>
                  <a:pt x="2662365" y="1785077"/>
                  <a:pt x="2661333" y="1777048"/>
                </a:cubicBezTo>
                <a:cubicBezTo>
                  <a:pt x="2660739" y="1772433"/>
                  <a:pt x="2660541" y="1773444"/>
                  <a:pt x="2667163" y="1772622"/>
                </a:cubicBezTo>
                <a:close/>
                <a:moveTo>
                  <a:pt x="37249" y="1288652"/>
                </a:moveTo>
                <a:lnTo>
                  <a:pt x="37297" y="1288738"/>
                </a:lnTo>
                <a:lnTo>
                  <a:pt x="37335" y="1288905"/>
                </a:lnTo>
                <a:close/>
                <a:moveTo>
                  <a:pt x="33685" y="1281954"/>
                </a:moveTo>
                <a:cubicBezTo>
                  <a:pt x="34591" y="1282194"/>
                  <a:pt x="35491" y="1283832"/>
                  <a:pt x="36425" y="1286213"/>
                </a:cubicBezTo>
                <a:lnTo>
                  <a:pt x="37249" y="1288652"/>
                </a:lnTo>
                <a:close/>
                <a:moveTo>
                  <a:pt x="1921225" y="1233877"/>
                </a:moveTo>
                <a:cubicBezTo>
                  <a:pt x="1921499" y="1234407"/>
                  <a:pt x="1926615" y="1244737"/>
                  <a:pt x="1923065" y="1237624"/>
                </a:cubicBezTo>
                <a:cubicBezTo>
                  <a:pt x="1921581" y="1234614"/>
                  <a:pt x="1921135" y="1233701"/>
                  <a:pt x="1921225" y="1233877"/>
                </a:cubicBezTo>
                <a:close/>
                <a:moveTo>
                  <a:pt x="113195" y="1084599"/>
                </a:moveTo>
                <a:lnTo>
                  <a:pt x="120257" y="1084599"/>
                </a:lnTo>
                <a:lnTo>
                  <a:pt x="113677" y="1089267"/>
                </a:lnTo>
                <a:lnTo>
                  <a:pt x="113363" y="1087623"/>
                </a:lnTo>
                <a:close/>
                <a:moveTo>
                  <a:pt x="112843" y="1078274"/>
                </a:moveTo>
                <a:lnTo>
                  <a:pt x="113195" y="1084599"/>
                </a:lnTo>
                <a:lnTo>
                  <a:pt x="112607" y="1084599"/>
                </a:lnTo>
                <a:cubicBezTo>
                  <a:pt x="112833" y="1078578"/>
                  <a:pt x="112815" y="1077120"/>
                  <a:pt x="112843" y="1078274"/>
                </a:cubicBezTo>
                <a:close/>
                <a:moveTo>
                  <a:pt x="1586319" y="477156"/>
                </a:moveTo>
                <a:cubicBezTo>
                  <a:pt x="1591953" y="480502"/>
                  <a:pt x="1596823" y="497210"/>
                  <a:pt x="1603051" y="534734"/>
                </a:cubicBezTo>
                <a:cubicBezTo>
                  <a:pt x="1609193" y="572351"/>
                  <a:pt x="1612917" y="610394"/>
                  <a:pt x="1619057" y="647904"/>
                </a:cubicBezTo>
                <a:cubicBezTo>
                  <a:pt x="1626103" y="690955"/>
                  <a:pt x="1638183" y="656322"/>
                  <a:pt x="1661437" y="658240"/>
                </a:cubicBezTo>
                <a:cubicBezTo>
                  <a:pt x="1718111" y="662609"/>
                  <a:pt x="1681571" y="892679"/>
                  <a:pt x="1709757" y="929230"/>
                </a:cubicBezTo>
                <a:cubicBezTo>
                  <a:pt x="1724555" y="948518"/>
                  <a:pt x="1815455" y="966954"/>
                  <a:pt x="1803173" y="1003398"/>
                </a:cubicBezTo>
                <a:cubicBezTo>
                  <a:pt x="1797335" y="1020342"/>
                  <a:pt x="1836897" y="1107830"/>
                  <a:pt x="1834379" y="1110494"/>
                </a:cubicBezTo>
                <a:cubicBezTo>
                  <a:pt x="1835889" y="1104207"/>
                  <a:pt x="1837299" y="1097920"/>
                  <a:pt x="1838809" y="1091633"/>
                </a:cubicBezTo>
                <a:cubicBezTo>
                  <a:pt x="1883303" y="1089928"/>
                  <a:pt x="1864277" y="1147365"/>
                  <a:pt x="1870015" y="1170276"/>
                </a:cubicBezTo>
                <a:cubicBezTo>
                  <a:pt x="1877767" y="1201073"/>
                  <a:pt x="1910181" y="1211516"/>
                  <a:pt x="1923065" y="1237624"/>
                </a:cubicBezTo>
                <a:cubicBezTo>
                  <a:pt x="1941889" y="1275667"/>
                  <a:pt x="1944909" y="1333105"/>
                  <a:pt x="1919241" y="1369229"/>
                </a:cubicBezTo>
                <a:cubicBezTo>
                  <a:pt x="1910583" y="1381484"/>
                  <a:pt x="1922865" y="1428585"/>
                  <a:pt x="1921153" y="1445316"/>
                </a:cubicBezTo>
                <a:cubicBezTo>
                  <a:pt x="1916019" y="1493695"/>
                  <a:pt x="1849983" y="1522893"/>
                  <a:pt x="1842937" y="1571273"/>
                </a:cubicBezTo>
                <a:cubicBezTo>
                  <a:pt x="1837501" y="1608783"/>
                  <a:pt x="1786967" y="1659934"/>
                  <a:pt x="1755761" y="1678795"/>
                </a:cubicBezTo>
                <a:cubicBezTo>
                  <a:pt x="1661537" y="1736020"/>
                  <a:pt x="1600837" y="1847485"/>
                  <a:pt x="1531983" y="1930284"/>
                </a:cubicBezTo>
                <a:cubicBezTo>
                  <a:pt x="1500675" y="1967901"/>
                  <a:pt x="1450041" y="1956499"/>
                  <a:pt x="1406755" y="1975041"/>
                </a:cubicBezTo>
                <a:cubicBezTo>
                  <a:pt x="1390649" y="1981967"/>
                  <a:pt x="1327833" y="2028535"/>
                  <a:pt x="1314747" y="2027257"/>
                </a:cubicBezTo>
                <a:cubicBezTo>
                  <a:pt x="1286561" y="2024806"/>
                  <a:pt x="1291695" y="1980795"/>
                  <a:pt x="1289077" y="1970352"/>
                </a:cubicBezTo>
                <a:cubicBezTo>
                  <a:pt x="1287165" y="1962679"/>
                  <a:pt x="1207337" y="2013723"/>
                  <a:pt x="1196265" y="2011805"/>
                </a:cubicBezTo>
                <a:cubicBezTo>
                  <a:pt x="1167575" y="2006797"/>
                  <a:pt x="1111203" y="1983886"/>
                  <a:pt x="1086641" y="1966835"/>
                </a:cubicBezTo>
                <a:cubicBezTo>
                  <a:pt x="1049999" y="1941260"/>
                  <a:pt x="1099727" y="1889897"/>
                  <a:pt x="1090767" y="1856116"/>
                </a:cubicBezTo>
                <a:cubicBezTo>
                  <a:pt x="1085029" y="1833845"/>
                  <a:pt x="1043355" y="1841091"/>
                  <a:pt x="1042449" y="1834697"/>
                </a:cubicBezTo>
                <a:cubicBezTo>
                  <a:pt x="1041241" y="1826279"/>
                  <a:pt x="1100835" y="1775661"/>
                  <a:pt x="1067515" y="1760849"/>
                </a:cubicBezTo>
                <a:cubicBezTo>
                  <a:pt x="1072145" y="1762874"/>
                  <a:pt x="1009027" y="1818926"/>
                  <a:pt x="985875" y="1817327"/>
                </a:cubicBezTo>
                <a:cubicBezTo>
                  <a:pt x="1003591" y="1791539"/>
                  <a:pt x="1031375" y="1775129"/>
                  <a:pt x="1052011" y="1745504"/>
                </a:cubicBezTo>
                <a:cubicBezTo>
                  <a:pt x="1068017" y="1722699"/>
                  <a:pt x="1074359" y="1698083"/>
                  <a:pt x="1086339" y="1677623"/>
                </a:cubicBezTo>
                <a:cubicBezTo>
                  <a:pt x="1055133" y="1731331"/>
                  <a:pt x="980943" y="1759464"/>
                  <a:pt x="935643" y="1800384"/>
                </a:cubicBezTo>
                <a:cubicBezTo>
                  <a:pt x="934233" y="1780030"/>
                  <a:pt x="943595" y="1722699"/>
                  <a:pt x="927691" y="1703838"/>
                </a:cubicBezTo>
                <a:cubicBezTo>
                  <a:pt x="916415" y="1690304"/>
                  <a:pt x="921247" y="1657270"/>
                  <a:pt x="910175" y="1652368"/>
                </a:cubicBezTo>
                <a:cubicBezTo>
                  <a:pt x="847963" y="1624768"/>
                  <a:pt x="789477" y="1611021"/>
                  <a:pt x="722233" y="1614644"/>
                </a:cubicBezTo>
                <a:cubicBezTo>
                  <a:pt x="637273" y="1619013"/>
                  <a:pt x="552109" y="1668139"/>
                  <a:pt x="468961" y="1682845"/>
                </a:cubicBezTo>
                <a:cubicBezTo>
                  <a:pt x="427285" y="1690304"/>
                  <a:pt x="423057" y="1739323"/>
                  <a:pt x="377355" y="1741028"/>
                </a:cubicBezTo>
                <a:cubicBezTo>
                  <a:pt x="338397" y="1742627"/>
                  <a:pt x="299037" y="1736446"/>
                  <a:pt x="259979" y="1738151"/>
                </a:cubicBezTo>
                <a:cubicBezTo>
                  <a:pt x="196863" y="1740815"/>
                  <a:pt x="144617" y="1798892"/>
                  <a:pt x="77273" y="1806138"/>
                </a:cubicBezTo>
                <a:cubicBezTo>
                  <a:pt x="51503" y="1808909"/>
                  <a:pt x="-7387" y="1761808"/>
                  <a:pt x="767" y="1734528"/>
                </a:cubicBezTo>
                <a:cubicBezTo>
                  <a:pt x="5701" y="1718330"/>
                  <a:pt x="33685" y="1724191"/>
                  <a:pt x="46167" y="1699788"/>
                </a:cubicBezTo>
                <a:cubicBezTo>
                  <a:pt x="72743" y="1648318"/>
                  <a:pt x="75259" y="1614218"/>
                  <a:pt x="64489" y="1560084"/>
                </a:cubicBezTo>
                <a:cubicBezTo>
                  <a:pt x="56537" y="1520656"/>
                  <a:pt x="78179" y="1486342"/>
                  <a:pt x="64489" y="1445635"/>
                </a:cubicBezTo>
                <a:cubicBezTo>
                  <a:pt x="58751" y="1428772"/>
                  <a:pt x="49389" y="1346452"/>
                  <a:pt x="41245" y="1305357"/>
                </a:cubicBezTo>
                <a:lnTo>
                  <a:pt x="37335" y="1288905"/>
                </a:lnTo>
                <a:lnTo>
                  <a:pt x="39373" y="1294928"/>
                </a:lnTo>
                <a:cubicBezTo>
                  <a:pt x="41463" y="1301349"/>
                  <a:pt x="43853" y="1308115"/>
                  <a:pt x="46873" y="1309980"/>
                </a:cubicBezTo>
                <a:cubicBezTo>
                  <a:pt x="55329" y="1315202"/>
                  <a:pt x="51805" y="1285364"/>
                  <a:pt x="51705" y="1285791"/>
                </a:cubicBezTo>
                <a:cubicBezTo>
                  <a:pt x="54019" y="1274495"/>
                  <a:pt x="70427" y="1335875"/>
                  <a:pt x="82609" y="1321276"/>
                </a:cubicBezTo>
                <a:cubicBezTo>
                  <a:pt x="116331" y="1280676"/>
                  <a:pt x="36403" y="1225156"/>
                  <a:pt x="86233" y="1173473"/>
                </a:cubicBezTo>
                <a:cubicBezTo>
                  <a:pt x="98313" y="1160926"/>
                  <a:pt x="93801" y="1117208"/>
                  <a:pt x="103999" y="1096133"/>
                </a:cubicBezTo>
                <a:lnTo>
                  <a:pt x="113677" y="1089267"/>
                </a:lnTo>
                <a:lnTo>
                  <a:pt x="115919" y="1100949"/>
                </a:lnTo>
                <a:cubicBezTo>
                  <a:pt x="117307" y="1104753"/>
                  <a:pt x="119327" y="1107271"/>
                  <a:pt x="122271" y="1106551"/>
                </a:cubicBezTo>
                <a:cubicBezTo>
                  <a:pt x="152571" y="1098879"/>
                  <a:pt x="208843" y="1039097"/>
                  <a:pt x="236625" y="1019063"/>
                </a:cubicBezTo>
                <a:cubicBezTo>
                  <a:pt x="263101" y="1000095"/>
                  <a:pt x="292395" y="1015227"/>
                  <a:pt x="323399" y="999988"/>
                </a:cubicBezTo>
                <a:cubicBezTo>
                  <a:pt x="333867" y="994873"/>
                  <a:pt x="373027" y="972388"/>
                  <a:pt x="384603" y="973241"/>
                </a:cubicBezTo>
                <a:cubicBezTo>
                  <a:pt x="470369" y="979315"/>
                  <a:pt x="472685" y="940313"/>
                  <a:pt x="518891" y="897155"/>
                </a:cubicBezTo>
                <a:cubicBezTo>
                  <a:pt x="524327" y="892040"/>
                  <a:pt x="591269" y="771304"/>
                  <a:pt x="595395" y="779509"/>
                </a:cubicBezTo>
                <a:cubicBezTo>
                  <a:pt x="602543" y="797838"/>
                  <a:pt x="609489" y="815954"/>
                  <a:pt x="617643" y="833856"/>
                </a:cubicBezTo>
                <a:cubicBezTo>
                  <a:pt x="620159" y="823626"/>
                  <a:pt x="622575" y="813290"/>
                  <a:pt x="624991" y="802953"/>
                </a:cubicBezTo>
                <a:cubicBezTo>
                  <a:pt x="638481" y="830553"/>
                  <a:pt x="597711" y="754147"/>
                  <a:pt x="647339" y="768213"/>
                </a:cubicBezTo>
                <a:cubicBezTo>
                  <a:pt x="680559" y="777591"/>
                  <a:pt x="661431" y="729638"/>
                  <a:pt x="689315" y="714719"/>
                </a:cubicBezTo>
                <a:cubicBezTo>
                  <a:pt x="724951" y="695644"/>
                  <a:pt x="858835" y="557751"/>
                  <a:pt x="862359" y="695751"/>
                </a:cubicBezTo>
                <a:cubicBezTo>
                  <a:pt x="862359" y="681471"/>
                  <a:pt x="943395" y="698841"/>
                  <a:pt x="937657" y="681791"/>
                </a:cubicBezTo>
                <a:cubicBezTo>
                  <a:pt x="924067" y="640977"/>
                  <a:pt x="972889" y="580662"/>
                  <a:pt x="1011443" y="555087"/>
                </a:cubicBezTo>
                <a:cubicBezTo>
                  <a:pt x="1051509" y="528660"/>
                  <a:pt x="1136269" y="557858"/>
                  <a:pt x="1065299" y="500420"/>
                </a:cubicBezTo>
                <a:cubicBezTo>
                  <a:pt x="1055535" y="492535"/>
                  <a:pt x="1088049" y="481239"/>
                  <a:pt x="1100935" y="494240"/>
                </a:cubicBezTo>
                <a:cubicBezTo>
                  <a:pt x="1115933" y="509052"/>
                  <a:pt x="1133349" y="520348"/>
                  <a:pt x="1153281" y="528127"/>
                </a:cubicBezTo>
                <a:cubicBezTo>
                  <a:pt x="1158415" y="530578"/>
                  <a:pt x="1215391" y="551571"/>
                  <a:pt x="1219921" y="550612"/>
                </a:cubicBezTo>
                <a:cubicBezTo>
                  <a:pt x="1249315" y="543898"/>
                  <a:pt x="1272267" y="514274"/>
                  <a:pt x="1297937" y="547948"/>
                </a:cubicBezTo>
                <a:cubicBezTo>
                  <a:pt x="1312835" y="567662"/>
                  <a:pt x="1246195" y="602828"/>
                  <a:pt x="1246195" y="628403"/>
                </a:cubicBezTo>
                <a:cubicBezTo>
                  <a:pt x="1246195" y="680512"/>
                  <a:pt x="1198881" y="677848"/>
                  <a:pt x="1243979" y="729318"/>
                </a:cubicBezTo>
                <a:cubicBezTo>
                  <a:pt x="1257871" y="745196"/>
                  <a:pt x="1316659" y="782706"/>
                  <a:pt x="1335987" y="792297"/>
                </a:cubicBezTo>
                <a:cubicBezTo>
                  <a:pt x="1374945" y="811691"/>
                  <a:pt x="1393869" y="866145"/>
                  <a:pt x="1447121" y="840357"/>
                </a:cubicBezTo>
                <a:cubicBezTo>
                  <a:pt x="1503997" y="812863"/>
                  <a:pt x="1508427" y="692873"/>
                  <a:pt x="1513459" y="640764"/>
                </a:cubicBezTo>
                <a:cubicBezTo>
                  <a:pt x="1515875" y="615402"/>
                  <a:pt x="1528459" y="557005"/>
                  <a:pt x="1541947" y="537291"/>
                </a:cubicBezTo>
                <a:cubicBezTo>
                  <a:pt x="1565415" y="503124"/>
                  <a:pt x="1576929" y="471580"/>
                  <a:pt x="1586319" y="477156"/>
                </a:cubicBezTo>
                <a:close/>
                <a:moveTo>
                  <a:pt x="1951553" y="204814"/>
                </a:moveTo>
                <a:cubicBezTo>
                  <a:pt x="1943399" y="201617"/>
                  <a:pt x="1977021" y="214725"/>
                  <a:pt x="1951553" y="204814"/>
                </a:cubicBezTo>
                <a:close/>
                <a:moveTo>
                  <a:pt x="2001181" y="20354"/>
                </a:moveTo>
                <a:cubicBezTo>
                  <a:pt x="2032589" y="34633"/>
                  <a:pt x="2166977" y="101448"/>
                  <a:pt x="2112115" y="150041"/>
                </a:cubicBezTo>
                <a:cubicBezTo>
                  <a:pt x="2105169" y="142901"/>
                  <a:pt x="2102047" y="133843"/>
                  <a:pt x="2102853" y="122867"/>
                </a:cubicBezTo>
                <a:cubicBezTo>
                  <a:pt x="2104565" y="179452"/>
                  <a:pt x="1994639" y="221545"/>
                  <a:pt x="1951553" y="204814"/>
                </a:cubicBezTo>
                <a:cubicBezTo>
                  <a:pt x="1943399" y="201617"/>
                  <a:pt x="1895885" y="185100"/>
                  <a:pt x="1899207" y="175723"/>
                </a:cubicBezTo>
                <a:cubicBezTo>
                  <a:pt x="1962727" y="169968"/>
                  <a:pt x="1995947" y="168796"/>
                  <a:pt x="2051111" y="144713"/>
                </a:cubicBezTo>
                <a:cubicBezTo>
                  <a:pt x="2060573" y="140557"/>
                  <a:pt x="2064903" y="62659"/>
                  <a:pt x="2099431" y="112637"/>
                </a:cubicBezTo>
                <a:cubicBezTo>
                  <a:pt x="2081109" y="64044"/>
                  <a:pt x="2019703" y="64364"/>
                  <a:pt x="2001181" y="20354"/>
                </a:cubicBezTo>
                <a:close/>
                <a:moveTo>
                  <a:pt x="1536513" y="0"/>
                </a:moveTo>
                <a:cubicBezTo>
                  <a:pt x="1566511" y="3623"/>
                  <a:pt x="1723849" y="54773"/>
                  <a:pt x="1729991" y="82586"/>
                </a:cubicBezTo>
                <a:cubicBezTo>
                  <a:pt x="1755459" y="75553"/>
                  <a:pt x="1800153" y="134483"/>
                  <a:pt x="1787067" y="157820"/>
                </a:cubicBezTo>
                <a:cubicBezTo>
                  <a:pt x="1828441" y="153664"/>
                  <a:pt x="1892061" y="201724"/>
                  <a:pt x="1881089" y="245735"/>
                </a:cubicBezTo>
                <a:cubicBezTo>
                  <a:pt x="1866491" y="247866"/>
                  <a:pt x="1851493" y="245415"/>
                  <a:pt x="1837199" y="247866"/>
                </a:cubicBezTo>
                <a:cubicBezTo>
                  <a:pt x="1842735" y="263424"/>
                  <a:pt x="1899309" y="351019"/>
                  <a:pt x="1905349" y="352511"/>
                </a:cubicBezTo>
                <a:cubicBezTo>
                  <a:pt x="1923871" y="350380"/>
                  <a:pt x="1941991" y="359544"/>
                  <a:pt x="1932327" y="382455"/>
                </a:cubicBezTo>
                <a:cubicBezTo>
                  <a:pt x="1960311" y="382881"/>
                  <a:pt x="2031885" y="466746"/>
                  <a:pt x="1972693" y="466746"/>
                </a:cubicBezTo>
                <a:cubicBezTo>
                  <a:pt x="1919039" y="466746"/>
                  <a:pt x="1825421" y="420498"/>
                  <a:pt x="1799851" y="380643"/>
                </a:cubicBezTo>
                <a:cubicBezTo>
                  <a:pt x="1751835" y="320542"/>
                  <a:pt x="1721937" y="276638"/>
                  <a:pt x="1643015" y="331731"/>
                </a:cubicBezTo>
                <a:cubicBezTo>
                  <a:pt x="1675933" y="397694"/>
                  <a:pt x="1550605" y="394497"/>
                  <a:pt x="1515171" y="372438"/>
                </a:cubicBezTo>
                <a:cubicBezTo>
                  <a:pt x="1523527" y="337912"/>
                  <a:pt x="1540035" y="261932"/>
                  <a:pt x="1510843" y="236783"/>
                </a:cubicBezTo>
                <a:cubicBezTo>
                  <a:pt x="1550505" y="179133"/>
                  <a:pt x="1532183" y="68840"/>
                  <a:pt x="1536513" y="0"/>
                </a:cubicBezTo>
                <a:close/>
              </a:path>
            </a:pathLst>
          </a:custGeom>
          <a:solidFill>
            <a:srgbClr val="D8D8D8"/>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21" name="Google Shape;921;p19"/>
          <p:cNvSpPr/>
          <p:nvPr/>
        </p:nvSpPr>
        <p:spPr>
          <a:xfrm>
            <a:off x="13483506" y="4047536"/>
            <a:ext cx="744218" cy="1090714"/>
          </a:xfrm>
          <a:custGeom>
            <a:rect b="b" l="l" r="r" t="t"/>
            <a:pathLst>
              <a:path extrusionOk="0" h="21600" w="2160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22" name="Google Shape;922;p19"/>
          <p:cNvSpPr/>
          <p:nvPr/>
        </p:nvSpPr>
        <p:spPr>
          <a:xfrm>
            <a:off x="18362266" y="5904822"/>
            <a:ext cx="744218" cy="1090714"/>
          </a:xfrm>
          <a:custGeom>
            <a:rect b="b" l="l" r="r" t="t"/>
            <a:pathLst>
              <a:path extrusionOk="0" h="21600" w="2160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23" name="Google Shape;923;p19"/>
          <p:cNvSpPr/>
          <p:nvPr/>
        </p:nvSpPr>
        <p:spPr>
          <a:xfrm>
            <a:off x="9427192" y="2411468"/>
            <a:ext cx="744216" cy="1090714"/>
          </a:xfrm>
          <a:custGeom>
            <a:rect b="b" l="l" r="r" t="t"/>
            <a:pathLst>
              <a:path extrusionOk="0" h="21600" w="2160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4"/>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24" name="Google Shape;924;p19"/>
          <p:cNvSpPr/>
          <p:nvPr/>
        </p:nvSpPr>
        <p:spPr>
          <a:xfrm>
            <a:off x="6332434" y="4814110"/>
            <a:ext cx="744218" cy="1090714"/>
          </a:xfrm>
          <a:custGeom>
            <a:rect b="b" l="l" r="r" t="t"/>
            <a:pathLst>
              <a:path extrusionOk="0" h="21600" w="2160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25" name="Google Shape;925;p19"/>
          <p:cNvSpPr/>
          <p:nvPr/>
        </p:nvSpPr>
        <p:spPr>
          <a:xfrm>
            <a:off x="8095514" y="8817270"/>
            <a:ext cx="744216" cy="1090714"/>
          </a:xfrm>
          <a:custGeom>
            <a:rect b="b" l="l" r="r" t="t"/>
            <a:pathLst>
              <a:path extrusionOk="0" h="21600" w="2160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26" name="Google Shape;926;p19"/>
          <p:cNvSpPr/>
          <p:nvPr/>
        </p:nvSpPr>
        <p:spPr>
          <a:xfrm>
            <a:off x="13111395" y="7726559"/>
            <a:ext cx="744218" cy="1090713"/>
          </a:xfrm>
          <a:custGeom>
            <a:rect b="b" l="l" r="r" t="t"/>
            <a:pathLst>
              <a:path extrusionOk="0" h="21600" w="2160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27" name="Google Shape;927;p19"/>
          <p:cNvSpPr/>
          <p:nvPr/>
        </p:nvSpPr>
        <p:spPr>
          <a:xfrm>
            <a:off x="18362266" y="2956826"/>
            <a:ext cx="744218" cy="1090713"/>
          </a:xfrm>
          <a:custGeom>
            <a:rect b="b" l="l" r="r" t="t"/>
            <a:pathLst>
              <a:path extrusionOk="0" h="21600" w="2160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4"/>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nvGrpSpPr>
          <p:cNvPr id="928" name="Google Shape;928;p19"/>
          <p:cNvGrpSpPr/>
          <p:nvPr/>
        </p:nvGrpSpPr>
        <p:grpSpPr>
          <a:xfrm>
            <a:off x="-5659" y="2336411"/>
            <a:ext cx="9775102" cy="9384838"/>
            <a:chOff x="-5659" y="2336411"/>
            <a:chExt cx="9775102" cy="9384838"/>
          </a:xfrm>
        </p:grpSpPr>
        <p:sp>
          <p:nvSpPr>
            <p:cNvPr id="929" name="Google Shape;929;p19"/>
            <p:cNvSpPr/>
            <p:nvPr/>
          </p:nvSpPr>
          <p:spPr>
            <a:xfrm>
              <a:off x="4159313" y="2834589"/>
              <a:ext cx="5113848" cy="5122946"/>
            </a:xfrm>
            <a:prstGeom prst="ellipse">
              <a:avLst/>
            </a:prstGeom>
            <a:solidFill>
              <a:schemeClr val="lt1">
                <a:alpha val="16862"/>
              </a:scheme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30" name="Google Shape;930;p19"/>
            <p:cNvSpPr/>
            <p:nvPr/>
          </p:nvSpPr>
          <p:spPr>
            <a:xfrm>
              <a:off x="1471483" y="2336411"/>
              <a:ext cx="8297960" cy="7129086"/>
            </a:xfrm>
            <a:custGeom>
              <a:rect b="b" l="l" r="r" t="t"/>
              <a:pathLst>
                <a:path extrusionOk="0" h="21478" w="21388">
                  <a:moveTo>
                    <a:pt x="13727" y="4"/>
                  </a:moveTo>
                  <a:cubicBezTo>
                    <a:pt x="9744" y="-122"/>
                    <a:pt x="6246" y="3298"/>
                    <a:pt x="5726" y="8017"/>
                  </a:cubicBezTo>
                  <a:cubicBezTo>
                    <a:pt x="5492" y="10137"/>
                    <a:pt x="5902" y="12178"/>
                    <a:pt x="6769" y="13883"/>
                  </a:cubicBezTo>
                  <a:lnTo>
                    <a:pt x="6077" y="14508"/>
                  </a:lnTo>
                  <a:cubicBezTo>
                    <a:pt x="6074" y="14505"/>
                    <a:pt x="6069" y="14500"/>
                    <a:pt x="6066" y="14496"/>
                  </a:cubicBezTo>
                  <a:cubicBezTo>
                    <a:pt x="6062" y="14492"/>
                    <a:pt x="6060" y="14488"/>
                    <a:pt x="6056" y="14485"/>
                  </a:cubicBezTo>
                  <a:cubicBezTo>
                    <a:pt x="5974" y="14424"/>
                    <a:pt x="5883" y="14386"/>
                    <a:pt x="5789" y="14372"/>
                  </a:cubicBezTo>
                  <a:cubicBezTo>
                    <a:pt x="5694" y="14358"/>
                    <a:pt x="5596" y="14367"/>
                    <a:pt x="5504" y="14402"/>
                  </a:cubicBezTo>
                  <a:cubicBezTo>
                    <a:pt x="5421" y="14437"/>
                    <a:pt x="5348" y="14485"/>
                    <a:pt x="5266" y="14549"/>
                  </a:cubicBezTo>
                  <a:cubicBezTo>
                    <a:pt x="5183" y="14613"/>
                    <a:pt x="5092" y="14695"/>
                    <a:pt x="4969" y="14806"/>
                  </a:cubicBezTo>
                  <a:lnTo>
                    <a:pt x="4562" y="15174"/>
                  </a:lnTo>
                  <a:lnTo>
                    <a:pt x="2913" y="16660"/>
                  </a:lnTo>
                  <a:lnTo>
                    <a:pt x="0" y="19286"/>
                  </a:lnTo>
                  <a:lnTo>
                    <a:pt x="1447" y="21478"/>
                  </a:lnTo>
                  <a:lnTo>
                    <a:pt x="4354" y="18857"/>
                  </a:lnTo>
                  <a:lnTo>
                    <a:pt x="6009" y="17366"/>
                  </a:lnTo>
                  <a:lnTo>
                    <a:pt x="6412" y="17000"/>
                  </a:lnTo>
                  <a:cubicBezTo>
                    <a:pt x="6536" y="16888"/>
                    <a:pt x="6630" y="16806"/>
                    <a:pt x="6705" y="16729"/>
                  </a:cubicBezTo>
                  <a:cubicBezTo>
                    <a:pt x="6779" y="16652"/>
                    <a:pt x="6835" y="16581"/>
                    <a:pt x="6885" y="16497"/>
                  </a:cubicBezTo>
                  <a:cubicBezTo>
                    <a:pt x="6937" y="16401"/>
                    <a:pt x="6971" y="16293"/>
                    <a:pt x="6984" y="16182"/>
                  </a:cubicBezTo>
                  <a:cubicBezTo>
                    <a:pt x="6996" y="16072"/>
                    <a:pt x="6988" y="15958"/>
                    <a:pt x="6958" y="15849"/>
                  </a:cubicBezTo>
                  <a:cubicBezTo>
                    <a:pt x="6957" y="15845"/>
                    <a:pt x="6954" y="15840"/>
                    <a:pt x="6952" y="15835"/>
                  </a:cubicBezTo>
                  <a:cubicBezTo>
                    <a:pt x="6950" y="15831"/>
                    <a:pt x="6948" y="15829"/>
                    <a:pt x="6946" y="15824"/>
                  </a:cubicBezTo>
                  <a:lnTo>
                    <a:pt x="7605" y="15229"/>
                  </a:lnTo>
                  <a:cubicBezTo>
                    <a:pt x="8824" y="16863"/>
                    <a:pt x="10532" y="18008"/>
                    <a:pt x="12517" y="18308"/>
                  </a:cubicBezTo>
                  <a:cubicBezTo>
                    <a:pt x="16823" y="18957"/>
                    <a:pt x="20767" y="15401"/>
                    <a:pt x="21322" y="10368"/>
                  </a:cubicBezTo>
                  <a:cubicBezTo>
                    <a:pt x="21600" y="7851"/>
                    <a:pt x="20977" y="5441"/>
                    <a:pt x="19748" y="3579"/>
                  </a:cubicBezTo>
                  <a:cubicBezTo>
                    <a:pt x="18519" y="1717"/>
                    <a:pt x="16683" y="402"/>
                    <a:pt x="14529" y="77"/>
                  </a:cubicBezTo>
                  <a:cubicBezTo>
                    <a:pt x="14260" y="37"/>
                    <a:pt x="13993" y="12"/>
                    <a:pt x="13727" y="4"/>
                  </a:cubicBezTo>
                  <a:close/>
                  <a:moveTo>
                    <a:pt x="13519" y="1502"/>
                  </a:moveTo>
                  <a:cubicBezTo>
                    <a:pt x="15206" y="1502"/>
                    <a:pt x="16891" y="2256"/>
                    <a:pt x="18177" y="3762"/>
                  </a:cubicBezTo>
                  <a:cubicBezTo>
                    <a:pt x="20751" y="6776"/>
                    <a:pt x="20751" y="11662"/>
                    <a:pt x="18177" y="14675"/>
                  </a:cubicBezTo>
                  <a:cubicBezTo>
                    <a:pt x="15604" y="17689"/>
                    <a:pt x="11432" y="17689"/>
                    <a:pt x="8859" y="14675"/>
                  </a:cubicBezTo>
                  <a:cubicBezTo>
                    <a:pt x="6285" y="11662"/>
                    <a:pt x="6285" y="6776"/>
                    <a:pt x="8859" y="3762"/>
                  </a:cubicBezTo>
                  <a:cubicBezTo>
                    <a:pt x="10146" y="2256"/>
                    <a:pt x="11832" y="1502"/>
                    <a:pt x="13519" y="1502"/>
                  </a:cubicBezTo>
                  <a:close/>
                </a:path>
              </a:pathLst>
            </a:custGeom>
            <a:solidFill>
              <a:srgbClr val="B0CA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31" name="Google Shape;931;p19"/>
            <p:cNvSpPr/>
            <p:nvPr/>
          </p:nvSpPr>
          <p:spPr>
            <a:xfrm rot="1580872">
              <a:off x="2017726" y="7926795"/>
              <a:ext cx="1483125" cy="2028014"/>
            </a:xfrm>
            <a:custGeom>
              <a:rect b="b" l="l" r="r" t="t"/>
              <a:pathLst>
                <a:path extrusionOk="0" h="21589" w="21210">
                  <a:moveTo>
                    <a:pt x="10595" y="0"/>
                  </a:moveTo>
                  <a:cubicBezTo>
                    <a:pt x="8658" y="-11"/>
                    <a:pt x="6966" y="973"/>
                    <a:pt x="6511" y="2374"/>
                  </a:cubicBezTo>
                  <a:cubicBezTo>
                    <a:pt x="6004" y="3937"/>
                    <a:pt x="7160" y="5534"/>
                    <a:pt x="9193" y="6078"/>
                  </a:cubicBezTo>
                  <a:lnTo>
                    <a:pt x="17099" y="6090"/>
                  </a:lnTo>
                  <a:cubicBezTo>
                    <a:pt x="19108" y="6274"/>
                    <a:pt x="20936" y="5211"/>
                    <a:pt x="21182" y="3715"/>
                  </a:cubicBezTo>
                  <a:cubicBezTo>
                    <a:pt x="21429" y="2220"/>
                    <a:pt x="20001" y="859"/>
                    <a:pt x="17992" y="676"/>
                  </a:cubicBezTo>
                  <a:lnTo>
                    <a:pt x="10595" y="0"/>
                  </a:lnTo>
                  <a:close/>
                  <a:moveTo>
                    <a:pt x="8596" y="6130"/>
                  </a:moveTo>
                  <a:cubicBezTo>
                    <a:pt x="6587" y="5946"/>
                    <a:pt x="4759" y="7009"/>
                    <a:pt x="4512" y="8504"/>
                  </a:cubicBezTo>
                  <a:cubicBezTo>
                    <a:pt x="4266" y="9999"/>
                    <a:pt x="5694" y="11360"/>
                    <a:pt x="7703" y="11544"/>
                  </a:cubicBezTo>
                  <a:lnTo>
                    <a:pt x="15088" y="12219"/>
                  </a:lnTo>
                  <a:cubicBezTo>
                    <a:pt x="17096" y="12403"/>
                    <a:pt x="18925" y="11339"/>
                    <a:pt x="19171" y="9844"/>
                  </a:cubicBezTo>
                  <a:cubicBezTo>
                    <a:pt x="19418" y="8349"/>
                    <a:pt x="17989" y="6988"/>
                    <a:pt x="15981" y="6805"/>
                  </a:cubicBezTo>
                  <a:lnTo>
                    <a:pt x="8596" y="6130"/>
                  </a:lnTo>
                  <a:close/>
                  <a:moveTo>
                    <a:pt x="6007" y="11544"/>
                  </a:moveTo>
                  <a:cubicBezTo>
                    <a:pt x="4214" y="11383"/>
                    <a:pt x="2585" y="12334"/>
                    <a:pt x="2368" y="13669"/>
                  </a:cubicBezTo>
                  <a:cubicBezTo>
                    <a:pt x="2152" y="15000"/>
                    <a:pt x="3422" y="16210"/>
                    <a:pt x="5210" y="16376"/>
                  </a:cubicBezTo>
                  <a:lnTo>
                    <a:pt x="12459" y="17039"/>
                  </a:lnTo>
                  <a:cubicBezTo>
                    <a:pt x="14247" y="17200"/>
                    <a:pt x="15873" y="16254"/>
                    <a:pt x="16096" y="14923"/>
                  </a:cubicBezTo>
                  <a:cubicBezTo>
                    <a:pt x="16319" y="13589"/>
                    <a:pt x="15046" y="12370"/>
                    <a:pt x="13256" y="12206"/>
                  </a:cubicBezTo>
                  <a:lnTo>
                    <a:pt x="6007" y="11544"/>
                  </a:lnTo>
                  <a:close/>
                  <a:moveTo>
                    <a:pt x="3213" y="16379"/>
                  </a:moveTo>
                  <a:cubicBezTo>
                    <a:pt x="1643" y="16236"/>
                    <a:pt x="214" y="17067"/>
                    <a:pt x="22" y="18235"/>
                  </a:cubicBezTo>
                  <a:cubicBezTo>
                    <a:pt x="-171" y="19404"/>
                    <a:pt x="945" y="20468"/>
                    <a:pt x="2515" y="20611"/>
                  </a:cubicBezTo>
                  <a:lnTo>
                    <a:pt x="6619" y="21589"/>
                  </a:lnTo>
                  <a:cubicBezTo>
                    <a:pt x="7236" y="21453"/>
                    <a:pt x="7850" y="21308"/>
                    <a:pt x="8461" y="21154"/>
                  </a:cubicBezTo>
                  <a:cubicBezTo>
                    <a:pt x="9836" y="20809"/>
                    <a:pt x="11269" y="20323"/>
                    <a:pt x="11652" y="19298"/>
                  </a:cubicBezTo>
                  <a:cubicBezTo>
                    <a:pt x="12106" y="18084"/>
                    <a:pt x="10852" y="16889"/>
                    <a:pt x="9159" y="16923"/>
                  </a:cubicBezTo>
                  <a:cubicBezTo>
                    <a:pt x="8168" y="16832"/>
                    <a:pt x="7177" y="16742"/>
                    <a:pt x="6186" y="16651"/>
                  </a:cubicBezTo>
                  <a:cubicBezTo>
                    <a:pt x="5195" y="16560"/>
                    <a:pt x="4204" y="16470"/>
                    <a:pt x="3213" y="16379"/>
                  </a:cubicBezTo>
                  <a:close/>
                </a:path>
              </a:pathLst>
            </a:custGeom>
            <a:solidFill>
              <a:srgbClr val="A5A5A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32" name="Google Shape;932;p19"/>
            <p:cNvSpPr/>
            <p:nvPr/>
          </p:nvSpPr>
          <p:spPr>
            <a:xfrm rot="4640872">
              <a:off x="1320227" y="7158255"/>
              <a:ext cx="1777436" cy="2262997"/>
            </a:xfrm>
            <a:custGeom>
              <a:rect b="b" l="l" r="r" t="t"/>
              <a:pathLst>
                <a:path extrusionOk="0" h="1656180" w="1300821">
                  <a:moveTo>
                    <a:pt x="9885" y="412519"/>
                  </a:moveTo>
                  <a:cubicBezTo>
                    <a:pt x="24965" y="368653"/>
                    <a:pt x="56782" y="330543"/>
                    <a:pt x="101766" y="308586"/>
                  </a:cubicBezTo>
                  <a:lnTo>
                    <a:pt x="664489" y="30366"/>
                  </a:lnTo>
                  <a:cubicBezTo>
                    <a:pt x="686978" y="19383"/>
                    <a:pt x="710628" y="13480"/>
                    <a:pt x="734137" y="12207"/>
                  </a:cubicBezTo>
                  <a:lnTo>
                    <a:pt x="748771" y="14254"/>
                  </a:lnTo>
                  <a:lnTo>
                    <a:pt x="1012689" y="30"/>
                  </a:lnTo>
                  <a:cubicBezTo>
                    <a:pt x="1112789" y="-1766"/>
                    <a:pt x="1195390" y="77922"/>
                    <a:pt x="1197176" y="178023"/>
                  </a:cubicBezTo>
                  <a:cubicBezTo>
                    <a:pt x="1198960" y="278122"/>
                    <a:pt x="1119256" y="360717"/>
                    <a:pt x="1019185" y="362496"/>
                  </a:cubicBezTo>
                  <a:lnTo>
                    <a:pt x="785164" y="375108"/>
                  </a:lnTo>
                  <a:lnTo>
                    <a:pt x="441881" y="544833"/>
                  </a:lnTo>
                  <a:lnTo>
                    <a:pt x="693343" y="663528"/>
                  </a:lnTo>
                  <a:cubicBezTo>
                    <a:pt x="780941" y="702640"/>
                    <a:pt x="868985" y="744946"/>
                    <a:pt x="943539" y="803589"/>
                  </a:cubicBezTo>
                  <a:cubicBezTo>
                    <a:pt x="1017142" y="861479"/>
                    <a:pt x="1075619" y="932815"/>
                    <a:pt x="1126712" y="1002213"/>
                  </a:cubicBezTo>
                  <a:cubicBezTo>
                    <a:pt x="1152398" y="1037114"/>
                    <a:pt x="1176127" y="1072531"/>
                    <a:pt x="1195639" y="1109451"/>
                  </a:cubicBezTo>
                  <a:cubicBezTo>
                    <a:pt x="1216507" y="1148860"/>
                    <a:pt x="1232525" y="1189496"/>
                    <a:pt x="1250136" y="1227817"/>
                  </a:cubicBezTo>
                  <a:cubicBezTo>
                    <a:pt x="1276748" y="1285693"/>
                    <a:pt x="1306810" y="1342416"/>
                    <a:pt x="1299786" y="1412434"/>
                  </a:cubicBezTo>
                  <a:cubicBezTo>
                    <a:pt x="1292961" y="1480482"/>
                    <a:pt x="1246391" y="1535000"/>
                    <a:pt x="1190622" y="1574569"/>
                  </a:cubicBezTo>
                  <a:cubicBezTo>
                    <a:pt x="1076155" y="1656000"/>
                    <a:pt x="923772" y="1682264"/>
                    <a:pt x="784268" y="1626860"/>
                  </a:cubicBezTo>
                  <a:cubicBezTo>
                    <a:pt x="674347" y="1583164"/>
                    <a:pt x="591901" y="1494387"/>
                    <a:pt x="517289" y="1402973"/>
                  </a:cubicBezTo>
                  <a:cubicBezTo>
                    <a:pt x="350514" y="1198787"/>
                    <a:pt x="212549" y="973251"/>
                    <a:pt x="94462" y="737626"/>
                  </a:cubicBezTo>
                  <a:cubicBezTo>
                    <a:pt x="70344" y="689497"/>
                    <a:pt x="47182" y="639030"/>
                    <a:pt x="34430" y="587922"/>
                  </a:cubicBezTo>
                  <a:lnTo>
                    <a:pt x="31878" y="568560"/>
                  </a:lnTo>
                  <a:lnTo>
                    <a:pt x="18427" y="550990"/>
                  </a:lnTo>
                  <a:cubicBezTo>
                    <a:pt x="-3538" y="506009"/>
                    <a:pt x="-5195" y="456386"/>
                    <a:pt x="9885" y="412519"/>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33" name="Google Shape;933;p19"/>
            <p:cNvSpPr/>
            <p:nvPr/>
          </p:nvSpPr>
          <p:spPr>
            <a:xfrm rot="3140872">
              <a:off x="1325991" y="9188278"/>
              <a:ext cx="584525" cy="1023727"/>
            </a:xfrm>
            <a:custGeom>
              <a:rect b="b" l="l" r="r" t="t"/>
              <a:pathLst>
                <a:path extrusionOk="0" h="21600" w="21600">
                  <a:moveTo>
                    <a:pt x="1740" y="0"/>
                  </a:moveTo>
                  <a:lnTo>
                    <a:pt x="0" y="987"/>
                  </a:lnTo>
                  <a:lnTo>
                    <a:pt x="0" y="21600"/>
                  </a:lnTo>
                  <a:lnTo>
                    <a:pt x="21600" y="21600"/>
                  </a:lnTo>
                  <a:lnTo>
                    <a:pt x="21600" y="3038"/>
                  </a:lnTo>
                  <a:lnTo>
                    <a:pt x="1740" y="0"/>
                  </a:lnTo>
                  <a:close/>
                </a:path>
              </a:pathLst>
            </a:custGeom>
            <a:solidFill>
              <a:srgbClr val="A5A5A5"/>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34" name="Google Shape;934;p19"/>
            <p:cNvSpPr/>
            <p:nvPr/>
          </p:nvSpPr>
          <p:spPr>
            <a:xfrm rot="3140872">
              <a:off x="1030715" y="8523917"/>
              <a:ext cx="673591" cy="1281122"/>
            </a:xfrm>
            <a:custGeom>
              <a:rect b="b" l="l" r="r" t="t"/>
              <a:pathLst>
                <a:path extrusionOk="0" h="21600" w="21600">
                  <a:moveTo>
                    <a:pt x="0" y="0"/>
                  </a:moveTo>
                  <a:lnTo>
                    <a:pt x="21508" y="2975"/>
                  </a:lnTo>
                  <a:lnTo>
                    <a:pt x="21600" y="21600"/>
                  </a:lnTo>
                  <a:lnTo>
                    <a:pt x="0" y="21600"/>
                  </a:lnTo>
                  <a:lnTo>
                    <a:pt x="0" y="0"/>
                  </a:ln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35" name="Google Shape;935;p19"/>
            <p:cNvSpPr/>
            <p:nvPr/>
          </p:nvSpPr>
          <p:spPr>
            <a:xfrm>
              <a:off x="-5659" y="8746368"/>
              <a:ext cx="1978169" cy="2974881"/>
            </a:xfrm>
            <a:custGeom>
              <a:rect b="b" l="l" r="r" t="t"/>
              <a:pathLst>
                <a:path extrusionOk="0" h="21600" w="21600">
                  <a:moveTo>
                    <a:pt x="9393" y="0"/>
                  </a:moveTo>
                  <a:lnTo>
                    <a:pt x="0" y="4817"/>
                  </a:lnTo>
                  <a:lnTo>
                    <a:pt x="0" y="21600"/>
                  </a:lnTo>
                  <a:lnTo>
                    <a:pt x="21600" y="10520"/>
                  </a:lnTo>
                  <a:lnTo>
                    <a:pt x="9393" y="0"/>
                  </a:lnTo>
                  <a:close/>
                </a:path>
              </a:pathLst>
            </a:cu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36" name="Google Shape;936;p19"/>
            <p:cNvSpPr/>
            <p:nvPr/>
          </p:nvSpPr>
          <p:spPr>
            <a:xfrm flipH="1" rot="3140872">
              <a:off x="590982" y="9204225"/>
              <a:ext cx="241935" cy="241935"/>
            </a:xfrm>
            <a:prstGeom prst="ellipse">
              <a:avLst/>
            </a:prstGeom>
            <a:solidFill>
              <a:schemeClr val="l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37" name="Google Shape;937;p19"/>
            <p:cNvSpPr/>
            <p:nvPr/>
          </p:nvSpPr>
          <p:spPr>
            <a:xfrm flipH="1" rot="3140872">
              <a:off x="204709" y="9502255"/>
              <a:ext cx="241935" cy="241935"/>
            </a:xfrm>
            <a:prstGeom prst="ellipse">
              <a:avLst/>
            </a:prstGeom>
            <a:solidFill>
              <a:schemeClr val="l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sp>
        <p:nvSpPr>
          <p:cNvPr id="938" name="Google Shape;938;p19"/>
          <p:cNvSpPr txBox="1"/>
          <p:nvPr/>
        </p:nvSpPr>
        <p:spPr>
          <a:xfrm>
            <a:off x="9716048" y="612372"/>
            <a:ext cx="4945585"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WORLDMAP</a:t>
            </a:r>
            <a:endParaRPr/>
          </a:p>
        </p:txBody>
      </p:sp>
      <p:sp>
        <p:nvSpPr>
          <p:cNvPr id="939" name="Google Shape;939;p19"/>
          <p:cNvSpPr txBox="1"/>
          <p:nvPr/>
        </p:nvSpPr>
        <p:spPr>
          <a:xfrm>
            <a:off x="10195329" y="1575186"/>
            <a:ext cx="39869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a:t>
            </a:r>
            <a:endParaRPr/>
          </a:p>
        </p:txBody>
      </p:sp>
      <p:sp>
        <p:nvSpPr>
          <p:cNvPr id="940" name="Google Shape;940;p19"/>
          <p:cNvSpPr txBox="1"/>
          <p:nvPr/>
        </p:nvSpPr>
        <p:spPr>
          <a:xfrm>
            <a:off x="17467041" y="7209311"/>
            <a:ext cx="2534668"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YOUR TITLE</a:t>
            </a:r>
            <a:endParaRPr/>
          </a:p>
        </p:txBody>
      </p:sp>
      <p:sp>
        <p:nvSpPr>
          <p:cNvPr id="941" name="Google Shape;941;p19"/>
          <p:cNvSpPr txBox="1"/>
          <p:nvPr/>
        </p:nvSpPr>
        <p:spPr>
          <a:xfrm>
            <a:off x="17467041" y="4305927"/>
            <a:ext cx="2534668"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YOUR TITLE</a:t>
            </a:r>
            <a:endParaRPr/>
          </a:p>
        </p:txBody>
      </p:sp>
      <p:sp>
        <p:nvSpPr>
          <p:cNvPr id="942" name="Google Shape;942;p19"/>
          <p:cNvSpPr txBox="1"/>
          <p:nvPr/>
        </p:nvSpPr>
        <p:spPr>
          <a:xfrm>
            <a:off x="12588280" y="5363844"/>
            <a:ext cx="2534668"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YOUR TITLE</a:t>
            </a:r>
            <a:endParaRPr/>
          </a:p>
        </p:txBody>
      </p:sp>
      <p:sp>
        <p:nvSpPr>
          <p:cNvPr id="943" name="Google Shape;943;p19"/>
          <p:cNvSpPr txBox="1"/>
          <p:nvPr/>
        </p:nvSpPr>
        <p:spPr>
          <a:xfrm>
            <a:off x="12216171" y="9064646"/>
            <a:ext cx="2534668"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YOUR TITLE</a:t>
            </a:r>
            <a:endParaRPr/>
          </a:p>
        </p:txBody>
      </p:sp>
      <p:sp>
        <p:nvSpPr>
          <p:cNvPr id="944" name="Google Shape;944;p19"/>
          <p:cNvSpPr txBox="1"/>
          <p:nvPr/>
        </p:nvSpPr>
        <p:spPr>
          <a:xfrm>
            <a:off x="7200288" y="10163989"/>
            <a:ext cx="2534668"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YOUR TITLE</a:t>
            </a:r>
            <a:endParaRPr/>
          </a:p>
        </p:txBody>
      </p:sp>
      <p:sp>
        <p:nvSpPr>
          <p:cNvPr id="945" name="Google Shape;945;p19"/>
          <p:cNvSpPr txBox="1"/>
          <p:nvPr/>
        </p:nvSpPr>
        <p:spPr>
          <a:xfrm>
            <a:off x="5437209" y="6166761"/>
            <a:ext cx="2534668"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YOUR TITLE</a:t>
            </a:r>
            <a:endParaRPr/>
          </a:p>
        </p:txBody>
      </p:sp>
      <p:sp>
        <p:nvSpPr>
          <p:cNvPr id="946" name="Google Shape;946;p19"/>
          <p:cNvSpPr txBox="1"/>
          <p:nvPr/>
        </p:nvSpPr>
        <p:spPr>
          <a:xfrm>
            <a:off x="8531821" y="3755148"/>
            <a:ext cx="2534668"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YOUR TITLE</a:t>
            </a:r>
            <a:endParaRPr/>
          </a:p>
        </p:txBody>
      </p:sp>
      <p:pic>
        <p:nvPicPr>
          <p:cNvPr id="947" name="Google Shape;947;p19"/>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2"/>
          <p:cNvSpPr/>
          <p:nvPr/>
        </p:nvSpPr>
        <p:spPr>
          <a:xfrm>
            <a:off x="18604803" y="8864471"/>
            <a:ext cx="3778392" cy="3322711"/>
          </a:xfrm>
          <a:custGeom>
            <a:rect b="b" l="l" r="r" t="t"/>
            <a:pathLst>
              <a:path extrusionOk="0" h="3322711" w="3778392">
                <a:moveTo>
                  <a:pt x="1849142" y="2908141"/>
                </a:moveTo>
                <a:cubicBezTo>
                  <a:pt x="1819698" y="2904775"/>
                  <a:pt x="1726526" y="3160863"/>
                  <a:pt x="1622572" y="3110524"/>
                </a:cubicBezTo>
                <a:cubicBezTo>
                  <a:pt x="1575848" y="3087988"/>
                  <a:pt x="1611098" y="2994479"/>
                  <a:pt x="1617042" y="2959651"/>
                </a:cubicBezTo>
                <a:cubicBezTo>
                  <a:pt x="1633216" y="2867020"/>
                  <a:pt x="1728324" y="2932286"/>
                  <a:pt x="1791774" y="2924677"/>
                </a:cubicBezTo>
                <a:cubicBezTo>
                  <a:pt x="1773942" y="2926872"/>
                  <a:pt x="1811956" y="2922335"/>
                  <a:pt x="1791774" y="2924677"/>
                </a:cubicBezTo>
                <a:cubicBezTo>
                  <a:pt x="1810298" y="2917067"/>
                  <a:pt x="1829374" y="2911507"/>
                  <a:pt x="1849142" y="2908141"/>
                </a:cubicBezTo>
                <a:close/>
                <a:moveTo>
                  <a:pt x="3261966" y="2834639"/>
                </a:moveTo>
                <a:cubicBezTo>
                  <a:pt x="3247272" y="2841681"/>
                  <a:pt x="3261966" y="2834639"/>
                  <a:pt x="3261966" y="2834639"/>
                </a:cubicBezTo>
                <a:close/>
                <a:moveTo>
                  <a:pt x="3548440" y="2330393"/>
                </a:moveTo>
                <a:cubicBezTo>
                  <a:pt x="3560250" y="2329033"/>
                  <a:pt x="3557824" y="2333085"/>
                  <a:pt x="3557676" y="2342469"/>
                </a:cubicBezTo>
                <a:cubicBezTo>
                  <a:pt x="3557444" y="2355053"/>
                  <a:pt x="3558626" y="2365610"/>
                  <a:pt x="3570182" y="2372755"/>
                </a:cubicBezTo>
                <a:cubicBezTo>
                  <a:pt x="3590512" y="2385311"/>
                  <a:pt x="3612698" y="2389230"/>
                  <a:pt x="3612380" y="2418262"/>
                </a:cubicBezTo>
                <a:cubicBezTo>
                  <a:pt x="3612064" y="2445242"/>
                  <a:pt x="3597850" y="2467556"/>
                  <a:pt x="3587242" y="2491283"/>
                </a:cubicBezTo>
                <a:cubicBezTo>
                  <a:pt x="3582498" y="2501920"/>
                  <a:pt x="3579018" y="2513570"/>
                  <a:pt x="3585724" y="2524207"/>
                </a:cubicBezTo>
                <a:cubicBezTo>
                  <a:pt x="3591882" y="2533938"/>
                  <a:pt x="3603714" y="2537244"/>
                  <a:pt x="3611938" y="2527913"/>
                </a:cubicBezTo>
                <a:cubicBezTo>
                  <a:pt x="3598314" y="2543349"/>
                  <a:pt x="3617590" y="2521595"/>
                  <a:pt x="3611938" y="2527913"/>
                </a:cubicBezTo>
                <a:cubicBezTo>
                  <a:pt x="3618728" y="2520288"/>
                  <a:pt x="3626404" y="2506372"/>
                  <a:pt x="3625414" y="2495815"/>
                </a:cubicBezTo>
                <a:cubicBezTo>
                  <a:pt x="3640470" y="2491336"/>
                  <a:pt x="3637224" y="2519035"/>
                  <a:pt x="3635936" y="2527433"/>
                </a:cubicBezTo>
                <a:cubicBezTo>
                  <a:pt x="3633532" y="2543375"/>
                  <a:pt x="3625244" y="2556545"/>
                  <a:pt x="3621406" y="2571848"/>
                </a:cubicBezTo>
                <a:cubicBezTo>
                  <a:pt x="3617358" y="2588217"/>
                  <a:pt x="3631866" y="2598960"/>
                  <a:pt x="3644710" y="2605545"/>
                </a:cubicBezTo>
                <a:cubicBezTo>
                  <a:pt x="3671008" y="2619035"/>
                  <a:pt x="3691716" y="2615489"/>
                  <a:pt x="3716242" y="2601013"/>
                </a:cubicBezTo>
                <a:cubicBezTo>
                  <a:pt x="3736276" y="2589203"/>
                  <a:pt x="3758124" y="2576646"/>
                  <a:pt x="3778392" y="2595495"/>
                </a:cubicBezTo>
                <a:cubicBezTo>
                  <a:pt x="3762870" y="2605732"/>
                  <a:pt x="3752578" y="2622314"/>
                  <a:pt x="3741254" y="2636604"/>
                </a:cubicBezTo>
                <a:cubicBezTo>
                  <a:pt x="3729044" y="2652066"/>
                  <a:pt x="3714176" y="2665609"/>
                  <a:pt x="3698276" y="2677153"/>
                </a:cubicBezTo>
                <a:cubicBezTo>
                  <a:pt x="3667444" y="2699547"/>
                  <a:pt x="3631382" y="2706611"/>
                  <a:pt x="3597282" y="2722127"/>
                </a:cubicBezTo>
                <a:cubicBezTo>
                  <a:pt x="3591186" y="2724873"/>
                  <a:pt x="3583004" y="2727806"/>
                  <a:pt x="3581128" y="2735190"/>
                </a:cubicBezTo>
                <a:cubicBezTo>
                  <a:pt x="3579250" y="2742548"/>
                  <a:pt x="3582920" y="2750120"/>
                  <a:pt x="3577394" y="2756598"/>
                </a:cubicBezTo>
                <a:cubicBezTo>
                  <a:pt x="3567568" y="2768088"/>
                  <a:pt x="3550106" y="2775526"/>
                  <a:pt x="3538738" y="2786243"/>
                </a:cubicBezTo>
                <a:cubicBezTo>
                  <a:pt x="3525812" y="2798427"/>
                  <a:pt x="3513622" y="2811463"/>
                  <a:pt x="3499260" y="2821967"/>
                </a:cubicBezTo>
                <a:cubicBezTo>
                  <a:pt x="3482812" y="2833937"/>
                  <a:pt x="3463600" y="2842228"/>
                  <a:pt x="3446308" y="2852999"/>
                </a:cubicBezTo>
                <a:cubicBezTo>
                  <a:pt x="3420390" y="2869181"/>
                  <a:pt x="3394302" y="2887549"/>
                  <a:pt x="3366254" y="2899973"/>
                </a:cubicBezTo>
                <a:cubicBezTo>
                  <a:pt x="3355224" y="2904878"/>
                  <a:pt x="3330762" y="2899120"/>
                  <a:pt x="3326670" y="2885150"/>
                </a:cubicBezTo>
                <a:lnTo>
                  <a:pt x="3331214" y="2876101"/>
                </a:lnTo>
                <a:lnTo>
                  <a:pt x="3308008" y="2896450"/>
                </a:lnTo>
                <a:cubicBezTo>
                  <a:pt x="3301724" y="2903212"/>
                  <a:pt x="3296894" y="2910984"/>
                  <a:pt x="3293444" y="2922925"/>
                </a:cubicBezTo>
                <a:cubicBezTo>
                  <a:pt x="3291132" y="2930924"/>
                  <a:pt x="3288558" y="2932588"/>
                  <a:pt x="3282368" y="2936918"/>
                </a:cubicBezTo>
                <a:cubicBezTo>
                  <a:pt x="3261408" y="2951526"/>
                  <a:pt x="3240560" y="2966134"/>
                  <a:pt x="3219636" y="2980764"/>
                </a:cubicBezTo>
                <a:cubicBezTo>
                  <a:pt x="3177268" y="3010322"/>
                  <a:pt x="3134938" y="3039926"/>
                  <a:pt x="3092606" y="3069529"/>
                </a:cubicBezTo>
                <a:cubicBezTo>
                  <a:pt x="3092904" y="3069324"/>
                  <a:pt x="3103422" y="3082519"/>
                  <a:pt x="3104578" y="3083886"/>
                </a:cubicBezTo>
                <a:cubicBezTo>
                  <a:pt x="3109204" y="3089424"/>
                  <a:pt x="3094322" y="3095851"/>
                  <a:pt x="3091226" y="3097241"/>
                </a:cubicBezTo>
                <a:cubicBezTo>
                  <a:pt x="3081604" y="3101525"/>
                  <a:pt x="3071422" y="3101366"/>
                  <a:pt x="3061016" y="3102186"/>
                </a:cubicBezTo>
                <a:cubicBezTo>
                  <a:pt x="3045650" y="3103508"/>
                  <a:pt x="3031590" y="3108453"/>
                  <a:pt x="3017082" y="3113353"/>
                </a:cubicBezTo>
                <a:cubicBezTo>
                  <a:pt x="2993922" y="3121215"/>
                  <a:pt x="2964458" y="3124976"/>
                  <a:pt x="2945250" y="3141088"/>
                </a:cubicBezTo>
                <a:cubicBezTo>
                  <a:pt x="2923022" y="3159775"/>
                  <a:pt x="2905046" y="3183521"/>
                  <a:pt x="2882594" y="3202300"/>
                </a:cubicBezTo>
                <a:cubicBezTo>
                  <a:pt x="2831908" y="3244643"/>
                  <a:pt x="2775554" y="3276024"/>
                  <a:pt x="2718268" y="3308111"/>
                </a:cubicBezTo>
                <a:cubicBezTo>
                  <a:pt x="2692458" y="3322537"/>
                  <a:pt x="2661728" y="3326889"/>
                  <a:pt x="2632786" y="3318389"/>
                </a:cubicBezTo>
                <a:cubicBezTo>
                  <a:pt x="2620440" y="3314765"/>
                  <a:pt x="2609476" y="3307883"/>
                  <a:pt x="2599070" y="3300431"/>
                </a:cubicBezTo>
                <a:cubicBezTo>
                  <a:pt x="2597318" y="3296921"/>
                  <a:pt x="2599070" y="3288467"/>
                  <a:pt x="2599070" y="3284410"/>
                </a:cubicBezTo>
                <a:cubicBezTo>
                  <a:pt x="2573000" y="3288991"/>
                  <a:pt x="2552300" y="3288786"/>
                  <a:pt x="2525708" y="3287099"/>
                </a:cubicBezTo>
                <a:cubicBezTo>
                  <a:pt x="2526642" y="3287145"/>
                  <a:pt x="2538650" y="3266612"/>
                  <a:pt x="2543722" y="3264492"/>
                </a:cubicBezTo>
                <a:cubicBezTo>
                  <a:pt x="2561028" y="3257268"/>
                  <a:pt x="2568450" y="3248084"/>
                  <a:pt x="2581018" y="3234957"/>
                </a:cubicBezTo>
                <a:cubicBezTo>
                  <a:pt x="2595228" y="3220121"/>
                  <a:pt x="2616264" y="3212236"/>
                  <a:pt x="2633606" y="3201753"/>
                </a:cubicBezTo>
                <a:cubicBezTo>
                  <a:pt x="2655126" y="3188695"/>
                  <a:pt x="2676646" y="3175750"/>
                  <a:pt x="2698278" y="3162852"/>
                </a:cubicBezTo>
                <a:cubicBezTo>
                  <a:pt x="2715694" y="3152505"/>
                  <a:pt x="2733074" y="3142364"/>
                  <a:pt x="2749820" y="3130969"/>
                </a:cubicBezTo>
                <a:cubicBezTo>
                  <a:pt x="2767610" y="3118914"/>
                  <a:pt x="2789130" y="3115951"/>
                  <a:pt x="2808972" y="3108841"/>
                </a:cubicBezTo>
                <a:cubicBezTo>
                  <a:pt x="2855666" y="3092159"/>
                  <a:pt x="2900942" y="3069483"/>
                  <a:pt x="2946444" y="3049793"/>
                </a:cubicBezTo>
                <a:cubicBezTo>
                  <a:pt x="2962854" y="3042706"/>
                  <a:pt x="2978630" y="3034525"/>
                  <a:pt x="2994108" y="3025568"/>
                </a:cubicBezTo>
                <a:cubicBezTo>
                  <a:pt x="3006640" y="3018321"/>
                  <a:pt x="3022864" y="3015336"/>
                  <a:pt x="3034424" y="3007314"/>
                </a:cubicBezTo>
                <a:cubicBezTo>
                  <a:pt x="3041100" y="3002665"/>
                  <a:pt x="3047852" y="2995988"/>
                  <a:pt x="3054006" y="2991521"/>
                </a:cubicBezTo>
                <a:cubicBezTo>
                  <a:pt x="3068066" y="2981403"/>
                  <a:pt x="3075562" y="2964128"/>
                  <a:pt x="3088130" y="2952574"/>
                </a:cubicBezTo>
                <a:cubicBezTo>
                  <a:pt x="3100848" y="2940792"/>
                  <a:pt x="3118378" y="2933750"/>
                  <a:pt x="3134676" y="2928394"/>
                </a:cubicBezTo>
                <a:cubicBezTo>
                  <a:pt x="3150862" y="2923062"/>
                  <a:pt x="3161678" y="2911462"/>
                  <a:pt x="3174770" y="2900477"/>
                </a:cubicBezTo>
                <a:cubicBezTo>
                  <a:pt x="3186816" y="2890313"/>
                  <a:pt x="3188046" y="2873654"/>
                  <a:pt x="3202032" y="2864288"/>
                </a:cubicBezTo>
                <a:cubicBezTo>
                  <a:pt x="3220232" y="2852096"/>
                  <a:pt x="3242200" y="2844119"/>
                  <a:pt x="3261966" y="2834639"/>
                </a:cubicBezTo>
                <a:cubicBezTo>
                  <a:pt x="3257082" y="2855127"/>
                  <a:pt x="3252158" y="2875592"/>
                  <a:pt x="3247236" y="2896079"/>
                </a:cubicBezTo>
                <a:cubicBezTo>
                  <a:pt x="3263086" y="2889220"/>
                  <a:pt x="3278862" y="2882337"/>
                  <a:pt x="3294676" y="2875500"/>
                </a:cubicBezTo>
                <a:cubicBezTo>
                  <a:pt x="3304260" y="2871319"/>
                  <a:pt x="3309324" y="2868168"/>
                  <a:pt x="3314038" y="2867704"/>
                </a:cubicBezTo>
                <a:lnTo>
                  <a:pt x="3331260" y="2876006"/>
                </a:lnTo>
                <a:lnTo>
                  <a:pt x="3332438" y="2873661"/>
                </a:lnTo>
                <a:cubicBezTo>
                  <a:pt x="3345326" y="2860957"/>
                  <a:pt x="3375090" y="2845981"/>
                  <a:pt x="3381354" y="2841082"/>
                </a:cubicBezTo>
                <a:cubicBezTo>
                  <a:pt x="3397676" y="2828339"/>
                  <a:pt x="3425808" y="2814103"/>
                  <a:pt x="3426378" y="2790082"/>
                </a:cubicBezTo>
                <a:cubicBezTo>
                  <a:pt x="3427138" y="2761743"/>
                  <a:pt x="3373088" y="2749267"/>
                  <a:pt x="3378570" y="2722447"/>
                </a:cubicBezTo>
                <a:cubicBezTo>
                  <a:pt x="3382936" y="2701546"/>
                  <a:pt x="3423342" y="2700933"/>
                  <a:pt x="3438252" y="2692988"/>
                </a:cubicBezTo>
                <a:cubicBezTo>
                  <a:pt x="3463664" y="2679419"/>
                  <a:pt x="3477688" y="2658651"/>
                  <a:pt x="3497426" y="2638603"/>
                </a:cubicBezTo>
                <a:cubicBezTo>
                  <a:pt x="3546984" y="2588163"/>
                  <a:pt x="3549304" y="2526287"/>
                  <a:pt x="3540004" y="2459878"/>
                </a:cubicBezTo>
                <a:cubicBezTo>
                  <a:pt x="3536694" y="2436391"/>
                  <a:pt x="3523556" y="2400374"/>
                  <a:pt x="3540680" y="2381446"/>
                </a:cubicBezTo>
                <a:cubicBezTo>
                  <a:pt x="3549558" y="2371582"/>
                  <a:pt x="3542114" y="2348228"/>
                  <a:pt x="3540574" y="2336471"/>
                </a:cubicBezTo>
                <a:cubicBezTo>
                  <a:pt x="3539710" y="2329753"/>
                  <a:pt x="3538738" y="2331566"/>
                  <a:pt x="3548440" y="2330393"/>
                </a:cubicBezTo>
                <a:close/>
                <a:moveTo>
                  <a:pt x="51152" y="1769618"/>
                </a:moveTo>
                <a:lnTo>
                  <a:pt x="51216" y="1769741"/>
                </a:lnTo>
                <a:lnTo>
                  <a:pt x="51274" y="1769979"/>
                </a:lnTo>
                <a:close/>
                <a:moveTo>
                  <a:pt x="46258" y="1760425"/>
                </a:moveTo>
                <a:cubicBezTo>
                  <a:pt x="47502" y="1760754"/>
                  <a:pt x="48738" y="1763004"/>
                  <a:pt x="50020" y="1766274"/>
                </a:cubicBezTo>
                <a:lnTo>
                  <a:pt x="51152" y="1769618"/>
                </a:lnTo>
                <a:close/>
                <a:moveTo>
                  <a:pt x="2638296" y="1694404"/>
                </a:moveTo>
                <a:cubicBezTo>
                  <a:pt x="2638672" y="1695131"/>
                  <a:pt x="2645698" y="1709317"/>
                  <a:pt x="2640824" y="1699549"/>
                </a:cubicBezTo>
                <a:cubicBezTo>
                  <a:pt x="2638786" y="1695415"/>
                  <a:pt x="2638172" y="1694162"/>
                  <a:pt x="2638296" y="1694404"/>
                </a:cubicBezTo>
                <a:close/>
                <a:moveTo>
                  <a:pt x="155442" y="1489411"/>
                </a:moveTo>
                <a:lnTo>
                  <a:pt x="165142" y="1489411"/>
                </a:lnTo>
                <a:lnTo>
                  <a:pt x="155612" y="1492461"/>
                </a:lnTo>
                <a:close/>
                <a:moveTo>
                  <a:pt x="154960" y="1480725"/>
                </a:moveTo>
                <a:lnTo>
                  <a:pt x="155442" y="1489411"/>
                </a:lnTo>
                <a:lnTo>
                  <a:pt x="154636" y="1489411"/>
                </a:lnTo>
                <a:cubicBezTo>
                  <a:pt x="154948" y="1481143"/>
                  <a:pt x="154922" y="1479140"/>
                  <a:pt x="154960" y="1480725"/>
                </a:cubicBezTo>
                <a:close/>
                <a:moveTo>
                  <a:pt x="2178392" y="655248"/>
                </a:moveTo>
                <a:cubicBezTo>
                  <a:pt x="2186128" y="659842"/>
                  <a:pt x="2192816" y="682787"/>
                  <a:pt x="2201370" y="734315"/>
                </a:cubicBezTo>
                <a:cubicBezTo>
                  <a:pt x="2209802" y="785972"/>
                  <a:pt x="2214916" y="838214"/>
                  <a:pt x="2223350" y="889725"/>
                </a:cubicBezTo>
                <a:cubicBezTo>
                  <a:pt x="2233026" y="948844"/>
                  <a:pt x="2249614" y="901285"/>
                  <a:pt x="2281548" y="903919"/>
                </a:cubicBezTo>
                <a:cubicBezTo>
                  <a:pt x="2359374" y="909919"/>
                  <a:pt x="2309194" y="1225859"/>
                  <a:pt x="2347900" y="1276052"/>
                </a:cubicBezTo>
                <a:cubicBezTo>
                  <a:pt x="2368222" y="1302539"/>
                  <a:pt x="2493050" y="1327855"/>
                  <a:pt x="2476184" y="1377902"/>
                </a:cubicBezTo>
                <a:cubicBezTo>
                  <a:pt x="2468168" y="1401170"/>
                  <a:pt x="2522494" y="1521312"/>
                  <a:pt x="2519038" y="1524970"/>
                </a:cubicBezTo>
                <a:cubicBezTo>
                  <a:pt x="2521112" y="1516337"/>
                  <a:pt x="2523048" y="1507703"/>
                  <a:pt x="2525120" y="1499069"/>
                </a:cubicBezTo>
                <a:cubicBezTo>
                  <a:pt x="2586222" y="1496727"/>
                  <a:pt x="2560094" y="1575603"/>
                  <a:pt x="2567974" y="1607065"/>
                </a:cubicBezTo>
                <a:cubicBezTo>
                  <a:pt x="2578618" y="1649356"/>
                  <a:pt x="2623130" y="1663697"/>
                  <a:pt x="2640824" y="1699549"/>
                </a:cubicBezTo>
                <a:cubicBezTo>
                  <a:pt x="2666676" y="1751791"/>
                  <a:pt x="2670822" y="1830667"/>
                  <a:pt x="2635572" y="1880275"/>
                </a:cubicBezTo>
                <a:cubicBezTo>
                  <a:pt x="2623684" y="1897103"/>
                  <a:pt x="2640548" y="1961784"/>
                  <a:pt x="2638198" y="1984759"/>
                </a:cubicBezTo>
                <a:cubicBezTo>
                  <a:pt x="2631148" y="2051196"/>
                  <a:pt x="2540464" y="2091292"/>
                  <a:pt x="2530788" y="2157729"/>
                </a:cubicBezTo>
                <a:cubicBezTo>
                  <a:pt x="2523324" y="2209239"/>
                  <a:pt x="2453928" y="2279480"/>
                  <a:pt x="2411076" y="2305382"/>
                </a:cubicBezTo>
                <a:cubicBezTo>
                  <a:pt x="2281686" y="2383964"/>
                  <a:pt x="2198328" y="2537032"/>
                  <a:pt x="2103774" y="2650735"/>
                </a:cubicBezTo>
                <a:cubicBezTo>
                  <a:pt x="2060784" y="2702392"/>
                  <a:pt x="1991250" y="2686734"/>
                  <a:pt x="1931808" y="2712197"/>
                </a:cubicBezTo>
                <a:cubicBezTo>
                  <a:pt x="1909690" y="2721709"/>
                  <a:pt x="1823430" y="2785657"/>
                  <a:pt x="1805460" y="2783901"/>
                </a:cubicBezTo>
                <a:cubicBezTo>
                  <a:pt x="1766754" y="2780535"/>
                  <a:pt x="1773804" y="2720099"/>
                  <a:pt x="1770210" y="2705758"/>
                </a:cubicBezTo>
                <a:cubicBezTo>
                  <a:pt x="1767582" y="2695221"/>
                  <a:pt x="1657960" y="2765317"/>
                  <a:pt x="1642756" y="2762683"/>
                </a:cubicBezTo>
                <a:cubicBezTo>
                  <a:pt x="1603358" y="2755805"/>
                  <a:pt x="1525944" y="2724343"/>
                  <a:pt x="1492216" y="2700929"/>
                </a:cubicBezTo>
                <a:cubicBezTo>
                  <a:pt x="1441896" y="2665808"/>
                  <a:pt x="1510186" y="2595274"/>
                  <a:pt x="1497882" y="2548885"/>
                </a:cubicBezTo>
                <a:cubicBezTo>
                  <a:pt x="1490004" y="2518301"/>
                  <a:pt x="1432774" y="2528252"/>
                  <a:pt x="1431530" y="2519472"/>
                </a:cubicBezTo>
                <a:cubicBezTo>
                  <a:pt x="1429870" y="2507911"/>
                  <a:pt x="1511706" y="2438401"/>
                  <a:pt x="1465950" y="2418061"/>
                </a:cubicBezTo>
                <a:cubicBezTo>
                  <a:pt x="1472308" y="2420841"/>
                  <a:pt x="1385634" y="2497814"/>
                  <a:pt x="1353840" y="2495619"/>
                </a:cubicBezTo>
                <a:cubicBezTo>
                  <a:pt x="1378170" y="2460205"/>
                  <a:pt x="1416324" y="2437670"/>
                  <a:pt x="1444662" y="2396988"/>
                </a:cubicBezTo>
                <a:cubicBezTo>
                  <a:pt x="1466642" y="2365672"/>
                  <a:pt x="1475350" y="2331869"/>
                  <a:pt x="1491800" y="2303772"/>
                </a:cubicBezTo>
                <a:cubicBezTo>
                  <a:pt x="1448948" y="2377525"/>
                  <a:pt x="1347066" y="2416158"/>
                  <a:pt x="1284860" y="2472351"/>
                </a:cubicBezTo>
                <a:cubicBezTo>
                  <a:pt x="1282924" y="2444401"/>
                  <a:pt x="1295780" y="2365672"/>
                  <a:pt x="1273940" y="2339771"/>
                </a:cubicBezTo>
                <a:cubicBezTo>
                  <a:pt x="1258456" y="2321186"/>
                  <a:pt x="1265092" y="2275822"/>
                  <a:pt x="1249886" y="2269090"/>
                </a:cubicBezTo>
                <a:cubicBezTo>
                  <a:pt x="1164456" y="2231189"/>
                  <a:pt x="1084140" y="2212312"/>
                  <a:pt x="991798" y="2217287"/>
                </a:cubicBezTo>
                <a:cubicBezTo>
                  <a:pt x="875126" y="2223287"/>
                  <a:pt x="758178" y="2290748"/>
                  <a:pt x="643994" y="2310943"/>
                </a:cubicBezTo>
                <a:cubicBezTo>
                  <a:pt x="586764" y="2321186"/>
                  <a:pt x="580958" y="2388501"/>
                  <a:pt x="518198" y="2390842"/>
                </a:cubicBezTo>
                <a:cubicBezTo>
                  <a:pt x="464700" y="2393037"/>
                  <a:pt x="410650" y="2384549"/>
                  <a:pt x="357014" y="2386891"/>
                </a:cubicBezTo>
                <a:cubicBezTo>
                  <a:pt x="270340" y="2390549"/>
                  <a:pt x="198596" y="2470303"/>
                  <a:pt x="106114" y="2480253"/>
                </a:cubicBezTo>
                <a:cubicBezTo>
                  <a:pt x="70726" y="2484058"/>
                  <a:pt x="-10142" y="2419378"/>
                  <a:pt x="1054" y="2381915"/>
                </a:cubicBezTo>
                <a:cubicBezTo>
                  <a:pt x="7828" y="2359673"/>
                  <a:pt x="46258" y="2367721"/>
                  <a:pt x="63400" y="2334210"/>
                </a:cubicBezTo>
                <a:cubicBezTo>
                  <a:pt x="99894" y="2263529"/>
                  <a:pt x="103350" y="2216702"/>
                  <a:pt x="88558" y="2142363"/>
                </a:cubicBezTo>
                <a:cubicBezTo>
                  <a:pt x="77638" y="2088219"/>
                  <a:pt x="107358" y="2041098"/>
                  <a:pt x="88558" y="1985198"/>
                </a:cubicBezTo>
                <a:cubicBezTo>
                  <a:pt x="80678" y="1962040"/>
                  <a:pt x="67824" y="1848996"/>
                  <a:pt x="56640" y="1792562"/>
                </a:cubicBezTo>
                <a:lnTo>
                  <a:pt x="51274" y="1769979"/>
                </a:lnTo>
                <a:lnTo>
                  <a:pt x="54068" y="1778242"/>
                </a:lnTo>
                <a:cubicBezTo>
                  <a:pt x="56936" y="1787058"/>
                  <a:pt x="60220" y="1796351"/>
                  <a:pt x="64368" y="1798912"/>
                </a:cubicBezTo>
                <a:cubicBezTo>
                  <a:pt x="75980" y="1806082"/>
                  <a:pt x="71140" y="1765108"/>
                  <a:pt x="71002" y="1765693"/>
                </a:cubicBezTo>
                <a:cubicBezTo>
                  <a:pt x="74182" y="1750182"/>
                  <a:pt x="96714" y="1834471"/>
                  <a:pt x="113442" y="1814423"/>
                </a:cubicBezTo>
                <a:cubicBezTo>
                  <a:pt x="159750" y="1758669"/>
                  <a:pt x="49990" y="1682428"/>
                  <a:pt x="118418" y="1611455"/>
                </a:cubicBezTo>
                <a:cubicBezTo>
                  <a:pt x="137772" y="1591352"/>
                  <a:pt x="126114" y="1512989"/>
                  <a:pt x="151698" y="1493713"/>
                </a:cubicBezTo>
                <a:lnTo>
                  <a:pt x="155612" y="1492461"/>
                </a:lnTo>
                <a:lnTo>
                  <a:pt x="155672" y="1493563"/>
                </a:lnTo>
                <a:cubicBezTo>
                  <a:pt x="156812" y="1505727"/>
                  <a:pt x="159820" y="1521532"/>
                  <a:pt x="167906" y="1519556"/>
                </a:cubicBezTo>
                <a:cubicBezTo>
                  <a:pt x="209516" y="1509020"/>
                  <a:pt x="286790" y="1426925"/>
                  <a:pt x="324944" y="1399414"/>
                </a:cubicBezTo>
                <a:cubicBezTo>
                  <a:pt x="361300" y="1373366"/>
                  <a:pt x="401526" y="1394146"/>
                  <a:pt x="444104" y="1373220"/>
                </a:cubicBezTo>
                <a:cubicBezTo>
                  <a:pt x="458480" y="1366195"/>
                  <a:pt x="512254" y="1335319"/>
                  <a:pt x="528152" y="1336489"/>
                </a:cubicBezTo>
                <a:cubicBezTo>
                  <a:pt x="645930" y="1344830"/>
                  <a:pt x="649108" y="1291271"/>
                  <a:pt x="712560" y="1232005"/>
                </a:cubicBezTo>
                <a:cubicBezTo>
                  <a:pt x="720024" y="1224981"/>
                  <a:pt x="811952" y="1059182"/>
                  <a:pt x="817620" y="1070450"/>
                </a:cubicBezTo>
                <a:cubicBezTo>
                  <a:pt x="827434" y="1095620"/>
                  <a:pt x="836972" y="1120497"/>
                  <a:pt x="848170" y="1145081"/>
                </a:cubicBezTo>
                <a:cubicBezTo>
                  <a:pt x="851626" y="1131033"/>
                  <a:pt x="854944" y="1116839"/>
                  <a:pt x="858262" y="1102644"/>
                </a:cubicBezTo>
                <a:cubicBezTo>
                  <a:pt x="876784" y="1140545"/>
                  <a:pt x="820798" y="1035622"/>
                  <a:pt x="888950" y="1054938"/>
                </a:cubicBezTo>
                <a:cubicBezTo>
                  <a:pt x="934568" y="1067816"/>
                  <a:pt x="908302" y="1001965"/>
                  <a:pt x="946594" y="981477"/>
                </a:cubicBezTo>
                <a:cubicBezTo>
                  <a:pt x="995530" y="955283"/>
                  <a:pt x="1179386" y="765924"/>
                  <a:pt x="1184224" y="955430"/>
                </a:cubicBezTo>
                <a:cubicBezTo>
                  <a:pt x="1184224" y="935821"/>
                  <a:pt x="1295504" y="959673"/>
                  <a:pt x="1287624" y="936259"/>
                </a:cubicBezTo>
                <a:cubicBezTo>
                  <a:pt x="1268962" y="880213"/>
                  <a:pt x="1336008" y="797386"/>
                  <a:pt x="1388952" y="762266"/>
                </a:cubicBezTo>
                <a:cubicBezTo>
                  <a:pt x="1443970" y="725974"/>
                  <a:pt x="1560366" y="766070"/>
                  <a:pt x="1462908" y="687195"/>
                </a:cubicBezTo>
                <a:cubicBezTo>
                  <a:pt x="1449500" y="676366"/>
                  <a:pt x="1494150" y="660855"/>
                  <a:pt x="1511844" y="678708"/>
                </a:cubicBezTo>
                <a:cubicBezTo>
                  <a:pt x="1532442" y="699048"/>
                  <a:pt x="1556356" y="714560"/>
                  <a:pt x="1583728" y="725243"/>
                </a:cubicBezTo>
                <a:cubicBezTo>
                  <a:pt x="1590778" y="728608"/>
                  <a:pt x="1669020" y="757437"/>
                  <a:pt x="1675240" y="756120"/>
                </a:cubicBezTo>
                <a:cubicBezTo>
                  <a:pt x="1715606" y="746900"/>
                  <a:pt x="1747124" y="706219"/>
                  <a:pt x="1782374" y="752461"/>
                </a:cubicBezTo>
                <a:cubicBezTo>
                  <a:pt x="1802834" y="779533"/>
                  <a:pt x="1711320" y="827824"/>
                  <a:pt x="1711320" y="862945"/>
                </a:cubicBezTo>
                <a:cubicBezTo>
                  <a:pt x="1711320" y="934503"/>
                  <a:pt x="1646350" y="930845"/>
                  <a:pt x="1708280" y="1001525"/>
                </a:cubicBezTo>
                <a:cubicBezTo>
                  <a:pt x="1727356" y="1023330"/>
                  <a:pt x="1808086" y="1074840"/>
                  <a:pt x="1834628" y="1088010"/>
                </a:cubicBezTo>
                <a:cubicBezTo>
                  <a:pt x="1888126" y="1114643"/>
                  <a:pt x="1914114" y="1189421"/>
                  <a:pt x="1987242" y="1154008"/>
                </a:cubicBezTo>
                <a:cubicBezTo>
                  <a:pt x="2065344" y="1116253"/>
                  <a:pt x="2071428" y="951478"/>
                  <a:pt x="2078340" y="879920"/>
                </a:cubicBezTo>
                <a:cubicBezTo>
                  <a:pt x="2081656" y="845092"/>
                  <a:pt x="2098936" y="764900"/>
                  <a:pt x="2117460" y="737827"/>
                </a:cubicBezTo>
                <a:cubicBezTo>
                  <a:pt x="2149686" y="690908"/>
                  <a:pt x="2165496" y="647591"/>
                  <a:pt x="2178392" y="655248"/>
                </a:cubicBezTo>
                <a:close/>
                <a:moveTo>
                  <a:pt x="2679946" y="281258"/>
                </a:moveTo>
                <a:cubicBezTo>
                  <a:pt x="2668748" y="276868"/>
                  <a:pt x="2714920" y="294868"/>
                  <a:pt x="2679946" y="281258"/>
                </a:cubicBezTo>
                <a:close/>
                <a:moveTo>
                  <a:pt x="2748096" y="27950"/>
                </a:moveTo>
                <a:cubicBezTo>
                  <a:pt x="2791226" y="47559"/>
                  <a:pt x="2975772" y="139312"/>
                  <a:pt x="2900434" y="206041"/>
                </a:cubicBezTo>
                <a:cubicBezTo>
                  <a:pt x="2890896" y="196237"/>
                  <a:pt x="2886610" y="183798"/>
                  <a:pt x="2887716" y="168726"/>
                </a:cubicBezTo>
                <a:cubicBezTo>
                  <a:pt x="2890066" y="246430"/>
                  <a:pt x="2739112" y="304233"/>
                  <a:pt x="2679946" y="281258"/>
                </a:cubicBezTo>
                <a:cubicBezTo>
                  <a:pt x="2668748" y="276868"/>
                  <a:pt x="2603500" y="254186"/>
                  <a:pt x="2608062" y="241309"/>
                </a:cubicBezTo>
                <a:cubicBezTo>
                  <a:pt x="2695290" y="233406"/>
                  <a:pt x="2740908" y="231797"/>
                  <a:pt x="2816662" y="198725"/>
                </a:cubicBezTo>
                <a:cubicBezTo>
                  <a:pt x="2829656" y="193018"/>
                  <a:pt x="2835600" y="86046"/>
                  <a:pt x="2883016" y="154677"/>
                </a:cubicBezTo>
                <a:cubicBezTo>
                  <a:pt x="2857856" y="87948"/>
                  <a:pt x="2773532" y="88387"/>
                  <a:pt x="2748096" y="27950"/>
                </a:cubicBezTo>
                <a:close/>
                <a:moveTo>
                  <a:pt x="2109996" y="0"/>
                </a:moveTo>
                <a:cubicBezTo>
                  <a:pt x="2151190" y="4975"/>
                  <a:pt x="2367254" y="75217"/>
                  <a:pt x="2375686" y="113411"/>
                </a:cubicBezTo>
                <a:cubicBezTo>
                  <a:pt x="2410660" y="103752"/>
                  <a:pt x="2472038" y="184676"/>
                  <a:pt x="2454066" y="216724"/>
                </a:cubicBezTo>
                <a:cubicBezTo>
                  <a:pt x="2510882" y="211017"/>
                  <a:pt x="2598248" y="277015"/>
                  <a:pt x="2583180" y="337451"/>
                </a:cubicBezTo>
                <a:cubicBezTo>
                  <a:pt x="2563136" y="340378"/>
                  <a:pt x="2542538" y="337012"/>
                  <a:pt x="2522908" y="340378"/>
                </a:cubicBezTo>
                <a:cubicBezTo>
                  <a:pt x="2530512" y="361743"/>
                  <a:pt x="2608200" y="482032"/>
                  <a:pt x="2616496" y="484080"/>
                </a:cubicBezTo>
                <a:cubicBezTo>
                  <a:pt x="2641930" y="481154"/>
                  <a:pt x="2666814" y="493739"/>
                  <a:pt x="2653542" y="525201"/>
                </a:cubicBezTo>
                <a:cubicBezTo>
                  <a:pt x="2691972" y="525786"/>
                  <a:pt x="2790258" y="640953"/>
                  <a:pt x="2708976" y="640953"/>
                </a:cubicBezTo>
                <a:cubicBezTo>
                  <a:pt x="2635296" y="640953"/>
                  <a:pt x="2506736" y="577443"/>
                  <a:pt x="2471624" y="522713"/>
                </a:cubicBezTo>
                <a:cubicBezTo>
                  <a:pt x="2405684" y="440180"/>
                  <a:pt x="2364628" y="379889"/>
                  <a:pt x="2256250" y="455545"/>
                </a:cubicBezTo>
                <a:cubicBezTo>
                  <a:pt x="2301454" y="546127"/>
                  <a:pt x="2129348" y="541737"/>
                  <a:pt x="2080690" y="511445"/>
                </a:cubicBezTo>
                <a:cubicBezTo>
                  <a:pt x="2092162" y="464032"/>
                  <a:pt x="2114834" y="359695"/>
                  <a:pt x="2074744" y="325159"/>
                </a:cubicBezTo>
                <a:cubicBezTo>
                  <a:pt x="2129210" y="245991"/>
                  <a:pt x="2104052" y="94533"/>
                  <a:pt x="2109996" y="0"/>
                </a:cubicBezTo>
                <a:close/>
              </a:path>
            </a:pathLst>
          </a:custGeom>
          <a:solidFill>
            <a:srgbClr val="D8D8D8"/>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3" name="Google Shape;83;p2"/>
          <p:cNvSpPr/>
          <p:nvPr/>
        </p:nvSpPr>
        <p:spPr>
          <a:xfrm>
            <a:off x="5789261" y="7718332"/>
            <a:ext cx="3152459" cy="5141856"/>
          </a:xfrm>
          <a:custGeom>
            <a:rect b="b" l="l" r="r" t="t"/>
            <a:pathLst>
              <a:path extrusionOk="0" h="21346" w="21156">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7"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3"/>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4" name="Google Shape;84;p2"/>
          <p:cNvSpPr/>
          <p:nvPr/>
        </p:nvSpPr>
        <p:spPr>
          <a:xfrm>
            <a:off x="12782730" y="2906000"/>
            <a:ext cx="8228483" cy="6502817"/>
          </a:xfrm>
          <a:custGeom>
            <a:rect b="b" l="l" r="r" t="t"/>
            <a:pathLst>
              <a:path extrusionOk="0" h="21535" w="21591">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3"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7"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9"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9"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79"/>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1"/>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7"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4"/>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5"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3"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40"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5" name="Google Shape;85;p2"/>
          <p:cNvSpPr/>
          <p:nvPr/>
        </p:nvSpPr>
        <p:spPr>
          <a:xfrm>
            <a:off x="10165964" y="2906000"/>
            <a:ext cx="3505902" cy="3151974"/>
          </a:xfrm>
          <a:custGeom>
            <a:rect b="b" l="l" r="r" t="t"/>
            <a:pathLst>
              <a:path extrusionOk="0" h="21364" w="21519">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6"/>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8"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7"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7" y="4457"/>
                  <a:pt x="16817"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2"/>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4"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4"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8"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D8D8D8"/>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6" name="Google Shape;86;p2"/>
          <p:cNvSpPr/>
          <p:nvPr/>
        </p:nvSpPr>
        <p:spPr>
          <a:xfrm>
            <a:off x="10050180" y="5853268"/>
            <a:ext cx="4621420" cy="5457322"/>
          </a:xfrm>
          <a:custGeom>
            <a:rect b="b" l="l" r="r" t="t"/>
            <a:pathLst>
              <a:path extrusionOk="0" h="21436" w="21494">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2" y="18883"/>
                  <a:pt x="19210" y="18697"/>
                </a:cubicBezTo>
                <a:cubicBezTo>
                  <a:pt x="19055" y="18620"/>
                  <a:pt x="18983" y="18564"/>
                  <a:pt x="18916" y="18429"/>
                </a:cubicBezTo>
                <a:cubicBezTo>
                  <a:pt x="18874" y="18346"/>
                  <a:pt x="18895" y="18081"/>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8"/>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8"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7"/>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7"/>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D8D8D8"/>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7" name="Google Shape;87;p2"/>
          <p:cNvSpPr/>
          <p:nvPr/>
        </p:nvSpPr>
        <p:spPr>
          <a:xfrm>
            <a:off x="2037795" y="2790872"/>
            <a:ext cx="8958699" cy="5332965"/>
          </a:xfrm>
          <a:custGeom>
            <a:rect b="b" l="l" r="r" t="t"/>
            <a:pathLst>
              <a:path extrusionOk="0" h="21465" w="21446">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8"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6"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8"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2"/>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D8D8D8"/>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8" name="Google Shape;88;p2"/>
          <p:cNvSpPr/>
          <p:nvPr/>
        </p:nvSpPr>
        <p:spPr>
          <a:xfrm>
            <a:off x="9874711" y="11190199"/>
            <a:ext cx="3704843" cy="991421"/>
          </a:xfrm>
          <a:prstGeom prst="roundRect">
            <a:avLst>
              <a:gd fmla="val 50000" name="adj"/>
            </a:avLst>
          </a:prstGeom>
          <a:solidFill>
            <a:schemeClr val="accent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2109" cap="none">
              <a:solidFill>
                <a:srgbClr val="FFFFFF"/>
              </a:solidFill>
              <a:latin typeface="Lato Light"/>
              <a:ea typeface="Lato Light"/>
              <a:cs typeface="Lato Light"/>
              <a:sym typeface="Lato Light"/>
            </a:endParaRPr>
          </a:p>
        </p:txBody>
      </p:sp>
      <p:sp>
        <p:nvSpPr>
          <p:cNvPr id="89" name="Google Shape;89;p2"/>
          <p:cNvSpPr/>
          <p:nvPr/>
        </p:nvSpPr>
        <p:spPr>
          <a:xfrm>
            <a:off x="8031681" y="10021570"/>
            <a:ext cx="3723925" cy="1179099"/>
          </a:xfrm>
          <a:custGeom>
            <a:rect b="b" l="l" r="r" t="t"/>
            <a:pathLst>
              <a:path extrusionOk="0" h="14266" w="21600">
                <a:moveTo>
                  <a:pt x="21600" y="14266"/>
                </a:moveTo>
                <a:cubicBezTo>
                  <a:pt x="17434" y="3133"/>
                  <a:pt x="10194" y="-7334"/>
                  <a:pt x="0" y="6897"/>
                </a:cubicBezTo>
              </a:path>
            </a:pathLst>
          </a:custGeom>
          <a:noFill/>
          <a:ln cap="flat" cmpd="sng" w="38100">
            <a:solidFill>
              <a:srgbClr val="7F7F7F"/>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0" name="Google Shape;90;p2"/>
          <p:cNvSpPr/>
          <p:nvPr/>
        </p:nvSpPr>
        <p:spPr>
          <a:xfrm>
            <a:off x="6274637" y="5037108"/>
            <a:ext cx="5482470" cy="6153091"/>
          </a:xfrm>
          <a:custGeom>
            <a:rect b="b" l="l" r="r" t="t"/>
            <a:pathLst>
              <a:path extrusionOk="0" h="21600" w="21509">
                <a:moveTo>
                  <a:pt x="21494" y="21600"/>
                </a:moveTo>
                <a:cubicBezTo>
                  <a:pt x="21600" y="18999"/>
                  <a:pt x="21146" y="16404"/>
                  <a:pt x="20157" y="13956"/>
                </a:cubicBezTo>
                <a:cubicBezTo>
                  <a:pt x="17024" y="6205"/>
                  <a:pt x="9172" y="768"/>
                  <a:pt x="0" y="0"/>
                </a:cubicBezTo>
              </a:path>
            </a:pathLst>
          </a:custGeom>
          <a:noFill/>
          <a:ln cap="flat" cmpd="sng" w="38100">
            <a:solidFill>
              <a:srgbClr val="7F7F7F"/>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1" name="Google Shape;91;p2"/>
          <p:cNvSpPr/>
          <p:nvPr/>
        </p:nvSpPr>
        <p:spPr>
          <a:xfrm>
            <a:off x="11767321" y="5067802"/>
            <a:ext cx="3407560" cy="6134425"/>
          </a:xfrm>
          <a:custGeom>
            <a:rect b="b" l="l" r="r" t="t"/>
            <a:pathLst>
              <a:path extrusionOk="0" h="21600" w="21600">
                <a:moveTo>
                  <a:pt x="0" y="21600"/>
                </a:moveTo>
                <a:cubicBezTo>
                  <a:pt x="330" y="17766"/>
                  <a:pt x="2085" y="14011"/>
                  <a:pt x="5153" y="10571"/>
                </a:cubicBezTo>
                <a:cubicBezTo>
                  <a:pt x="8935" y="6331"/>
                  <a:pt x="14594" y="2693"/>
                  <a:pt x="21600" y="0"/>
                </a:cubicBezTo>
              </a:path>
            </a:pathLst>
          </a:custGeom>
          <a:noFill/>
          <a:ln cap="flat" cmpd="sng" w="38100">
            <a:solidFill>
              <a:srgbClr val="7F7F7F"/>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2" name="Google Shape;92;p2"/>
          <p:cNvSpPr/>
          <p:nvPr/>
        </p:nvSpPr>
        <p:spPr>
          <a:xfrm>
            <a:off x="11756857" y="5407873"/>
            <a:ext cx="8272629" cy="5792848"/>
          </a:xfrm>
          <a:custGeom>
            <a:rect b="b" l="l" r="r" t="t"/>
            <a:pathLst>
              <a:path extrusionOk="0" h="20361" w="21600">
                <a:moveTo>
                  <a:pt x="21600" y="1439"/>
                </a:moveTo>
                <a:cubicBezTo>
                  <a:pt x="17018" y="-1239"/>
                  <a:pt x="12154" y="-155"/>
                  <a:pt x="7905" y="4491"/>
                </a:cubicBezTo>
                <a:cubicBezTo>
                  <a:pt x="4654" y="8046"/>
                  <a:pt x="1916" y="13543"/>
                  <a:pt x="0" y="20361"/>
                </a:cubicBezTo>
              </a:path>
            </a:pathLst>
          </a:custGeom>
          <a:noFill/>
          <a:ln cap="flat" cmpd="sng" w="38100">
            <a:solidFill>
              <a:srgbClr val="7F7F7F"/>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3" name="Google Shape;93;p2"/>
          <p:cNvSpPr/>
          <p:nvPr/>
        </p:nvSpPr>
        <p:spPr>
          <a:xfrm>
            <a:off x="14842428" y="4170629"/>
            <a:ext cx="644696" cy="944856"/>
          </a:xfrm>
          <a:custGeom>
            <a:rect b="b" l="l" r="r" t="t"/>
            <a:pathLst>
              <a:path extrusionOk="0" h="21600" w="2160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4" name="Google Shape;94;p2"/>
          <p:cNvSpPr/>
          <p:nvPr/>
        </p:nvSpPr>
        <p:spPr>
          <a:xfrm>
            <a:off x="19720847" y="4851529"/>
            <a:ext cx="644696" cy="944854"/>
          </a:xfrm>
          <a:custGeom>
            <a:rect b="b" l="l" r="r" t="t"/>
            <a:pathLst>
              <a:path extrusionOk="0" h="21600" w="2160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4"/>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5" name="Google Shape;95;p2"/>
          <p:cNvSpPr/>
          <p:nvPr/>
        </p:nvSpPr>
        <p:spPr>
          <a:xfrm>
            <a:off x="5951168" y="4099303"/>
            <a:ext cx="644695" cy="944854"/>
          </a:xfrm>
          <a:custGeom>
            <a:rect b="b" l="l" r="r" t="t"/>
            <a:pathLst>
              <a:path extrusionOk="0" h="21600" w="2160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6" name="Google Shape;96;p2"/>
          <p:cNvSpPr/>
          <p:nvPr/>
        </p:nvSpPr>
        <p:spPr>
          <a:xfrm>
            <a:off x="7737316" y="9674850"/>
            <a:ext cx="644696" cy="944856"/>
          </a:xfrm>
          <a:custGeom>
            <a:rect b="b" l="l" r="r" t="t"/>
            <a:pathLst>
              <a:path extrusionOk="0" h="21600" w="2160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7" name="Google Shape;97;p2"/>
          <p:cNvSpPr txBox="1"/>
          <p:nvPr/>
        </p:nvSpPr>
        <p:spPr>
          <a:xfrm>
            <a:off x="9797800" y="612372"/>
            <a:ext cx="478207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WORLDMAP</a:t>
            </a:r>
            <a:endParaRPr/>
          </a:p>
        </p:txBody>
      </p:sp>
      <p:sp>
        <p:nvSpPr>
          <p:cNvPr id="98" name="Google Shape;98;p2"/>
          <p:cNvSpPr txBox="1"/>
          <p:nvPr/>
        </p:nvSpPr>
        <p:spPr>
          <a:xfrm>
            <a:off x="10195329" y="1575186"/>
            <a:ext cx="39869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a:t>
            </a:r>
            <a:endParaRPr/>
          </a:p>
        </p:txBody>
      </p:sp>
      <p:sp>
        <p:nvSpPr>
          <p:cNvPr id="99" name="Google Shape;99;p2"/>
          <p:cNvSpPr txBox="1"/>
          <p:nvPr/>
        </p:nvSpPr>
        <p:spPr>
          <a:xfrm>
            <a:off x="10459800" y="11388323"/>
            <a:ext cx="2534668"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YOUR TITLE</a:t>
            </a:r>
            <a:endParaRPr/>
          </a:p>
        </p:txBody>
      </p:sp>
      <p:sp>
        <p:nvSpPr>
          <p:cNvPr id="100" name="Google Shape;100;p2"/>
          <p:cNvSpPr txBox="1"/>
          <p:nvPr/>
        </p:nvSpPr>
        <p:spPr>
          <a:xfrm>
            <a:off x="5463038" y="5294376"/>
            <a:ext cx="162095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2"/>
                </a:solidFill>
                <a:latin typeface="Lato Light"/>
                <a:ea typeface="Lato Light"/>
                <a:cs typeface="Lato Light"/>
                <a:sym typeface="Lato Light"/>
              </a:rPr>
              <a:t>Toronto</a:t>
            </a:r>
            <a:endParaRPr/>
          </a:p>
        </p:txBody>
      </p:sp>
      <p:sp>
        <p:nvSpPr>
          <p:cNvPr id="101" name="Google Shape;101;p2"/>
          <p:cNvSpPr txBox="1"/>
          <p:nvPr/>
        </p:nvSpPr>
        <p:spPr>
          <a:xfrm>
            <a:off x="7065265" y="10831371"/>
            <a:ext cx="193033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2"/>
                </a:solidFill>
                <a:latin typeface="Lato Light"/>
                <a:ea typeface="Lato Light"/>
                <a:cs typeface="Lato Light"/>
                <a:sym typeface="Lato Light"/>
              </a:rPr>
              <a:t>Sao Paolo</a:t>
            </a:r>
            <a:endParaRPr/>
          </a:p>
        </p:txBody>
      </p:sp>
      <p:sp>
        <p:nvSpPr>
          <p:cNvPr id="102" name="Google Shape;102;p2"/>
          <p:cNvSpPr txBox="1"/>
          <p:nvPr/>
        </p:nvSpPr>
        <p:spPr>
          <a:xfrm>
            <a:off x="14315825" y="5346870"/>
            <a:ext cx="169790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2"/>
                </a:solidFill>
                <a:latin typeface="Lato Light"/>
                <a:ea typeface="Lato Light"/>
                <a:cs typeface="Lato Light"/>
                <a:sym typeface="Lato Light"/>
              </a:rPr>
              <a:t>Moscow</a:t>
            </a:r>
            <a:endParaRPr/>
          </a:p>
        </p:txBody>
      </p:sp>
      <p:sp>
        <p:nvSpPr>
          <p:cNvPr id="103" name="Google Shape;103;p2"/>
          <p:cNvSpPr txBox="1"/>
          <p:nvPr/>
        </p:nvSpPr>
        <p:spPr>
          <a:xfrm>
            <a:off x="19388925" y="5993248"/>
            <a:ext cx="128112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2"/>
                </a:solidFill>
                <a:latin typeface="Lato Light"/>
                <a:ea typeface="Lato Light"/>
                <a:cs typeface="Lato Light"/>
                <a:sym typeface="Lato Light"/>
              </a:rPr>
              <a:t>Tokyo</a:t>
            </a:r>
            <a:endParaRPr/>
          </a:p>
        </p:txBody>
      </p:sp>
      <p:pic>
        <p:nvPicPr>
          <p:cNvPr id="104" name="Google Shape;104;p2"/>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sp>
        <p:nvSpPr>
          <p:cNvPr id="952" name="Google Shape;952;p20"/>
          <p:cNvSpPr/>
          <p:nvPr/>
        </p:nvSpPr>
        <p:spPr>
          <a:xfrm>
            <a:off x="3839743" y="2531679"/>
            <a:ext cx="7362795" cy="4378783"/>
          </a:xfrm>
          <a:custGeom>
            <a:rect b="b" l="l" r="r" t="t"/>
            <a:pathLst>
              <a:path extrusionOk="0" h="21465" w="21446">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53" name="Google Shape;953;p20"/>
          <p:cNvSpPr/>
          <p:nvPr/>
        </p:nvSpPr>
        <p:spPr>
          <a:xfrm>
            <a:off x="6922920" y="6577511"/>
            <a:ext cx="2590881" cy="4221868"/>
          </a:xfrm>
          <a:custGeom>
            <a:rect b="b" l="l" r="r" t="t"/>
            <a:pathLst>
              <a:path extrusionOk="0" h="21346" w="21156">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54" name="Google Shape;954;p20"/>
          <p:cNvSpPr/>
          <p:nvPr/>
        </p:nvSpPr>
        <p:spPr>
          <a:xfrm>
            <a:off x="10432590" y="5046145"/>
            <a:ext cx="3798159" cy="4480892"/>
          </a:xfrm>
          <a:custGeom>
            <a:rect b="b" l="l" r="r" t="t"/>
            <a:pathLst>
              <a:path extrusionOk="0" h="21436" w="21494">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55" name="Google Shape;955;p20"/>
          <p:cNvSpPr/>
          <p:nvPr/>
        </p:nvSpPr>
        <p:spPr>
          <a:xfrm>
            <a:off x="12670570" y="2626208"/>
            <a:ext cx="6762658" cy="5339323"/>
          </a:xfrm>
          <a:custGeom>
            <a:rect b="b" l="l" r="r" t="t"/>
            <a:pathLst>
              <a:path extrusionOk="0" h="21535" w="21591">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56" name="Google Shape;956;p20"/>
          <p:cNvSpPr/>
          <p:nvPr/>
        </p:nvSpPr>
        <p:spPr>
          <a:xfrm>
            <a:off x="17436852" y="7516487"/>
            <a:ext cx="3101055" cy="2727064"/>
          </a:xfrm>
          <a:custGeom>
            <a:rect b="b" l="l" r="r" t="t"/>
            <a:pathLst>
              <a:path extrusionOk="0" h="2132484" w="2424934">
                <a:moveTo>
                  <a:pt x="1186760" y="1866416"/>
                </a:moveTo>
                <a:cubicBezTo>
                  <a:pt x="1167864" y="1864256"/>
                  <a:pt x="1108068" y="2028611"/>
                  <a:pt x="1041350" y="1996304"/>
                </a:cubicBezTo>
                <a:cubicBezTo>
                  <a:pt x="1011364" y="1981841"/>
                  <a:pt x="1033986" y="1921828"/>
                  <a:pt x="1037802" y="1899475"/>
                </a:cubicBezTo>
                <a:cubicBezTo>
                  <a:pt x="1048182" y="1840026"/>
                  <a:pt x="1109220" y="1881913"/>
                  <a:pt x="1149942" y="1877029"/>
                </a:cubicBezTo>
                <a:cubicBezTo>
                  <a:pt x="1138498" y="1878438"/>
                  <a:pt x="1162896" y="1875526"/>
                  <a:pt x="1149942" y="1877029"/>
                </a:cubicBezTo>
                <a:cubicBezTo>
                  <a:pt x="1161830" y="1872145"/>
                  <a:pt x="1174074" y="1868577"/>
                  <a:pt x="1186760" y="1866416"/>
                </a:cubicBezTo>
                <a:close/>
                <a:moveTo>
                  <a:pt x="2277352" y="1495623"/>
                </a:moveTo>
                <a:cubicBezTo>
                  <a:pt x="2284932" y="1494750"/>
                  <a:pt x="2283376" y="1497351"/>
                  <a:pt x="2283282" y="1503374"/>
                </a:cubicBezTo>
                <a:cubicBezTo>
                  <a:pt x="2283132" y="1511449"/>
                  <a:pt x="2283890" y="1518225"/>
                  <a:pt x="2291308" y="1522810"/>
                </a:cubicBezTo>
                <a:cubicBezTo>
                  <a:pt x="2304354" y="1530869"/>
                  <a:pt x="2318592" y="1533384"/>
                  <a:pt x="2318390" y="1552017"/>
                </a:cubicBezTo>
                <a:cubicBezTo>
                  <a:pt x="2318186" y="1569332"/>
                  <a:pt x="2309064" y="1583653"/>
                  <a:pt x="2302256" y="1598881"/>
                </a:cubicBezTo>
                <a:cubicBezTo>
                  <a:pt x="2299212" y="1605708"/>
                  <a:pt x="2296978" y="1613185"/>
                  <a:pt x="2301282" y="1620011"/>
                </a:cubicBezTo>
                <a:cubicBezTo>
                  <a:pt x="2305234" y="1626257"/>
                  <a:pt x="2312828" y="1628378"/>
                  <a:pt x="2318106" y="1622390"/>
                </a:cubicBezTo>
                <a:cubicBezTo>
                  <a:pt x="2309362" y="1632296"/>
                  <a:pt x="2321732" y="1618335"/>
                  <a:pt x="2318106" y="1622390"/>
                </a:cubicBezTo>
                <a:cubicBezTo>
                  <a:pt x="2322464" y="1617496"/>
                  <a:pt x="2327390" y="1608565"/>
                  <a:pt x="2326754" y="1601789"/>
                </a:cubicBezTo>
                <a:cubicBezTo>
                  <a:pt x="2336418" y="1598915"/>
                  <a:pt x="2334334" y="1616692"/>
                  <a:pt x="2333508" y="1622082"/>
                </a:cubicBezTo>
                <a:cubicBezTo>
                  <a:pt x="2331964" y="1632313"/>
                  <a:pt x="2326646" y="1640766"/>
                  <a:pt x="2324182" y="1650587"/>
                </a:cubicBezTo>
                <a:cubicBezTo>
                  <a:pt x="2321584" y="1661092"/>
                  <a:pt x="2330896" y="1667987"/>
                  <a:pt x="2339138" y="1672214"/>
                </a:cubicBezTo>
                <a:cubicBezTo>
                  <a:pt x="2356016" y="1680871"/>
                  <a:pt x="2369306" y="1678596"/>
                  <a:pt x="2385048" y="1669305"/>
                </a:cubicBezTo>
                <a:cubicBezTo>
                  <a:pt x="2397906" y="1661725"/>
                  <a:pt x="2411928" y="1653667"/>
                  <a:pt x="2424934" y="1665763"/>
                </a:cubicBezTo>
                <a:cubicBezTo>
                  <a:pt x="2414972" y="1672333"/>
                  <a:pt x="2408368" y="1682976"/>
                  <a:pt x="2401100" y="1692147"/>
                </a:cubicBezTo>
                <a:cubicBezTo>
                  <a:pt x="2393264" y="1702070"/>
                  <a:pt x="2383722" y="1710762"/>
                  <a:pt x="2373516" y="1718171"/>
                </a:cubicBezTo>
                <a:cubicBezTo>
                  <a:pt x="2353728" y="1732543"/>
                  <a:pt x="2330584" y="1737077"/>
                  <a:pt x="2308700" y="1747035"/>
                </a:cubicBezTo>
                <a:cubicBezTo>
                  <a:pt x="2304788" y="1748797"/>
                  <a:pt x="2299536" y="1750679"/>
                  <a:pt x="2298332" y="1755419"/>
                </a:cubicBezTo>
                <a:cubicBezTo>
                  <a:pt x="2297126" y="1760141"/>
                  <a:pt x="2299482" y="1765000"/>
                  <a:pt x="2295936" y="1769158"/>
                </a:cubicBezTo>
                <a:cubicBezTo>
                  <a:pt x="2289628" y="1776532"/>
                  <a:pt x="2278422" y="1781306"/>
                  <a:pt x="2271128" y="1788184"/>
                </a:cubicBezTo>
                <a:cubicBezTo>
                  <a:pt x="2262830" y="1796003"/>
                  <a:pt x="2255008" y="1804370"/>
                  <a:pt x="2245790" y="1811111"/>
                </a:cubicBezTo>
                <a:cubicBezTo>
                  <a:pt x="2235234" y="1818794"/>
                  <a:pt x="2222904" y="1824115"/>
                  <a:pt x="2211806" y="1831028"/>
                </a:cubicBezTo>
                <a:cubicBezTo>
                  <a:pt x="2195172" y="1841413"/>
                  <a:pt x="2178428" y="1853202"/>
                  <a:pt x="2160428" y="1861175"/>
                </a:cubicBezTo>
                <a:cubicBezTo>
                  <a:pt x="2153350" y="1864323"/>
                  <a:pt x="2137650" y="1860628"/>
                  <a:pt x="2135024" y="1851662"/>
                </a:cubicBezTo>
                <a:lnTo>
                  <a:pt x="2137940" y="1845855"/>
                </a:lnTo>
                <a:lnTo>
                  <a:pt x="2123048" y="1858914"/>
                </a:lnTo>
                <a:cubicBezTo>
                  <a:pt x="2119014" y="1863254"/>
                  <a:pt x="2115914" y="1868241"/>
                  <a:pt x="2113700" y="1875905"/>
                </a:cubicBezTo>
                <a:cubicBezTo>
                  <a:pt x="2112216" y="1881039"/>
                  <a:pt x="2110566" y="1882107"/>
                  <a:pt x="2106592" y="1884886"/>
                </a:cubicBezTo>
                <a:cubicBezTo>
                  <a:pt x="2093140" y="1894261"/>
                  <a:pt x="2079760" y="1903636"/>
                  <a:pt x="2066330" y="1913026"/>
                </a:cubicBezTo>
                <a:cubicBezTo>
                  <a:pt x="2039140" y="1931996"/>
                  <a:pt x="2011972" y="1950995"/>
                  <a:pt x="1984804" y="1969994"/>
                </a:cubicBezTo>
                <a:cubicBezTo>
                  <a:pt x="1984996" y="1969863"/>
                  <a:pt x="1991746" y="1978331"/>
                  <a:pt x="1992488" y="1979209"/>
                </a:cubicBezTo>
                <a:cubicBezTo>
                  <a:pt x="1995456" y="1982763"/>
                  <a:pt x="1985906" y="1986887"/>
                  <a:pt x="1983918" y="1987780"/>
                </a:cubicBezTo>
                <a:cubicBezTo>
                  <a:pt x="1977744" y="1990529"/>
                  <a:pt x="1971208" y="1990427"/>
                  <a:pt x="1964530" y="1990953"/>
                </a:cubicBezTo>
                <a:cubicBezTo>
                  <a:pt x="1954668" y="1991802"/>
                  <a:pt x="1945644" y="1994976"/>
                  <a:pt x="1936334" y="1998120"/>
                </a:cubicBezTo>
                <a:cubicBezTo>
                  <a:pt x="1921470" y="2003166"/>
                  <a:pt x="1902560" y="2005579"/>
                  <a:pt x="1890232" y="2015920"/>
                </a:cubicBezTo>
                <a:cubicBezTo>
                  <a:pt x="1875966" y="2027913"/>
                  <a:pt x="1864430" y="2043154"/>
                  <a:pt x="1850020" y="2055205"/>
                </a:cubicBezTo>
                <a:cubicBezTo>
                  <a:pt x="1817490" y="2082381"/>
                  <a:pt x="1781322" y="2102521"/>
                  <a:pt x="1744556" y="2123114"/>
                </a:cubicBezTo>
                <a:cubicBezTo>
                  <a:pt x="1727992" y="2132372"/>
                  <a:pt x="1708270" y="2135166"/>
                  <a:pt x="1689694" y="2129710"/>
                </a:cubicBezTo>
                <a:cubicBezTo>
                  <a:pt x="1681772" y="2127385"/>
                  <a:pt x="1674734" y="2122968"/>
                  <a:pt x="1668056" y="2118185"/>
                </a:cubicBezTo>
                <a:cubicBezTo>
                  <a:pt x="1666932" y="2115933"/>
                  <a:pt x="1668056" y="2110506"/>
                  <a:pt x="1668056" y="2107903"/>
                </a:cubicBezTo>
                <a:cubicBezTo>
                  <a:pt x="1651326" y="2110843"/>
                  <a:pt x="1638040" y="2110711"/>
                  <a:pt x="1620974" y="2109629"/>
                </a:cubicBezTo>
                <a:cubicBezTo>
                  <a:pt x="1621572" y="2109658"/>
                  <a:pt x="1629280" y="2096480"/>
                  <a:pt x="1632536" y="2095120"/>
                </a:cubicBezTo>
                <a:cubicBezTo>
                  <a:pt x="1643642" y="2090483"/>
                  <a:pt x="1648404" y="2084589"/>
                  <a:pt x="1656472" y="2076165"/>
                </a:cubicBezTo>
                <a:cubicBezTo>
                  <a:pt x="1665592" y="2066643"/>
                  <a:pt x="1679092" y="2061582"/>
                  <a:pt x="1690222" y="2054854"/>
                </a:cubicBezTo>
                <a:cubicBezTo>
                  <a:pt x="1704032" y="2046474"/>
                  <a:pt x="1717844" y="2038166"/>
                  <a:pt x="1731726" y="2029888"/>
                </a:cubicBezTo>
                <a:cubicBezTo>
                  <a:pt x="1742906" y="2023248"/>
                  <a:pt x="1754060" y="2016739"/>
                  <a:pt x="1764806" y="2009426"/>
                </a:cubicBezTo>
                <a:cubicBezTo>
                  <a:pt x="1776224" y="2001689"/>
                  <a:pt x="1790036" y="1999788"/>
                  <a:pt x="1802770" y="1995224"/>
                </a:cubicBezTo>
                <a:cubicBezTo>
                  <a:pt x="1832738" y="1984518"/>
                  <a:pt x="1861796" y="1969965"/>
                  <a:pt x="1890998" y="1957328"/>
                </a:cubicBezTo>
                <a:cubicBezTo>
                  <a:pt x="1901530" y="1952780"/>
                  <a:pt x="1911656" y="1947529"/>
                  <a:pt x="1921588" y="1941781"/>
                </a:cubicBezTo>
                <a:cubicBezTo>
                  <a:pt x="1929632" y="1937130"/>
                  <a:pt x="1940044" y="1935214"/>
                  <a:pt x="1947464" y="1930065"/>
                </a:cubicBezTo>
                <a:cubicBezTo>
                  <a:pt x="1951748" y="1927082"/>
                  <a:pt x="1956080" y="1922796"/>
                  <a:pt x="1960030" y="1919930"/>
                </a:cubicBezTo>
                <a:cubicBezTo>
                  <a:pt x="1969054" y="1913436"/>
                  <a:pt x="1973866" y="1902349"/>
                  <a:pt x="1981932" y="1894934"/>
                </a:cubicBezTo>
                <a:cubicBezTo>
                  <a:pt x="1990094" y="1887372"/>
                  <a:pt x="2001344" y="1882853"/>
                  <a:pt x="2011804" y="1879416"/>
                </a:cubicBezTo>
                <a:cubicBezTo>
                  <a:pt x="2022192" y="1875993"/>
                  <a:pt x="2029134" y="1868548"/>
                  <a:pt x="2037536" y="1861499"/>
                </a:cubicBezTo>
                <a:cubicBezTo>
                  <a:pt x="2045268" y="1854976"/>
                  <a:pt x="2046058" y="1844284"/>
                  <a:pt x="2055034" y="1838273"/>
                </a:cubicBezTo>
                <a:cubicBezTo>
                  <a:pt x="2066714" y="1830448"/>
                  <a:pt x="2080812" y="1825329"/>
                  <a:pt x="2093498" y="1819244"/>
                </a:cubicBezTo>
                <a:cubicBezTo>
                  <a:pt x="2090362" y="1832393"/>
                  <a:pt x="2087204" y="1845527"/>
                  <a:pt x="2084044" y="1858676"/>
                </a:cubicBezTo>
                <a:cubicBezTo>
                  <a:pt x="2094216" y="1854274"/>
                  <a:pt x="2104342" y="1849856"/>
                  <a:pt x="2114490" y="1845469"/>
                </a:cubicBezTo>
                <a:cubicBezTo>
                  <a:pt x="2120642" y="1842785"/>
                  <a:pt x="2123892" y="1840763"/>
                  <a:pt x="2126916" y="1840465"/>
                </a:cubicBezTo>
                <a:lnTo>
                  <a:pt x="2137970" y="1845793"/>
                </a:lnTo>
                <a:lnTo>
                  <a:pt x="2138726" y="1844288"/>
                </a:lnTo>
                <a:cubicBezTo>
                  <a:pt x="2146998" y="1836135"/>
                  <a:pt x="2166098" y="1826523"/>
                  <a:pt x="2170118" y="1823380"/>
                </a:cubicBezTo>
                <a:cubicBezTo>
                  <a:pt x="2180594" y="1815201"/>
                  <a:pt x="2198650" y="1806064"/>
                  <a:pt x="2199014" y="1790648"/>
                </a:cubicBezTo>
                <a:cubicBezTo>
                  <a:pt x="2199502" y="1772460"/>
                  <a:pt x="2164812" y="1764453"/>
                  <a:pt x="2168332" y="1747240"/>
                </a:cubicBezTo>
                <a:cubicBezTo>
                  <a:pt x="2171134" y="1733826"/>
                  <a:pt x="2197066" y="1733433"/>
                  <a:pt x="2206634" y="1728334"/>
                </a:cubicBezTo>
                <a:cubicBezTo>
                  <a:pt x="2222944" y="1719625"/>
                  <a:pt x="2231944" y="1706296"/>
                  <a:pt x="2244612" y="1693430"/>
                </a:cubicBezTo>
                <a:cubicBezTo>
                  <a:pt x="2276420" y="1661058"/>
                  <a:pt x="2277908" y="1621346"/>
                  <a:pt x="2271940" y="1578725"/>
                </a:cubicBezTo>
                <a:cubicBezTo>
                  <a:pt x="2269814" y="1563652"/>
                  <a:pt x="2261382" y="1540536"/>
                  <a:pt x="2272372" y="1528388"/>
                </a:cubicBezTo>
                <a:cubicBezTo>
                  <a:pt x="2278070" y="1522058"/>
                  <a:pt x="2273292" y="1507069"/>
                  <a:pt x="2272304" y="1499524"/>
                </a:cubicBezTo>
                <a:cubicBezTo>
                  <a:pt x="2271750" y="1495212"/>
                  <a:pt x="2271128" y="1496376"/>
                  <a:pt x="2277352" y="1495623"/>
                </a:cubicBezTo>
                <a:close/>
                <a:moveTo>
                  <a:pt x="29687" y="1129824"/>
                </a:moveTo>
                <a:cubicBezTo>
                  <a:pt x="30685" y="1130082"/>
                  <a:pt x="31753" y="1132220"/>
                  <a:pt x="32870" y="1135803"/>
                </a:cubicBezTo>
                <a:lnTo>
                  <a:pt x="33534" y="1138599"/>
                </a:lnTo>
                <a:close/>
                <a:moveTo>
                  <a:pt x="1693232" y="1087452"/>
                </a:moveTo>
                <a:cubicBezTo>
                  <a:pt x="1693474" y="1087919"/>
                  <a:pt x="1697982" y="1097023"/>
                  <a:pt x="1694854" y="1090754"/>
                </a:cubicBezTo>
                <a:cubicBezTo>
                  <a:pt x="1693546" y="1088101"/>
                  <a:pt x="1693152" y="1087297"/>
                  <a:pt x="1693232" y="1087452"/>
                </a:cubicBezTo>
                <a:close/>
                <a:moveTo>
                  <a:pt x="99760" y="955889"/>
                </a:moveTo>
                <a:lnTo>
                  <a:pt x="105986" y="955889"/>
                </a:lnTo>
                <a:lnTo>
                  <a:pt x="100186" y="960003"/>
                </a:lnTo>
                <a:lnTo>
                  <a:pt x="99908" y="958554"/>
                </a:lnTo>
                <a:close/>
                <a:moveTo>
                  <a:pt x="99451" y="950314"/>
                </a:moveTo>
                <a:lnTo>
                  <a:pt x="99760" y="955889"/>
                </a:lnTo>
                <a:lnTo>
                  <a:pt x="99243" y="955889"/>
                </a:lnTo>
                <a:cubicBezTo>
                  <a:pt x="99443" y="950583"/>
                  <a:pt x="99426" y="949297"/>
                  <a:pt x="99451" y="950314"/>
                </a:cubicBezTo>
                <a:close/>
                <a:moveTo>
                  <a:pt x="1398070" y="420531"/>
                </a:moveTo>
                <a:cubicBezTo>
                  <a:pt x="1403036" y="423480"/>
                  <a:pt x="1407328" y="438206"/>
                  <a:pt x="1412818" y="471276"/>
                </a:cubicBezTo>
                <a:cubicBezTo>
                  <a:pt x="1418228" y="504429"/>
                  <a:pt x="1421512" y="537957"/>
                  <a:pt x="1426924" y="571016"/>
                </a:cubicBezTo>
                <a:cubicBezTo>
                  <a:pt x="1433134" y="608959"/>
                  <a:pt x="1443780" y="578436"/>
                  <a:pt x="1464274" y="580126"/>
                </a:cubicBezTo>
                <a:cubicBezTo>
                  <a:pt x="1514222" y="583977"/>
                  <a:pt x="1482018" y="786744"/>
                  <a:pt x="1506860" y="818958"/>
                </a:cubicBezTo>
                <a:cubicBezTo>
                  <a:pt x="1519900" y="835957"/>
                  <a:pt x="1600014" y="852204"/>
                  <a:pt x="1589190" y="884324"/>
                </a:cubicBezTo>
                <a:cubicBezTo>
                  <a:pt x="1584044" y="899257"/>
                  <a:pt x="1618912" y="976363"/>
                  <a:pt x="1616694" y="978711"/>
                </a:cubicBezTo>
                <a:cubicBezTo>
                  <a:pt x="1618024" y="973170"/>
                  <a:pt x="1619266" y="967629"/>
                  <a:pt x="1620598" y="962087"/>
                </a:cubicBezTo>
                <a:cubicBezTo>
                  <a:pt x="1659810" y="960585"/>
                  <a:pt x="1643042" y="1011206"/>
                  <a:pt x="1648100" y="1031398"/>
                </a:cubicBezTo>
                <a:cubicBezTo>
                  <a:pt x="1654932" y="1058540"/>
                  <a:pt x="1683498" y="1067744"/>
                  <a:pt x="1694854" y="1090754"/>
                </a:cubicBezTo>
                <a:cubicBezTo>
                  <a:pt x="1711446" y="1124282"/>
                  <a:pt x="1714106" y="1174904"/>
                  <a:pt x="1691484" y="1206742"/>
                </a:cubicBezTo>
                <a:cubicBezTo>
                  <a:pt x="1683854" y="1217542"/>
                  <a:pt x="1694678" y="1259054"/>
                  <a:pt x="1693170" y="1273799"/>
                </a:cubicBezTo>
                <a:cubicBezTo>
                  <a:pt x="1688644" y="1316437"/>
                  <a:pt x="1630444" y="1342170"/>
                  <a:pt x="1624234" y="1384809"/>
                </a:cubicBezTo>
                <a:cubicBezTo>
                  <a:pt x="1619444" y="1417868"/>
                  <a:pt x="1574906" y="1462948"/>
                  <a:pt x="1547404" y="1479571"/>
                </a:cubicBezTo>
                <a:cubicBezTo>
                  <a:pt x="1464362" y="1530005"/>
                  <a:pt x="1410866" y="1628242"/>
                  <a:pt x="1350182" y="1701216"/>
                </a:cubicBezTo>
                <a:cubicBezTo>
                  <a:pt x="1322590" y="1734369"/>
                  <a:pt x="1277964" y="1724319"/>
                  <a:pt x="1239814" y="1740661"/>
                </a:cubicBezTo>
                <a:cubicBezTo>
                  <a:pt x="1225620" y="1746766"/>
                  <a:pt x="1170260" y="1787807"/>
                  <a:pt x="1158726" y="1786680"/>
                </a:cubicBezTo>
                <a:cubicBezTo>
                  <a:pt x="1133884" y="1784520"/>
                  <a:pt x="1138410" y="1745732"/>
                  <a:pt x="1136102" y="1736529"/>
                </a:cubicBezTo>
                <a:cubicBezTo>
                  <a:pt x="1134416" y="1729767"/>
                  <a:pt x="1064062" y="1774753"/>
                  <a:pt x="1054304" y="1773062"/>
                </a:cubicBezTo>
                <a:cubicBezTo>
                  <a:pt x="1029018" y="1768648"/>
                  <a:pt x="979336" y="1748456"/>
                  <a:pt x="957688" y="1733429"/>
                </a:cubicBezTo>
                <a:cubicBezTo>
                  <a:pt x="925394" y="1710889"/>
                  <a:pt x="969222" y="1665621"/>
                  <a:pt x="961326" y="1635849"/>
                </a:cubicBezTo>
                <a:cubicBezTo>
                  <a:pt x="956268" y="1616221"/>
                  <a:pt x="919540" y="1622607"/>
                  <a:pt x="918740" y="1616972"/>
                </a:cubicBezTo>
                <a:cubicBezTo>
                  <a:pt x="917676" y="1609553"/>
                  <a:pt x="970198" y="1564942"/>
                  <a:pt x="940832" y="1551887"/>
                </a:cubicBezTo>
                <a:cubicBezTo>
                  <a:pt x="944912" y="1553672"/>
                  <a:pt x="889286" y="1603072"/>
                  <a:pt x="868880" y="1601664"/>
                </a:cubicBezTo>
                <a:cubicBezTo>
                  <a:pt x="884496" y="1578936"/>
                  <a:pt x="908982" y="1564472"/>
                  <a:pt x="927170" y="1538363"/>
                </a:cubicBezTo>
                <a:cubicBezTo>
                  <a:pt x="941276" y="1518265"/>
                  <a:pt x="946864" y="1496570"/>
                  <a:pt x="957422" y="1478538"/>
                </a:cubicBezTo>
                <a:cubicBezTo>
                  <a:pt x="929920" y="1525872"/>
                  <a:pt x="864534" y="1550666"/>
                  <a:pt x="824610" y="1586731"/>
                </a:cubicBezTo>
                <a:cubicBezTo>
                  <a:pt x="823368" y="1568793"/>
                  <a:pt x="831618" y="1518265"/>
                  <a:pt x="817602" y="1501642"/>
                </a:cubicBezTo>
                <a:cubicBezTo>
                  <a:pt x="807664" y="1489714"/>
                  <a:pt x="811922" y="1460600"/>
                  <a:pt x="802164" y="1456280"/>
                </a:cubicBezTo>
                <a:cubicBezTo>
                  <a:pt x="747336" y="1431955"/>
                  <a:pt x="695790" y="1419840"/>
                  <a:pt x="636526" y="1423033"/>
                </a:cubicBezTo>
                <a:cubicBezTo>
                  <a:pt x="561646" y="1426884"/>
                  <a:pt x="486590" y="1470179"/>
                  <a:pt x="413308" y="1483140"/>
                </a:cubicBezTo>
                <a:cubicBezTo>
                  <a:pt x="376579" y="1489714"/>
                  <a:pt x="372852" y="1532916"/>
                  <a:pt x="332574" y="1534419"/>
                </a:cubicBezTo>
                <a:cubicBezTo>
                  <a:pt x="298240" y="1535828"/>
                  <a:pt x="263551" y="1530380"/>
                  <a:pt x="229128" y="1531883"/>
                </a:cubicBezTo>
                <a:cubicBezTo>
                  <a:pt x="173501" y="1534231"/>
                  <a:pt x="127456" y="1585416"/>
                  <a:pt x="68103" y="1591802"/>
                </a:cubicBezTo>
                <a:cubicBezTo>
                  <a:pt x="45390" y="1594244"/>
                  <a:pt x="-6510" y="1552733"/>
                  <a:pt x="676" y="1528690"/>
                </a:cubicBezTo>
                <a:cubicBezTo>
                  <a:pt x="5023" y="1514414"/>
                  <a:pt x="29687" y="1519580"/>
                  <a:pt x="40688" y="1498073"/>
                </a:cubicBezTo>
                <a:cubicBezTo>
                  <a:pt x="64110" y="1452711"/>
                  <a:pt x="66328" y="1422657"/>
                  <a:pt x="56835" y="1374947"/>
                </a:cubicBezTo>
                <a:cubicBezTo>
                  <a:pt x="49826" y="1340198"/>
                  <a:pt x="68901" y="1309957"/>
                  <a:pt x="56835" y="1274080"/>
                </a:cubicBezTo>
                <a:cubicBezTo>
                  <a:pt x="51779" y="1259218"/>
                  <a:pt x="43528" y="1186667"/>
                  <a:pt x="36349" y="1150449"/>
                </a:cubicBezTo>
                <a:lnTo>
                  <a:pt x="33534" y="1138599"/>
                </a:lnTo>
                <a:lnTo>
                  <a:pt x="34700" y="1141258"/>
                </a:lnTo>
                <a:cubicBezTo>
                  <a:pt x="36541" y="1146917"/>
                  <a:pt x="38648" y="1152880"/>
                  <a:pt x="41309" y="1154524"/>
                </a:cubicBezTo>
                <a:cubicBezTo>
                  <a:pt x="48762" y="1159126"/>
                  <a:pt x="45657" y="1132829"/>
                  <a:pt x="45568" y="1133205"/>
                </a:cubicBezTo>
                <a:cubicBezTo>
                  <a:pt x="47608" y="1123249"/>
                  <a:pt x="62070" y="1177346"/>
                  <a:pt x="72805" y="1164479"/>
                </a:cubicBezTo>
                <a:cubicBezTo>
                  <a:pt x="102525" y="1128697"/>
                  <a:pt x="32083" y="1079766"/>
                  <a:pt x="75998" y="1034216"/>
                </a:cubicBezTo>
                <a:cubicBezTo>
                  <a:pt x="86645" y="1023157"/>
                  <a:pt x="82669" y="984627"/>
                  <a:pt x="91656" y="966054"/>
                </a:cubicBezTo>
                <a:lnTo>
                  <a:pt x="100186" y="960003"/>
                </a:lnTo>
                <a:lnTo>
                  <a:pt x="102162" y="970298"/>
                </a:lnTo>
                <a:cubicBezTo>
                  <a:pt x="103385" y="973651"/>
                  <a:pt x="105165" y="975870"/>
                  <a:pt x="107760" y="975236"/>
                </a:cubicBezTo>
                <a:cubicBezTo>
                  <a:pt x="134464" y="968474"/>
                  <a:pt x="184058" y="915786"/>
                  <a:pt x="208545" y="898130"/>
                </a:cubicBezTo>
                <a:cubicBezTo>
                  <a:pt x="231878" y="881413"/>
                  <a:pt x="257695" y="894749"/>
                  <a:pt x="285021" y="881319"/>
                </a:cubicBezTo>
                <a:cubicBezTo>
                  <a:pt x="294247" y="876811"/>
                  <a:pt x="328759" y="856994"/>
                  <a:pt x="338962" y="857745"/>
                </a:cubicBezTo>
                <a:cubicBezTo>
                  <a:pt x="414550" y="863099"/>
                  <a:pt x="416591" y="828725"/>
                  <a:pt x="457313" y="790689"/>
                </a:cubicBezTo>
                <a:cubicBezTo>
                  <a:pt x="462104" y="786181"/>
                  <a:pt x="521102" y="679772"/>
                  <a:pt x="524739" y="687004"/>
                </a:cubicBezTo>
                <a:cubicBezTo>
                  <a:pt x="531038" y="703158"/>
                  <a:pt x="537160" y="719124"/>
                  <a:pt x="544346" y="734902"/>
                </a:cubicBezTo>
                <a:cubicBezTo>
                  <a:pt x="546564" y="725886"/>
                  <a:pt x="548694" y="716776"/>
                  <a:pt x="550822" y="707666"/>
                </a:cubicBezTo>
                <a:cubicBezTo>
                  <a:pt x="562712" y="731990"/>
                  <a:pt x="526780" y="664652"/>
                  <a:pt x="570518" y="677049"/>
                </a:cubicBezTo>
                <a:cubicBezTo>
                  <a:pt x="599796" y="685313"/>
                  <a:pt x="582940" y="643051"/>
                  <a:pt x="607514" y="629902"/>
                </a:cubicBezTo>
                <a:cubicBezTo>
                  <a:pt x="638920" y="613091"/>
                  <a:pt x="756918" y="491562"/>
                  <a:pt x="760022" y="613185"/>
                </a:cubicBezTo>
                <a:cubicBezTo>
                  <a:pt x="760022" y="600600"/>
                  <a:pt x="831442" y="615909"/>
                  <a:pt x="826384" y="600882"/>
                </a:cubicBezTo>
                <a:cubicBezTo>
                  <a:pt x="814408" y="564912"/>
                  <a:pt x="857436" y="511755"/>
                  <a:pt x="891416" y="489214"/>
                </a:cubicBezTo>
                <a:cubicBezTo>
                  <a:pt x="926726" y="465923"/>
                  <a:pt x="1001426" y="491656"/>
                  <a:pt x="938880" y="441035"/>
                </a:cubicBezTo>
                <a:cubicBezTo>
                  <a:pt x="930274" y="434085"/>
                  <a:pt x="958930" y="424130"/>
                  <a:pt x="970286" y="435588"/>
                </a:cubicBezTo>
                <a:cubicBezTo>
                  <a:pt x="983506" y="448642"/>
                  <a:pt x="998854" y="458597"/>
                  <a:pt x="1016420" y="465453"/>
                </a:cubicBezTo>
                <a:cubicBezTo>
                  <a:pt x="1020946" y="467613"/>
                  <a:pt x="1071160" y="486115"/>
                  <a:pt x="1075152" y="485270"/>
                </a:cubicBezTo>
                <a:cubicBezTo>
                  <a:pt x="1101058" y="479353"/>
                  <a:pt x="1121286" y="453244"/>
                  <a:pt x="1143910" y="482922"/>
                </a:cubicBezTo>
                <a:cubicBezTo>
                  <a:pt x="1157040" y="500297"/>
                  <a:pt x="1098308" y="531289"/>
                  <a:pt x="1098308" y="553829"/>
                </a:cubicBezTo>
                <a:cubicBezTo>
                  <a:pt x="1098308" y="599755"/>
                  <a:pt x="1056610" y="597407"/>
                  <a:pt x="1096356" y="642769"/>
                </a:cubicBezTo>
                <a:cubicBezTo>
                  <a:pt x="1108600" y="656763"/>
                  <a:pt x="1160412" y="689822"/>
                  <a:pt x="1177446" y="698274"/>
                </a:cubicBezTo>
                <a:cubicBezTo>
                  <a:pt x="1211780" y="715367"/>
                  <a:pt x="1228458" y="763359"/>
                  <a:pt x="1275392" y="740631"/>
                </a:cubicBezTo>
                <a:cubicBezTo>
                  <a:pt x="1325518" y="716400"/>
                  <a:pt x="1329422" y="610649"/>
                  <a:pt x="1333858" y="564724"/>
                </a:cubicBezTo>
                <a:cubicBezTo>
                  <a:pt x="1335986" y="542372"/>
                  <a:pt x="1347076" y="490905"/>
                  <a:pt x="1358964" y="473530"/>
                </a:cubicBezTo>
                <a:cubicBezTo>
                  <a:pt x="1379646" y="443418"/>
                  <a:pt x="1389794" y="415617"/>
                  <a:pt x="1398070" y="420531"/>
                </a:cubicBezTo>
                <a:close/>
                <a:moveTo>
                  <a:pt x="1719962" y="180509"/>
                </a:moveTo>
                <a:cubicBezTo>
                  <a:pt x="1712776" y="177691"/>
                  <a:pt x="1742408" y="189243"/>
                  <a:pt x="1719962" y="180509"/>
                </a:cubicBezTo>
                <a:close/>
                <a:moveTo>
                  <a:pt x="1763700" y="17938"/>
                </a:moveTo>
                <a:cubicBezTo>
                  <a:pt x="1791382" y="30523"/>
                  <a:pt x="1909822" y="89409"/>
                  <a:pt x="1861470" y="132235"/>
                </a:cubicBezTo>
                <a:cubicBezTo>
                  <a:pt x="1855348" y="125943"/>
                  <a:pt x="1852598" y="117960"/>
                  <a:pt x="1853308" y="108286"/>
                </a:cubicBezTo>
                <a:cubicBezTo>
                  <a:pt x="1854816" y="158156"/>
                  <a:pt x="1757934" y="195254"/>
                  <a:pt x="1719962" y="180509"/>
                </a:cubicBezTo>
                <a:cubicBezTo>
                  <a:pt x="1712776" y="177691"/>
                  <a:pt x="1670900" y="163134"/>
                  <a:pt x="1673828" y="154869"/>
                </a:cubicBezTo>
                <a:cubicBezTo>
                  <a:pt x="1729810" y="149798"/>
                  <a:pt x="1759088" y="148765"/>
                  <a:pt x="1807706" y="127539"/>
                </a:cubicBezTo>
                <a:cubicBezTo>
                  <a:pt x="1816046" y="123877"/>
                  <a:pt x="1819860" y="55223"/>
                  <a:pt x="1850290" y="99270"/>
                </a:cubicBezTo>
                <a:cubicBezTo>
                  <a:pt x="1834144" y="56444"/>
                  <a:pt x="1780026" y="56726"/>
                  <a:pt x="1763700" y="17938"/>
                </a:cubicBezTo>
                <a:close/>
                <a:moveTo>
                  <a:pt x="1354174" y="0"/>
                </a:moveTo>
                <a:cubicBezTo>
                  <a:pt x="1380612" y="3193"/>
                  <a:pt x="1519280" y="48273"/>
                  <a:pt x="1524692" y="72786"/>
                </a:cubicBezTo>
                <a:cubicBezTo>
                  <a:pt x="1547138" y="66587"/>
                  <a:pt x="1586528" y="118523"/>
                  <a:pt x="1574996" y="139091"/>
                </a:cubicBezTo>
                <a:cubicBezTo>
                  <a:pt x="1611458" y="135428"/>
                  <a:pt x="1667530" y="177785"/>
                  <a:pt x="1657858" y="216573"/>
                </a:cubicBezTo>
                <a:cubicBezTo>
                  <a:pt x="1644994" y="218451"/>
                  <a:pt x="1631776" y="216291"/>
                  <a:pt x="1619178" y="218451"/>
                </a:cubicBezTo>
                <a:cubicBezTo>
                  <a:pt x="1624058" y="232163"/>
                  <a:pt x="1673918" y="309363"/>
                  <a:pt x="1679240" y="310678"/>
                </a:cubicBezTo>
                <a:cubicBezTo>
                  <a:pt x="1695564" y="308799"/>
                  <a:pt x="1711534" y="316876"/>
                  <a:pt x="1703018" y="337069"/>
                </a:cubicBezTo>
                <a:cubicBezTo>
                  <a:pt x="1727680" y="337444"/>
                  <a:pt x="1790760" y="411357"/>
                  <a:pt x="1738594" y="411357"/>
                </a:cubicBezTo>
                <a:cubicBezTo>
                  <a:pt x="1691306" y="411357"/>
                  <a:pt x="1608798" y="370597"/>
                  <a:pt x="1586262" y="335472"/>
                </a:cubicBezTo>
                <a:cubicBezTo>
                  <a:pt x="1543944" y="282503"/>
                  <a:pt x="1517594" y="243809"/>
                  <a:pt x="1448038" y="292364"/>
                </a:cubicBezTo>
                <a:cubicBezTo>
                  <a:pt x="1477050" y="350499"/>
                  <a:pt x="1366594" y="347681"/>
                  <a:pt x="1335366" y="328240"/>
                </a:cubicBezTo>
                <a:cubicBezTo>
                  <a:pt x="1342730" y="297811"/>
                  <a:pt x="1357278" y="230848"/>
                  <a:pt x="1331550" y="208684"/>
                </a:cubicBezTo>
                <a:cubicBezTo>
                  <a:pt x="1366506" y="157875"/>
                  <a:pt x="1350358" y="60670"/>
                  <a:pt x="1354174" y="0"/>
                </a:cubicBezTo>
                <a:close/>
              </a:path>
            </a:pathLst>
          </a:custGeom>
          <a:solidFill>
            <a:srgbClr val="D8D8D8"/>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57" name="Google Shape;957;p20"/>
          <p:cNvSpPr/>
          <p:nvPr/>
        </p:nvSpPr>
        <p:spPr>
          <a:xfrm>
            <a:off x="10519958" y="2626208"/>
            <a:ext cx="2881362" cy="2588018"/>
          </a:xfrm>
          <a:custGeom>
            <a:rect b="b" l="l" r="r" t="t"/>
            <a:pathLst>
              <a:path extrusionOk="0" h="21364" w="21519">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cxnSp>
        <p:nvCxnSpPr>
          <p:cNvPr id="958" name="Google Shape;958;p20"/>
          <p:cNvCxnSpPr>
            <a:stCxn id="959" idx="0"/>
            <a:endCxn id="960" idx="0"/>
          </p:cNvCxnSpPr>
          <p:nvPr/>
        </p:nvCxnSpPr>
        <p:spPr>
          <a:xfrm rot="10800000">
            <a:off x="5804215" y="4751496"/>
            <a:ext cx="6806700" cy="3876000"/>
          </a:xfrm>
          <a:prstGeom prst="straightConnector1">
            <a:avLst/>
          </a:prstGeom>
          <a:noFill/>
          <a:ln cap="flat" cmpd="sng" w="38100">
            <a:solidFill>
              <a:srgbClr val="7F7F7F"/>
            </a:solidFill>
            <a:prstDash val="solid"/>
            <a:miter lim="400000"/>
            <a:headEnd len="sm" w="sm" type="none"/>
            <a:tailEnd len="sm" w="sm" type="none"/>
          </a:ln>
        </p:spPr>
      </p:cxnSp>
      <p:cxnSp>
        <p:nvCxnSpPr>
          <p:cNvPr id="961" name="Google Shape;961;p20"/>
          <p:cNvCxnSpPr>
            <a:stCxn id="962" idx="0"/>
            <a:endCxn id="963" idx="0"/>
          </p:cNvCxnSpPr>
          <p:nvPr/>
        </p:nvCxnSpPr>
        <p:spPr>
          <a:xfrm flipH="1">
            <a:off x="8283848" y="4366304"/>
            <a:ext cx="4954500" cy="3900000"/>
          </a:xfrm>
          <a:prstGeom prst="straightConnector1">
            <a:avLst/>
          </a:prstGeom>
          <a:noFill/>
          <a:ln cap="flat" cmpd="sng" w="38100">
            <a:solidFill>
              <a:srgbClr val="7F7F7F"/>
            </a:solidFill>
            <a:prstDash val="solid"/>
            <a:miter lim="400000"/>
            <a:headEnd len="sm" w="sm" type="none"/>
            <a:tailEnd len="sm" w="sm" type="none"/>
          </a:ln>
        </p:spPr>
      </p:cxnSp>
      <p:cxnSp>
        <p:nvCxnSpPr>
          <p:cNvPr id="964" name="Google Shape;964;p20"/>
          <p:cNvCxnSpPr>
            <a:stCxn id="965" idx="0"/>
            <a:endCxn id="966" idx="0"/>
          </p:cNvCxnSpPr>
          <p:nvPr/>
        </p:nvCxnSpPr>
        <p:spPr>
          <a:xfrm flipH="1">
            <a:off x="7909287" y="5211117"/>
            <a:ext cx="8235300" cy="3440400"/>
          </a:xfrm>
          <a:prstGeom prst="straightConnector1">
            <a:avLst/>
          </a:prstGeom>
          <a:noFill/>
          <a:ln cap="flat" cmpd="sng" w="38100">
            <a:solidFill>
              <a:srgbClr val="7F7F7F"/>
            </a:solidFill>
            <a:prstDash val="solid"/>
            <a:miter lim="400000"/>
            <a:headEnd len="sm" w="sm" type="none"/>
            <a:tailEnd len="sm" w="sm" type="none"/>
          </a:ln>
        </p:spPr>
      </p:cxnSp>
      <p:cxnSp>
        <p:nvCxnSpPr>
          <p:cNvPr id="967" name="Google Shape;967;p20"/>
          <p:cNvCxnSpPr>
            <a:stCxn id="968" idx="0"/>
            <a:endCxn id="969" idx="0"/>
          </p:cNvCxnSpPr>
          <p:nvPr/>
        </p:nvCxnSpPr>
        <p:spPr>
          <a:xfrm rot="10800000">
            <a:off x="11348132" y="3571895"/>
            <a:ext cx="2249400" cy="2725200"/>
          </a:xfrm>
          <a:prstGeom prst="straightConnector1">
            <a:avLst/>
          </a:prstGeom>
          <a:noFill/>
          <a:ln cap="flat" cmpd="sng" w="38100">
            <a:solidFill>
              <a:srgbClr val="7F7F7F"/>
            </a:solidFill>
            <a:prstDash val="solid"/>
            <a:miter lim="400000"/>
            <a:headEnd len="sm" w="sm" type="none"/>
            <a:tailEnd len="sm" w="sm" type="none"/>
          </a:ln>
        </p:spPr>
      </p:cxnSp>
      <p:sp>
        <p:nvSpPr>
          <p:cNvPr id="960" name="Google Shape;960;p20"/>
          <p:cNvSpPr/>
          <p:nvPr/>
        </p:nvSpPr>
        <p:spPr>
          <a:xfrm>
            <a:off x="5623750" y="4751496"/>
            <a:ext cx="361118" cy="361118"/>
          </a:xfrm>
          <a:prstGeom prst="ellipse">
            <a:avLst/>
          </a:pr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59" name="Google Shape;959;p20"/>
          <p:cNvSpPr/>
          <p:nvPr/>
        </p:nvSpPr>
        <p:spPr>
          <a:xfrm>
            <a:off x="12430355" y="8627496"/>
            <a:ext cx="361120" cy="361120"/>
          </a:xfrm>
          <a:prstGeom prst="ellipse">
            <a:avLst/>
          </a:pr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63" name="Google Shape;963;p20"/>
          <p:cNvSpPr/>
          <p:nvPr/>
        </p:nvSpPr>
        <p:spPr>
          <a:xfrm>
            <a:off x="8103425" y="8266377"/>
            <a:ext cx="361118" cy="361120"/>
          </a:xfrm>
          <a:prstGeom prst="ellipse">
            <a:avLst/>
          </a:pr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62" name="Google Shape;962;p20"/>
          <p:cNvSpPr/>
          <p:nvPr/>
        </p:nvSpPr>
        <p:spPr>
          <a:xfrm>
            <a:off x="13057788" y="4366304"/>
            <a:ext cx="361120" cy="361118"/>
          </a:xfrm>
          <a:prstGeom prst="ellipse">
            <a:avLst/>
          </a:pr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66" name="Google Shape;966;p20"/>
          <p:cNvSpPr/>
          <p:nvPr/>
        </p:nvSpPr>
        <p:spPr>
          <a:xfrm>
            <a:off x="7728857" y="8651571"/>
            <a:ext cx="361118" cy="361120"/>
          </a:xfrm>
          <a:prstGeom prst="ellipse">
            <a:avLst/>
          </a:pr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65" name="Google Shape;965;p20"/>
          <p:cNvSpPr/>
          <p:nvPr/>
        </p:nvSpPr>
        <p:spPr>
          <a:xfrm>
            <a:off x="15964027" y="5211117"/>
            <a:ext cx="361120" cy="361118"/>
          </a:xfrm>
          <a:prstGeom prst="ellipse">
            <a:avLst/>
          </a:pr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69" name="Google Shape;969;p20"/>
          <p:cNvSpPr/>
          <p:nvPr/>
        </p:nvSpPr>
        <p:spPr>
          <a:xfrm>
            <a:off x="11167500" y="3571845"/>
            <a:ext cx="361118" cy="361118"/>
          </a:xfrm>
          <a:prstGeom prst="ellipse">
            <a:avLst/>
          </a:prstGeom>
          <a:solidFill>
            <a:schemeClr val="accent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68" name="Google Shape;968;p20"/>
          <p:cNvSpPr/>
          <p:nvPr/>
        </p:nvSpPr>
        <p:spPr>
          <a:xfrm>
            <a:off x="13416972" y="6297095"/>
            <a:ext cx="361120" cy="361118"/>
          </a:xfrm>
          <a:prstGeom prst="ellipse">
            <a:avLst/>
          </a:prstGeom>
          <a:solidFill>
            <a:schemeClr val="accent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970" name="Google Shape;970;p20"/>
          <p:cNvSpPr txBox="1"/>
          <p:nvPr/>
        </p:nvSpPr>
        <p:spPr>
          <a:xfrm>
            <a:off x="9716048" y="612372"/>
            <a:ext cx="4945585"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WORLDMAP</a:t>
            </a:r>
            <a:endParaRPr/>
          </a:p>
        </p:txBody>
      </p:sp>
      <p:sp>
        <p:nvSpPr>
          <p:cNvPr id="971" name="Google Shape;971;p20"/>
          <p:cNvSpPr txBox="1"/>
          <p:nvPr/>
        </p:nvSpPr>
        <p:spPr>
          <a:xfrm>
            <a:off x="10195329" y="1575186"/>
            <a:ext cx="39869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a:t>
            </a:r>
            <a:endParaRPr/>
          </a:p>
        </p:txBody>
      </p:sp>
      <p:sp>
        <p:nvSpPr>
          <p:cNvPr id="972" name="Google Shape;972;p20"/>
          <p:cNvSpPr txBox="1"/>
          <p:nvPr/>
        </p:nvSpPr>
        <p:spPr>
          <a:xfrm>
            <a:off x="1520825" y="11548492"/>
            <a:ext cx="21336000"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endParaRPr/>
          </a:p>
        </p:txBody>
      </p:sp>
      <p:sp>
        <p:nvSpPr>
          <p:cNvPr id="973" name="Google Shape;973;p20"/>
          <p:cNvSpPr txBox="1"/>
          <p:nvPr/>
        </p:nvSpPr>
        <p:spPr>
          <a:xfrm>
            <a:off x="1520825" y="10821901"/>
            <a:ext cx="2534668"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a:t>
            </a:r>
            <a:endParaRPr/>
          </a:p>
        </p:txBody>
      </p:sp>
      <p:pic>
        <p:nvPicPr>
          <p:cNvPr id="974" name="Google Shape;974;p20"/>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graphicFrame>
        <p:nvGraphicFramePr>
          <p:cNvPr id="109" name="Google Shape;109;p3"/>
          <p:cNvGraphicFramePr/>
          <p:nvPr/>
        </p:nvGraphicFramePr>
        <p:xfrm>
          <a:off x="2205036" y="10376820"/>
          <a:ext cx="3000000" cy="3000000"/>
        </p:xfrm>
        <a:graphic>
          <a:graphicData uri="http://schemas.openxmlformats.org/drawingml/2006/table">
            <a:tbl>
              <a:tblPr>
                <a:noFill/>
                <a:tableStyleId>{00857D9B-9A32-4993-99DC-923BB782EF2D}</a:tableStyleId>
              </a:tblPr>
              <a:tblGrid>
                <a:gridCol w="2640525"/>
                <a:gridCol w="4008750"/>
                <a:gridCol w="2640525"/>
                <a:gridCol w="4018600"/>
                <a:gridCol w="2640525"/>
                <a:gridCol w="4018600"/>
              </a:tblGrid>
              <a:tr h="605975">
                <a:tc>
                  <a:txBody>
                    <a:bodyPr/>
                    <a:lstStyle/>
                    <a:p>
                      <a:pPr indent="0" lvl="0" marL="0" marR="0" rtl="0" algn="ctr">
                        <a:lnSpc>
                          <a:spcPct val="100000"/>
                        </a:lnSpc>
                        <a:spcBef>
                          <a:spcPts val="0"/>
                        </a:spcBef>
                        <a:spcAft>
                          <a:spcPts val="0"/>
                        </a:spcAft>
                        <a:buNone/>
                      </a:pPr>
                      <a:r>
                        <a:rPr b="1" i="0" lang="en-US" sz="3200" u="none" cap="none" strike="noStrike">
                          <a:solidFill>
                            <a:srgbClr val="FFFFFF"/>
                          </a:solidFill>
                          <a:latin typeface="Poppins"/>
                          <a:ea typeface="Poppins"/>
                          <a:cs typeface="Poppins"/>
                          <a:sym typeface="Poppins"/>
                        </a:rPr>
                        <a:t>CITY</a:t>
                      </a:r>
                      <a:endParaRPr/>
                    </a:p>
                  </a:txBody>
                  <a:tcPr marT="0" marB="0" marR="0" marL="0"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chemeClr val="accent4"/>
                    </a:solidFill>
                  </a:tcPr>
                </a:tc>
                <a:tc>
                  <a:txBody>
                    <a:bodyPr/>
                    <a:lstStyle/>
                    <a:p>
                      <a:pPr indent="0" lvl="0" marL="0" marR="0" rtl="0" algn="ctr">
                        <a:lnSpc>
                          <a:spcPct val="100000"/>
                        </a:lnSpc>
                        <a:spcBef>
                          <a:spcPts val="0"/>
                        </a:spcBef>
                        <a:spcAft>
                          <a:spcPts val="0"/>
                        </a:spcAft>
                        <a:buNone/>
                      </a:pPr>
                      <a:r>
                        <a:rPr b="1" i="0" lang="en-US" sz="3200" u="none" cap="none" strike="noStrike">
                          <a:solidFill>
                            <a:srgbClr val="FFFFFF"/>
                          </a:solidFill>
                          <a:latin typeface="Poppins"/>
                          <a:ea typeface="Poppins"/>
                          <a:cs typeface="Poppins"/>
                          <a:sym typeface="Poppins"/>
                        </a:rPr>
                        <a:t>ADDRESS</a:t>
                      </a:r>
                      <a:endParaRPr/>
                    </a:p>
                  </a:txBody>
                  <a:tcPr marT="0" marB="0" marR="0" marL="0"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chemeClr val="accent4"/>
                    </a:solidFill>
                  </a:tcPr>
                </a:tc>
                <a:tc>
                  <a:txBody>
                    <a:bodyPr/>
                    <a:lstStyle/>
                    <a:p>
                      <a:pPr indent="0" lvl="0" marL="0" marR="0" rtl="0" algn="ctr">
                        <a:lnSpc>
                          <a:spcPct val="100000"/>
                        </a:lnSpc>
                        <a:spcBef>
                          <a:spcPts val="0"/>
                        </a:spcBef>
                        <a:spcAft>
                          <a:spcPts val="0"/>
                        </a:spcAft>
                        <a:buNone/>
                      </a:pPr>
                      <a:r>
                        <a:rPr b="1" i="0" lang="en-US" sz="3200" u="none" cap="none" strike="noStrike">
                          <a:solidFill>
                            <a:srgbClr val="FFFFFF"/>
                          </a:solidFill>
                          <a:latin typeface="Poppins"/>
                          <a:ea typeface="Poppins"/>
                          <a:cs typeface="Poppins"/>
                          <a:sym typeface="Poppins"/>
                        </a:rPr>
                        <a:t>CITY</a:t>
                      </a:r>
                      <a:endParaRPr/>
                    </a:p>
                  </a:txBody>
                  <a:tcPr marT="0" marB="0" marR="0" marL="0"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chemeClr val="accent4"/>
                    </a:solidFill>
                  </a:tcPr>
                </a:tc>
                <a:tc>
                  <a:txBody>
                    <a:bodyPr/>
                    <a:lstStyle/>
                    <a:p>
                      <a:pPr indent="0" lvl="0" marL="0" marR="0" rtl="0" algn="ctr">
                        <a:lnSpc>
                          <a:spcPct val="100000"/>
                        </a:lnSpc>
                        <a:spcBef>
                          <a:spcPts val="0"/>
                        </a:spcBef>
                        <a:spcAft>
                          <a:spcPts val="0"/>
                        </a:spcAft>
                        <a:buNone/>
                      </a:pPr>
                      <a:r>
                        <a:rPr b="1" i="0" lang="en-US" sz="3200" u="none" cap="none" strike="noStrike">
                          <a:solidFill>
                            <a:srgbClr val="FFFFFF"/>
                          </a:solidFill>
                          <a:latin typeface="Poppins"/>
                          <a:ea typeface="Poppins"/>
                          <a:cs typeface="Poppins"/>
                          <a:sym typeface="Poppins"/>
                        </a:rPr>
                        <a:t>ADDRESS</a:t>
                      </a:r>
                      <a:endParaRPr/>
                    </a:p>
                  </a:txBody>
                  <a:tcPr marT="0" marB="0" marR="0" marL="0"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chemeClr val="accent4"/>
                    </a:solidFill>
                  </a:tcPr>
                </a:tc>
                <a:tc>
                  <a:txBody>
                    <a:bodyPr/>
                    <a:lstStyle/>
                    <a:p>
                      <a:pPr indent="0" lvl="0" marL="0" marR="0" rtl="0" algn="ctr">
                        <a:lnSpc>
                          <a:spcPct val="100000"/>
                        </a:lnSpc>
                        <a:spcBef>
                          <a:spcPts val="0"/>
                        </a:spcBef>
                        <a:spcAft>
                          <a:spcPts val="0"/>
                        </a:spcAft>
                        <a:buNone/>
                      </a:pPr>
                      <a:r>
                        <a:rPr b="1" i="0" lang="en-US" sz="3200" u="none" cap="none" strike="noStrike">
                          <a:solidFill>
                            <a:srgbClr val="FFFFFF"/>
                          </a:solidFill>
                          <a:latin typeface="Poppins"/>
                          <a:ea typeface="Poppins"/>
                          <a:cs typeface="Poppins"/>
                          <a:sym typeface="Poppins"/>
                        </a:rPr>
                        <a:t>CITY</a:t>
                      </a:r>
                      <a:endParaRPr/>
                    </a:p>
                  </a:txBody>
                  <a:tcPr marT="0" marB="0" marR="0" marL="0"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chemeClr val="accent4"/>
                    </a:solidFill>
                  </a:tcPr>
                </a:tc>
                <a:tc>
                  <a:txBody>
                    <a:bodyPr/>
                    <a:lstStyle/>
                    <a:p>
                      <a:pPr indent="0" lvl="0" marL="0" marR="0" rtl="0" algn="ctr">
                        <a:lnSpc>
                          <a:spcPct val="100000"/>
                        </a:lnSpc>
                        <a:spcBef>
                          <a:spcPts val="0"/>
                        </a:spcBef>
                        <a:spcAft>
                          <a:spcPts val="0"/>
                        </a:spcAft>
                        <a:buNone/>
                      </a:pPr>
                      <a:r>
                        <a:rPr b="1" i="0" lang="en-US" sz="3200" u="none" cap="none" strike="noStrike">
                          <a:solidFill>
                            <a:srgbClr val="FFFFFF"/>
                          </a:solidFill>
                          <a:latin typeface="Poppins"/>
                          <a:ea typeface="Poppins"/>
                          <a:cs typeface="Poppins"/>
                          <a:sym typeface="Poppins"/>
                        </a:rPr>
                        <a:t>ADDRESS</a:t>
                      </a:r>
                      <a:endParaRPr/>
                    </a:p>
                  </a:txBody>
                  <a:tcPr marT="0" marB="0" marR="0" marL="0"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chemeClr val="accent4"/>
                    </a:solidFill>
                  </a:tcPr>
                </a:tc>
              </a:tr>
              <a:tr h="640125">
                <a:tc>
                  <a:txBody>
                    <a:bodyPr/>
                    <a:lstStyle/>
                    <a:p>
                      <a:pPr indent="0" lvl="0" marL="0" marR="0" rtl="0" algn="ctr">
                        <a:lnSpc>
                          <a:spcPct val="120000"/>
                        </a:lnSpc>
                        <a:spcBef>
                          <a:spcPts val="0"/>
                        </a:spcBef>
                        <a:spcAft>
                          <a:spcPts val="0"/>
                        </a:spcAft>
                        <a:buNone/>
                      </a:pPr>
                      <a:r>
                        <a:rPr b="0" i="0" lang="en-US" sz="2800" u="none" cap="none" strike="noStrike">
                          <a:solidFill>
                            <a:srgbClr val="4D4D4D"/>
                          </a:solidFill>
                          <a:latin typeface="Lato Light"/>
                          <a:ea typeface="Lato Light"/>
                          <a:cs typeface="Lato Light"/>
                          <a:sym typeface="Lato Light"/>
                        </a:rPr>
                        <a:t>Cairo</a:t>
                      </a:r>
                      <a:endParaRPr/>
                    </a:p>
                  </a:txBody>
                  <a:tcPr marT="0" marB="0" marR="0" marL="0"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en-US" sz="2800" u="none" cap="none" strike="noStrike">
                          <a:solidFill>
                            <a:srgbClr val="4D4D4D"/>
                          </a:solidFill>
                          <a:latin typeface="Lato Light"/>
                          <a:ea typeface="Lato Light"/>
                          <a:cs typeface="Lato Light"/>
                          <a:sym typeface="Lato Light"/>
                        </a:rPr>
                        <a:t>123 Any Str.</a:t>
                      </a:r>
                      <a:endParaRPr/>
                    </a:p>
                  </a:txBody>
                  <a:tcPr marT="0" marB="0" marR="0" marL="0"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en-US" sz="2800" u="none" cap="none" strike="noStrike">
                          <a:solidFill>
                            <a:srgbClr val="4D4D4D"/>
                          </a:solidFill>
                          <a:latin typeface="Lato Light"/>
                          <a:ea typeface="Lato Light"/>
                          <a:cs typeface="Lato Light"/>
                          <a:sym typeface="Lato Light"/>
                        </a:rPr>
                        <a:t>Mexico City</a:t>
                      </a:r>
                      <a:endParaRPr/>
                    </a:p>
                  </a:txBody>
                  <a:tcPr marT="0" marB="0" marR="0" marL="0"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en-US" sz="2800" u="none" cap="none" strike="noStrike">
                          <a:solidFill>
                            <a:srgbClr val="4D4D4D"/>
                          </a:solidFill>
                          <a:latin typeface="Lato Light"/>
                          <a:ea typeface="Lato Light"/>
                          <a:cs typeface="Lato Light"/>
                          <a:sym typeface="Lato Light"/>
                        </a:rPr>
                        <a:t>123 Any Str.</a:t>
                      </a:r>
                      <a:endParaRPr/>
                    </a:p>
                  </a:txBody>
                  <a:tcPr marT="0" marB="0" marR="0" marL="0"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en-US" sz="2800" u="none" cap="none" strike="noStrike">
                          <a:solidFill>
                            <a:srgbClr val="4D4D4D"/>
                          </a:solidFill>
                          <a:latin typeface="Lato Light"/>
                          <a:ea typeface="Lato Light"/>
                          <a:cs typeface="Lato Light"/>
                          <a:sym typeface="Lato Light"/>
                        </a:rPr>
                        <a:t>Mumbai</a:t>
                      </a:r>
                      <a:endParaRPr/>
                    </a:p>
                  </a:txBody>
                  <a:tcPr marT="0" marB="0" marR="0" marL="0"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en-US" sz="2800" u="none" cap="none" strike="noStrike">
                          <a:solidFill>
                            <a:srgbClr val="4D4D4D"/>
                          </a:solidFill>
                          <a:latin typeface="Lato Light"/>
                          <a:ea typeface="Lato Light"/>
                          <a:cs typeface="Lato Light"/>
                          <a:sym typeface="Lato Light"/>
                        </a:rPr>
                        <a:t>123 Any Str.</a:t>
                      </a:r>
                      <a:endParaRPr/>
                    </a:p>
                  </a:txBody>
                  <a:tcPr marT="0" marB="0" marR="0" marL="0"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chemeClr val="lt1"/>
                    </a:solidFill>
                  </a:tcPr>
                </a:tc>
              </a:tr>
              <a:tr h="664575">
                <a:tc>
                  <a:txBody>
                    <a:bodyPr/>
                    <a:lstStyle/>
                    <a:p>
                      <a:pPr indent="0" lvl="0" marL="0" marR="0" rtl="0" algn="ctr">
                        <a:lnSpc>
                          <a:spcPct val="120000"/>
                        </a:lnSpc>
                        <a:spcBef>
                          <a:spcPts val="0"/>
                        </a:spcBef>
                        <a:spcAft>
                          <a:spcPts val="0"/>
                        </a:spcAft>
                        <a:buNone/>
                      </a:pPr>
                      <a:r>
                        <a:rPr b="0" i="0" lang="en-US" sz="2800" u="none" cap="none" strike="noStrike">
                          <a:solidFill>
                            <a:srgbClr val="4D4D4D"/>
                          </a:solidFill>
                          <a:latin typeface="Lato Light"/>
                          <a:ea typeface="Lato Light"/>
                          <a:cs typeface="Lato Light"/>
                          <a:sym typeface="Lato Light"/>
                        </a:rPr>
                        <a:t>Jakarta</a:t>
                      </a:r>
                      <a:endParaRPr/>
                    </a:p>
                  </a:txBody>
                  <a:tcPr marT="0" marB="0" marR="0" marL="0"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rgbClr val="F2F2F2"/>
                    </a:solidFill>
                  </a:tcPr>
                </a:tc>
                <a:tc>
                  <a:txBody>
                    <a:bodyPr/>
                    <a:lstStyle/>
                    <a:p>
                      <a:pPr indent="0" lvl="0" marL="0" marR="0" rtl="0" algn="ctr">
                        <a:lnSpc>
                          <a:spcPct val="120000"/>
                        </a:lnSpc>
                        <a:spcBef>
                          <a:spcPts val="0"/>
                        </a:spcBef>
                        <a:spcAft>
                          <a:spcPts val="0"/>
                        </a:spcAft>
                        <a:buNone/>
                      </a:pPr>
                      <a:r>
                        <a:rPr b="0" i="0" lang="en-US" sz="2800" u="none" cap="none" strike="noStrike">
                          <a:solidFill>
                            <a:srgbClr val="4D4D4D"/>
                          </a:solidFill>
                          <a:latin typeface="Lato Light"/>
                          <a:ea typeface="Lato Light"/>
                          <a:cs typeface="Lato Light"/>
                          <a:sym typeface="Lato Light"/>
                        </a:rPr>
                        <a:t>123 Any Str.</a:t>
                      </a:r>
                      <a:endParaRPr/>
                    </a:p>
                  </a:txBody>
                  <a:tcPr marT="0" marB="0" marR="0" marL="0"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rgbClr val="F2F2F2"/>
                    </a:solidFill>
                  </a:tcPr>
                </a:tc>
                <a:tc>
                  <a:txBody>
                    <a:bodyPr/>
                    <a:lstStyle/>
                    <a:p>
                      <a:pPr indent="0" lvl="0" marL="0" marR="0" rtl="0" algn="ctr">
                        <a:lnSpc>
                          <a:spcPct val="120000"/>
                        </a:lnSpc>
                        <a:spcBef>
                          <a:spcPts val="0"/>
                        </a:spcBef>
                        <a:spcAft>
                          <a:spcPts val="0"/>
                        </a:spcAft>
                        <a:buNone/>
                      </a:pPr>
                      <a:r>
                        <a:rPr b="0" i="0" lang="en-US" sz="2800" u="none" cap="none" strike="noStrike">
                          <a:solidFill>
                            <a:srgbClr val="4D4D4D"/>
                          </a:solidFill>
                          <a:latin typeface="Lato Light"/>
                          <a:ea typeface="Lato Light"/>
                          <a:cs typeface="Lato Light"/>
                          <a:sym typeface="Lato Light"/>
                        </a:rPr>
                        <a:t>Mumbai</a:t>
                      </a:r>
                      <a:endParaRPr/>
                    </a:p>
                  </a:txBody>
                  <a:tcPr marT="0" marB="0" marR="0" marL="0"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rgbClr val="F2F2F2"/>
                    </a:solidFill>
                  </a:tcPr>
                </a:tc>
                <a:tc>
                  <a:txBody>
                    <a:bodyPr/>
                    <a:lstStyle/>
                    <a:p>
                      <a:pPr indent="0" lvl="0" marL="0" marR="0" rtl="0" algn="ctr">
                        <a:lnSpc>
                          <a:spcPct val="120000"/>
                        </a:lnSpc>
                        <a:spcBef>
                          <a:spcPts val="0"/>
                        </a:spcBef>
                        <a:spcAft>
                          <a:spcPts val="0"/>
                        </a:spcAft>
                        <a:buNone/>
                      </a:pPr>
                      <a:r>
                        <a:rPr b="0" i="0" lang="en-US" sz="2800" u="none" cap="none" strike="noStrike">
                          <a:solidFill>
                            <a:srgbClr val="4D4D4D"/>
                          </a:solidFill>
                          <a:latin typeface="Lato Light"/>
                          <a:ea typeface="Lato Light"/>
                          <a:cs typeface="Lato Light"/>
                          <a:sym typeface="Lato Light"/>
                        </a:rPr>
                        <a:t>123 Any Str.</a:t>
                      </a:r>
                      <a:endParaRPr/>
                    </a:p>
                  </a:txBody>
                  <a:tcPr marT="0" marB="0" marR="0" marL="0"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rgbClr val="F2F2F2"/>
                    </a:solidFill>
                  </a:tcPr>
                </a:tc>
                <a:tc>
                  <a:txBody>
                    <a:bodyPr/>
                    <a:lstStyle/>
                    <a:p>
                      <a:pPr indent="0" lvl="0" marL="0" marR="0" rtl="0" algn="ctr">
                        <a:lnSpc>
                          <a:spcPct val="120000"/>
                        </a:lnSpc>
                        <a:spcBef>
                          <a:spcPts val="0"/>
                        </a:spcBef>
                        <a:spcAft>
                          <a:spcPts val="0"/>
                        </a:spcAft>
                        <a:buNone/>
                      </a:pPr>
                      <a:r>
                        <a:rPr b="0" i="0" lang="en-US" sz="2800" u="none" cap="none" strike="noStrike">
                          <a:solidFill>
                            <a:srgbClr val="4D4D4D"/>
                          </a:solidFill>
                          <a:latin typeface="Lato Light"/>
                          <a:ea typeface="Lato Light"/>
                          <a:cs typeface="Lato Light"/>
                          <a:sym typeface="Lato Light"/>
                        </a:rPr>
                        <a:t>Seoul</a:t>
                      </a:r>
                      <a:endParaRPr/>
                    </a:p>
                  </a:txBody>
                  <a:tcPr marT="0" marB="0" marR="0" marL="0"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rgbClr val="F2F2F2"/>
                    </a:solidFill>
                  </a:tcPr>
                </a:tc>
                <a:tc>
                  <a:txBody>
                    <a:bodyPr/>
                    <a:lstStyle/>
                    <a:p>
                      <a:pPr indent="0" lvl="0" marL="0" marR="0" rtl="0" algn="ctr">
                        <a:lnSpc>
                          <a:spcPct val="120000"/>
                        </a:lnSpc>
                        <a:spcBef>
                          <a:spcPts val="0"/>
                        </a:spcBef>
                        <a:spcAft>
                          <a:spcPts val="0"/>
                        </a:spcAft>
                        <a:buNone/>
                      </a:pPr>
                      <a:r>
                        <a:rPr b="0" i="0" lang="en-US" sz="2800" u="none" cap="none" strike="noStrike">
                          <a:solidFill>
                            <a:srgbClr val="4D4D4D"/>
                          </a:solidFill>
                          <a:latin typeface="Lato Light"/>
                          <a:ea typeface="Lato Light"/>
                          <a:cs typeface="Lato Light"/>
                          <a:sym typeface="Lato Light"/>
                        </a:rPr>
                        <a:t>123 Any Str.</a:t>
                      </a:r>
                      <a:endParaRPr/>
                    </a:p>
                  </a:txBody>
                  <a:tcPr marT="0" marB="0" marR="0" marL="0"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rgbClr val="F2F2F2"/>
                    </a:solidFill>
                  </a:tcPr>
                </a:tc>
              </a:tr>
              <a:tr h="640125">
                <a:tc>
                  <a:txBody>
                    <a:bodyPr/>
                    <a:lstStyle/>
                    <a:p>
                      <a:pPr indent="0" lvl="0" marL="0" marR="0" rtl="0" algn="ctr">
                        <a:lnSpc>
                          <a:spcPct val="120000"/>
                        </a:lnSpc>
                        <a:spcBef>
                          <a:spcPts val="0"/>
                        </a:spcBef>
                        <a:spcAft>
                          <a:spcPts val="0"/>
                        </a:spcAft>
                        <a:buNone/>
                      </a:pPr>
                      <a:r>
                        <a:rPr b="0" i="0" lang="en-US" sz="2800" u="none" cap="none" strike="noStrike">
                          <a:solidFill>
                            <a:srgbClr val="4D4D4D"/>
                          </a:solidFill>
                          <a:latin typeface="Lato Light"/>
                          <a:ea typeface="Lato Light"/>
                          <a:cs typeface="Lato Light"/>
                          <a:sym typeface="Lato Light"/>
                        </a:rPr>
                        <a:t>London</a:t>
                      </a:r>
                      <a:endParaRPr/>
                    </a:p>
                  </a:txBody>
                  <a:tcPr marT="0" marB="0" marR="0" marL="0"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en-US" sz="2800" u="none" cap="none" strike="noStrike">
                          <a:solidFill>
                            <a:srgbClr val="4D4D4D"/>
                          </a:solidFill>
                          <a:latin typeface="Lato Light"/>
                          <a:ea typeface="Lato Light"/>
                          <a:cs typeface="Lato Light"/>
                          <a:sym typeface="Lato Light"/>
                        </a:rPr>
                        <a:t>123 Any Str.</a:t>
                      </a:r>
                      <a:endParaRPr/>
                    </a:p>
                  </a:txBody>
                  <a:tcPr marT="0" marB="0" marR="0" marL="0"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en-US" sz="2800" u="none" cap="none" strike="noStrike">
                          <a:solidFill>
                            <a:srgbClr val="4D4D4D"/>
                          </a:solidFill>
                          <a:latin typeface="Lato Light"/>
                          <a:ea typeface="Lato Light"/>
                          <a:cs typeface="Lato Light"/>
                          <a:sym typeface="Lato Light"/>
                        </a:rPr>
                        <a:t>New York</a:t>
                      </a:r>
                      <a:endParaRPr/>
                    </a:p>
                  </a:txBody>
                  <a:tcPr marT="0" marB="0" marR="0" marL="0"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en-US" sz="2800" u="none" cap="none" strike="noStrike">
                          <a:solidFill>
                            <a:srgbClr val="4D4D4D"/>
                          </a:solidFill>
                          <a:latin typeface="Lato Light"/>
                          <a:ea typeface="Lato Light"/>
                          <a:cs typeface="Lato Light"/>
                          <a:sym typeface="Lato Light"/>
                        </a:rPr>
                        <a:t>123 Any Str.</a:t>
                      </a:r>
                      <a:endParaRPr/>
                    </a:p>
                  </a:txBody>
                  <a:tcPr marT="0" marB="0" marR="0" marL="0"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en-US" sz="2800" u="none" cap="none" strike="noStrike">
                          <a:solidFill>
                            <a:srgbClr val="4D4D4D"/>
                          </a:solidFill>
                          <a:latin typeface="Lato Light"/>
                          <a:ea typeface="Lato Light"/>
                          <a:cs typeface="Lato Light"/>
                          <a:sym typeface="Lato Light"/>
                        </a:rPr>
                        <a:t>Tokyo</a:t>
                      </a:r>
                      <a:endParaRPr/>
                    </a:p>
                  </a:txBody>
                  <a:tcPr marT="0" marB="0" marR="0" marL="0"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en-US" sz="2800" u="none" cap="none" strike="noStrike">
                          <a:solidFill>
                            <a:srgbClr val="4D4D4D"/>
                          </a:solidFill>
                          <a:latin typeface="Lato Light"/>
                          <a:ea typeface="Lato Light"/>
                          <a:cs typeface="Lato Light"/>
                          <a:sym typeface="Lato Light"/>
                        </a:rPr>
                        <a:t>123 Any Str.</a:t>
                      </a:r>
                      <a:endParaRPr/>
                    </a:p>
                  </a:txBody>
                  <a:tcPr marT="0" marB="0" marR="0" marL="0"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chemeClr val="lt1"/>
                    </a:solidFill>
                  </a:tcPr>
                </a:tc>
              </a:tr>
            </a:tbl>
          </a:graphicData>
        </a:graphic>
      </p:graphicFrame>
      <p:sp>
        <p:nvSpPr>
          <p:cNvPr id="110" name="Google Shape;110;p3"/>
          <p:cNvSpPr/>
          <p:nvPr/>
        </p:nvSpPr>
        <p:spPr>
          <a:xfrm>
            <a:off x="10683394" y="2975336"/>
            <a:ext cx="2430451" cy="2183014"/>
          </a:xfrm>
          <a:custGeom>
            <a:rect b="b" l="l" r="r" t="t"/>
            <a:pathLst>
              <a:path extrusionOk="0" h="21364" w="21519">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11" name="Google Shape;111;p3"/>
          <p:cNvSpPr/>
          <p:nvPr/>
        </p:nvSpPr>
        <p:spPr>
          <a:xfrm>
            <a:off x="16526908" y="7089702"/>
            <a:ext cx="2018941" cy="2156571"/>
          </a:xfrm>
          <a:custGeom>
            <a:rect b="b" l="l" r="r" t="t"/>
            <a:pathLst>
              <a:path extrusionOk="0" h="21301" w="21110">
                <a:moveTo>
                  <a:pt x="19386" y="1922"/>
                </a:moveTo>
                <a:cubicBezTo>
                  <a:pt x="19814" y="2079"/>
                  <a:pt x="20906" y="1684"/>
                  <a:pt x="20889" y="1153"/>
                </a:cubicBezTo>
                <a:cubicBezTo>
                  <a:pt x="20881" y="1256"/>
                  <a:pt x="20912" y="1341"/>
                  <a:pt x="20981" y="1408"/>
                </a:cubicBezTo>
                <a:cubicBezTo>
                  <a:pt x="21526" y="952"/>
                  <a:pt x="20191" y="325"/>
                  <a:pt x="19879" y="191"/>
                </a:cubicBezTo>
                <a:cubicBezTo>
                  <a:pt x="20063" y="604"/>
                  <a:pt x="20673" y="601"/>
                  <a:pt x="20855" y="1057"/>
                </a:cubicBezTo>
                <a:cubicBezTo>
                  <a:pt x="20512" y="588"/>
                  <a:pt x="20469" y="1319"/>
                  <a:pt x="20375" y="1358"/>
                </a:cubicBezTo>
                <a:cubicBezTo>
                  <a:pt x="19827" y="1584"/>
                  <a:pt x="19497" y="1595"/>
                  <a:pt x="18866" y="1649"/>
                </a:cubicBezTo>
                <a:cubicBezTo>
                  <a:pt x="18833" y="1737"/>
                  <a:pt x="19305" y="1892"/>
                  <a:pt x="19386" y="1922"/>
                </a:cubicBezTo>
                <a:cubicBezTo>
                  <a:pt x="19639" y="2015"/>
                  <a:pt x="19305" y="1892"/>
                  <a:pt x="19386" y="1922"/>
                </a:cubicBezTo>
                <a:close/>
                <a:moveTo>
                  <a:pt x="19103" y="11614"/>
                </a:moveTo>
                <a:cubicBezTo>
                  <a:pt x="18975" y="11369"/>
                  <a:pt x="18653" y="11271"/>
                  <a:pt x="18576" y="10982"/>
                </a:cubicBezTo>
                <a:cubicBezTo>
                  <a:pt x="18519" y="10767"/>
                  <a:pt x="18708" y="10228"/>
                  <a:pt x="18266" y="10244"/>
                </a:cubicBezTo>
                <a:cubicBezTo>
                  <a:pt x="18251" y="10303"/>
                  <a:pt x="18237" y="10362"/>
                  <a:pt x="18222" y="10421"/>
                </a:cubicBezTo>
                <a:cubicBezTo>
                  <a:pt x="18247" y="10396"/>
                  <a:pt x="17854" y="9575"/>
                  <a:pt x="17912" y="9416"/>
                </a:cubicBezTo>
                <a:cubicBezTo>
                  <a:pt x="18034" y="9074"/>
                  <a:pt x="17131" y="8901"/>
                  <a:pt x="16984" y="8720"/>
                </a:cubicBezTo>
                <a:cubicBezTo>
                  <a:pt x="16704" y="8377"/>
                  <a:pt x="17067" y="6218"/>
                  <a:pt x="16504" y="6177"/>
                </a:cubicBezTo>
                <a:cubicBezTo>
                  <a:pt x="16273" y="6159"/>
                  <a:pt x="16153" y="6484"/>
                  <a:pt x="16083" y="6080"/>
                </a:cubicBezTo>
                <a:cubicBezTo>
                  <a:pt x="16022" y="5728"/>
                  <a:pt x="15985" y="5371"/>
                  <a:pt x="15924" y="5018"/>
                </a:cubicBezTo>
                <a:cubicBezTo>
                  <a:pt x="15759" y="4079"/>
                  <a:pt x="15690" y="4529"/>
                  <a:pt x="15317" y="5042"/>
                </a:cubicBezTo>
                <a:cubicBezTo>
                  <a:pt x="15183" y="5227"/>
                  <a:pt x="15058" y="5775"/>
                  <a:pt x="15034" y="6013"/>
                </a:cubicBezTo>
                <a:cubicBezTo>
                  <a:pt x="14984" y="6502"/>
                  <a:pt x="14940" y="7628"/>
                  <a:pt x="14375" y="7886"/>
                </a:cubicBezTo>
                <a:cubicBezTo>
                  <a:pt x="13846" y="8128"/>
                  <a:pt x="13658" y="7617"/>
                  <a:pt x="13271" y="7435"/>
                </a:cubicBezTo>
                <a:cubicBezTo>
                  <a:pt x="13079" y="7345"/>
                  <a:pt x="12495" y="6993"/>
                  <a:pt x="12357" y="6844"/>
                </a:cubicBezTo>
                <a:cubicBezTo>
                  <a:pt x="11909" y="6361"/>
                  <a:pt x="12379" y="6386"/>
                  <a:pt x="12379" y="5897"/>
                </a:cubicBezTo>
                <a:cubicBezTo>
                  <a:pt x="12379" y="5657"/>
                  <a:pt x="13041" y="5327"/>
                  <a:pt x="12893" y="5142"/>
                </a:cubicBezTo>
                <a:cubicBezTo>
                  <a:pt x="12638" y="4826"/>
                  <a:pt x="12410" y="5104"/>
                  <a:pt x="12118" y="5167"/>
                </a:cubicBezTo>
                <a:cubicBezTo>
                  <a:pt x="12073" y="5176"/>
                  <a:pt x="11507" y="4979"/>
                  <a:pt x="11456" y="4956"/>
                </a:cubicBezTo>
                <a:cubicBezTo>
                  <a:pt x="11258" y="4883"/>
                  <a:pt x="11085" y="4777"/>
                  <a:pt x="10936" y="4638"/>
                </a:cubicBezTo>
                <a:cubicBezTo>
                  <a:pt x="10808" y="4516"/>
                  <a:pt x="10485" y="4622"/>
                  <a:pt x="10582" y="4696"/>
                </a:cubicBezTo>
                <a:cubicBezTo>
                  <a:pt x="11287" y="5235"/>
                  <a:pt x="10445" y="4961"/>
                  <a:pt x="10047" y="5209"/>
                </a:cubicBezTo>
                <a:cubicBezTo>
                  <a:pt x="9664" y="5449"/>
                  <a:pt x="9179" y="6015"/>
                  <a:pt x="9314" y="6398"/>
                </a:cubicBezTo>
                <a:cubicBezTo>
                  <a:pt x="9371" y="6558"/>
                  <a:pt x="8566" y="6395"/>
                  <a:pt x="8566" y="6529"/>
                </a:cubicBezTo>
                <a:cubicBezTo>
                  <a:pt x="8531" y="5234"/>
                  <a:pt x="7201" y="6528"/>
                  <a:pt x="6847" y="6707"/>
                </a:cubicBezTo>
                <a:cubicBezTo>
                  <a:pt x="6570" y="6847"/>
                  <a:pt x="6760" y="7297"/>
                  <a:pt x="6430" y="7209"/>
                </a:cubicBezTo>
                <a:cubicBezTo>
                  <a:pt x="5937" y="7077"/>
                  <a:pt x="6342" y="7794"/>
                  <a:pt x="6208" y="7535"/>
                </a:cubicBezTo>
                <a:cubicBezTo>
                  <a:pt x="6184" y="7632"/>
                  <a:pt x="6160" y="7729"/>
                  <a:pt x="6135" y="7825"/>
                </a:cubicBezTo>
                <a:cubicBezTo>
                  <a:pt x="6054" y="7657"/>
                  <a:pt x="5985" y="7487"/>
                  <a:pt x="5914" y="7315"/>
                </a:cubicBezTo>
                <a:cubicBezTo>
                  <a:pt x="5873" y="7238"/>
                  <a:pt x="5208" y="8371"/>
                  <a:pt x="5154" y="8419"/>
                </a:cubicBezTo>
                <a:cubicBezTo>
                  <a:pt x="4695" y="8824"/>
                  <a:pt x="4672" y="9190"/>
                  <a:pt x="3820" y="9133"/>
                </a:cubicBezTo>
                <a:cubicBezTo>
                  <a:pt x="3705" y="9125"/>
                  <a:pt x="3316" y="9336"/>
                  <a:pt x="3212" y="9384"/>
                </a:cubicBezTo>
                <a:cubicBezTo>
                  <a:pt x="2904" y="9527"/>
                  <a:pt x="2613" y="9385"/>
                  <a:pt x="2350" y="9563"/>
                </a:cubicBezTo>
                <a:cubicBezTo>
                  <a:pt x="2074" y="9751"/>
                  <a:pt x="1515" y="10312"/>
                  <a:pt x="1214" y="10384"/>
                </a:cubicBezTo>
                <a:cubicBezTo>
                  <a:pt x="1097" y="10411"/>
                  <a:pt x="1127" y="9952"/>
                  <a:pt x="1118" y="10178"/>
                </a:cubicBezTo>
                <a:lnTo>
                  <a:pt x="1118" y="10178"/>
                </a:lnTo>
                <a:lnTo>
                  <a:pt x="1194" y="10178"/>
                </a:lnTo>
                <a:cubicBezTo>
                  <a:pt x="883" y="10178"/>
                  <a:pt x="1016" y="10855"/>
                  <a:pt x="856" y="11012"/>
                </a:cubicBezTo>
                <a:cubicBezTo>
                  <a:pt x="361" y="11497"/>
                  <a:pt x="1155" y="12018"/>
                  <a:pt x="820" y="12399"/>
                </a:cubicBezTo>
                <a:cubicBezTo>
                  <a:pt x="699" y="12536"/>
                  <a:pt x="536" y="11960"/>
                  <a:pt x="513" y="12066"/>
                </a:cubicBezTo>
                <a:cubicBezTo>
                  <a:pt x="514" y="12062"/>
                  <a:pt x="549" y="12342"/>
                  <a:pt x="465" y="12293"/>
                </a:cubicBezTo>
                <a:cubicBezTo>
                  <a:pt x="405" y="12258"/>
                  <a:pt x="370" y="12039"/>
                  <a:pt x="334" y="12030"/>
                </a:cubicBezTo>
                <a:cubicBezTo>
                  <a:pt x="424" y="12052"/>
                  <a:pt x="564" y="13355"/>
                  <a:pt x="640" y="13566"/>
                </a:cubicBezTo>
                <a:cubicBezTo>
                  <a:pt x="776" y="13948"/>
                  <a:pt x="561" y="14270"/>
                  <a:pt x="640" y="14640"/>
                </a:cubicBezTo>
                <a:cubicBezTo>
                  <a:pt x="747" y="15148"/>
                  <a:pt x="722" y="15468"/>
                  <a:pt x="458" y="15951"/>
                </a:cubicBezTo>
                <a:cubicBezTo>
                  <a:pt x="334" y="16180"/>
                  <a:pt x="56" y="16125"/>
                  <a:pt x="7" y="16277"/>
                </a:cubicBezTo>
                <a:cubicBezTo>
                  <a:pt x="-74" y="16533"/>
                  <a:pt x="511" y="16975"/>
                  <a:pt x="767" y="16949"/>
                </a:cubicBezTo>
                <a:cubicBezTo>
                  <a:pt x="1436" y="16881"/>
                  <a:pt x="1955" y="16336"/>
                  <a:pt x="2582" y="16311"/>
                </a:cubicBezTo>
                <a:cubicBezTo>
                  <a:pt x="2970" y="16295"/>
                  <a:pt x="3361" y="16353"/>
                  <a:pt x="3748" y="16338"/>
                </a:cubicBezTo>
                <a:cubicBezTo>
                  <a:pt x="4202" y="16322"/>
                  <a:pt x="4244" y="15862"/>
                  <a:pt x="4658" y="15792"/>
                </a:cubicBezTo>
                <a:cubicBezTo>
                  <a:pt x="5484" y="15654"/>
                  <a:pt x="6330" y="15193"/>
                  <a:pt x="7174" y="15152"/>
                </a:cubicBezTo>
                <a:cubicBezTo>
                  <a:pt x="7842" y="15118"/>
                  <a:pt x="8423" y="15247"/>
                  <a:pt x="9041" y="15506"/>
                </a:cubicBezTo>
                <a:cubicBezTo>
                  <a:pt x="9151" y="15552"/>
                  <a:pt x="9103" y="15862"/>
                  <a:pt x="9215" y="15989"/>
                </a:cubicBezTo>
                <a:cubicBezTo>
                  <a:pt x="9373" y="16166"/>
                  <a:pt x="9280" y="16704"/>
                  <a:pt x="9294" y="16895"/>
                </a:cubicBezTo>
                <a:cubicBezTo>
                  <a:pt x="9744" y="16511"/>
                  <a:pt x="10481" y="16247"/>
                  <a:pt x="10791" y="15743"/>
                </a:cubicBezTo>
                <a:cubicBezTo>
                  <a:pt x="10672" y="15935"/>
                  <a:pt x="10609" y="16166"/>
                  <a:pt x="10450" y="16380"/>
                </a:cubicBezTo>
                <a:cubicBezTo>
                  <a:pt x="10245" y="16658"/>
                  <a:pt x="9969" y="16812"/>
                  <a:pt x="9793" y="17054"/>
                </a:cubicBezTo>
                <a:cubicBezTo>
                  <a:pt x="10023" y="17069"/>
                  <a:pt x="10650" y="16543"/>
                  <a:pt x="10604" y="16524"/>
                </a:cubicBezTo>
                <a:cubicBezTo>
                  <a:pt x="10935" y="16663"/>
                  <a:pt x="10343" y="17138"/>
                  <a:pt x="10355" y="17217"/>
                </a:cubicBezTo>
                <a:cubicBezTo>
                  <a:pt x="10364" y="17277"/>
                  <a:pt x="10778" y="17209"/>
                  <a:pt x="10835" y="17418"/>
                </a:cubicBezTo>
                <a:cubicBezTo>
                  <a:pt x="10924" y="17735"/>
                  <a:pt x="10430" y="18216"/>
                  <a:pt x="10794" y="18457"/>
                </a:cubicBezTo>
                <a:cubicBezTo>
                  <a:pt x="11038" y="18617"/>
                  <a:pt x="11598" y="18832"/>
                  <a:pt x="11883" y="18879"/>
                </a:cubicBezTo>
                <a:cubicBezTo>
                  <a:pt x="11993" y="18897"/>
                  <a:pt x="12786" y="18418"/>
                  <a:pt x="12805" y="18490"/>
                </a:cubicBezTo>
                <a:cubicBezTo>
                  <a:pt x="12831" y="18588"/>
                  <a:pt x="12780" y="19001"/>
                  <a:pt x="13060" y="19024"/>
                </a:cubicBezTo>
                <a:cubicBezTo>
                  <a:pt x="13190" y="19036"/>
                  <a:pt x="13814" y="18599"/>
                  <a:pt x="13974" y="18534"/>
                </a:cubicBezTo>
                <a:cubicBezTo>
                  <a:pt x="14404" y="18360"/>
                  <a:pt x="14907" y="18467"/>
                  <a:pt x="15218" y="18114"/>
                </a:cubicBezTo>
                <a:cubicBezTo>
                  <a:pt x="15902" y="17337"/>
                  <a:pt x="16505" y="16291"/>
                  <a:pt x="17441" y="15754"/>
                </a:cubicBezTo>
                <a:cubicBezTo>
                  <a:pt x="17751" y="15577"/>
                  <a:pt x="18253" y="15097"/>
                  <a:pt x="18307" y="14745"/>
                </a:cubicBezTo>
                <a:cubicBezTo>
                  <a:pt x="18377" y="14291"/>
                  <a:pt x="19033" y="14017"/>
                  <a:pt x="19084" y="13563"/>
                </a:cubicBezTo>
                <a:cubicBezTo>
                  <a:pt x="19101" y="13406"/>
                  <a:pt x="18979" y="12964"/>
                  <a:pt x="19065" y="12849"/>
                </a:cubicBezTo>
                <a:cubicBezTo>
                  <a:pt x="19320" y="12510"/>
                  <a:pt x="19290" y="11971"/>
                  <a:pt x="19103" y="11614"/>
                </a:cubicBezTo>
                <a:cubicBezTo>
                  <a:pt x="19044" y="11501"/>
                  <a:pt x="19150" y="11703"/>
                  <a:pt x="19103" y="11614"/>
                </a:cubicBezTo>
                <a:close/>
                <a:moveTo>
                  <a:pt x="15800" y="4444"/>
                </a:moveTo>
                <a:cubicBezTo>
                  <a:pt x="15809" y="4453"/>
                  <a:pt x="15761" y="4402"/>
                  <a:pt x="15800" y="4444"/>
                </a:cubicBezTo>
                <a:cubicBezTo>
                  <a:pt x="15800" y="4444"/>
                  <a:pt x="15800" y="4444"/>
                  <a:pt x="15800" y="4444"/>
                </a:cubicBezTo>
                <a:close/>
                <a:moveTo>
                  <a:pt x="12961" y="19986"/>
                </a:moveTo>
                <a:cubicBezTo>
                  <a:pt x="12502" y="20038"/>
                  <a:pt x="11814" y="19592"/>
                  <a:pt x="11697" y="20225"/>
                </a:cubicBezTo>
                <a:cubicBezTo>
                  <a:pt x="11654" y="20463"/>
                  <a:pt x="11399" y="21102"/>
                  <a:pt x="11737" y="21256"/>
                </a:cubicBezTo>
                <a:cubicBezTo>
                  <a:pt x="12489" y="21600"/>
                  <a:pt x="13163" y="19850"/>
                  <a:pt x="13376" y="19873"/>
                </a:cubicBezTo>
                <a:cubicBezTo>
                  <a:pt x="13233" y="19896"/>
                  <a:pt x="13095" y="19934"/>
                  <a:pt x="12961" y="19986"/>
                </a:cubicBezTo>
                <a:cubicBezTo>
                  <a:pt x="12832" y="20001"/>
                  <a:pt x="13107" y="19970"/>
                  <a:pt x="12961" y="19986"/>
                </a:cubicBezTo>
                <a:close/>
                <a:moveTo>
                  <a:pt x="19596" y="4380"/>
                </a:moveTo>
                <a:cubicBezTo>
                  <a:pt x="19063" y="4380"/>
                  <a:pt x="18133" y="3946"/>
                  <a:pt x="17879" y="3572"/>
                </a:cubicBezTo>
                <a:cubicBezTo>
                  <a:pt x="17402" y="3008"/>
                  <a:pt x="17105" y="2596"/>
                  <a:pt x="16321" y="3113"/>
                </a:cubicBezTo>
                <a:cubicBezTo>
                  <a:pt x="16648" y="3732"/>
                  <a:pt x="15403" y="3702"/>
                  <a:pt x="15051" y="3495"/>
                </a:cubicBezTo>
                <a:cubicBezTo>
                  <a:pt x="15134" y="3171"/>
                  <a:pt x="15298" y="2458"/>
                  <a:pt x="15008" y="2222"/>
                </a:cubicBezTo>
                <a:cubicBezTo>
                  <a:pt x="15402" y="1681"/>
                  <a:pt x="15220" y="646"/>
                  <a:pt x="15263" y="0"/>
                </a:cubicBezTo>
                <a:cubicBezTo>
                  <a:pt x="15561" y="34"/>
                  <a:pt x="17124" y="514"/>
                  <a:pt x="17185" y="775"/>
                </a:cubicBezTo>
                <a:cubicBezTo>
                  <a:pt x="17438" y="709"/>
                  <a:pt x="17882" y="1262"/>
                  <a:pt x="17752" y="1481"/>
                </a:cubicBezTo>
                <a:cubicBezTo>
                  <a:pt x="18163" y="1442"/>
                  <a:pt x="18795" y="1893"/>
                  <a:pt x="18686" y="2306"/>
                </a:cubicBezTo>
                <a:cubicBezTo>
                  <a:pt x="18541" y="2326"/>
                  <a:pt x="18392" y="2303"/>
                  <a:pt x="18250" y="2326"/>
                </a:cubicBezTo>
                <a:cubicBezTo>
                  <a:pt x="18305" y="2472"/>
                  <a:pt x="18867" y="3294"/>
                  <a:pt x="18927" y="3308"/>
                </a:cubicBezTo>
                <a:cubicBezTo>
                  <a:pt x="19111" y="3288"/>
                  <a:pt x="19291" y="3374"/>
                  <a:pt x="19195" y="3589"/>
                </a:cubicBezTo>
                <a:cubicBezTo>
                  <a:pt x="19473" y="3593"/>
                  <a:pt x="20184" y="4380"/>
                  <a:pt x="19596" y="4380"/>
                </a:cubicBezTo>
                <a:cubicBezTo>
                  <a:pt x="19480" y="4380"/>
                  <a:pt x="19626" y="4380"/>
                  <a:pt x="19596" y="4380"/>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12" name="Google Shape;112;p3"/>
          <p:cNvSpPr/>
          <p:nvPr/>
        </p:nvSpPr>
        <p:spPr>
          <a:xfrm>
            <a:off x="5048580" y="2895600"/>
            <a:ext cx="6210577" cy="3693540"/>
          </a:xfrm>
          <a:custGeom>
            <a:rect b="b" l="l" r="r" t="t"/>
            <a:pathLst>
              <a:path extrusionOk="0" h="21465" w="21446">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BFBFBF"/>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13" name="Google Shape;113;p3"/>
          <p:cNvSpPr/>
          <p:nvPr/>
        </p:nvSpPr>
        <p:spPr>
          <a:xfrm>
            <a:off x="7649264" y="6308292"/>
            <a:ext cx="2185430" cy="3561180"/>
          </a:xfrm>
          <a:custGeom>
            <a:rect b="b" l="l" r="r" t="t"/>
            <a:pathLst>
              <a:path extrusionOk="0" h="21346" w="21156">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BFBFBF"/>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14" name="Google Shape;114;p3"/>
          <p:cNvSpPr/>
          <p:nvPr/>
        </p:nvSpPr>
        <p:spPr>
          <a:xfrm>
            <a:off x="10609699" y="5016574"/>
            <a:ext cx="3203777" cy="3779667"/>
          </a:xfrm>
          <a:custGeom>
            <a:rect b="b" l="l" r="r" t="t"/>
            <a:pathLst>
              <a:path extrusionOk="0" h="21436" w="21494">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D8D8D8"/>
          </a:solid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None/>
            </a:pPr>
            <a:r>
              <a:t/>
            </a:r>
            <a:endParaRPr sz="2813">
              <a:solidFill>
                <a:schemeClr val="dk1"/>
              </a:solidFill>
              <a:latin typeface="Lato Light"/>
              <a:ea typeface="Lato Light"/>
              <a:cs typeface="Lato Light"/>
              <a:sym typeface="Lato Light"/>
            </a:endParaRPr>
          </a:p>
        </p:txBody>
      </p:sp>
      <p:sp>
        <p:nvSpPr>
          <p:cNvPr id="115" name="Google Shape;115;p3"/>
          <p:cNvSpPr/>
          <p:nvPr/>
        </p:nvSpPr>
        <p:spPr>
          <a:xfrm>
            <a:off x="12497453" y="2975336"/>
            <a:ext cx="5704357" cy="4503763"/>
          </a:xfrm>
          <a:custGeom>
            <a:rect b="b" l="l" r="r" t="t"/>
            <a:pathLst>
              <a:path extrusionOk="0" h="21535" w="21591">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16" name="Google Shape;116;p3"/>
          <p:cNvSpPr/>
          <p:nvPr/>
        </p:nvSpPr>
        <p:spPr>
          <a:xfrm>
            <a:off x="8153867" y="4717198"/>
            <a:ext cx="299377" cy="299377"/>
          </a:xfrm>
          <a:prstGeom prst="ellipse">
            <a:avLst/>
          </a:pr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17" name="Google Shape;117;p3"/>
          <p:cNvSpPr/>
          <p:nvPr/>
        </p:nvSpPr>
        <p:spPr>
          <a:xfrm>
            <a:off x="8765374" y="3849006"/>
            <a:ext cx="1995845" cy="1995843"/>
          </a:xfrm>
          <a:prstGeom prst="wedgeEllipseCallout">
            <a:avLst>
              <a:gd fmla="val -59270" name="adj1"/>
              <a:gd fmla="val 1324" name="adj2"/>
            </a:avLst>
          </a:pr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2109">
              <a:solidFill>
                <a:schemeClr val="dk1"/>
              </a:solidFill>
              <a:latin typeface="Lato Light"/>
              <a:ea typeface="Lato Light"/>
              <a:cs typeface="Lato Light"/>
              <a:sym typeface="Lato Light"/>
            </a:endParaRPr>
          </a:p>
        </p:txBody>
      </p:sp>
      <p:sp>
        <p:nvSpPr>
          <p:cNvPr id="118" name="Google Shape;118;p3"/>
          <p:cNvSpPr/>
          <p:nvPr/>
        </p:nvSpPr>
        <p:spPr>
          <a:xfrm>
            <a:off x="9318741" y="8018299"/>
            <a:ext cx="299377" cy="299378"/>
          </a:xfrm>
          <a:prstGeom prst="ellipse">
            <a:avLst/>
          </a:pr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19" name="Google Shape;119;p3"/>
          <p:cNvSpPr/>
          <p:nvPr/>
        </p:nvSpPr>
        <p:spPr>
          <a:xfrm>
            <a:off x="9902778" y="7129619"/>
            <a:ext cx="1995846" cy="1995843"/>
          </a:xfrm>
          <a:prstGeom prst="wedgeEllipseCallout">
            <a:avLst>
              <a:gd fmla="val -59270" name="adj1"/>
              <a:gd fmla="val 1324" name="adj2"/>
            </a:avLst>
          </a:pr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2109">
              <a:solidFill>
                <a:schemeClr val="dk1"/>
              </a:solidFill>
              <a:latin typeface="Lato Light"/>
              <a:ea typeface="Lato Light"/>
              <a:cs typeface="Lato Light"/>
              <a:sym typeface="Lato Light"/>
            </a:endParaRPr>
          </a:p>
        </p:txBody>
      </p:sp>
      <p:sp>
        <p:nvSpPr>
          <p:cNvPr id="120" name="Google Shape;120;p3"/>
          <p:cNvSpPr/>
          <p:nvPr/>
        </p:nvSpPr>
        <p:spPr>
          <a:xfrm>
            <a:off x="6664273" y="5723080"/>
            <a:ext cx="299378" cy="299377"/>
          </a:xfrm>
          <a:prstGeom prst="ellipse">
            <a:avLst/>
          </a:pr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21" name="Google Shape;121;p3"/>
          <p:cNvSpPr/>
          <p:nvPr/>
        </p:nvSpPr>
        <p:spPr>
          <a:xfrm>
            <a:off x="4325962" y="4854888"/>
            <a:ext cx="1995842" cy="1995843"/>
          </a:xfrm>
          <a:prstGeom prst="wedgeEllipseCallout">
            <a:avLst>
              <a:gd fmla="val 59570" name="adj1"/>
              <a:gd fmla="val 1289" name="adj2"/>
            </a:avLst>
          </a:prstGeom>
          <a:solidFill>
            <a:schemeClr val="accent2"/>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2109" cap="none">
              <a:solidFill>
                <a:srgbClr val="FFFFFF"/>
              </a:solidFill>
              <a:latin typeface="Lato Light"/>
              <a:ea typeface="Lato Light"/>
              <a:cs typeface="Lato Light"/>
              <a:sym typeface="Lato Light"/>
            </a:endParaRPr>
          </a:p>
        </p:txBody>
      </p:sp>
      <p:sp>
        <p:nvSpPr>
          <p:cNvPr id="122" name="Google Shape;122;p3"/>
          <p:cNvSpPr/>
          <p:nvPr/>
        </p:nvSpPr>
        <p:spPr>
          <a:xfrm>
            <a:off x="17459527" y="5008660"/>
            <a:ext cx="299377" cy="299377"/>
          </a:xfrm>
          <a:prstGeom prst="ellipse">
            <a:avLst/>
          </a:pr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23" name="Google Shape;123;p3"/>
          <p:cNvSpPr/>
          <p:nvPr/>
        </p:nvSpPr>
        <p:spPr>
          <a:xfrm>
            <a:off x="18055842" y="4140469"/>
            <a:ext cx="1995845" cy="1995842"/>
          </a:xfrm>
          <a:prstGeom prst="wedgeEllipseCallout">
            <a:avLst>
              <a:gd fmla="val -59270" name="adj1"/>
              <a:gd fmla="val 1324" name="adj2"/>
            </a:avLst>
          </a:prstGeom>
          <a:solidFill>
            <a:schemeClr val="accent3"/>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2109" cap="none">
              <a:solidFill>
                <a:srgbClr val="FFFFFF"/>
              </a:solidFill>
              <a:latin typeface="Lato Light"/>
              <a:ea typeface="Lato Light"/>
              <a:cs typeface="Lato Light"/>
              <a:sym typeface="Lato Light"/>
            </a:endParaRPr>
          </a:p>
        </p:txBody>
      </p:sp>
      <p:sp>
        <p:nvSpPr>
          <p:cNvPr id="124" name="Google Shape;124;p3"/>
          <p:cNvSpPr/>
          <p:nvPr/>
        </p:nvSpPr>
        <p:spPr>
          <a:xfrm>
            <a:off x="11207538" y="4066842"/>
            <a:ext cx="299377" cy="299378"/>
          </a:xfrm>
          <a:prstGeom prst="ellipse">
            <a:avLst/>
          </a:pr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25" name="Google Shape;125;p3"/>
          <p:cNvSpPr/>
          <p:nvPr/>
        </p:nvSpPr>
        <p:spPr>
          <a:xfrm>
            <a:off x="11777716" y="3162507"/>
            <a:ext cx="1995845" cy="1995842"/>
          </a:xfrm>
          <a:prstGeom prst="wedgeEllipseCallout">
            <a:avLst>
              <a:gd fmla="val -59270" name="adj1"/>
              <a:gd fmla="val 1324" name="adj2"/>
            </a:avLst>
          </a:prstGeom>
          <a:solidFill>
            <a:schemeClr val="accent2"/>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2109" cap="none">
              <a:solidFill>
                <a:srgbClr val="FFFFFF"/>
              </a:solidFill>
              <a:latin typeface="Lato Light"/>
              <a:ea typeface="Lato Light"/>
              <a:cs typeface="Lato Light"/>
              <a:sym typeface="Lato Light"/>
            </a:endParaRPr>
          </a:p>
        </p:txBody>
      </p:sp>
      <p:sp>
        <p:nvSpPr>
          <p:cNvPr id="126" name="Google Shape;126;p3"/>
          <p:cNvSpPr/>
          <p:nvPr/>
        </p:nvSpPr>
        <p:spPr>
          <a:xfrm>
            <a:off x="16800900" y="4858971"/>
            <a:ext cx="299378" cy="299378"/>
          </a:xfrm>
          <a:prstGeom prst="ellipse">
            <a:avLst/>
          </a:pr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27" name="Google Shape;127;p3"/>
          <p:cNvSpPr/>
          <p:nvPr/>
        </p:nvSpPr>
        <p:spPr>
          <a:xfrm>
            <a:off x="14489905" y="3976717"/>
            <a:ext cx="1995843" cy="1995843"/>
          </a:xfrm>
          <a:prstGeom prst="wedgeEllipseCallout">
            <a:avLst>
              <a:gd fmla="val 59570" name="adj1"/>
              <a:gd fmla="val 1289" name="adj2"/>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2109" cap="none">
              <a:solidFill>
                <a:srgbClr val="FFFFFF"/>
              </a:solidFill>
              <a:latin typeface="Lato Light"/>
              <a:ea typeface="Lato Light"/>
              <a:cs typeface="Lato Light"/>
              <a:sym typeface="Lato Light"/>
            </a:endParaRPr>
          </a:p>
        </p:txBody>
      </p:sp>
      <p:sp>
        <p:nvSpPr>
          <p:cNvPr id="128" name="Google Shape;128;p3"/>
          <p:cNvSpPr/>
          <p:nvPr/>
        </p:nvSpPr>
        <p:spPr>
          <a:xfrm>
            <a:off x="18066264" y="8478894"/>
            <a:ext cx="299378" cy="299377"/>
          </a:xfrm>
          <a:prstGeom prst="ellipse">
            <a:avLst/>
          </a:pr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29" name="Google Shape;129;p3"/>
          <p:cNvSpPr/>
          <p:nvPr/>
        </p:nvSpPr>
        <p:spPr>
          <a:xfrm>
            <a:off x="18715113" y="7666557"/>
            <a:ext cx="1995843" cy="1995843"/>
          </a:xfrm>
          <a:prstGeom prst="wedgeEllipseCallout">
            <a:avLst>
              <a:gd fmla="val -60111" name="adj1"/>
              <a:gd fmla="val -581" name="adj2"/>
            </a:avLst>
          </a:prstGeom>
          <a:solidFill>
            <a:schemeClr val="accent3"/>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2109" cap="none">
              <a:solidFill>
                <a:srgbClr val="FFFFFF"/>
              </a:solidFill>
              <a:latin typeface="Lato Light"/>
              <a:ea typeface="Lato Light"/>
              <a:cs typeface="Lato Light"/>
              <a:sym typeface="Lato Light"/>
            </a:endParaRPr>
          </a:p>
        </p:txBody>
      </p:sp>
      <p:sp>
        <p:nvSpPr>
          <p:cNvPr id="130" name="Google Shape;130;p3"/>
          <p:cNvSpPr txBox="1"/>
          <p:nvPr/>
        </p:nvSpPr>
        <p:spPr>
          <a:xfrm>
            <a:off x="9797800" y="612372"/>
            <a:ext cx="478207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WORLDMAP</a:t>
            </a:r>
            <a:endParaRPr/>
          </a:p>
        </p:txBody>
      </p:sp>
      <p:sp>
        <p:nvSpPr>
          <p:cNvPr id="131" name="Google Shape;131;p3"/>
          <p:cNvSpPr txBox="1"/>
          <p:nvPr/>
        </p:nvSpPr>
        <p:spPr>
          <a:xfrm>
            <a:off x="10195329" y="1575186"/>
            <a:ext cx="39869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a:t>
            </a:r>
            <a:endParaRPr/>
          </a:p>
        </p:txBody>
      </p:sp>
      <p:sp>
        <p:nvSpPr>
          <p:cNvPr id="132" name="Google Shape;132;p3"/>
          <p:cNvSpPr txBox="1"/>
          <p:nvPr/>
        </p:nvSpPr>
        <p:spPr>
          <a:xfrm>
            <a:off x="4613592" y="5460087"/>
            <a:ext cx="1420581" cy="83099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MEXICO</a:t>
            </a:r>
            <a:endParaRPr/>
          </a:p>
          <a:p>
            <a:pPr indent="0" lvl="0" marL="0" marR="0" rtl="0" algn="ctr">
              <a:spcBef>
                <a:spcPts val="0"/>
              </a:spcBef>
              <a:spcAft>
                <a:spcPts val="0"/>
              </a:spcAft>
              <a:buNone/>
            </a:pPr>
            <a:r>
              <a:rPr b="1" lang="en-US" sz="2400">
                <a:solidFill>
                  <a:schemeClr val="lt1"/>
                </a:solidFill>
                <a:latin typeface="Poppins"/>
                <a:ea typeface="Poppins"/>
                <a:cs typeface="Poppins"/>
                <a:sym typeface="Poppins"/>
              </a:rPr>
              <a:t>CITY</a:t>
            </a:r>
            <a:endParaRPr/>
          </a:p>
        </p:txBody>
      </p:sp>
      <p:sp>
        <p:nvSpPr>
          <p:cNvPr id="133" name="Google Shape;133;p3"/>
          <p:cNvSpPr txBox="1"/>
          <p:nvPr/>
        </p:nvSpPr>
        <p:spPr>
          <a:xfrm>
            <a:off x="9244741" y="4447910"/>
            <a:ext cx="1048684" cy="83099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NEW </a:t>
            </a:r>
            <a:endParaRPr/>
          </a:p>
          <a:p>
            <a:pPr indent="0" lvl="0" marL="0" marR="0" rtl="0" algn="ctr">
              <a:spcBef>
                <a:spcPts val="0"/>
              </a:spcBef>
              <a:spcAft>
                <a:spcPts val="0"/>
              </a:spcAft>
              <a:buNone/>
            </a:pPr>
            <a:r>
              <a:rPr b="1" lang="en-US" sz="2400">
                <a:solidFill>
                  <a:schemeClr val="lt1"/>
                </a:solidFill>
                <a:latin typeface="Poppins"/>
                <a:ea typeface="Poppins"/>
                <a:cs typeface="Poppins"/>
                <a:sym typeface="Poppins"/>
              </a:rPr>
              <a:t>YORK</a:t>
            </a:r>
            <a:endParaRPr/>
          </a:p>
        </p:txBody>
      </p:sp>
      <p:sp>
        <p:nvSpPr>
          <p:cNvPr id="134" name="Google Shape;134;p3"/>
          <p:cNvSpPr txBox="1"/>
          <p:nvPr/>
        </p:nvSpPr>
        <p:spPr>
          <a:xfrm>
            <a:off x="10287503" y="7712041"/>
            <a:ext cx="1236236" cy="83099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SAO</a:t>
            </a:r>
            <a:endParaRPr/>
          </a:p>
          <a:p>
            <a:pPr indent="0" lvl="0" marL="0" marR="0" rtl="0" algn="ctr">
              <a:spcBef>
                <a:spcPts val="0"/>
              </a:spcBef>
              <a:spcAft>
                <a:spcPts val="0"/>
              </a:spcAft>
              <a:buNone/>
            </a:pPr>
            <a:r>
              <a:rPr b="1" lang="en-US" sz="2400">
                <a:solidFill>
                  <a:schemeClr val="lt1"/>
                </a:solidFill>
                <a:latin typeface="Poppins"/>
                <a:ea typeface="Poppins"/>
                <a:cs typeface="Poppins"/>
                <a:sym typeface="Poppins"/>
              </a:rPr>
              <a:t>PAOLO</a:t>
            </a:r>
            <a:endParaRPr/>
          </a:p>
        </p:txBody>
      </p:sp>
      <p:sp>
        <p:nvSpPr>
          <p:cNvPr id="135" name="Google Shape;135;p3"/>
          <p:cNvSpPr txBox="1"/>
          <p:nvPr/>
        </p:nvSpPr>
        <p:spPr>
          <a:xfrm>
            <a:off x="19002744" y="8268938"/>
            <a:ext cx="1420581" cy="83099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MEXICO</a:t>
            </a:r>
            <a:endParaRPr/>
          </a:p>
          <a:p>
            <a:pPr indent="0" lvl="0" marL="0" marR="0" rtl="0" algn="ctr">
              <a:spcBef>
                <a:spcPts val="0"/>
              </a:spcBef>
              <a:spcAft>
                <a:spcPts val="0"/>
              </a:spcAft>
              <a:buNone/>
            </a:pPr>
            <a:r>
              <a:rPr b="1" lang="en-US" sz="2400">
                <a:solidFill>
                  <a:schemeClr val="lt1"/>
                </a:solidFill>
                <a:latin typeface="Poppins"/>
                <a:ea typeface="Poppins"/>
                <a:cs typeface="Poppins"/>
                <a:sym typeface="Poppins"/>
              </a:rPr>
              <a:t>CITY</a:t>
            </a:r>
            <a:endParaRPr/>
          </a:p>
        </p:txBody>
      </p:sp>
      <p:sp>
        <p:nvSpPr>
          <p:cNvPr id="136" name="Google Shape;136;p3"/>
          <p:cNvSpPr txBox="1"/>
          <p:nvPr/>
        </p:nvSpPr>
        <p:spPr>
          <a:xfrm>
            <a:off x="14916498" y="4743805"/>
            <a:ext cx="1146469"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SEOUL</a:t>
            </a:r>
            <a:endParaRPr/>
          </a:p>
        </p:txBody>
      </p:sp>
      <p:sp>
        <p:nvSpPr>
          <p:cNvPr id="137" name="Google Shape;137;p3"/>
          <p:cNvSpPr txBox="1"/>
          <p:nvPr/>
        </p:nvSpPr>
        <p:spPr>
          <a:xfrm>
            <a:off x="12024310" y="3929595"/>
            <a:ext cx="1502334"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LONDON</a:t>
            </a:r>
            <a:endParaRPr/>
          </a:p>
        </p:txBody>
      </p:sp>
      <p:sp>
        <p:nvSpPr>
          <p:cNvPr id="138" name="Google Shape;138;p3"/>
          <p:cNvSpPr txBox="1"/>
          <p:nvPr/>
        </p:nvSpPr>
        <p:spPr>
          <a:xfrm>
            <a:off x="18422872" y="4994510"/>
            <a:ext cx="1271502"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TOKYO</a:t>
            </a:r>
            <a:endParaRPr/>
          </a:p>
        </p:txBody>
      </p:sp>
      <p:pic>
        <p:nvPicPr>
          <p:cNvPr id="139" name="Google Shape;139;p3"/>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4"/>
          <p:cNvSpPr/>
          <p:nvPr/>
        </p:nvSpPr>
        <p:spPr>
          <a:xfrm>
            <a:off x="10167815" y="2906678"/>
            <a:ext cx="3508891" cy="3151660"/>
          </a:xfrm>
          <a:custGeom>
            <a:rect b="b" l="l" r="r" t="t"/>
            <a:pathLst>
              <a:path extrusionOk="0" h="21364" w="21519">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4"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45" name="Google Shape;145;p4"/>
          <p:cNvSpPr/>
          <p:nvPr/>
        </p:nvSpPr>
        <p:spPr>
          <a:xfrm>
            <a:off x="2032723" y="2791561"/>
            <a:ext cx="8966332" cy="5332435"/>
          </a:xfrm>
          <a:custGeom>
            <a:rect b="b" l="l" r="r" t="t"/>
            <a:pathLst>
              <a:path extrusionOk="0" h="21465" w="21446">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46" name="Google Shape;146;p4"/>
          <p:cNvSpPr/>
          <p:nvPr/>
        </p:nvSpPr>
        <p:spPr>
          <a:xfrm>
            <a:off x="5787382" y="7718531"/>
            <a:ext cx="3155148" cy="5141347"/>
          </a:xfrm>
          <a:custGeom>
            <a:rect b="b" l="l" r="r" t="t"/>
            <a:pathLst>
              <a:path extrusionOk="0" h="21346" w="21156">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47" name="Google Shape;147;p4"/>
          <p:cNvSpPr/>
          <p:nvPr/>
        </p:nvSpPr>
        <p:spPr>
          <a:xfrm>
            <a:off x="10061421" y="5853652"/>
            <a:ext cx="4625356" cy="5456780"/>
          </a:xfrm>
          <a:custGeom>
            <a:rect b="b" l="l" r="r" t="t"/>
            <a:pathLst>
              <a:path extrusionOk="0" h="21436" w="21494">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48" name="Google Shape;148;p4"/>
          <p:cNvSpPr/>
          <p:nvPr/>
        </p:nvSpPr>
        <p:spPr>
          <a:xfrm>
            <a:off x="12786808" y="2906678"/>
            <a:ext cx="8235492" cy="6502171"/>
          </a:xfrm>
          <a:custGeom>
            <a:rect b="b" l="l" r="r" t="t"/>
            <a:pathLst>
              <a:path extrusionOk="0" h="21535" w="21591">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49" name="Google Shape;149;p4"/>
          <p:cNvSpPr/>
          <p:nvPr/>
        </p:nvSpPr>
        <p:spPr>
          <a:xfrm>
            <a:off x="18604120" y="8846669"/>
            <a:ext cx="3774003" cy="3318849"/>
          </a:xfrm>
          <a:custGeom>
            <a:rect b="b" l="l" r="r" t="t"/>
            <a:pathLst>
              <a:path extrusionOk="0" h="3318849" w="3774003">
                <a:moveTo>
                  <a:pt x="1846993" y="2904761"/>
                </a:moveTo>
                <a:cubicBezTo>
                  <a:pt x="1817583" y="2901399"/>
                  <a:pt x="1724519" y="3157190"/>
                  <a:pt x="1620687" y="3106909"/>
                </a:cubicBezTo>
                <a:cubicBezTo>
                  <a:pt x="1574017" y="3084399"/>
                  <a:pt x="1609227" y="2990999"/>
                  <a:pt x="1615163" y="2956211"/>
                </a:cubicBezTo>
                <a:cubicBezTo>
                  <a:pt x="1631319" y="2863688"/>
                  <a:pt x="1726315" y="2928878"/>
                  <a:pt x="1789691" y="2921277"/>
                </a:cubicBezTo>
                <a:cubicBezTo>
                  <a:pt x="1771879" y="2923470"/>
                  <a:pt x="1809851" y="2918939"/>
                  <a:pt x="1789691" y="2921277"/>
                </a:cubicBezTo>
                <a:cubicBezTo>
                  <a:pt x="1808195" y="2913677"/>
                  <a:pt x="1827249" y="2908123"/>
                  <a:pt x="1846993" y="2904761"/>
                </a:cubicBezTo>
                <a:close/>
                <a:moveTo>
                  <a:pt x="3258177" y="2831343"/>
                </a:moveTo>
                <a:cubicBezTo>
                  <a:pt x="3258177" y="2831343"/>
                  <a:pt x="3243499" y="2838377"/>
                  <a:pt x="3258177" y="2831343"/>
                </a:cubicBezTo>
                <a:close/>
                <a:moveTo>
                  <a:pt x="3544317" y="2327682"/>
                </a:moveTo>
                <a:cubicBezTo>
                  <a:pt x="3556113" y="2326324"/>
                  <a:pt x="3553691" y="2330372"/>
                  <a:pt x="3553543" y="2339745"/>
                </a:cubicBezTo>
                <a:cubicBezTo>
                  <a:pt x="3553311" y="2352314"/>
                  <a:pt x="3554491" y="2362859"/>
                  <a:pt x="3566035" y="2369995"/>
                </a:cubicBezTo>
                <a:cubicBezTo>
                  <a:pt x="3586341" y="2382537"/>
                  <a:pt x="3608501" y="2386451"/>
                  <a:pt x="3608185" y="2415450"/>
                </a:cubicBezTo>
                <a:cubicBezTo>
                  <a:pt x="3607869" y="2442398"/>
                  <a:pt x="3593671" y="2464686"/>
                  <a:pt x="3583075" y="2488385"/>
                </a:cubicBezTo>
                <a:cubicBezTo>
                  <a:pt x="3578337" y="2499010"/>
                  <a:pt x="3574861" y="2510647"/>
                  <a:pt x="3581559" y="2521272"/>
                </a:cubicBezTo>
                <a:cubicBezTo>
                  <a:pt x="3587709" y="2530991"/>
                  <a:pt x="3599527" y="2534293"/>
                  <a:pt x="3607741" y="2524973"/>
                </a:cubicBezTo>
                <a:cubicBezTo>
                  <a:pt x="3594135" y="2540391"/>
                  <a:pt x="3613387" y="2518662"/>
                  <a:pt x="3607741" y="2524973"/>
                </a:cubicBezTo>
                <a:cubicBezTo>
                  <a:pt x="3614525" y="2517357"/>
                  <a:pt x="3622191" y="2503457"/>
                  <a:pt x="3621201" y="2492912"/>
                </a:cubicBezTo>
                <a:cubicBezTo>
                  <a:pt x="3636241" y="2488439"/>
                  <a:pt x="3632997" y="2516106"/>
                  <a:pt x="3631713" y="2524494"/>
                </a:cubicBezTo>
                <a:cubicBezTo>
                  <a:pt x="3629311" y="2540418"/>
                  <a:pt x="3621033" y="2553572"/>
                  <a:pt x="3617199" y="2568857"/>
                </a:cubicBezTo>
                <a:cubicBezTo>
                  <a:pt x="3613155" y="2585207"/>
                  <a:pt x="3627647" y="2595938"/>
                  <a:pt x="3640475" y="2602515"/>
                </a:cubicBezTo>
                <a:cubicBezTo>
                  <a:pt x="3666743" y="2615989"/>
                  <a:pt x="3687427" y="2612448"/>
                  <a:pt x="3711925" y="2597988"/>
                </a:cubicBezTo>
                <a:cubicBezTo>
                  <a:pt x="3731937" y="2586192"/>
                  <a:pt x="3753759" y="2573650"/>
                  <a:pt x="3774003" y="2592476"/>
                </a:cubicBezTo>
                <a:cubicBezTo>
                  <a:pt x="3758499" y="2602702"/>
                  <a:pt x="3748219" y="2619265"/>
                  <a:pt x="3736907" y="2633538"/>
                </a:cubicBezTo>
                <a:cubicBezTo>
                  <a:pt x="3724711" y="2648982"/>
                  <a:pt x="3709861" y="2662509"/>
                  <a:pt x="3693979" y="2674040"/>
                </a:cubicBezTo>
                <a:cubicBezTo>
                  <a:pt x="3663183" y="2696407"/>
                  <a:pt x="3627163" y="2703464"/>
                  <a:pt x="3593103" y="2718962"/>
                </a:cubicBezTo>
                <a:cubicBezTo>
                  <a:pt x="3587015" y="2721705"/>
                  <a:pt x="3578841" y="2724634"/>
                  <a:pt x="3576967" y="2732010"/>
                </a:cubicBezTo>
                <a:cubicBezTo>
                  <a:pt x="3575093" y="2739359"/>
                  <a:pt x="3578757" y="2746922"/>
                  <a:pt x="3573239" y="2753393"/>
                </a:cubicBezTo>
                <a:cubicBezTo>
                  <a:pt x="3563423" y="2764869"/>
                  <a:pt x="3545981" y="2772299"/>
                  <a:pt x="3534627" y="2783003"/>
                </a:cubicBezTo>
                <a:cubicBezTo>
                  <a:pt x="3521715" y="2795173"/>
                  <a:pt x="3509541" y="2808194"/>
                  <a:pt x="3495195" y="2818686"/>
                </a:cubicBezTo>
                <a:cubicBezTo>
                  <a:pt x="3478765" y="2830642"/>
                  <a:pt x="3459575" y="2838923"/>
                  <a:pt x="3442303" y="2849681"/>
                </a:cubicBezTo>
                <a:cubicBezTo>
                  <a:pt x="3416415" y="2865845"/>
                  <a:pt x="3390359" y="2884192"/>
                  <a:pt x="3362343" y="2896601"/>
                </a:cubicBezTo>
                <a:cubicBezTo>
                  <a:pt x="3351327" y="2901500"/>
                  <a:pt x="3326893" y="2895749"/>
                  <a:pt x="3322805" y="2881795"/>
                </a:cubicBezTo>
                <a:lnTo>
                  <a:pt x="3327343" y="2872759"/>
                </a:lnTo>
                <a:lnTo>
                  <a:pt x="3304165" y="2893082"/>
                </a:lnTo>
                <a:cubicBezTo>
                  <a:pt x="3297889" y="2899837"/>
                  <a:pt x="3293065" y="2907599"/>
                  <a:pt x="3289619" y="2919527"/>
                </a:cubicBezTo>
                <a:cubicBezTo>
                  <a:pt x="3287309" y="2927516"/>
                  <a:pt x="3284739" y="2929178"/>
                  <a:pt x="3278555" y="2933503"/>
                </a:cubicBezTo>
                <a:cubicBezTo>
                  <a:pt x="3257619" y="2948094"/>
                  <a:pt x="3236795" y="2962685"/>
                  <a:pt x="3215895" y="2977299"/>
                </a:cubicBezTo>
                <a:cubicBezTo>
                  <a:pt x="3173577" y="3006823"/>
                  <a:pt x="3131295" y="3036392"/>
                  <a:pt x="3089013" y="3065961"/>
                </a:cubicBezTo>
                <a:cubicBezTo>
                  <a:pt x="3089311" y="3065756"/>
                  <a:pt x="3099817" y="3078936"/>
                  <a:pt x="3100971" y="3080301"/>
                </a:cubicBezTo>
                <a:cubicBezTo>
                  <a:pt x="3105591" y="3085833"/>
                  <a:pt x="3090727" y="3092252"/>
                  <a:pt x="3087635" y="3093640"/>
                </a:cubicBezTo>
                <a:cubicBezTo>
                  <a:pt x="3078023" y="3097920"/>
                  <a:pt x="3067853" y="3097761"/>
                  <a:pt x="3057461" y="3098580"/>
                </a:cubicBezTo>
                <a:cubicBezTo>
                  <a:pt x="3042113" y="3099900"/>
                  <a:pt x="3028069" y="3104840"/>
                  <a:pt x="3013577" y="3109734"/>
                </a:cubicBezTo>
                <a:cubicBezTo>
                  <a:pt x="2990443" y="3117587"/>
                  <a:pt x="2961013" y="3121343"/>
                  <a:pt x="2941829" y="3137436"/>
                </a:cubicBezTo>
                <a:cubicBezTo>
                  <a:pt x="2919625" y="3156102"/>
                  <a:pt x="2901671" y="3179821"/>
                  <a:pt x="2879245" y="3198578"/>
                </a:cubicBezTo>
                <a:cubicBezTo>
                  <a:pt x="2828617" y="3240871"/>
                  <a:pt x="2772329" y="3272216"/>
                  <a:pt x="2715109" y="3304266"/>
                </a:cubicBezTo>
                <a:cubicBezTo>
                  <a:pt x="2689331" y="3318675"/>
                  <a:pt x="2658635" y="3323023"/>
                  <a:pt x="2629727" y="3314532"/>
                </a:cubicBezTo>
                <a:cubicBezTo>
                  <a:pt x="2617395" y="3310913"/>
                  <a:pt x="2606443" y="3304038"/>
                  <a:pt x="2596049" y="3296595"/>
                </a:cubicBezTo>
                <a:cubicBezTo>
                  <a:pt x="2594299" y="3293089"/>
                  <a:pt x="2596049" y="3284644"/>
                  <a:pt x="2596049" y="3280593"/>
                </a:cubicBezTo>
                <a:cubicBezTo>
                  <a:pt x="2570011" y="3285168"/>
                  <a:pt x="2549335" y="3284963"/>
                  <a:pt x="2522775" y="3283279"/>
                </a:cubicBezTo>
                <a:cubicBezTo>
                  <a:pt x="2523705" y="3283324"/>
                  <a:pt x="2535701" y="3262815"/>
                  <a:pt x="2540767" y="3260698"/>
                </a:cubicBezTo>
                <a:cubicBezTo>
                  <a:pt x="2558053" y="3253482"/>
                  <a:pt x="2565465" y="3244308"/>
                  <a:pt x="2578019" y="3231197"/>
                </a:cubicBezTo>
                <a:cubicBezTo>
                  <a:pt x="2592213" y="3216378"/>
                  <a:pt x="2613223" y="3208502"/>
                  <a:pt x="2630545" y="3198031"/>
                </a:cubicBezTo>
                <a:cubicBezTo>
                  <a:pt x="2652041" y="3184988"/>
                  <a:pt x="2673535" y="3172059"/>
                  <a:pt x="2695141" y="3159175"/>
                </a:cubicBezTo>
                <a:cubicBezTo>
                  <a:pt x="2712539" y="3148841"/>
                  <a:pt x="2729899" y="3138711"/>
                  <a:pt x="2746625" y="3127330"/>
                </a:cubicBezTo>
                <a:cubicBezTo>
                  <a:pt x="2764395" y="3115288"/>
                  <a:pt x="2785889" y="3112329"/>
                  <a:pt x="2805707" y="3105227"/>
                </a:cubicBezTo>
                <a:cubicBezTo>
                  <a:pt x="2852347" y="3088564"/>
                  <a:pt x="2897573" y="3065915"/>
                  <a:pt x="2943021" y="3046248"/>
                </a:cubicBezTo>
                <a:cubicBezTo>
                  <a:pt x="2959411" y="3039169"/>
                  <a:pt x="2975169" y="3030997"/>
                  <a:pt x="2990629" y="3022051"/>
                </a:cubicBezTo>
                <a:cubicBezTo>
                  <a:pt x="3003147" y="3014812"/>
                  <a:pt x="3019351" y="3011830"/>
                  <a:pt x="3030899" y="3003818"/>
                </a:cubicBezTo>
                <a:cubicBezTo>
                  <a:pt x="3037567" y="2999174"/>
                  <a:pt x="3044311" y="2992505"/>
                  <a:pt x="3050457" y="2988043"/>
                </a:cubicBezTo>
                <a:cubicBezTo>
                  <a:pt x="3064501" y="2977936"/>
                  <a:pt x="3071989" y="2960682"/>
                  <a:pt x="3084543" y="2949141"/>
                </a:cubicBezTo>
                <a:cubicBezTo>
                  <a:pt x="3097247" y="2937373"/>
                  <a:pt x="3114755" y="2930339"/>
                  <a:pt x="3131035" y="2924990"/>
                </a:cubicBezTo>
                <a:cubicBezTo>
                  <a:pt x="3147201" y="2919663"/>
                  <a:pt x="3158005" y="2908077"/>
                  <a:pt x="3171081" y="2897105"/>
                </a:cubicBezTo>
                <a:cubicBezTo>
                  <a:pt x="3183113" y="2886953"/>
                  <a:pt x="3184343" y="2870313"/>
                  <a:pt x="3198313" y="2860958"/>
                </a:cubicBezTo>
                <a:cubicBezTo>
                  <a:pt x="3216491" y="2848779"/>
                  <a:pt x="3238433" y="2840812"/>
                  <a:pt x="3258177" y="2831343"/>
                </a:cubicBezTo>
                <a:cubicBezTo>
                  <a:pt x="3253297" y="2851807"/>
                  <a:pt x="3248379" y="2872248"/>
                  <a:pt x="3243463" y="2892712"/>
                </a:cubicBezTo>
                <a:cubicBezTo>
                  <a:pt x="3259295" y="2885860"/>
                  <a:pt x="3275053" y="2878986"/>
                  <a:pt x="3290847" y="2872157"/>
                </a:cubicBezTo>
                <a:cubicBezTo>
                  <a:pt x="3300421" y="2867980"/>
                  <a:pt x="3305479" y="2864833"/>
                  <a:pt x="3310187" y="2864369"/>
                </a:cubicBezTo>
                <a:lnTo>
                  <a:pt x="3327391" y="2872662"/>
                </a:lnTo>
                <a:lnTo>
                  <a:pt x="3328567" y="2870319"/>
                </a:lnTo>
                <a:cubicBezTo>
                  <a:pt x="3341441" y="2857630"/>
                  <a:pt x="3371169" y="2842671"/>
                  <a:pt x="3377425" y="2837778"/>
                </a:cubicBezTo>
                <a:cubicBezTo>
                  <a:pt x="3393729" y="2825050"/>
                  <a:pt x="3421829" y="2810830"/>
                  <a:pt x="3422397" y="2786838"/>
                </a:cubicBezTo>
                <a:cubicBezTo>
                  <a:pt x="3423155" y="2758532"/>
                  <a:pt x="3369169" y="2746070"/>
                  <a:pt x="3374645" y="2719281"/>
                </a:cubicBezTo>
                <a:cubicBezTo>
                  <a:pt x="3379005" y="2698405"/>
                  <a:pt x="3419365" y="2697792"/>
                  <a:pt x="3434257" y="2689857"/>
                </a:cubicBezTo>
                <a:cubicBezTo>
                  <a:pt x="3459639" y="2676303"/>
                  <a:pt x="3473647" y="2655559"/>
                  <a:pt x="3493363" y="2635535"/>
                </a:cubicBezTo>
                <a:cubicBezTo>
                  <a:pt x="3542863" y="2585154"/>
                  <a:pt x="3545181" y="2523349"/>
                  <a:pt x="3535891" y="2457017"/>
                </a:cubicBezTo>
                <a:cubicBezTo>
                  <a:pt x="3532585" y="2433557"/>
                  <a:pt x="3519461" y="2397582"/>
                  <a:pt x="3536565" y="2378676"/>
                </a:cubicBezTo>
                <a:cubicBezTo>
                  <a:pt x="3545433" y="2368823"/>
                  <a:pt x="3537999" y="2345497"/>
                  <a:pt x="3536461" y="2333754"/>
                </a:cubicBezTo>
                <a:cubicBezTo>
                  <a:pt x="3535597" y="2327043"/>
                  <a:pt x="3534627" y="2328854"/>
                  <a:pt x="3544317" y="2327682"/>
                </a:cubicBezTo>
                <a:close/>
                <a:moveTo>
                  <a:pt x="51093" y="1767565"/>
                </a:moveTo>
                <a:lnTo>
                  <a:pt x="51157" y="1767684"/>
                </a:lnTo>
                <a:lnTo>
                  <a:pt x="51211" y="1767914"/>
                </a:lnTo>
                <a:close/>
                <a:moveTo>
                  <a:pt x="46203" y="1758379"/>
                </a:moveTo>
                <a:cubicBezTo>
                  <a:pt x="47447" y="1758708"/>
                  <a:pt x="48681" y="1760955"/>
                  <a:pt x="49961" y="1764221"/>
                </a:cubicBezTo>
                <a:lnTo>
                  <a:pt x="51093" y="1767565"/>
                </a:lnTo>
                <a:close/>
                <a:moveTo>
                  <a:pt x="2635231" y="1692435"/>
                </a:moveTo>
                <a:cubicBezTo>
                  <a:pt x="2635607" y="1693162"/>
                  <a:pt x="2642623" y="1707331"/>
                  <a:pt x="2637755" y="1697574"/>
                </a:cubicBezTo>
                <a:cubicBezTo>
                  <a:pt x="2635719" y="1693445"/>
                  <a:pt x="2635105" y="1692193"/>
                  <a:pt x="2635231" y="1692435"/>
                </a:cubicBezTo>
                <a:close/>
                <a:moveTo>
                  <a:pt x="155261" y="1487679"/>
                </a:moveTo>
                <a:lnTo>
                  <a:pt x="164949" y="1487679"/>
                </a:lnTo>
                <a:lnTo>
                  <a:pt x="155429" y="1490725"/>
                </a:lnTo>
                <a:close/>
                <a:moveTo>
                  <a:pt x="154779" y="1479003"/>
                </a:moveTo>
                <a:lnTo>
                  <a:pt x="155261" y="1487679"/>
                </a:lnTo>
                <a:lnTo>
                  <a:pt x="154455" y="1487679"/>
                </a:lnTo>
                <a:cubicBezTo>
                  <a:pt x="154765" y="1479421"/>
                  <a:pt x="154739" y="1477420"/>
                  <a:pt x="154779" y="1479003"/>
                </a:cubicBezTo>
                <a:close/>
                <a:moveTo>
                  <a:pt x="2175861" y="654486"/>
                </a:moveTo>
                <a:cubicBezTo>
                  <a:pt x="2183589" y="659075"/>
                  <a:pt x="2190267" y="681993"/>
                  <a:pt x="2198811" y="733462"/>
                </a:cubicBezTo>
                <a:cubicBezTo>
                  <a:pt x="2207235" y="785059"/>
                  <a:pt x="2212343" y="837240"/>
                  <a:pt x="2220765" y="888690"/>
                </a:cubicBezTo>
                <a:cubicBezTo>
                  <a:pt x="2230431" y="947742"/>
                  <a:pt x="2247001" y="900238"/>
                  <a:pt x="2278895" y="902869"/>
                </a:cubicBezTo>
                <a:cubicBezTo>
                  <a:pt x="2356633" y="908861"/>
                  <a:pt x="2306511" y="1224434"/>
                  <a:pt x="2345173" y="1274569"/>
                </a:cubicBezTo>
                <a:cubicBezTo>
                  <a:pt x="2365469" y="1301025"/>
                  <a:pt x="2490153" y="1326312"/>
                  <a:pt x="2473307" y="1376301"/>
                </a:cubicBezTo>
                <a:cubicBezTo>
                  <a:pt x="2465299" y="1399541"/>
                  <a:pt x="2519563" y="1519544"/>
                  <a:pt x="2516111" y="1523198"/>
                </a:cubicBezTo>
                <a:cubicBezTo>
                  <a:pt x="2518183" y="1514574"/>
                  <a:pt x="2520115" y="1505950"/>
                  <a:pt x="2522187" y="1497327"/>
                </a:cubicBezTo>
                <a:cubicBezTo>
                  <a:pt x="2583215" y="1494988"/>
                  <a:pt x="2557119" y="1573771"/>
                  <a:pt x="2564989" y="1605197"/>
                </a:cubicBezTo>
                <a:cubicBezTo>
                  <a:pt x="2575621" y="1647439"/>
                  <a:pt x="2620083" y="1661763"/>
                  <a:pt x="2637755" y="1697574"/>
                </a:cubicBezTo>
                <a:cubicBezTo>
                  <a:pt x="2663577" y="1749755"/>
                  <a:pt x="2667719" y="1828539"/>
                  <a:pt x="2632509" y="1878089"/>
                </a:cubicBezTo>
                <a:cubicBezTo>
                  <a:pt x="2620635" y="1894899"/>
                  <a:pt x="2637479" y="1959504"/>
                  <a:pt x="2635133" y="1982452"/>
                </a:cubicBezTo>
                <a:cubicBezTo>
                  <a:pt x="2628091" y="2048811"/>
                  <a:pt x="2537513" y="2088861"/>
                  <a:pt x="2527847" y="2155221"/>
                </a:cubicBezTo>
                <a:cubicBezTo>
                  <a:pt x="2520391" y="2206671"/>
                  <a:pt x="2451077" y="2276831"/>
                  <a:pt x="2408273" y="2302702"/>
                </a:cubicBezTo>
                <a:cubicBezTo>
                  <a:pt x="2279035" y="2381193"/>
                  <a:pt x="2195775" y="2534083"/>
                  <a:pt x="2101331" y="2647654"/>
                </a:cubicBezTo>
                <a:cubicBezTo>
                  <a:pt x="2058389" y="2699251"/>
                  <a:pt x="1988935" y="2683611"/>
                  <a:pt x="1929563" y="2709044"/>
                </a:cubicBezTo>
                <a:cubicBezTo>
                  <a:pt x="1907471" y="2718545"/>
                  <a:pt x="1821311" y="2782419"/>
                  <a:pt x="1803361" y="2780665"/>
                </a:cubicBezTo>
                <a:cubicBezTo>
                  <a:pt x="1764701" y="2777304"/>
                  <a:pt x="1771743" y="2716937"/>
                  <a:pt x="1768151" y="2702613"/>
                </a:cubicBezTo>
                <a:cubicBezTo>
                  <a:pt x="1765529" y="2692089"/>
                  <a:pt x="1656035" y="2762103"/>
                  <a:pt x="1640845" y="2759471"/>
                </a:cubicBezTo>
                <a:cubicBezTo>
                  <a:pt x="1601495" y="2752602"/>
                  <a:pt x="1524171" y="2721176"/>
                  <a:pt x="1490481" y="2697789"/>
                </a:cubicBezTo>
                <a:cubicBezTo>
                  <a:pt x="1440221" y="2662709"/>
                  <a:pt x="1508431" y="2592257"/>
                  <a:pt x="1496141" y="2545923"/>
                </a:cubicBezTo>
                <a:cubicBezTo>
                  <a:pt x="1488271" y="2515374"/>
                  <a:pt x="1431107" y="2525313"/>
                  <a:pt x="1429865" y="2516543"/>
                </a:cubicBezTo>
                <a:cubicBezTo>
                  <a:pt x="1428209" y="2504996"/>
                  <a:pt x="1509949" y="2435567"/>
                  <a:pt x="1464247" y="2415250"/>
                </a:cubicBezTo>
                <a:cubicBezTo>
                  <a:pt x="1470597" y="2418027"/>
                  <a:pt x="1384023" y="2494911"/>
                  <a:pt x="1352267" y="2492718"/>
                </a:cubicBezTo>
                <a:cubicBezTo>
                  <a:pt x="1376567" y="2457346"/>
                  <a:pt x="1414677" y="2434837"/>
                  <a:pt x="1442983" y="2394202"/>
                </a:cubicBezTo>
                <a:cubicBezTo>
                  <a:pt x="1464937" y="2362923"/>
                  <a:pt x="1473635" y="2329158"/>
                  <a:pt x="1490067" y="2301094"/>
                </a:cubicBezTo>
                <a:cubicBezTo>
                  <a:pt x="1447263" y="2374762"/>
                  <a:pt x="1345501" y="2413350"/>
                  <a:pt x="1283367" y="2469478"/>
                </a:cubicBezTo>
                <a:cubicBezTo>
                  <a:pt x="1281433" y="2441560"/>
                  <a:pt x="1294275" y="2362923"/>
                  <a:pt x="1272459" y="2337051"/>
                </a:cubicBezTo>
                <a:cubicBezTo>
                  <a:pt x="1256993" y="2318488"/>
                  <a:pt x="1263621" y="2273177"/>
                  <a:pt x="1248433" y="2266453"/>
                </a:cubicBezTo>
                <a:cubicBezTo>
                  <a:pt x="1163103" y="2228596"/>
                  <a:pt x="1082879" y="2209741"/>
                  <a:pt x="990645" y="2214710"/>
                </a:cubicBezTo>
                <a:cubicBezTo>
                  <a:pt x="874109" y="2220703"/>
                  <a:pt x="757295" y="2288085"/>
                  <a:pt x="643245" y="2308257"/>
                </a:cubicBezTo>
                <a:cubicBezTo>
                  <a:pt x="586081" y="2318488"/>
                  <a:pt x="580283" y="2385725"/>
                  <a:pt x="517595" y="2388063"/>
                </a:cubicBezTo>
                <a:cubicBezTo>
                  <a:pt x="464161" y="2390256"/>
                  <a:pt x="410173" y="2381778"/>
                  <a:pt x="356599" y="2384117"/>
                </a:cubicBezTo>
                <a:cubicBezTo>
                  <a:pt x="270025" y="2387771"/>
                  <a:pt x="198363" y="2467431"/>
                  <a:pt x="105991" y="2477371"/>
                </a:cubicBezTo>
                <a:cubicBezTo>
                  <a:pt x="70643" y="2481171"/>
                  <a:pt x="-10131" y="2416565"/>
                  <a:pt x="1053" y="2379147"/>
                </a:cubicBezTo>
                <a:cubicBezTo>
                  <a:pt x="7819" y="2356930"/>
                  <a:pt x="46203" y="2364969"/>
                  <a:pt x="63325" y="2331497"/>
                </a:cubicBezTo>
                <a:cubicBezTo>
                  <a:pt x="99777" y="2260899"/>
                  <a:pt x="103229" y="2214125"/>
                  <a:pt x="88455" y="2139873"/>
                </a:cubicBezTo>
                <a:cubicBezTo>
                  <a:pt x="77547" y="2085791"/>
                  <a:pt x="107233" y="2038726"/>
                  <a:pt x="88455" y="1982891"/>
                </a:cubicBezTo>
                <a:cubicBezTo>
                  <a:pt x="80585" y="1959760"/>
                  <a:pt x="67743" y="1846846"/>
                  <a:pt x="56573" y="1790479"/>
                </a:cubicBezTo>
                <a:lnTo>
                  <a:pt x="51211" y="1767914"/>
                </a:lnTo>
                <a:lnTo>
                  <a:pt x="54005" y="1776175"/>
                </a:lnTo>
                <a:cubicBezTo>
                  <a:pt x="56871" y="1784981"/>
                  <a:pt x="60149" y="1794263"/>
                  <a:pt x="64291" y="1796821"/>
                </a:cubicBezTo>
                <a:cubicBezTo>
                  <a:pt x="75889" y="1803983"/>
                  <a:pt x="71057" y="1763057"/>
                  <a:pt x="70919" y="1763641"/>
                </a:cubicBezTo>
                <a:cubicBezTo>
                  <a:pt x="74095" y="1748148"/>
                  <a:pt x="96601" y="1832339"/>
                  <a:pt x="113309" y="1812315"/>
                </a:cubicBezTo>
                <a:cubicBezTo>
                  <a:pt x="159565" y="1756625"/>
                  <a:pt x="49931" y="1680473"/>
                  <a:pt x="118279" y="1609582"/>
                </a:cubicBezTo>
                <a:cubicBezTo>
                  <a:pt x="137609" y="1589503"/>
                  <a:pt x="125965" y="1511230"/>
                  <a:pt x="151521" y="1491976"/>
                </a:cubicBezTo>
                <a:lnTo>
                  <a:pt x="155429" y="1490725"/>
                </a:lnTo>
                <a:lnTo>
                  <a:pt x="155491" y="1491827"/>
                </a:lnTo>
                <a:cubicBezTo>
                  <a:pt x="156629" y="1503977"/>
                  <a:pt x="159633" y="1519763"/>
                  <a:pt x="167711" y="1517790"/>
                </a:cubicBezTo>
                <a:cubicBezTo>
                  <a:pt x="209271" y="1507266"/>
                  <a:pt x="286457" y="1425267"/>
                  <a:pt x="324565" y="1397787"/>
                </a:cubicBezTo>
                <a:cubicBezTo>
                  <a:pt x="360879" y="1371770"/>
                  <a:pt x="401059" y="1392525"/>
                  <a:pt x="443587" y="1371623"/>
                </a:cubicBezTo>
                <a:cubicBezTo>
                  <a:pt x="457947" y="1364607"/>
                  <a:pt x="511659" y="1333767"/>
                  <a:pt x="527537" y="1334936"/>
                </a:cubicBezTo>
                <a:cubicBezTo>
                  <a:pt x="645179" y="1343267"/>
                  <a:pt x="648353" y="1289771"/>
                  <a:pt x="711731" y="1230573"/>
                </a:cubicBezTo>
                <a:cubicBezTo>
                  <a:pt x="719187" y="1223557"/>
                  <a:pt x="811007" y="1057951"/>
                  <a:pt x="816669" y="1069206"/>
                </a:cubicBezTo>
                <a:cubicBezTo>
                  <a:pt x="826473" y="1094346"/>
                  <a:pt x="835999" y="1119195"/>
                  <a:pt x="847183" y="1143750"/>
                </a:cubicBezTo>
                <a:cubicBezTo>
                  <a:pt x="850635" y="1129719"/>
                  <a:pt x="853949" y="1115540"/>
                  <a:pt x="857263" y="1101362"/>
                </a:cubicBezTo>
                <a:cubicBezTo>
                  <a:pt x="875765" y="1139219"/>
                  <a:pt x="819845" y="1034418"/>
                  <a:pt x="887917" y="1053712"/>
                </a:cubicBezTo>
                <a:cubicBezTo>
                  <a:pt x="933481" y="1066575"/>
                  <a:pt x="907247" y="1000800"/>
                  <a:pt x="945493" y="980337"/>
                </a:cubicBezTo>
                <a:cubicBezTo>
                  <a:pt x="994373" y="954173"/>
                  <a:pt x="1178015" y="765034"/>
                  <a:pt x="1182847" y="954319"/>
                </a:cubicBezTo>
                <a:cubicBezTo>
                  <a:pt x="1182847" y="934733"/>
                  <a:pt x="1293999" y="958558"/>
                  <a:pt x="1286127" y="935171"/>
                </a:cubicBezTo>
                <a:cubicBezTo>
                  <a:pt x="1267487" y="879190"/>
                  <a:pt x="1334455" y="796460"/>
                  <a:pt x="1387337" y="761380"/>
                </a:cubicBezTo>
                <a:cubicBezTo>
                  <a:pt x="1442293" y="725130"/>
                  <a:pt x="1558553" y="765180"/>
                  <a:pt x="1461209" y="686396"/>
                </a:cubicBezTo>
                <a:cubicBezTo>
                  <a:pt x="1447815" y="675580"/>
                  <a:pt x="1492413" y="660087"/>
                  <a:pt x="1510087" y="677919"/>
                </a:cubicBezTo>
                <a:cubicBezTo>
                  <a:pt x="1530661" y="698236"/>
                  <a:pt x="1554549" y="713729"/>
                  <a:pt x="1581887" y="724400"/>
                </a:cubicBezTo>
                <a:cubicBezTo>
                  <a:pt x="1588929" y="727761"/>
                  <a:pt x="1667081" y="756556"/>
                  <a:pt x="1673293" y="755241"/>
                </a:cubicBezTo>
                <a:cubicBezTo>
                  <a:pt x="1713611" y="746032"/>
                  <a:pt x="1745093" y="705398"/>
                  <a:pt x="1780303" y="751587"/>
                </a:cubicBezTo>
                <a:cubicBezTo>
                  <a:pt x="1800739" y="778627"/>
                  <a:pt x="1709331" y="826862"/>
                  <a:pt x="1709331" y="861942"/>
                </a:cubicBezTo>
                <a:cubicBezTo>
                  <a:pt x="1709331" y="933417"/>
                  <a:pt x="1644435" y="929763"/>
                  <a:pt x="1706293" y="1000361"/>
                </a:cubicBezTo>
                <a:cubicBezTo>
                  <a:pt x="1725349" y="1022140"/>
                  <a:pt x="1805985" y="1073591"/>
                  <a:pt x="1832495" y="1086746"/>
                </a:cubicBezTo>
                <a:cubicBezTo>
                  <a:pt x="1885931" y="1113348"/>
                  <a:pt x="1911889" y="1188039"/>
                  <a:pt x="1984931" y="1152667"/>
                </a:cubicBezTo>
                <a:cubicBezTo>
                  <a:pt x="2062945" y="1114956"/>
                  <a:pt x="2069021" y="950373"/>
                  <a:pt x="2075923" y="878897"/>
                </a:cubicBezTo>
                <a:cubicBezTo>
                  <a:pt x="2079237" y="844110"/>
                  <a:pt x="2096497" y="764011"/>
                  <a:pt x="2114999" y="736970"/>
                </a:cubicBezTo>
                <a:cubicBezTo>
                  <a:pt x="2147189" y="690106"/>
                  <a:pt x="2162981" y="646838"/>
                  <a:pt x="2175861" y="654486"/>
                </a:cubicBezTo>
                <a:close/>
                <a:moveTo>
                  <a:pt x="2676831" y="280931"/>
                </a:moveTo>
                <a:cubicBezTo>
                  <a:pt x="2665647" y="276546"/>
                  <a:pt x="2711765" y="294525"/>
                  <a:pt x="2676831" y="280931"/>
                </a:cubicBezTo>
                <a:close/>
                <a:moveTo>
                  <a:pt x="2744903" y="27918"/>
                </a:moveTo>
                <a:cubicBezTo>
                  <a:pt x="2787983" y="47504"/>
                  <a:pt x="2972315" y="139150"/>
                  <a:pt x="2897063" y="205802"/>
                </a:cubicBezTo>
                <a:cubicBezTo>
                  <a:pt x="2887535" y="196009"/>
                  <a:pt x="2883255" y="183585"/>
                  <a:pt x="2884361" y="168530"/>
                </a:cubicBezTo>
                <a:cubicBezTo>
                  <a:pt x="2886707" y="246144"/>
                  <a:pt x="2735929" y="303879"/>
                  <a:pt x="2676831" y="280931"/>
                </a:cubicBezTo>
                <a:cubicBezTo>
                  <a:pt x="2665647" y="276546"/>
                  <a:pt x="2600475" y="253891"/>
                  <a:pt x="2605031" y="241028"/>
                </a:cubicBezTo>
                <a:cubicBezTo>
                  <a:pt x="2692159" y="233135"/>
                  <a:pt x="2737723" y="231527"/>
                  <a:pt x="2813389" y="198494"/>
                </a:cubicBezTo>
                <a:cubicBezTo>
                  <a:pt x="2826369" y="192793"/>
                  <a:pt x="2832305" y="85946"/>
                  <a:pt x="2879665" y="154498"/>
                </a:cubicBezTo>
                <a:cubicBezTo>
                  <a:pt x="2854535" y="87846"/>
                  <a:pt x="2770309" y="88284"/>
                  <a:pt x="2744903" y="27918"/>
                </a:cubicBezTo>
                <a:close/>
                <a:moveTo>
                  <a:pt x="2107543" y="0"/>
                </a:moveTo>
                <a:cubicBezTo>
                  <a:pt x="2148691" y="4970"/>
                  <a:pt x="2364503" y="75129"/>
                  <a:pt x="2372925" y="113279"/>
                </a:cubicBezTo>
                <a:cubicBezTo>
                  <a:pt x="2407859" y="103632"/>
                  <a:pt x="2469165" y="184462"/>
                  <a:pt x="2451215" y="216472"/>
                </a:cubicBezTo>
                <a:cubicBezTo>
                  <a:pt x="2507965" y="210772"/>
                  <a:pt x="2595229" y="276693"/>
                  <a:pt x="2580179" y="337059"/>
                </a:cubicBezTo>
                <a:cubicBezTo>
                  <a:pt x="2560157" y="339983"/>
                  <a:pt x="2539583" y="336621"/>
                  <a:pt x="2519977" y="339983"/>
                </a:cubicBezTo>
                <a:cubicBezTo>
                  <a:pt x="2527571" y="361323"/>
                  <a:pt x="2605171" y="481471"/>
                  <a:pt x="2613455" y="483518"/>
                </a:cubicBezTo>
                <a:cubicBezTo>
                  <a:pt x="2638861" y="480594"/>
                  <a:pt x="2663715" y="493165"/>
                  <a:pt x="2650459" y="524590"/>
                </a:cubicBezTo>
                <a:cubicBezTo>
                  <a:pt x="2688845" y="525175"/>
                  <a:pt x="2787017" y="640208"/>
                  <a:pt x="2705827" y="640208"/>
                </a:cubicBezTo>
                <a:cubicBezTo>
                  <a:pt x="2632233" y="640208"/>
                  <a:pt x="2503823" y="576772"/>
                  <a:pt x="2468751" y="522106"/>
                </a:cubicBezTo>
                <a:cubicBezTo>
                  <a:pt x="2402889" y="439668"/>
                  <a:pt x="2361879" y="379447"/>
                  <a:pt x="2253627" y="455015"/>
                </a:cubicBezTo>
                <a:cubicBezTo>
                  <a:pt x="2298779" y="545492"/>
                  <a:pt x="2126875" y="541107"/>
                  <a:pt x="2078271" y="510851"/>
                </a:cubicBezTo>
                <a:cubicBezTo>
                  <a:pt x="2089731" y="463493"/>
                  <a:pt x="2112375" y="359277"/>
                  <a:pt x="2072333" y="324781"/>
                </a:cubicBezTo>
                <a:cubicBezTo>
                  <a:pt x="2126735" y="245705"/>
                  <a:pt x="2101607" y="94423"/>
                  <a:pt x="2107543" y="0"/>
                </a:cubicBezTo>
                <a:close/>
              </a:path>
            </a:pathLst>
          </a:custGeom>
          <a:solidFill>
            <a:srgbClr val="D8D8D8"/>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50" name="Google Shape;150;p4"/>
          <p:cNvSpPr/>
          <p:nvPr/>
        </p:nvSpPr>
        <p:spPr>
          <a:xfrm>
            <a:off x="4641850" y="4178201"/>
            <a:ext cx="15029748" cy="7040968"/>
          </a:xfrm>
          <a:custGeom>
            <a:rect b="b" l="l" r="r" t="t"/>
            <a:pathLst>
              <a:path extrusionOk="0" h="21600" w="21600">
                <a:moveTo>
                  <a:pt x="0" y="4292"/>
                </a:moveTo>
                <a:lnTo>
                  <a:pt x="3989" y="19246"/>
                </a:lnTo>
                <a:lnTo>
                  <a:pt x="9178" y="3946"/>
                </a:lnTo>
                <a:lnTo>
                  <a:pt x="11708" y="8238"/>
                </a:lnTo>
                <a:lnTo>
                  <a:pt x="15730" y="0"/>
                </a:lnTo>
                <a:lnTo>
                  <a:pt x="19330" y="7615"/>
                </a:lnTo>
                <a:lnTo>
                  <a:pt x="21600" y="21600"/>
                </a:lnTo>
              </a:path>
            </a:pathLst>
          </a:custGeom>
          <a:noFill/>
          <a:ln cap="flat" cmpd="sng" w="63500">
            <a:solidFill>
              <a:srgbClr val="153C79"/>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14625">
              <a:solidFill>
                <a:schemeClr val="dk1"/>
              </a:solidFill>
              <a:latin typeface="Lato Light"/>
              <a:ea typeface="Lato Light"/>
              <a:cs typeface="Lato Light"/>
              <a:sym typeface="Lato Light"/>
            </a:endParaRPr>
          </a:p>
        </p:txBody>
      </p:sp>
      <p:cxnSp>
        <p:nvCxnSpPr>
          <p:cNvPr id="151" name="Google Shape;151;p4"/>
          <p:cNvCxnSpPr/>
          <p:nvPr/>
        </p:nvCxnSpPr>
        <p:spPr>
          <a:xfrm flipH="1" rot="10800000">
            <a:off x="15586934" y="2602336"/>
            <a:ext cx="2" cy="1578613"/>
          </a:xfrm>
          <a:prstGeom prst="straightConnector1">
            <a:avLst/>
          </a:prstGeom>
          <a:noFill/>
          <a:ln cap="flat" cmpd="sng" w="88900">
            <a:solidFill>
              <a:srgbClr val="76799D"/>
            </a:solidFill>
            <a:prstDash val="solid"/>
            <a:miter lim="400000"/>
            <a:headEnd len="sm" w="sm" type="none"/>
            <a:tailEnd len="sm" w="sm" type="none"/>
          </a:ln>
        </p:spPr>
      </p:cxnSp>
      <p:sp>
        <p:nvSpPr>
          <p:cNvPr id="152" name="Google Shape;152;p4"/>
          <p:cNvSpPr/>
          <p:nvPr/>
        </p:nvSpPr>
        <p:spPr>
          <a:xfrm>
            <a:off x="15417683" y="4020235"/>
            <a:ext cx="338508" cy="338511"/>
          </a:xfrm>
          <a:prstGeom prst="ellipse">
            <a:avLst/>
          </a:prstGeom>
          <a:solidFill>
            <a:srgbClr val="7F7F7F"/>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53" name="Google Shape;153;p4"/>
          <p:cNvSpPr/>
          <p:nvPr/>
        </p:nvSpPr>
        <p:spPr>
          <a:xfrm>
            <a:off x="15654638" y="2621065"/>
            <a:ext cx="2286000" cy="857558"/>
          </a:xfrm>
          <a:custGeom>
            <a:rect b="b" l="l" r="r" t="t"/>
            <a:pathLst>
              <a:path extrusionOk="0" h="21600" w="21600">
                <a:moveTo>
                  <a:pt x="21600" y="21600"/>
                </a:moveTo>
                <a:lnTo>
                  <a:pt x="19540" y="10800"/>
                </a:lnTo>
                <a:lnTo>
                  <a:pt x="21600" y="0"/>
                </a:lnTo>
                <a:lnTo>
                  <a:pt x="0" y="0"/>
                </a:lnTo>
                <a:lnTo>
                  <a:pt x="0" y="21600"/>
                </a:lnTo>
                <a:cubicBezTo>
                  <a:pt x="0" y="21600"/>
                  <a:pt x="21600" y="21600"/>
                  <a:pt x="21600" y="21600"/>
                </a:cubicBezTo>
                <a:close/>
              </a:path>
            </a:pathLst>
          </a:custGeom>
          <a:solidFill>
            <a:schemeClr val="accent3"/>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2109" cap="none">
              <a:solidFill>
                <a:srgbClr val="FFFFFF"/>
              </a:solidFill>
              <a:latin typeface="Lato Light"/>
              <a:ea typeface="Lato Light"/>
              <a:cs typeface="Lato Light"/>
              <a:sym typeface="Lato Light"/>
            </a:endParaRPr>
          </a:p>
        </p:txBody>
      </p:sp>
      <p:cxnSp>
        <p:nvCxnSpPr>
          <p:cNvPr id="154" name="Google Shape;154;p4"/>
          <p:cNvCxnSpPr/>
          <p:nvPr/>
        </p:nvCxnSpPr>
        <p:spPr>
          <a:xfrm flipH="1" rot="10800000">
            <a:off x="18114459" y="5083358"/>
            <a:ext cx="2" cy="1578612"/>
          </a:xfrm>
          <a:prstGeom prst="straightConnector1">
            <a:avLst/>
          </a:prstGeom>
          <a:noFill/>
          <a:ln cap="flat" cmpd="sng" w="88900">
            <a:solidFill>
              <a:srgbClr val="78C3FA"/>
            </a:solidFill>
            <a:prstDash val="solid"/>
            <a:miter lim="400000"/>
            <a:headEnd len="sm" w="sm" type="none"/>
            <a:tailEnd len="sm" w="sm" type="none"/>
          </a:ln>
        </p:spPr>
      </p:cxnSp>
      <p:sp>
        <p:nvSpPr>
          <p:cNvPr id="155" name="Google Shape;155;p4"/>
          <p:cNvSpPr/>
          <p:nvPr/>
        </p:nvSpPr>
        <p:spPr>
          <a:xfrm>
            <a:off x="17945208" y="6492713"/>
            <a:ext cx="338508" cy="338511"/>
          </a:xfrm>
          <a:prstGeom prst="ellipse">
            <a:avLst/>
          </a:prstGeom>
          <a:solidFill>
            <a:srgbClr val="7F7F7F"/>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56" name="Google Shape;156;p4"/>
          <p:cNvSpPr/>
          <p:nvPr/>
        </p:nvSpPr>
        <p:spPr>
          <a:xfrm>
            <a:off x="18182163" y="5080893"/>
            <a:ext cx="2286000" cy="857556"/>
          </a:xfrm>
          <a:custGeom>
            <a:rect b="b" l="l" r="r" t="t"/>
            <a:pathLst>
              <a:path extrusionOk="0" h="21600" w="21600">
                <a:moveTo>
                  <a:pt x="21600" y="21600"/>
                </a:moveTo>
                <a:lnTo>
                  <a:pt x="19540" y="10800"/>
                </a:lnTo>
                <a:lnTo>
                  <a:pt x="21600" y="0"/>
                </a:lnTo>
                <a:lnTo>
                  <a:pt x="0" y="0"/>
                </a:lnTo>
                <a:lnTo>
                  <a:pt x="0" y="21600"/>
                </a:lnTo>
                <a:cubicBezTo>
                  <a:pt x="0" y="21600"/>
                  <a:pt x="21600" y="21600"/>
                  <a:pt x="21600" y="21600"/>
                </a:cubicBezTo>
                <a:close/>
              </a:path>
            </a:pathLst>
          </a:custGeom>
          <a:solidFill>
            <a:schemeClr val="accent2"/>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2109" cap="none">
              <a:solidFill>
                <a:srgbClr val="FFFFFF"/>
              </a:solidFill>
              <a:latin typeface="Lato Light"/>
              <a:ea typeface="Lato Light"/>
              <a:cs typeface="Lato Light"/>
              <a:sym typeface="Lato Light"/>
            </a:endParaRPr>
          </a:p>
        </p:txBody>
      </p:sp>
      <p:cxnSp>
        <p:nvCxnSpPr>
          <p:cNvPr id="157" name="Google Shape;157;p4"/>
          <p:cNvCxnSpPr/>
          <p:nvPr/>
        </p:nvCxnSpPr>
        <p:spPr>
          <a:xfrm flipH="1" rot="10800000">
            <a:off x="19692378" y="9662585"/>
            <a:ext cx="2" cy="1578612"/>
          </a:xfrm>
          <a:prstGeom prst="straightConnector1">
            <a:avLst/>
          </a:prstGeom>
          <a:noFill/>
          <a:ln cap="flat" cmpd="sng" w="88900">
            <a:solidFill>
              <a:srgbClr val="8BB0EB"/>
            </a:solidFill>
            <a:prstDash val="solid"/>
            <a:miter lim="400000"/>
            <a:headEnd len="sm" w="sm" type="none"/>
            <a:tailEnd len="sm" w="sm" type="none"/>
          </a:ln>
        </p:spPr>
      </p:cxnSp>
      <p:sp>
        <p:nvSpPr>
          <p:cNvPr id="158" name="Google Shape;158;p4"/>
          <p:cNvSpPr/>
          <p:nvPr/>
        </p:nvSpPr>
        <p:spPr>
          <a:xfrm>
            <a:off x="19502344" y="11070288"/>
            <a:ext cx="338508" cy="338510"/>
          </a:xfrm>
          <a:prstGeom prst="ellipse">
            <a:avLst/>
          </a:prstGeom>
          <a:solidFill>
            <a:srgbClr val="7F7F7F"/>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59" name="Google Shape;159;p4"/>
          <p:cNvSpPr/>
          <p:nvPr/>
        </p:nvSpPr>
        <p:spPr>
          <a:xfrm>
            <a:off x="19739298" y="9677570"/>
            <a:ext cx="2286000" cy="857555"/>
          </a:xfrm>
          <a:custGeom>
            <a:rect b="b" l="l" r="r" t="t"/>
            <a:pathLst>
              <a:path extrusionOk="0" h="21600" w="21600">
                <a:moveTo>
                  <a:pt x="21600" y="21600"/>
                </a:moveTo>
                <a:lnTo>
                  <a:pt x="20081" y="10800"/>
                </a:lnTo>
                <a:lnTo>
                  <a:pt x="21600" y="0"/>
                </a:lnTo>
                <a:lnTo>
                  <a:pt x="0" y="0"/>
                </a:lnTo>
                <a:lnTo>
                  <a:pt x="0" y="21600"/>
                </a:lnTo>
                <a:lnTo>
                  <a:pt x="21600" y="21600"/>
                </a:lnTo>
                <a:close/>
              </a:path>
            </a:pathLst>
          </a:cu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2109" cap="none">
              <a:solidFill>
                <a:srgbClr val="FFFFFF"/>
              </a:solidFill>
              <a:latin typeface="Lato Light"/>
              <a:ea typeface="Lato Light"/>
              <a:cs typeface="Lato Light"/>
              <a:sym typeface="Lato Light"/>
            </a:endParaRPr>
          </a:p>
        </p:txBody>
      </p:sp>
      <p:cxnSp>
        <p:nvCxnSpPr>
          <p:cNvPr id="160" name="Google Shape;160;p4"/>
          <p:cNvCxnSpPr/>
          <p:nvPr/>
        </p:nvCxnSpPr>
        <p:spPr>
          <a:xfrm flipH="1" rot="10800000">
            <a:off x="12809383" y="5330781"/>
            <a:ext cx="2" cy="1578611"/>
          </a:xfrm>
          <a:prstGeom prst="straightConnector1">
            <a:avLst/>
          </a:prstGeom>
          <a:noFill/>
          <a:ln cap="flat" cmpd="sng" w="88900">
            <a:solidFill>
              <a:srgbClr val="8BB0EB"/>
            </a:solidFill>
            <a:prstDash val="solid"/>
            <a:miter lim="400000"/>
            <a:headEnd len="sm" w="sm" type="none"/>
            <a:tailEnd len="sm" w="sm" type="none"/>
          </a:ln>
        </p:spPr>
      </p:cxnSp>
      <p:sp>
        <p:nvSpPr>
          <p:cNvPr id="161" name="Google Shape;161;p4"/>
          <p:cNvSpPr/>
          <p:nvPr/>
        </p:nvSpPr>
        <p:spPr>
          <a:xfrm>
            <a:off x="12619349" y="6717017"/>
            <a:ext cx="338508" cy="338508"/>
          </a:xfrm>
          <a:prstGeom prst="ellipse">
            <a:avLst/>
          </a:prstGeom>
          <a:solidFill>
            <a:srgbClr val="7F7F7F"/>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62" name="Google Shape;162;p4"/>
          <p:cNvSpPr/>
          <p:nvPr/>
        </p:nvSpPr>
        <p:spPr>
          <a:xfrm>
            <a:off x="12835521" y="5348182"/>
            <a:ext cx="2286000" cy="857555"/>
          </a:xfrm>
          <a:custGeom>
            <a:rect b="b" l="l" r="r" t="t"/>
            <a:pathLst>
              <a:path extrusionOk="0" h="21600" w="21600">
                <a:moveTo>
                  <a:pt x="21600" y="21600"/>
                </a:moveTo>
                <a:lnTo>
                  <a:pt x="19540" y="10800"/>
                </a:lnTo>
                <a:lnTo>
                  <a:pt x="21600" y="0"/>
                </a:lnTo>
                <a:lnTo>
                  <a:pt x="0" y="0"/>
                </a:lnTo>
                <a:lnTo>
                  <a:pt x="0" y="21600"/>
                </a:lnTo>
                <a:cubicBezTo>
                  <a:pt x="0" y="21600"/>
                  <a:pt x="21600" y="21600"/>
                  <a:pt x="21600" y="21600"/>
                </a:cubicBezTo>
                <a:close/>
              </a:path>
            </a:pathLst>
          </a:cu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2109" cap="none">
              <a:solidFill>
                <a:srgbClr val="FFFFFF"/>
              </a:solidFill>
              <a:latin typeface="Lato Light"/>
              <a:ea typeface="Lato Light"/>
              <a:cs typeface="Lato Light"/>
              <a:sym typeface="Lato Light"/>
            </a:endParaRPr>
          </a:p>
        </p:txBody>
      </p:sp>
      <p:cxnSp>
        <p:nvCxnSpPr>
          <p:cNvPr id="163" name="Google Shape;163;p4"/>
          <p:cNvCxnSpPr/>
          <p:nvPr/>
        </p:nvCxnSpPr>
        <p:spPr>
          <a:xfrm flipH="1" rot="10800000">
            <a:off x="11039648" y="3863358"/>
            <a:ext cx="2" cy="1578613"/>
          </a:xfrm>
          <a:prstGeom prst="straightConnector1">
            <a:avLst/>
          </a:prstGeom>
          <a:noFill/>
          <a:ln cap="flat" cmpd="sng" w="88900">
            <a:solidFill>
              <a:srgbClr val="78C3FA"/>
            </a:solidFill>
            <a:prstDash val="solid"/>
            <a:miter lim="400000"/>
            <a:headEnd len="sm" w="sm" type="none"/>
            <a:tailEnd len="sm" w="sm" type="none"/>
          </a:ln>
        </p:spPr>
      </p:cxnSp>
      <p:sp>
        <p:nvSpPr>
          <p:cNvPr id="164" name="Google Shape;164;p4"/>
          <p:cNvSpPr/>
          <p:nvPr/>
        </p:nvSpPr>
        <p:spPr>
          <a:xfrm>
            <a:off x="10870394" y="5272715"/>
            <a:ext cx="338508" cy="338511"/>
          </a:xfrm>
          <a:prstGeom prst="ellipse">
            <a:avLst/>
          </a:prstGeom>
          <a:solidFill>
            <a:srgbClr val="7F7F7F"/>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65" name="Google Shape;165;p4"/>
          <p:cNvSpPr/>
          <p:nvPr/>
        </p:nvSpPr>
        <p:spPr>
          <a:xfrm>
            <a:off x="11084782" y="3882410"/>
            <a:ext cx="2286000" cy="857556"/>
          </a:xfrm>
          <a:custGeom>
            <a:rect b="b" l="l" r="r" t="t"/>
            <a:pathLst>
              <a:path extrusionOk="0" h="21600" w="21600">
                <a:moveTo>
                  <a:pt x="21600" y="21600"/>
                </a:moveTo>
                <a:lnTo>
                  <a:pt x="19540" y="10800"/>
                </a:lnTo>
                <a:lnTo>
                  <a:pt x="21600" y="0"/>
                </a:lnTo>
                <a:lnTo>
                  <a:pt x="0" y="0"/>
                </a:lnTo>
                <a:lnTo>
                  <a:pt x="0" y="21600"/>
                </a:lnTo>
                <a:cubicBezTo>
                  <a:pt x="0" y="21600"/>
                  <a:pt x="21600" y="21600"/>
                  <a:pt x="21600" y="21600"/>
                </a:cubicBezTo>
                <a:close/>
              </a:path>
            </a:pathLst>
          </a:custGeom>
          <a:solidFill>
            <a:schemeClr val="accent2"/>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2109" cap="none">
              <a:solidFill>
                <a:srgbClr val="FFFFFF"/>
              </a:solidFill>
              <a:latin typeface="Lato Light"/>
              <a:ea typeface="Lato Light"/>
              <a:cs typeface="Lato Light"/>
              <a:sym typeface="Lato Light"/>
            </a:endParaRPr>
          </a:p>
        </p:txBody>
      </p:sp>
      <p:cxnSp>
        <p:nvCxnSpPr>
          <p:cNvPr id="166" name="Google Shape;166;p4"/>
          <p:cNvCxnSpPr/>
          <p:nvPr/>
        </p:nvCxnSpPr>
        <p:spPr>
          <a:xfrm flipH="1" rot="10800000">
            <a:off x="4662630" y="3987478"/>
            <a:ext cx="4" cy="1578613"/>
          </a:xfrm>
          <a:prstGeom prst="straightConnector1">
            <a:avLst/>
          </a:prstGeom>
          <a:noFill/>
          <a:ln cap="flat" cmpd="sng" w="88900">
            <a:solidFill>
              <a:srgbClr val="8BB0EB"/>
            </a:solidFill>
            <a:prstDash val="solid"/>
            <a:miter lim="400000"/>
            <a:headEnd len="sm" w="sm" type="none"/>
            <a:tailEnd len="sm" w="sm" type="none"/>
          </a:ln>
        </p:spPr>
      </p:cxnSp>
      <p:sp>
        <p:nvSpPr>
          <p:cNvPr id="167" name="Google Shape;167;p4"/>
          <p:cNvSpPr/>
          <p:nvPr/>
        </p:nvSpPr>
        <p:spPr>
          <a:xfrm>
            <a:off x="4472596" y="5396835"/>
            <a:ext cx="338508" cy="338511"/>
          </a:xfrm>
          <a:prstGeom prst="ellipse">
            <a:avLst/>
          </a:prstGeom>
          <a:solidFill>
            <a:srgbClr val="7F7F7F"/>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68" name="Google Shape;168;p4"/>
          <p:cNvSpPr/>
          <p:nvPr/>
        </p:nvSpPr>
        <p:spPr>
          <a:xfrm>
            <a:off x="4698268" y="3971947"/>
            <a:ext cx="2286000" cy="857556"/>
          </a:xfrm>
          <a:custGeom>
            <a:rect b="b" l="l" r="r" t="t"/>
            <a:pathLst>
              <a:path extrusionOk="0" h="21600" w="21600">
                <a:moveTo>
                  <a:pt x="21600" y="21600"/>
                </a:moveTo>
                <a:lnTo>
                  <a:pt x="19540" y="10800"/>
                </a:lnTo>
                <a:lnTo>
                  <a:pt x="21600" y="0"/>
                </a:lnTo>
                <a:lnTo>
                  <a:pt x="0" y="0"/>
                </a:lnTo>
                <a:lnTo>
                  <a:pt x="0" y="21600"/>
                </a:lnTo>
                <a:cubicBezTo>
                  <a:pt x="0" y="21600"/>
                  <a:pt x="21600" y="21600"/>
                  <a:pt x="21600" y="21600"/>
                </a:cubicBezTo>
                <a:close/>
              </a:path>
            </a:pathLst>
          </a:cu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2109" cap="none">
              <a:solidFill>
                <a:srgbClr val="FFFFFF"/>
              </a:solidFill>
              <a:latin typeface="Lato Light"/>
              <a:ea typeface="Lato Light"/>
              <a:cs typeface="Lato Light"/>
              <a:sym typeface="Lato Light"/>
            </a:endParaRPr>
          </a:p>
        </p:txBody>
      </p:sp>
      <p:cxnSp>
        <p:nvCxnSpPr>
          <p:cNvPr id="169" name="Google Shape;169;p4"/>
          <p:cNvCxnSpPr/>
          <p:nvPr/>
        </p:nvCxnSpPr>
        <p:spPr>
          <a:xfrm flipH="1" rot="10800000">
            <a:off x="7417996" y="8872731"/>
            <a:ext cx="2" cy="1578612"/>
          </a:xfrm>
          <a:prstGeom prst="straightConnector1">
            <a:avLst/>
          </a:prstGeom>
          <a:noFill/>
          <a:ln cap="flat" cmpd="sng" w="88900">
            <a:solidFill>
              <a:srgbClr val="76799D"/>
            </a:solidFill>
            <a:prstDash val="solid"/>
            <a:miter lim="400000"/>
            <a:headEnd len="sm" w="sm" type="none"/>
            <a:tailEnd len="sm" w="sm" type="none"/>
          </a:ln>
        </p:spPr>
      </p:cxnSp>
      <p:sp>
        <p:nvSpPr>
          <p:cNvPr id="170" name="Google Shape;170;p4"/>
          <p:cNvSpPr/>
          <p:nvPr/>
        </p:nvSpPr>
        <p:spPr>
          <a:xfrm>
            <a:off x="7248744" y="10282636"/>
            <a:ext cx="338508" cy="338509"/>
          </a:xfrm>
          <a:prstGeom prst="ellipse">
            <a:avLst/>
          </a:prstGeom>
          <a:solidFill>
            <a:srgbClr val="7F7F7F"/>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71" name="Google Shape;171;p4"/>
          <p:cNvSpPr/>
          <p:nvPr/>
        </p:nvSpPr>
        <p:spPr>
          <a:xfrm>
            <a:off x="7485314" y="8891234"/>
            <a:ext cx="2286000" cy="857555"/>
          </a:xfrm>
          <a:custGeom>
            <a:rect b="b" l="l" r="r" t="t"/>
            <a:pathLst>
              <a:path extrusionOk="0" h="21600" w="21600">
                <a:moveTo>
                  <a:pt x="21600" y="21600"/>
                </a:moveTo>
                <a:lnTo>
                  <a:pt x="19540" y="10800"/>
                </a:lnTo>
                <a:lnTo>
                  <a:pt x="21600" y="0"/>
                </a:lnTo>
                <a:lnTo>
                  <a:pt x="0" y="0"/>
                </a:lnTo>
                <a:lnTo>
                  <a:pt x="0" y="21600"/>
                </a:lnTo>
                <a:cubicBezTo>
                  <a:pt x="0" y="21600"/>
                  <a:pt x="21600" y="21600"/>
                  <a:pt x="21600" y="21600"/>
                </a:cubicBezTo>
                <a:close/>
              </a:path>
            </a:pathLst>
          </a:custGeom>
          <a:solidFill>
            <a:schemeClr val="accent3"/>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sz="2109" cap="none">
              <a:solidFill>
                <a:srgbClr val="FFFFFF"/>
              </a:solidFill>
              <a:latin typeface="Lato Light"/>
              <a:ea typeface="Lato Light"/>
              <a:cs typeface="Lato Light"/>
              <a:sym typeface="Lato Light"/>
            </a:endParaRPr>
          </a:p>
        </p:txBody>
      </p:sp>
      <p:sp>
        <p:nvSpPr>
          <p:cNvPr id="172" name="Google Shape;172;p4"/>
          <p:cNvSpPr txBox="1"/>
          <p:nvPr/>
        </p:nvSpPr>
        <p:spPr>
          <a:xfrm>
            <a:off x="9797800" y="612372"/>
            <a:ext cx="478207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WORLDMAP</a:t>
            </a:r>
            <a:endParaRPr/>
          </a:p>
        </p:txBody>
      </p:sp>
      <p:sp>
        <p:nvSpPr>
          <p:cNvPr id="173" name="Google Shape;173;p4"/>
          <p:cNvSpPr txBox="1"/>
          <p:nvPr/>
        </p:nvSpPr>
        <p:spPr>
          <a:xfrm>
            <a:off x="10195329" y="1575186"/>
            <a:ext cx="39869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a:t>
            </a:r>
            <a:endParaRPr/>
          </a:p>
        </p:txBody>
      </p:sp>
      <p:sp>
        <p:nvSpPr>
          <p:cNvPr id="174" name="Google Shape;174;p4"/>
          <p:cNvSpPr txBox="1"/>
          <p:nvPr/>
        </p:nvSpPr>
        <p:spPr>
          <a:xfrm>
            <a:off x="4915147" y="4157830"/>
            <a:ext cx="817853"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Poppins"/>
                <a:ea typeface="Poppins"/>
                <a:cs typeface="Poppins"/>
                <a:sym typeface="Poppins"/>
              </a:rPr>
              <a:t>USA</a:t>
            </a:r>
            <a:endParaRPr/>
          </a:p>
        </p:txBody>
      </p:sp>
      <p:sp>
        <p:nvSpPr>
          <p:cNvPr id="175" name="Google Shape;175;p4"/>
          <p:cNvSpPr txBox="1"/>
          <p:nvPr/>
        </p:nvSpPr>
        <p:spPr>
          <a:xfrm>
            <a:off x="7692953" y="9090635"/>
            <a:ext cx="1237839"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Poppins"/>
                <a:ea typeface="Poppins"/>
                <a:cs typeface="Poppins"/>
                <a:sym typeface="Poppins"/>
              </a:rPr>
              <a:t>BRAZIL</a:t>
            </a:r>
            <a:endParaRPr/>
          </a:p>
        </p:txBody>
      </p:sp>
      <p:sp>
        <p:nvSpPr>
          <p:cNvPr id="176" name="Google Shape;176;p4"/>
          <p:cNvSpPr txBox="1"/>
          <p:nvPr/>
        </p:nvSpPr>
        <p:spPr>
          <a:xfrm>
            <a:off x="11273329" y="4057654"/>
            <a:ext cx="1116011"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Poppins"/>
                <a:ea typeface="Poppins"/>
                <a:cs typeface="Poppins"/>
                <a:sym typeface="Poppins"/>
              </a:rPr>
              <a:t>SPAIN</a:t>
            </a:r>
            <a:endParaRPr/>
          </a:p>
        </p:txBody>
      </p:sp>
      <p:sp>
        <p:nvSpPr>
          <p:cNvPr id="177" name="Google Shape;177;p4"/>
          <p:cNvSpPr txBox="1"/>
          <p:nvPr/>
        </p:nvSpPr>
        <p:spPr>
          <a:xfrm>
            <a:off x="13039494" y="5546126"/>
            <a:ext cx="1273105"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Poppins"/>
                <a:ea typeface="Poppins"/>
                <a:cs typeface="Poppins"/>
                <a:sym typeface="Poppins"/>
              </a:rPr>
              <a:t>SUDAN</a:t>
            </a:r>
            <a:endParaRPr/>
          </a:p>
        </p:txBody>
      </p:sp>
      <p:sp>
        <p:nvSpPr>
          <p:cNvPr id="178" name="Google Shape;178;p4"/>
          <p:cNvSpPr txBox="1"/>
          <p:nvPr/>
        </p:nvSpPr>
        <p:spPr>
          <a:xfrm>
            <a:off x="15781447" y="2806429"/>
            <a:ext cx="1298753"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Poppins"/>
                <a:ea typeface="Poppins"/>
                <a:cs typeface="Poppins"/>
                <a:sym typeface="Poppins"/>
              </a:rPr>
              <a:t>RUSSIA</a:t>
            </a:r>
            <a:endParaRPr/>
          </a:p>
        </p:txBody>
      </p:sp>
      <p:sp>
        <p:nvSpPr>
          <p:cNvPr id="179" name="Google Shape;179;p4"/>
          <p:cNvSpPr txBox="1"/>
          <p:nvPr/>
        </p:nvSpPr>
        <p:spPr>
          <a:xfrm>
            <a:off x="18383234" y="5256137"/>
            <a:ext cx="1192955"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Poppins"/>
                <a:ea typeface="Poppins"/>
                <a:cs typeface="Poppins"/>
                <a:sym typeface="Poppins"/>
              </a:rPr>
              <a:t>CHINA</a:t>
            </a:r>
            <a:endParaRPr/>
          </a:p>
        </p:txBody>
      </p:sp>
      <p:sp>
        <p:nvSpPr>
          <p:cNvPr id="180" name="Google Shape;180;p4"/>
          <p:cNvSpPr txBox="1"/>
          <p:nvPr/>
        </p:nvSpPr>
        <p:spPr>
          <a:xfrm>
            <a:off x="19890673" y="9875514"/>
            <a:ext cx="1893467"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Poppins"/>
                <a:ea typeface="Poppins"/>
                <a:cs typeface="Poppins"/>
                <a:sym typeface="Poppins"/>
              </a:rPr>
              <a:t>AUSTRALIA</a:t>
            </a:r>
            <a:endParaRPr/>
          </a:p>
        </p:txBody>
      </p:sp>
      <p:pic>
        <p:nvPicPr>
          <p:cNvPr id="181" name="Google Shape;181;p4"/>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5"/>
          <p:cNvSpPr/>
          <p:nvPr/>
        </p:nvSpPr>
        <p:spPr>
          <a:xfrm>
            <a:off x="10162602" y="2928528"/>
            <a:ext cx="3509087" cy="3151836"/>
          </a:xfrm>
          <a:custGeom>
            <a:rect b="b" l="l" r="r" t="t"/>
            <a:pathLst>
              <a:path extrusionOk="0" h="21364" w="21519">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4"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87" name="Google Shape;187;p5"/>
          <p:cNvSpPr/>
          <p:nvPr/>
        </p:nvSpPr>
        <p:spPr>
          <a:xfrm>
            <a:off x="5781924" y="7740650"/>
            <a:ext cx="3155324" cy="5141633"/>
          </a:xfrm>
          <a:custGeom>
            <a:rect b="b" l="l" r="r" t="t"/>
            <a:pathLst>
              <a:path extrusionOk="0" h="21346" w="21156">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88" name="Google Shape;188;p5"/>
          <p:cNvSpPr/>
          <p:nvPr/>
        </p:nvSpPr>
        <p:spPr>
          <a:xfrm>
            <a:off x="2027055" y="2813405"/>
            <a:ext cx="8966833" cy="5332733"/>
          </a:xfrm>
          <a:custGeom>
            <a:rect b="b" l="l" r="r" t="t"/>
            <a:pathLst>
              <a:path extrusionOk="0" h="21465" w="21446">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BFBFBF"/>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89" name="Google Shape;189;p5"/>
          <p:cNvSpPr/>
          <p:nvPr/>
        </p:nvSpPr>
        <p:spPr>
          <a:xfrm>
            <a:off x="10056202" y="5875667"/>
            <a:ext cx="4625615" cy="5457084"/>
          </a:xfrm>
          <a:custGeom>
            <a:rect b="b" l="l" r="r" t="t"/>
            <a:pathLst>
              <a:path extrusionOk="0" h="21436" w="21494">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90" name="Google Shape;190;p5"/>
          <p:cNvSpPr/>
          <p:nvPr/>
        </p:nvSpPr>
        <p:spPr>
          <a:xfrm>
            <a:off x="12781742" y="2928528"/>
            <a:ext cx="8235952" cy="6502534"/>
          </a:xfrm>
          <a:custGeom>
            <a:rect b="b" l="l" r="r" t="t"/>
            <a:pathLst>
              <a:path extrusionOk="0" h="21535" w="21591">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BFBFBF"/>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91" name="Google Shape;191;p5"/>
          <p:cNvSpPr/>
          <p:nvPr/>
        </p:nvSpPr>
        <p:spPr>
          <a:xfrm>
            <a:off x="18599380" y="8868850"/>
            <a:ext cx="3774213" cy="3312961"/>
          </a:xfrm>
          <a:custGeom>
            <a:rect b="b" l="l" r="r" t="t"/>
            <a:pathLst>
              <a:path extrusionOk="0" h="3312961" w="3774213">
                <a:moveTo>
                  <a:pt x="1847097" y="2904922"/>
                </a:moveTo>
                <a:cubicBezTo>
                  <a:pt x="1817685" y="2901560"/>
                  <a:pt x="1724617" y="3157365"/>
                  <a:pt x="1620779" y="3107081"/>
                </a:cubicBezTo>
                <a:cubicBezTo>
                  <a:pt x="1574105" y="3084570"/>
                  <a:pt x="1609317" y="2991165"/>
                  <a:pt x="1615255" y="2956376"/>
                </a:cubicBezTo>
                <a:cubicBezTo>
                  <a:pt x="1631411" y="2863847"/>
                  <a:pt x="1726413" y="2929041"/>
                  <a:pt x="1789793" y="2921440"/>
                </a:cubicBezTo>
                <a:cubicBezTo>
                  <a:pt x="1771981" y="2923632"/>
                  <a:pt x="1809953" y="2919101"/>
                  <a:pt x="1789793" y="2921440"/>
                </a:cubicBezTo>
                <a:cubicBezTo>
                  <a:pt x="1808297" y="2913839"/>
                  <a:pt x="1827351" y="2908284"/>
                  <a:pt x="1847097" y="2904922"/>
                </a:cubicBezTo>
                <a:close/>
                <a:moveTo>
                  <a:pt x="3258361" y="2825429"/>
                </a:moveTo>
                <a:cubicBezTo>
                  <a:pt x="3258361" y="2825429"/>
                  <a:pt x="3243683" y="2832463"/>
                  <a:pt x="3258361" y="2825429"/>
                </a:cubicBezTo>
                <a:close/>
                <a:moveTo>
                  <a:pt x="3544517" y="2321740"/>
                </a:moveTo>
                <a:cubicBezTo>
                  <a:pt x="3556313" y="2320382"/>
                  <a:pt x="3553891" y="2324430"/>
                  <a:pt x="3553743" y="2333804"/>
                </a:cubicBezTo>
                <a:cubicBezTo>
                  <a:pt x="3553511" y="2346373"/>
                  <a:pt x="3554691" y="2356919"/>
                  <a:pt x="3566235" y="2364055"/>
                </a:cubicBezTo>
                <a:cubicBezTo>
                  <a:pt x="3586543" y="2376598"/>
                  <a:pt x="3608703" y="2380513"/>
                  <a:pt x="3608387" y="2409513"/>
                </a:cubicBezTo>
                <a:cubicBezTo>
                  <a:pt x="3608071" y="2436463"/>
                  <a:pt x="3593873" y="2458752"/>
                  <a:pt x="3583277" y="2482453"/>
                </a:cubicBezTo>
                <a:cubicBezTo>
                  <a:pt x="3578537" y="2493078"/>
                  <a:pt x="3575061" y="2504715"/>
                  <a:pt x="3581761" y="2515341"/>
                </a:cubicBezTo>
                <a:cubicBezTo>
                  <a:pt x="3587911" y="2525061"/>
                  <a:pt x="3599729" y="2528363"/>
                  <a:pt x="3607945" y="2519042"/>
                </a:cubicBezTo>
                <a:cubicBezTo>
                  <a:pt x="3594337" y="2534461"/>
                  <a:pt x="3613591" y="2512731"/>
                  <a:pt x="3607945" y="2519042"/>
                </a:cubicBezTo>
                <a:cubicBezTo>
                  <a:pt x="3614727" y="2511426"/>
                  <a:pt x="3622395" y="2497525"/>
                  <a:pt x="3621405" y="2486980"/>
                </a:cubicBezTo>
                <a:cubicBezTo>
                  <a:pt x="3636447" y="2482506"/>
                  <a:pt x="3633203" y="2510175"/>
                  <a:pt x="3631917" y="2518563"/>
                </a:cubicBezTo>
                <a:cubicBezTo>
                  <a:pt x="3629515" y="2534488"/>
                  <a:pt x="3621237" y="2547643"/>
                  <a:pt x="3617403" y="2562929"/>
                </a:cubicBezTo>
                <a:cubicBezTo>
                  <a:pt x="3613359" y="2579280"/>
                  <a:pt x="3627851" y="2590012"/>
                  <a:pt x="3640681" y="2596589"/>
                </a:cubicBezTo>
                <a:cubicBezTo>
                  <a:pt x="3666949" y="2610064"/>
                  <a:pt x="3687635" y="2606522"/>
                  <a:pt x="3712135" y="2592062"/>
                </a:cubicBezTo>
                <a:cubicBezTo>
                  <a:pt x="3732147" y="2580265"/>
                  <a:pt x="3753971" y="2567722"/>
                  <a:pt x="3774213" y="2586550"/>
                </a:cubicBezTo>
                <a:cubicBezTo>
                  <a:pt x="3758709" y="2596776"/>
                  <a:pt x="3748429" y="2613340"/>
                  <a:pt x="3737117" y="2627613"/>
                </a:cubicBezTo>
                <a:cubicBezTo>
                  <a:pt x="3724921" y="2643059"/>
                  <a:pt x="3710069" y="2656587"/>
                  <a:pt x="3694187" y="2668118"/>
                </a:cubicBezTo>
                <a:cubicBezTo>
                  <a:pt x="3663389" y="2690487"/>
                  <a:pt x="3627367" y="2697544"/>
                  <a:pt x="3593305" y="2713042"/>
                </a:cubicBezTo>
                <a:cubicBezTo>
                  <a:pt x="3587217" y="2715785"/>
                  <a:pt x="3579043" y="2718715"/>
                  <a:pt x="3577169" y="2726091"/>
                </a:cubicBezTo>
                <a:cubicBezTo>
                  <a:pt x="3575293" y="2733441"/>
                  <a:pt x="3578959" y="2741004"/>
                  <a:pt x="3573439" y="2747475"/>
                </a:cubicBezTo>
                <a:cubicBezTo>
                  <a:pt x="3563623" y="2758953"/>
                  <a:pt x="3546181" y="2766383"/>
                  <a:pt x="3534827" y="2777088"/>
                </a:cubicBezTo>
                <a:cubicBezTo>
                  <a:pt x="3521913" y="2789258"/>
                  <a:pt x="3509737" y="2802280"/>
                  <a:pt x="3495393" y="2812772"/>
                </a:cubicBezTo>
                <a:cubicBezTo>
                  <a:pt x="3478961" y="2824729"/>
                  <a:pt x="3459771" y="2833011"/>
                  <a:pt x="3442497" y="2843770"/>
                </a:cubicBezTo>
                <a:cubicBezTo>
                  <a:pt x="3416607" y="2859934"/>
                  <a:pt x="3390549" y="2878282"/>
                  <a:pt x="3362533" y="2890692"/>
                </a:cubicBezTo>
                <a:cubicBezTo>
                  <a:pt x="3351515" y="2895592"/>
                  <a:pt x="3327079" y="2889840"/>
                  <a:pt x="3322993" y="2875885"/>
                </a:cubicBezTo>
                <a:lnTo>
                  <a:pt x="3327533" y="2866843"/>
                </a:lnTo>
                <a:lnTo>
                  <a:pt x="3304353" y="2887171"/>
                </a:lnTo>
                <a:cubicBezTo>
                  <a:pt x="3298075" y="2893927"/>
                  <a:pt x="3293251" y="2901689"/>
                  <a:pt x="3289805" y="2913617"/>
                </a:cubicBezTo>
                <a:cubicBezTo>
                  <a:pt x="3287495" y="2921608"/>
                  <a:pt x="3284925" y="2923269"/>
                  <a:pt x="3278739" y="2927595"/>
                </a:cubicBezTo>
                <a:cubicBezTo>
                  <a:pt x="3257803" y="2942186"/>
                  <a:pt x="3236977" y="2956778"/>
                  <a:pt x="3216077" y="2971393"/>
                </a:cubicBezTo>
                <a:cubicBezTo>
                  <a:pt x="3173757" y="3000918"/>
                  <a:pt x="3131473" y="3030489"/>
                  <a:pt x="3089189" y="3060059"/>
                </a:cubicBezTo>
                <a:cubicBezTo>
                  <a:pt x="3089487" y="3059854"/>
                  <a:pt x="3099991" y="3073035"/>
                  <a:pt x="3101147" y="3074401"/>
                </a:cubicBezTo>
                <a:cubicBezTo>
                  <a:pt x="3105767" y="3079932"/>
                  <a:pt x="3090901" y="3086352"/>
                  <a:pt x="3087809" y="3087740"/>
                </a:cubicBezTo>
                <a:cubicBezTo>
                  <a:pt x="3078197" y="3092020"/>
                  <a:pt x="3068027" y="3091861"/>
                  <a:pt x="3057633" y="3092680"/>
                </a:cubicBezTo>
                <a:cubicBezTo>
                  <a:pt x="3042285" y="3094001"/>
                  <a:pt x="3028239" y="3098940"/>
                  <a:pt x="3013747" y="3103835"/>
                </a:cubicBezTo>
                <a:cubicBezTo>
                  <a:pt x="2990613" y="3111688"/>
                  <a:pt x="2961181" y="3115444"/>
                  <a:pt x="2941995" y="3131539"/>
                </a:cubicBezTo>
                <a:cubicBezTo>
                  <a:pt x="2919791" y="3150205"/>
                  <a:pt x="2901835" y="3173926"/>
                  <a:pt x="2879407" y="3192683"/>
                </a:cubicBezTo>
                <a:cubicBezTo>
                  <a:pt x="2828777" y="3234979"/>
                  <a:pt x="2772487" y="3266325"/>
                  <a:pt x="2715263" y="3298377"/>
                </a:cubicBezTo>
                <a:cubicBezTo>
                  <a:pt x="2689483" y="3312787"/>
                  <a:pt x="2658785" y="3317135"/>
                  <a:pt x="2629875" y="3308644"/>
                </a:cubicBezTo>
                <a:cubicBezTo>
                  <a:pt x="2617543" y="3305024"/>
                  <a:pt x="2606591" y="3298150"/>
                  <a:pt x="2596197" y="3290706"/>
                </a:cubicBezTo>
                <a:cubicBezTo>
                  <a:pt x="2594445" y="3287200"/>
                  <a:pt x="2596197" y="3278754"/>
                  <a:pt x="2596197" y="3274702"/>
                </a:cubicBezTo>
                <a:cubicBezTo>
                  <a:pt x="2570155" y="3279278"/>
                  <a:pt x="2549479" y="3279073"/>
                  <a:pt x="2522917" y="3277389"/>
                </a:cubicBezTo>
                <a:cubicBezTo>
                  <a:pt x="2523849" y="3277434"/>
                  <a:pt x="2535845" y="3256924"/>
                  <a:pt x="2540911" y="3254807"/>
                </a:cubicBezTo>
                <a:cubicBezTo>
                  <a:pt x="2558197" y="3247590"/>
                  <a:pt x="2565611" y="3238416"/>
                  <a:pt x="2578165" y="3225304"/>
                </a:cubicBezTo>
                <a:cubicBezTo>
                  <a:pt x="2592359" y="3210485"/>
                  <a:pt x="2613371" y="3202608"/>
                  <a:pt x="2630695" y="3192137"/>
                </a:cubicBezTo>
                <a:cubicBezTo>
                  <a:pt x="2652191" y="3179093"/>
                  <a:pt x="2673687" y="3166163"/>
                  <a:pt x="2695295" y="3153278"/>
                </a:cubicBezTo>
                <a:cubicBezTo>
                  <a:pt x="2712693" y="3142944"/>
                  <a:pt x="2730053" y="3132813"/>
                  <a:pt x="2746781" y="3121431"/>
                </a:cubicBezTo>
                <a:cubicBezTo>
                  <a:pt x="2764551" y="3109389"/>
                  <a:pt x="2786047" y="3106430"/>
                  <a:pt x="2805867" y="3099327"/>
                </a:cubicBezTo>
                <a:cubicBezTo>
                  <a:pt x="2852509" y="3082664"/>
                  <a:pt x="2897737" y="3060014"/>
                  <a:pt x="2943187" y="3040345"/>
                </a:cubicBezTo>
                <a:cubicBezTo>
                  <a:pt x="2959579" y="3033266"/>
                  <a:pt x="2975337" y="3025093"/>
                  <a:pt x="2990799" y="3016147"/>
                </a:cubicBezTo>
                <a:cubicBezTo>
                  <a:pt x="3003317" y="3008908"/>
                  <a:pt x="3019521" y="3005926"/>
                  <a:pt x="3031071" y="2997913"/>
                </a:cubicBezTo>
                <a:cubicBezTo>
                  <a:pt x="3037739" y="2993269"/>
                  <a:pt x="3044483" y="2986599"/>
                  <a:pt x="3050629" y="2982137"/>
                </a:cubicBezTo>
                <a:cubicBezTo>
                  <a:pt x="3064675" y="2972030"/>
                  <a:pt x="3072163" y="2954775"/>
                  <a:pt x="3084717" y="2943234"/>
                </a:cubicBezTo>
                <a:cubicBezTo>
                  <a:pt x="3097421" y="2931464"/>
                  <a:pt x="3114931" y="2924430"/>
                  <a:pt x="3131211" y="2919081"/>
                </a:cubicBezTo>
                <a:cubicBezTo>
                  <a:pt x="3147379" y="2913754"/>
                  <a:pt x="3158183" y="2902167"/>
                  <a:pt x="3171261" y="2891195"/>
                </a:cubicBezTo>
                <a:cubicBezTo>
                  <a:pt x="3183293" y="2881042"/>
                  <a:pt x="3184523" y="2864401"/>
                  <a:pt x="3198493" y="2855045"/>
                </a:cubicBezTo>
                <a:cubicBezTo>
                  <a:pt x="3216673" y="2842866"/>
                  <a:pt x="3238617" y="2834899"/>
                  <a:pt x="3258361" y="2825429"/>
                </a:cubicBezTo>
                <a:cubicBezTo>
                  <a:pt x="3253481" y="2845894"/>
                  <a:pt x="3248563" y="2866336"/>
                  <a:pt x="3243645" y="2886801"/>
                </a:cubicBezTo>
                <a:cubicBezTo>
                  <a:pt x="3259479" y="2879949"/>
                  <a:pt x="3275237" y="2873074"/>
                  <a:pt x="3291033" y="2866245"/>
                </a:cubicBezTo>
                <a:cubicBezTo>
                  <a:pt x="3300607" y="2862068"/>
                  <a:pt x="3305665" y="2858921"/>
                  <a:pt x="3310373" y="2858457"/>
                </a:cubicBezTo>
                <a:lnTo>
                  <a:pt x="3327579" y="2866751"/>
                </a:lnTo>
                <a:lnTo>
                  <a:pt x="3328755" y="2864408"/>
                </a:lnTo>
                <a:cubicBezTo>
                  <a:pt x="3341629" y="2851718"/>
                  <a:pt x="3371359" y="2836759"/>
                  <a:pt x="3377615" y="2831866"/>
                </a:cubicBezTo>
                <a:cubicBezTo>
                  <a:pt x="3393919" y="2819137"/>
                  <a:pt x="3422021" y="2804916"/>
                  <a:pt x="3422589" y="2780923"/>
                </a:cubicBezTo>
                <a:cubicBezTo>
                  <a:pt x="3423349" y="2752615"/>
                  <a:pt x="3369357" y="2740152"/>
                  <a:pt x="3374835" y="2713362"/>
                </a:cubicBezTo>
                <a:cubicBezTo>
                  <a:pt x="3379195" y="2692484"/>
                  <a:pt x="3419557" y="2691872"/>
                  <a:pt x="3434449" y="2683936"/>
                </a:cubicBezTo>
                <a:cubicBezTo>
                  <a:pt x="3459833" y="2670381"/>
                  <a:pt x="3473843" y="2649636"/>
                  <a:pt x="3493559" y="2629610"/>
                </a:cubicBezTo>
                <a:cubicBezTo>
                  <a:pt x="3543063" y="2579226"/>
                  <a:pt x="3545381" y="2517418"/>
                  <a:pt x="3536091" y="2451083"/>
                </a:cubicBezTo>
                <a:cubicBezTo>
                  <a:pt x="3532783" y="2427621"/>
                  <a:pt x="3519659" y="2391644"/>
                  <a:pt x="3536765" y="2372737"/>
                </a:cubicBezTo>
                <a:cubicBezTo>
                  <a:pt x="3545633" y="2362884"/>
                  <a:pt x="3538197" y="2339556"/>
                  <a:pt x="3536659" y="2327812"/>
                </a:cubicBezTo>
                <a:cubicBezTo>
                  <a:pt x="3535795" y="2321101"/>
                  <a:pt x="3534827" y="2322912"/>
                  <a:pt x="3544517" y="2321740"/>
                </a:cubicBezTo>
                <a:close/>
                <a:moveTo>
                  <a:pt x="51097" y="1767664"/>
                </a:moveTo>
                <a:lnTo>
                  <a:pt x="51161" y="1767783"/>
                </a:lnTo>
                <a:lnTo>
                  <a:pt x="51215" y="1768012"/>
                </a:lnTo>
                <a:close/>
                <a:moveTo>
                  <a:pt x="46207" y="1758477"/>
                </a:moveTo>
                <a:cubicBezTo>
                  <a:pt x="47451" y="1758806"/>
                  <a:pt x="48685" y="1761053"/>
                  <a:pt x="49965" y="1764319"/>
                </a:cubicBezTo>
                <a:lnTo>
                  <a:pt x="51097" y="1767664"/>
                </a:lnTo>
                <a:close/>
                <a:moveTo>
                  <a:pt x="2635381" y="1692529"/>
                </a:moveTo>
                <a:cubicBezTo>
                  <a:pt x="2635755" y="1693256"/>
                  <a:pt x="2642773" y="1707426"/>
                  <a:pt x="2637905" y="1697668"/>
                </a:cubicBezTo>
                <a:cubicBezTo>
                  <a:pt x="2635867" y="1693539"/>
                  <a:pt x="2635255" y="1692287"/>
                  <a:pt x="2635381" y="1692529"/>
                </a:cubicBezTo>
                <a:close/>
                <a:moveTo>
                  <a:pt x="155271" y="1487762"/>
                </a:moveTo>
                <a:lnTo>
                  <a:pt x="164959" y="1487762"/>
                </a:lnTo>
                <a:lnTo>
                  <a:pt x="155439" y="1490808"/>
                </a:lnTo>
                <a:close/>
                <a:moveTo>
                  <a:pt x="154789" y="1479085"/>
                </a:moveTo>
                <a:lnTo>
                  <a:pt x="155271" y="1487762"/>
                </a:lnTo>
                <a:lnTo>
                  <a:pt x="154465" y="1487762"/>
                </a:lnTo>
                <a:cubicBezTo>
                  <a:pt x="154775" y="1479503"/>
                  <a:pt x="154749" y="1477503"/>
                  <a:pt x="154789" y="1479085"/>
                </a:cubicBezTo>
                <a:close/>
                <a:moveTo>
                  <a:pt x="2175983" y="654522"/>
                </a:moveTo>
                <a:cubicBezTo>
                  <a:pt x="2183711" y="659111"/>
                  <a:pt x="2190391" y="682031"/>
                  <a:pt x="2198935" y="733503"/>
                </a:cubicBezTo>
                <a:cubicBezTo>
                  <a:pt x="2207359" y="785102"/>
                  <a:pt x="2212469" y="837286"/>
                  <a:pt x="2220891" y="888740"/>
                </a:cubicBezTo>
                <a:cubicBezTo>
                  <a:pt x="2230557" y="947794"/>
                  <a:pt x="2247127" y="900288"/>
                  <a:pt x="2279025" y="902919"/>
                </a:cubicBezTo>
                <a:cubicBezTo>
                  <a:pt x="2356765" y="908912"/>
                  <a:pt x="2306641" y="1224502"/>
                  <a:pt x="2345305" y="1274640"/>
                </a:cubicBezTo>
                <a:cubicBezTo>
                  <a:pt x="2365603" y="1301098"/>
                  <a:pt x="2490293" y="1326386"/>
                  <a:pt x="2473447" y="1376377"/>
                </a:cubicBezTo>
                <a:cubicBezTo>
                  <a:pt x="2465437" y="1399619"/>
                  <a:pt x="2519705" y="1519628"/>
                  <a:pt x="2516253" y="1523282"/>
                </a:cubicBezTo>
                <a:cubicBezTo>
                  <a:pt x="2518323" y="1514658"/>
                  <a:pt x="2520257" y="1506034"/>
                  <a:pt x="2522329" y="1497410"/>
                </a:cubicBezTo>
                <a:cubicBezTo>
                  <a:pt x="2583361" y="1495071"/>
                  <a:pt x="2557263" y="1573859"/>
                  <a:pt x="2565135" y="1605286"/>
                </a:cubicBezTo>
                <a:cubicBezTo>
                  <a:pt x="2575767" y="1647531"/>
                  <a:pt x="2620229" y="1661856"/>
                  <a:pt x="2637905" y="1697668"/>
                </a:cubicBezTo>
                <a:cubicBezTo>
                  <a:pt x="2663727" y="1749853"/>
                  <a:pt x="2667869" y="1828641"/>
                  <a:pt x="2632657" y="1878194"/>
                </a:cubicBezTo>
                <a:cubicBezTo>
                  <a:pt x="2620781" y="1895004"/>
                  <a:pt x="2637629" y="1959613"/>
                  <a:pt x="2635281" y="1982562"/>
                </a:cubicBezTo>
                <a:cubicBezTo>
                  <a:pt x="2628239" y="2048925"/>
                  <a:pt x="2537655" y="2088977"/>
                  <a:pt x="2527989" y="2155340"/>
                </a:cubicBezTo>
                <a:cubicBezTo>
                  <a:pt x="2520533" y="2206794"/>
                  <a:pt x="2451215" y="2276957"/>
                  <a:pt x="2408409" y="2302830"/>
                </a:cubicBezTo>
                <a:cubicBezTo>
                  <a:pt x="2279163" y="2381326"/>
                  <a:pt x="2195897" y="2534224"/>
                  <a:pt x="2101449" y="2647802"/>
                </a:cubicBezTo>
                <a:cubicBezTo>
                  <a:pt x="2058505" y="2699401"/>
                  <a:pt x="1989049" y="2683760"/>
                  <a:pt x="1929673" y="2709195"/>
                </a:cubicBezTo>
                <a:cubicBezTo>
                  <a:pt x="1907579" y="2718696"/>
                  <a:pt x="1821415" y="2782574"/>
                  <a:pt x="1803463" y="2780820"/>
                </a:cubicBezTo>
                <a:cubicBezTo>
                  <a:pt x="1764799" y="2777458"/>
                  <a:pt x="1771841" y="2717088"/>
                  <a:pt x="1768251" y="2702763"/>
                </a:cubicBezTo>
                <a:cubicBezTo>
                  <a:pt x="1765629" y="2692238"/>
                  <a:pt x="1656127" y="2762256"/>
                  <a:pt x="1640939" y="2759625"/>
                </a:cubicBezTo>
                <a:cubicBezTo>
                  <a:pt x="1601585" y="2752755"/>
                  <a:pt x="1524257" y="2721327"/>
                  <a:pt x="1490565" y="2697939"/>
                </a:cubicBezTo>
                <a:cubicBezTo>
                  <a:pt x="1440303" y="2662858"/>
                  <a:pt x="1508517" y="2592402"/>
                  <a:pt x="1496227" y="2546064"/>
                </a:cubicBezTo>
                <a:cubicBezTo>
                  <a:pt x="1488355" y="2515514"/>
                  <a:pt x="1431189" y="2525454"/>
                  <a:pt x="1429947" y="2516683"/>
                </a:cubicBezTo>
                <a:cubicBezTo>
                  <a:pt x="1428289" y="2505135"/>
                  <a:pt x="1510035" y="2435702"/>
                  <a:pt x="1464329" y="2415384"/>
                </a:cubicBezTo>
                <a:cubicBezTo>
                  <a:pt x="1470681" y="2418162"/>
                  <a:pt x="1384103" y="2495049"/>
                  <a:pt x="1352343" y="2492857"/>
                </a:cubicBezTo>
                <a:cubicBezTo>
                  <a:pt x="1376645" y="2457482"/>
                  <a:pt x="1414757" y="2434972"/>
                  <a:pt x="1443065" y="2394335"/>
                </a:cubicBezTo>
                <a:cubicBezTo>
                  <a:pt x="1465019" y="2363054"/>
                  <a:pt x="1473719" y="2329288"/>
                  <a:pt x="1490151" y="2301222"/>
                </a:cubicBezTo>
                <a:cubicBezTo>
                  <a:pt x="1447345" y="2374894"/>
                  <a:pt x="1345577" y="2413484"/>
                  <a:pt x="1283439" y="2469615"/>
                </a:cubicBezTo>
                <a:cubicBezTo>
                  <a:pt x="1281505" y="2441696"/>
                  <a:pt x="1294347" y="2363054"/>
                  <a:pt x="1272531" y="2337181"/>
                </a:cubicBezTo>
                <a:cubicBezTo>
                  <a:pt x="1257065" y="2318617"/>
                  <a:pt x="1263693" y="2273303"/>
                  <a:pt x="1248503" y="2266579"/>
                </a:cubicBezTo>
                <a:cubicBezTo>
                  <a:pt x="1163169" y="2228720"/>
                  <a:pt x="1082941" y="2209863"/>
                  <a:pt x="990701" y="2214833"/>
                </a:cubicBezTo>
                <a:cubicBezTo>
                  <a:pt x="874159" y="2220826"/>
                  <a:pt x="757339" y="2288213"/>
                  <a:pt x="643281" y="2308385"/>
                </a:cubicBezTo>
                <a:cubicBezTo>
                  <a:pt x="586115" y="2318617"/>
                  <a:pt x="580315" y="2385857"/>
                  <a:pt x="517625" y="2388196"/>
                </a:cubicBezTo>
                <a:cubicBezTo>
                  <a:pt x="464187" y="2390388"/>
                  <a:pt x="410197" y="2381910"/>
                  <a:pt x="356619" y="2384249"/>
                </a:cubicBezTo>
                <a:cubicBezTo>
                  <a:pt x="270041" y="2387904"/>
                  <a:pt x="198375" y="2467568"/>
                  <a:pt x="105997" y="2477508"/>
                </a:cubicBezTo>
                <a:cubicBezTo>
                  <a:pt x="70647" y="2481309"/>
                  <a:pt x="-10131" y="2416700"/>
                  <a:pt x="1053" y="2379279"/>
                </a:cubicBezTo>
                <a:cubicBezTo>
                  <a:pt x="7819" y="2357061"/>
                  <a:pt x="46207" y="2365100"/>
                  <a:pt x="63329" y="2331626"/>
                </a:cubicBezTo>
                <a:cubicBezTo>
                  <a:pt x="99783" y="2261024"/>
                  <a:pt x="103235" y="2214248"/>
                  <a:pt x="88461" y="2139992"/>
                </a:cubicBezTo>
                <a:cubicBezTo>
                  <a:pt x="77553" y="2085907"/>
                  <a:pt x="107241" y="2038839"/>
                  <a:pt x="88461" y="1983001"/>
                </a:cubicBezTo>
                <a:cubicBezTo>
                  <a:pt x="80591" y="1959869"/>
                  <a:pt x="67749" y="1846949"/>
                  <a:pt x="56577" y="1790578"/>
                </a:cubicBezTo>
                <a:lnTo>
                  <a:pt x="51215" y="1768012"/>
                </a:lnTo>
                <a:lnTo>
                  <a:pt x="54009" y="1776274"/>
                </a:lnTo>
                <a:cubicBezTo>
                  <a:pt x="56875" y="1785081"/>
                  <a:pt x="60155" y="1794363"/>
                  <a:pt x="64297" y="1796921"/>
                </a:cubicBezTo>
                <a:cubicBezTo>
                  <a:pt x="75895" y="1804083"/>
                  <a:pt x="71063" y="1763154"/>
                  <a:pt x="70925" y="1763739"/>
                </a:cubicBezTo>
                <a:cubicBezTo>
                  <a:pt x="74099" y="1748245"/>
                  <a:pt x="96607" y="1832441"/>
                  <a:pt x="113315" y="1812415"/>
                </a:cubicBezTo>
                <a:cubicBezTo>
                  <a:pt x="159573" y="1756723"/>
                  <a:pt x="49935" y="1680566"/>
                  <a:pt x="118287" y="1609672"/>
                </a:cubicBezTo>
                <a:cubicBezTo>
                  <a:pt x="137619" y="1589591"/>
                  <a:pt x="125975" y="1511314"/>
                  <a:pt x="151531" y="1492059"/>
                </a:cubicBezTo>
                <a:lnTo>
                  <a:pt x="155439" y="1490808"/>
                </a:lnTo>
                <a:lnTo>
                  <a:pt x="155501" y="1491910"/>
                </a:lnTo>
                <a:cubicBezTo>
                  <a:pt x="156639" y="1504061"/>
                  <a:pt x="159643" y="1519848"/>
                  <a:pt x="167721" y="1517874"/>
                </a:cubicBezTo>
                <a:cubicBezTo>
                  <a:pt x="209285" y="1507350"/>
                  <a:pt x="286473" y="1425346"/>
                  <a:pt x="324585" y="1397865"/>
                </a:cubicBezTo>
                <a:cubicBezTo>
                  <a:pt x="360901" y="1371846"/>
                  <a:pt x="401083" y="1392603"/>
                  <a:pt x="443613" y="1371700"/>
                </a:cubicBezTo>
                <a:cubicBezTo>
                  <a:pt x="457973" y="1364683"/>
                  <a:pt x="511689" y="1333841"/>
                  <a:pt x="527567" y="1335010"/>
                </a:cubicBezTo>
                <a:cubicBezTo>
                  <a:pt x="645215" y="1343342"/>
                  <a:pt x="648391" y="1289842"/>
                  <a:pt x="711771" y="1230642"/>
                </a:cubicBezTo>
                <a:cubicBezTo>
                  <a:pt x="719229" y="1223625"/>
                  <a:pt x="811053" y="1058010"/>
                  <a:pt x="816715" y="1069265"/>
                </a:cubicBezTo>
                <a:cubicBezTo>
                  <a:pt x="826519" y="1094407"/>
                  <a:pt x="836047" y="1119257"/>
                  <a:pt x="847233" y="1143814"/>
                </a:cubicBezTo>
                <a:cubicBezTo>
                  <a:pt x="850685" y="1129781"/>
                  <a:pt x="853999" y="1115602"/>
                  <a:pt x="857313" y="1101423"/>
                </a:cubicBezTo>
                <a:cubicBezTo>
                  <a:pt x="875815" y="1139283"/>
                  <a:pt x="819891" y="1034476"/>
                  <a:pt x="887967" y="1053771"/>
                </a:cubicBezTo>
                <a:cubicBezTo>
                  <a:pt x="933535" y="1066634"/>
                  <a:pt x="907299" y="1000856"/>
                  <a:pt x="945547" y="980391"/>
                </a:cubicBezTo>
                <a:cubicBezTo>
                  <a:pt x="994429" y="954226"/>
                  <a:pt x="1178081" y="765076"/>
                  <a:pt x="1182913" y="954372"/>
                </a:cubicBezTo>
                <a:cubicBezTo>
                  <a:pt x="1182913" y="934785"/>
                  <a:pt x="1294071" y="958611"/>
                  <a:pt x="1286201" y="935223"/>
                </a:cubicBezTo>
                <a:cubicBezTo>
                  <a:pt x="1267559" y="879238"/>
                  <a:pt x="1334531" y="796504"/>
                  <a:pt x="1387417" y="761422"/>
                </a:cubicBezTo>
                <a:cubicBezTo>
                  <a:pt x="1442373" y="725171"/>
                  <a:pt x="1558641" y="765222"/>
                  <a:pt x="1461291" y="686435"/>
                </a:cubicBezTo>
                <a:cubicBezTo>
                  <a:pt x="1447897" y="675618"/>
                  <a:pt x="1492499" y="660123"/>
                  <a:pt x="1510173" y="677956"/>
                </a:cubicBezTo>
                <a:cubicBezTo>
                  <a:pt x="1530747" y="698275"/>
                  <a:pt x="1554637" y="713769"/>
                  <a:pt x="1581977" y="724440"/>
                </a:cubicBezTo>
                <a:cubicBezTo>
                  <a:pt x="1589019" y="727802"/>
                  <a:pt x="1667175" y="756598"/>
                  <a:pt x="1673389" y="755283"/>
                </a:cubicBezTo>
                <a:cubicBezTo>
                  <a:pt x="1713709" y="746074"/>
                  <a:pt x="1745191" y="705437"/>
                  <a:pt x="1780403" y="751628"/>
                </a:cubicBezTo>
                <a:cubicBezTo>
                  <a:pt x="1800839" y="778671"/>
                  <a:pt x="1709429" y="826908"/>
                  <a:pt x="1709429" y="861990"/>
                </a:cubicBezTo>
                <a:cubicBezTo>
                  <a:pt x="1709429" y="933469"/>
                  <a:pt x="1644529" y="929815"/>
                  <a:pt x="1706391" y="1000417"/>
                </a:cubicBezTo>
                <a:cubicBezTo>
                  <a:pt x="1725445" y="1022197"/>
                  <a:pt x="1806087" y="1073650"/>
                  <a:pt x="1832599" y="1086806"/>
                </a:cubicBezTo>
                <a:cubicBezTo>
                  <a:pt x="1886037" y="1113410"/>
                  <a:pt x="1911997" y="1188105"/>
                  <a:pt x="1985043" y="1152731"/>
                </a:cubicBezTo>
                <a:cubicBezTo>
                  <a:pt x="2063061" y="1115018"/>
                  <a:pt x="2069137" y="950425"/>
                  <a:pt x="2076041" y="878946"/>
                </a:cubicBezTo>
                <a:cubicBezTo>
                  <a:pt x="2079355" y="844157"/>
                  <a:pt x="2096615" y="764053"/>
                  <a:pt x="2115119" y="737011"/>
                </a:cubicBezTo>
                <a:cubicBezTo>
                  <a:pt x="2147311" y="690144"/>
                  <a:pt x="2163103" y="646874"/>
                  <a:pt x="2175983" y="654522"/>
                </a:cubicBezTo>
                <a:close/>
                <a:moveTo>
                  <a:pt x="2676983" y="280947"/>
                </a:moveTo>
                <a:cubicBezTo>
                  <a:pt x="2665797" y="276562"/>
                  <a:pt x="2711917" y="294541"/>
                  <a:pt x="2676983" y="280947"/>
                </a:cubicBezTo>
                <a:close/>
                <a:moveTo>
                  <a:pt x="2745057" y="27919"/>
                </a:moveTo>
                <a:cubicBezTo>
                  <a:pt x="2788139" y="47507"/>
                  <a:pt x="2972481" y="139158"/>
                  <a:pt x="2897227" y="205813"/>
                </a:cubicBezTo>
                <a:cubicBezTo>
                  <a:pt x="2887699" y="196020"/>
                  <a:pt x="2883417" y="183595"/>
                  <a:pt x="2884523" y="168539"/>
                </a:cubicBezTo>
                <a:cubicBezTo>
                  <a:pt x="2886869" y="246158"/>
                  <a:pt x="2736083" y="303896"/>
                  <a:pt x="2676983" y="280947"/>
                </a:cubicBezTo>
                <a:cubicBezTo>
                  <a:pt x="2665797" y="276562"/>
                  <a:pt x="2600621" y="253905"/>
                  <a:pt x="2605179" y="241041"/>
                </a:cubicBezTo>
                <a:cubicBezTo>
                  <a:pt x="2692309" y="233148"/>
                  <a:pt x="2737877" y="231540"/>
                  <a:pt x="2813547" y="198505"/>
                </a:cubicBezTo>
                <a:cubicBezTo>
                  <a:pt x="2826527" y="192804"/>
                  <a:pt x="2832465" y="85950"/>
                  <a:pt x="2879827" y="154506"/>
                </a:cubicBezTo>
                <a:cubicBezTo>
                  <a:pt x="2854697" y="87851"/>
                  <a:pt x="2770465" y="88289"/>
                  <a:pt x="2745057" y="27919"/>
                </a:cubicBezTo>
                <a:close/>
                <a:moveTo>
                  <a:pt x="2107663" y="0"/>
                </a:moveTo>
                <a:cubicBezTo>
                  <a:pt x="2148811" y="4970"/>
                  <a:pt x="2364637" y="75134"/>
                  <a:pt x="2373059" y="113285"/>
                </a:cubicBezTo>
                <a:cubicBezTo>
                  <a:pt x="2407995" y="103638"/>
                  <a:pt x="2469305" y="184472"/>
                  <a:pt x="2451353" y="216484"/>
                </a:cubicBezTo>
                <a:cubicBezTo>
                  <a:pt x="2508105" y="210783"/>
                  <a:pt x="2595375" y="276708"/>
                  <a:pt x="2580323" y="337078"/>
                </a:cubicBezTo>
                <a:cubicBezTo>
                  <a:pt x="2560301" y="340001"/>
                  <a:pt x="2539727" y="336639"/>
                  <a:pt x="2520119" y="340001"/>
                </a:cubicBezTo>
                <a:cubicBezTo>
                  <a:pt x="2527713" y="361343"/>
                  <a:pt x="2605317" y="481498"/>
                  <a:pt x="2613601" y="483545"/>
                </a:cubicBezTo>
                <a:cubicBezTo>
                  <a:pt x="2639009" y="480621"/>
                  <a:pt x="2663865" y="493192"/>
                  <a:pt x="2650609" y="524620"/>
                </a:cubicBezTo>
                <a:cubicBezTo>
                  <a:pt x="2688995" y="525204"/>
                  <a:pt x="2787173" y="640244"/>
                  <a:pt x="2705981" y="640244"/>
                </a:cubicBezTo>
                <a:cubicBezTo>
                  <a:pt x="2632381" y="640244"/>
                  <a:pt x="2503963" y="576804"/>
                  <a:pt x="2468889" y="522135"/>
                </a:cubicBezTo>
                <a:cubicBezTo>
                  <a:pt x="2403023" y="439692"/>
                  <a:pt x="2362013" y="379468"/>
                  <a:pt x="2253755" y="455041"/>
                </a:cubicBezTo>
                <a:cubicBezTo>
                  <a:pt x="2298909" y="545522"/>
                  <a:pt x="2126993" y="541137"/>
                  <a:pt x="2078389" y="510879"/>
                </a:cubicBezTo>
                <a:cubicBezTo>
                  <a:pt x="2089849" y="463519"/>
                  <a:pt x="2112495" y="359296"/>
                  <a:pt x="2072451" y="324799"/>
                </a:cubicBezTo>
                <a:cubicBezTo>
                  <a:pt x="2126855" y="245719"/>
                  <a:pt x="2101725" y="94429"/>
                  <a:pt x="2107663" y="0"/>
                </a:cubicBezTo>
                <a:close/>
              </a:path>
            </a:pathLst>
          </a:custGeom>
          <a:solidFill>
            <a:srgbClr val="D8D8D8"/>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2813">
              <a:solidFill>
                <a:schemeClr val="dk1"/>
              </a:solidFill>
              <a:latin typeface="Lato Light"/>
              <a:ea typeface="Lato Light"/>
              <a:cs typeface="Lato Light"/>
              <a:sym typeface="Lato Light"/>
            </a:endParaRPr>
          </a:p>
        </p:txBody>
      </p:sp>
      <p:sp>
        <p:nvSpPr>
          <p:cNvPr id="192" name="Google Shape;192;p5"/>
          <p:cNvSpPr/>
          <p:nvPr/>
        </p:nvSpPr>
        <p:spPr>
          <a:xfrm>
            <a:off x="6740352" y="5118420"/>
            <a:ext cx="4274898" cy="1244950"/>
          </a:xfrm>
          <a:custGeom>
            <a:rect b="b" l="l" r="r" t="t"/>
            <a:pathLst>
              <a:path extrusionOk="0" h="11716" w="21600">
                <a:moveTo>
                  <a:pt x="0" y="4995"/>
                </a:moveTo>
                <a:cubicBezTo>
                  <a:pt x="0" y="4995"/>
                  <a:pt x="10881" y="-9884"/>
                  <a:pt x="21600" y="11716"/>
                </a:cubicBezTo>
              </a:path>
            </a:pathLst>
          </a:custGeom>
          <a:noFill/>
          <a:ln cap="flat" cmpd="sng" w="38100">
            <a:solidFill>
              <a:srgbClr val="7F7F7F"/>
            </a:solidFill>
            <a:prstDash val="solid"/>
            <a:miter lim="400000"/>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5344">
              <a:solidFill>
                <a:schemeClr val="dk1"/>
              </a:solidFill>
              <a:latin typeface="Lato Light"/>
              <a:ea typeface="Lato Light"/>
              <a:cs typeface="Lato Light"/>
              <a:sym typeface="Lato Light"/>
            </a:endParaRPr>
          </a:p>
        </p:txBody>
      </p:sp>
      <p:sp>
        <p:nvSpPr>
          <p:cNvPr id="193" name="Google Shape;193;p5"/>
          <p:cNvSpPr/>
          <p:nvPr/>
        </p:nvSpPr>
        <p:spPr>
          <a:xfrm>
            <a:off x="10787839" y="5928214"/>
            <a:ext cx="10046638" cy="5044597"/>
          </a:xfrm>
          <a:custGeom>
            <a:rect b="b" l="l" r="r" t="t"/>
            <a:pathLst>
              <a:path extrusionOk="0" h="15438" w="21600">
                <a:moveTo>
                  <a:pt x="0" y="1215"/>
                </a:moveTo>
                <a:cubicBezTo>
                  <a:pt x="0" y="1215"/>
                  <a:pt x="10673" y="-6162"/>
                  <a:pt x="21600" y="15438"/>
                </a:cubicBezTo>
              </a:path>
            </a:pathLst>
          </a:custGeom>
          <a:noFill/>
          <a:ln cap="flat" cmpd="sng" w="38100">
            <a:solidFill>
              <a:srgbClr val="7F7F7F"/>
            </a:solidFill>
            <a:prstDash val="solid"/>
            <a:miter lim="400000"/>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5344">
              <a:solidFill>
                <a:schemeClr val="dk1"/>
              </a:solidFill>
              <a:latin typeface="Lato Light"/>
              <a:ea typeface="Lato Light"/>
              <a:cs typeface="Lato Light"/>
              <a:sym typeface="Lato Light"/>
            </a:endParaRPr>
          </a:p>
        </p:txBody>
      </p:sp>
      <p:sp>
        <p:nvSpPr>
          <p:cNvPr id="194" name="Google Shape;194;p5"/>
          <p:cNvSpPr/>
          <p:nvPr/>
        </p:nvSpPr>
        <p:spPr>
          <a:xfrm>
            <a:off x="12107176" y="3734275"/>
            <a:ext cx="7800698" cy="2180125"/>
          </a:xfrm>
          <a:custGeom>
            <a:rect b="b" l="l" r="r" t="t"/>
            <a:pathLst>
              <a:path extrusionOk="0" h="13255" w="21600">
                <a:moveTo>
                  <a:pt x="21600" y="13255"/>
                </a:moveTo>
                <a:cubicBezTo>
                  <a:pt x="21600" y="13255"/>
                  <a:pt x="11186" y="-8345"/>
                  <a:pt x="0" y="3603"/>
                </a:cubicBezTo>
              </a:path>
            </a:pathLst>
          </a:custGeom>
          <a:noFill/>
          <a:ln cap="flat" cmpd="sng" w="38100">
            <a:solidFill>
              <a:srgbClr val="7F7F7F"/>
            </a:solidFill>
            <a:prstDash val="solid"/>
            <a:miter lim="400000"/>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5344">
              <a:solidFill>
                <a:schemeClr val="dk1"/>
              </a:solidFill>
              <a:latin typeface="Lato Light"/>
              <a:ea typeface="Lato Light"/>
              <a:cs typeface="Lato Light"/>
              <a:sym typeface="Lato Light"/>
            </a:endParaRPr>
          </a:p>
        </p:txBody>
      </p:sp>
      <p:sp>
        <p:nvSpPr>
          <p:cNvPr id="195" name="Google Shape;195;p5"/>
          <p:cNvSpPr/>
          <p:nvPr/>
        </p:nvSpPr>
        <p:spPr>
          <a:xfrm>
            <a:off x="4108983" y="4947374"/>
            <a:ext cx="2891117" cy="688646"/>
          </a:xfrm>
          <a:custGeom>
            <a:rect b="b" l="l" r="r" t="t"/>
            <a:pathLst>
              <a:path extrusionOk="0" h="10115" w="21600">
                <a:moveTo>
                  <a:pt x="21600" y="10115"/>
                </a:moveTo>
                <a:cubicBezTo>
                  <a:pt x="21600" y="10115"/>
                  <a:pt x="9836" y="-11485"/>
                  <a:pt x="0" y="8444"/>
                </a:cubicBezTo>
              </a:path>
            </a:pathLst>
          </a:custGeom>
          <a:noFill/>
          <a:ln cap="flat" cmpd="sng" w="38100">
            <a:solidFill>
              <a:srgbClr val="7F7F7F"/>
            </a:solidFill>
            <a:prstDash val="solid"/>
            <a:miter lim="400000"/>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5344">
              <a:solidFill>
                <a:schemeClr val="dk1"/>
              </a:solidFill>
              <a:latin typeface="Lato Light"/>
              <a:ea typeface="Lato Light"/>
              <a:cs typeface="Lato Light"/>
              <a:sym typeface="Lato Light"/>
            </a:endParaRPr>
          </a:p>
        </p:txBody>
      </p:sp>
      <p:sp>
        <p:nvSpPr>
          <p:cNvPr id="196" name="Google Shape;196;p5"/>
          <p:cNvSpPr/>
          <p:nvPr/>
        </p:nvSpPr>
        <p:spPr>
          <a:xfrm>
            <a:off x="6795584" y="3582000"/>
            <a:ext cx="5595857" cy="2076043"/>
          </a:xfrm>
          <a:custGeom>
            <a:rect b="b" l="l" r="r" t="t"/>
            <a:pathLst>
              <a:path extrusionOk="0" h="12491" w="21600">
                <a:moveTo>
                  <a:pt x="0" y="12491"/>
                </a:moveTo>
                <a:cubicBezTo>
                  <a:pt x="0" y="12491"/>
                  <a:pt x="5466" y="-9109"/>
                  <a:pt x="21600" y="4500"/>
                </a:cubicBezTo>
              </a:path>
            </a:pathLst>
          </a:custGeom>
          <a:noFill/>
          <a:ln cap="flat" cmpd="sng" w="38100">
            <a:solidFill>
              <a:srgbClr val="7F7F7F"/>
            </a:solidFill>
            <a:prstDash val="solid"/>
            <a:miter lim="400000"/>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5344">
              <a:solidFill>
                <a:schemeClr val="dk1"/>
              </a:solidFill>
              <a:latin typeface="Lato Light"/>
              <a:ea typeface="Lato Light"/>
              <a:cs typeface="Lato Light"/>
              <a:sym typeface="Lato Light"/>
            </a:endParaRPr>
          </a:p>
        </p:txBody>
      </p:sp>
      <p:sp>
        <p:nvSpPr>
          <p:cNvPr id="197" name="Google Shape;197;p5"/>
          <p:cNvSpPr/>
          <p:nvPr/>
        </p:nvSpPr>
        <p:spPr>
          <a:xfrm>
            <a:off x="12057781" y="4098740"/>
            <a:ext cx="367472" cy="367472"/>
          </a:xfrm>
          <a:prstGeom prst="ellipse">
            <a:avLst/>
          </a:pr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98" name="Google Shape;198;p5"/>
          <p:cNvSpPr/>
          <p:nvPr/>
        </p:nvSpPr>
        <p:spPr>
          <a:xfrm>
            <a:off x="19746494" y="5759353"/>
            <a:ext cx="367472" cy="367472"/>
          </a:xfrm>
          <a:prstGeom prst="ellipse">
            <a:avLst/>
          </a:pr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99" name="Google Shape;199;p5"/>
          <p:cNvSpPr/>
          <p:nvPr/>
        </p:nvSpPr>
        <p:spPr>
          <a:xfrm>
            <a:off x="20722855" y="10861497"/>
            <a:ext cx="367472" cy="367472"/>
          </a:xfrm>
          <a:prstGeom prst="ellipse">
            <a:avLst/>
          </a:pr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00" name="Google Shape;200;p5"/>
          <p:cNvSpPr/>
          <p:nvPr/>
        </p:nvSpPr>
        <p:spPr>
          <a:xfrm>
            <a:off x="10712090" y="6124732"/>
            <a:ext cx="367472" cy="367472"/>
          </a:xfrm>
          <a:prstGeom prst="ellipse">
            <a:avLst/>
          </a:pr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01" name="Google Shape;201;p5"/>
          <p:cNvSpPr/>
          <p:nvPr/>
        </p:nvSpPr>
        <p:spPr>
          <a:xfrm>
            <a:off x="6670696" y="5363425"/>
            <a:ext cx="367472" cy="367472"/>
          </a:xfrm>
          <a:prstGeom prst="ellipse">
            <a:avLst/>
          </a:pr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02" name="Google Shape;202;p5"/>
          <p:cNvSpPr/>
          <p:nvPr/>
        </p:nvSpPr>
        <p:spPr>
          <a:xfrm>
            <a:off x="3948834" y="5313044"/>
            <a:ext cx="367470" cy="367472"/>
          </a:xfrm>
          <a:prstGeom prst="ellipse">
            <a:avLst/>
          </a:pr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03" name="Google Shape;203;p5"/>
          <p:cNvSpPr txBox="1"/>
          <p:nvPr/>
        </p:nvSpPr>
        <p:spPr>
          <a:xfrm>
            <a:off x="9797800" y="612372"/>
            <a:ext cx="478207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WORLDMAP</a:t>
            </a:r>
            <a:endParaRPr/>
          </a:p>
        </p:txBody>
      </p:sp>
      <p:sp>
        <p:nvSpPr>
          <p:cNvPr id="204" name="Google Shape;204;p5"/>
          <p:cNvSpPr txBox="1"/>
          <p:nvPr/>
        </p:nvSpPr>
        <p:spPr>
          <a:xfrm>
            <a:off x="10195329" y="1575186"/>
            <a:ext cx="39869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a:t>
            </a:r>
            <a:endParaRPr/>
          </a:p>
        </p:txBody>
      </p:sp>
      <p:sp>
        <p:nvSpPr>
          <p:cNvPr id="205" name="Google Shape;205;p5"/>
          <p:cNvSpPr txBox="1"/>
          <p:nvPr/>
        </p:nvSpPr>
        <p:spPr>
          <a:xfrm>
            <a:off x="2935766" y="5861014"/>
            <a:ext cx="239360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2"/>
                </a:solidFill>
                <a:latin typeface="Lato Light"/>
                <a:ea typeface="Lato Light"/>
                <a:cs typeface="Lato Light"/>
                <a:sym typeface="Lato Light"/>
              </a:rPr>
              <a:t>Los Angeles</a:t>
            </a:r>
            <a:endParaRPr/>
          </a:p>
        </p:txBody>
      </p:sp>
      <p:sp>
        <p:nvSpPr>
          <p:cNvPr id="206" name="Google Shape;206;p5"/>
          <p:cNvSpPr txBox="1"/>
          <p:nvPr/>
        </p:nvSpPr>
        <p:spPr>
          <a:xfrm>
            <a:off x="5880449" y="5911377"/>
            <a:ext cx="1947969"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2"/>
                </a:solidFill>
                <a:latin typeface="Lato Light"/>
                <a:ea typeface="Lato Light"/>
                <a:cs typeface="Lato Light"/>
                <a:sym typeface="Lato Light"/>
              </a:rPr>
              <a:t>New York</a:t>
            </a:r>
            <a:endParaRPr/>
          </a:p>
        </p:txBody>
      </p:sp>
      <p:sp>
        <p:nvSpPr>
          <p:cNvPr id="207" name="Google Shape;207;p5"/>
          <p:cNvSpPr txBox="1"/>
          <p:nvPr/>
        </p:nvSpPr>
        <p:spPr>
          <a:xfrm>
            <a:off x="10296944" y="6708870"/>
            <a:ext cx="119776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2"/>
                </a:solidFill>
                <a:latin typeface="Lato Light"/>
                <a:ea typeface="Lato Light"/>
                <a:cs typeface="Lato Light"/>
                <a:sym typeface="Lato Light"/>
              </a:rPr>
              <a:t>Rabat</a:t>
            </a:r>
            <a:endParaRPr/>
          </a:p>
        </p:txBody>
      </p:sp>
      <p:sp>
        <p:nvSpPr>
          <p:cNvPr id="208" name="Google Shape;208;p5"/>
          <p:cNvSpPr txBox="1"/>
          <p:nvPr/>
        </p:nvSpPr>
        <p:spPr>
          <a:xfrm>
            <a:off x="10936515" y="4644999"/>
            <a:ext cx="250421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2"/>
                </a:solidFill>
                <a:latin typeface="Lato Light"/>
                <a:ea typeface="Lato Light"/>
                <a:cs typeface="Lato Light"/>
                <a:sym typeface="Lato Light"/>
              </a:rPr>
              <a:t>Copenhagen</a:t>
            </a:r>
            <a:endParaRPr/>
          </a:p>
        </p:txBody>
      </p:sp>
      <p:sp>
        <p:nvSpPr>
          <p:cNvPr id="209" name="Google Shape;209;p5"/>
          <p:cNvSpPr txBox="1"/>
          <p:nvPr/>
        </p:nvSpPr>
        <p:spPr>
          <a:xfrm>
            <a:off x="19372694" y="6308468"/>
            <a:ext cx="127791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2"/>
                </a:solidFill>
                <a:latin typeface="Lato Light"/>
                <a:ea typeface="Lato Light"/>
                <a:cs typeface="Lato Light"/>
                <a:sym typeface="Lato Light"/>
              </a:rPr>
              <a:t>Osaka</a:t>
            </a:r>
            <a:endParaRPr/>
          </a:p>
        </p:txBody>
      </p:sp>
      <p:sp>
        <p:nvSpPr>
          <p:cNvPr id="210" name="Google Shape;210;p5"/>
          <p:cNvSpPr txBox="1"/>
          <p:nvPr/>
        </p:nvSpPr>
        <p:spPr>
          <a:xfrm>
            <a:off x="20157523" y="11471314"/>
            <a:ext cx="172034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2"/>
                </a:solidFill>
                <a:latin typeface="Lato Light"/>
                <a:ea typeface="Lato Light"/>
                <a:cs typeface="Lato Light"/>
                <a:sym typeface="Lato Light"/>
              </a:rPr>
              <a:t>Brisbane</a:t>
            </a:r>
            <a:endParaRPr/>
          </a:p>
        </p:txBody>
      </p:sp>
      <p:pic>
        <p:nvPicPr>
          <p:cNvPr id="211" name="Google Shape;211;p5"/>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6"/>
          <p:cNvSpPr/>
          <p:nvPr/>
        </p:nvSpPr>
        <p:spPr>
          <a:xfrm>
            <a:off x="10169350" y="2918060"/>
            <a:ext cx="3508891" cy="3151661"/>
          </a:xfrm>
          <a:custGeom>
            <a:rect b="b" l="l" r="r" t="t"/>
            <a:pathLst>
              <a:path extrusionOk="0" h="21364" w="21519">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4"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BFBFBF"/>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17" name="Google Shape;217;p6"/>
          <p:cNvSpPr/>
          <p:nvPr/>
        </p:nvSpPr>
        <p:spPr>
          <a:xfrm>
            <a:off x="18605659" y="8858052"/>
            <a:ext cx="3773997" cy="3318849"/>
          </a:xfrm>
          <a:custGeom>
            <a:rect b="b" l="l" r="r" t="t"/>
            <a:pathLst>
              <a:path extrusionOk="0" h="3318849" w="3773997">
                <a:moveTo>
                  <a:pt x="1846991" y="2904759"/>
                </a:moveTo>
                <a:cubicBezTo>
                  <a:pt x="1817581" y="2901397"/>
                  <a:pt x="1724517" y="3157188"/>
                  <a:pt x="1620685" y="3106906"/>
                </a:cubicBezTo>
                <a:cubicBezTo>
                  <a:pt x="1574015" y="3084397"/>
                  <a:pt x="1609225" y="2990997"/>
                  <a:pt x="1615161" y="2956209"/>
                </a:cubicBezTo>
                <a:cubicBezTo>
                  <a:pt x="1631317" y="2863686"/>
                  <a:pt x="1726313" y="2928876"/>
                  <a:pt x="1789689" y="2921276"/>
                </a:cubicBezTo>
                <a:cubicBezTo>
                  <a:pt x="1771877" y="2923468"/>
                  <a:pt x="1809849" y="2918937"/>
                  <a:pt x="1789689" y="2921276"/>
                </a:cubicBezTo>
                <a:cubicBezTo>
                  <a:pt x="1808191" y="2913675"/>
                  <a:pt x="1827247" y="2908121"/>
                  <a:pt x="1846991" y="2904759"/>
                </a:cubicBezTo>
                <a:close/>
                <a:moveTo>
                  <a:pt x="3258175" y="2831343"/>
                </a:moveTo>
                <a:cubicBezTo>
                  <a:pt x="3258175" y="2831343"/>
                  <a:pt x="3243497" y="2838377"/>
                  <a:pt x="3258175" y="2831343"/>
                </a:cubicBezTo>
                <a:close/>
                <a:moveTo>
                  <a:pt x="3544313" y="2327682"/>
                </a:moveTo>
                <a:cubicBezTo>
                  <a:pt x="3556109" y="2326324"/>
                  <a:pt x="3553687" y="2330372"/>
                  <a:pt x="3553539" y="2339745"/>
                </a:cubicBezTo>
                <a:cubicBezTo>
                  <a:pt x="3553307" y="2352314"/>
                  <a:pt x="3554487" y="2362859"/>
                  <a:pt x="3566031" y="2369995"/>
                </a:cubicBezTo>
                <a:cubicBezTo>
                  <a:pt x="3586337" y="2382537"/>
                  <a:pt x="3608497" y="2386452"/>
                  <a:pt x="3608181" y="2415450"/>
                </a:cubicBezTo>
                <a:cubicBezTo>
                  <a:pt x="3607865" y="2442398"/>
                  <a:pt x="3593667" y="2464686"/>
                  <a:pt x="3583071" y="2488386"/>
                </a:cubicBezTo>
                <a:cubicBezTo>
                  <a:pt x="3578333" y="2499011"/>
                  <a:pt x="3574857" y="2510647"/>
                  <a:pt x="3581555" y="2521272"/>
                </a:cubicBezTo>
                <a:cubicBezTo>
                  <a:pt x="3587705" y="2530991"/>
                  <a:pt x="3599523" y="2534293"/>
                  <a:pt x="3607737" y="2524973"/>
                </a:cubicBezTo>
                <a:cubicBezTo>
                  <a:pt x="3594131" y="2540391"/>
                  <a:pt x="3613383" y="2518662"/>
                  <a:pt x="3607737" y="2524973"/>
                </a:cubicBezTo>
                <a:cubicBezTo>
                  <a:pt x="3614521" y="2517358"/>
                  <a:pt x="3622187" y="2503458"/>
                  <a:pt x="3621197" y="2492913"/>
                </a:cubicBezTo>
                <a:cubicBezTo>
                  <a:pt x="3636237" y="2488439"/>
                  <a:pt x="3632993" y="2516106"/>
                  <a:pt x="3631709" y="2524494"/>
                </a:cubicBezTo>
                <a:cubicBezTo>
                  <a:pt x="3629307" y="2540418"/>
                  <a:pt x="3621029" y="2553572"/>
                  <a:pt x="3617195" y="2568857"/>
                </a:cubicBezTo>
                <a:cubicBezTo>
                  <a:pt x="3613151" y="2585207"/>
                  <a:pt x="3627643" y="2595939"/>
                  <a:pt x="3640471" y="2602516"/>
                </a:cubicBezTo>
                <a:cubicBezTo>
                  <a:pt x="3666739" y="2615990"/>
                  <a:pt x="3687423" y="2612448"/>
                  <a:pt x="3711921" y="2597989"/>
                </a:cubicBezTo>
                <a:cubicBezTo>
                  <a:pt x="3731933" y="2586192"/>
                  <a:pt x="3753755" y="2573650"/>
                  <a:pt x="3773997" y="2592477"/>
                </a:cubicBezTo>
                <a:cubicBezTo>
                  <a:pt x="3758495" y="2602702"/>
                  <a:pt x="3748215" y="2619265"/>
                  <a:pt x="3736903" y="2633538"/>
                </a:cubicBezTo>
                <a:cubicBezTo>
                  <a:pt x="3724707" y="2648983"/>
                  <a:pt x="3709857" y="2662510"/>
                  <a:pt x="3693975" y="2674040"/>
                </a:cubicBezTo>
                <a:cubicBezTo>
                  <a:pt x="3663179" y="2696408"/>
                  <a:pt x="3627159" y="2703465"/>
                  <a:pt x="3593099" y="2718963"/>
                </a:cubicBezTo>
                <a:cubicBezTo>
                  <a:pt x="3587011" y="2721705"/>
                  <a:pt x="3578837" y="2724634"/>
                  <a:pt x="3576963" y="2732011"/>
                </a:cubicBezTo>
                <a:cubicBezTo>
                  <a:pt x="3575089" y="2739360"/>
                  <a:pt x="3578753" y="2746923"/>
                  <a:pt x="3573235" y="2753393"/>
                </a:cubicBezTo>
                <a:cubicBezTo>
                  <a:pt x="3563419" y="2764870"/>
                  <a:pt x="3545977" y="2772300"/>
                  <a:pt x="3534623" y="2783004"/>
                </a:cubicBezTo>
                <a:cubicBezTo>
                  <a:pt x="3521711" y="2795174"/>
                  <a:pt x="3509537" y="2808195"/>
                  <a:pt x="3495191" y="2818687"/>
                </a:cubicBezTo>
                <a:cubicBezTo>
                  <a:pt x="3478761" y="2830643"/>
                  <a:pt x="3459571" y="2838924"/>
                  <a:pt x="3442299" y="2849682"/>
                </a:cubicBezTo>
                <a:cubicBezTo>
                  <a:pt x="3416411" y="2865846"/>
                  <a:pt x="3390355" y="2884193"/>
                  <a:pt x="3362339" y="2896602"/>
                </a:cubicBezTo>
                <a:cubicBezTo>
                  <a:pt x="3351323" y="2901501"/>
                  <a:pt x="3326889" y="2895750"/>
                  <a:pt x="3322801" y="2881796"/>
                </a:cubicBezTo>
                <a:lnTo>
                  <a:pt x="3327339" y="2872758"/>
                </a:lnTo>
                <a:lnTo>
                  <a:pt x="3304163" y="2893082"/>
                </a:lnTo>
                <a:cubicBezTo>
                  <a:pt x="3297885" y="2899837"/>
                  <a:pt x="3293061" y="2907599"/>
                  <a:pt x="3289615" y="2919527"/>
                </a:cubicBezTo>
                <a:cubicBezTo>
                  <a:pt x="3287305" y="2927516"/>
                  <a:pt x="3284735" y="2929178"/>
                  <a:pt x="3278551" y="2933503"/>
                </a:cubicBezTo>
                <a:cubicBezTo>
                  <a:pt x="3257615" y="2948094"/>
                  <a:pt x="3236791" y="2962685"/>
                  <a:pt x="3215893" y="2977299"/>
                </a:cubicBezTo>
                <a:cubicBezTo>
                  <a:pt x="3173573" y="3006823"/>
                  <a:pt x="3131293" y="3036392"/>
                  <a:pt x="3089011" y="3065961"/>
                </a:cubicBezTo>
                <a:cubicBezTo>
                  <a:pt x="3089309" y="3065756"/>
                  <a:pt x="3099813" y="3078936"/>
                  <a:pt x="3100969" y="3080301"/>
                </a:cubicBezTo>
                <a:cubicBezTo>
                  <a:pt x="3105589" y="3085833"/>
                  <a:pt x="3090725" y="3092252"/>
                  <a:pt x="3087633" y="3093640"/>
                </a:cubicBezTo>
                <a:cubicBezTo>
                  <a:pt x="3078021" y="3097920"/>
                  <a:pt x="3067851" y="3097760"/>
                  <a:pt x="3057457" y="3098580"/>
                </a:cubicBezTo>
                <a:cubicBezTo>
                  <a:pt x="3042109" y="3099900"/>
                  <a:pt x="3028065" y="3104840"/>
                  <a:pt x="3013575" y="3109734"/>
                </a:cubicBezTo>
                <a:cubicBezTo>
                  <a:pt x="2990441" y="3117587"/>
                  <a:pt x="2961011" y="3121343"/>
                  <a:pt x="2941825" y="3137436"/>
                </a:cubicBezTo>
                <a:cubicBezTo>
                  <a:pt x="2919623" y="3156102"/>
                  <a:pt x="2901667" y="3179821"/>
                  <a:pt x="2879241" y="3198578"/>
                </a:cubicBezTo>
                <a:cubicBezTo>
                  <a:pt x="2828615" y="3240871"/>
                  <a:pt x="2772327" y="3272216"/>
                  <a:pt x="2715107" y="3304266"/>
                </a:cubicBezTo>
                <a:cubicBezTo>
                  <a:pt x="2689329" y="3318675"/>
                  <a:pt x="2658633" y="3323023"/>
                  <a:pt x="2629725" y="3314532"/>
                </a:cubicBezTo>
                <a:cubicBezTo>
                  <a:pt x="2617393" y="3310913"/>
                  <a:pt x="2606441" y="3304038"/>
                  <a:pt x="2596047" y="3296595"/>
                </a:cubicBezTo>
                <a:cubicBezTo>
                  <a:pt x="2594297" y="3293089"/>
                  <a:pt x="2596047" y="3284644"/>
                  <a:pt x="2596047" y="3280592"/>
                </a:cubicBezTo>
                <a:cubicBezTo>
                  <a:pt x="2570009" y="3285168"/>
                  <a:pt x="2549333" y="3284963"/>
                  <a:pt x="2522773" y="3283279"/>
                </a:cubicBezTo>
                <a:cubicBezTo>
                  <a:pt x="2523703" y="3283324"/>
                  <a:pt x="2535699" y="3262815"/>
                  <a:pt x="2540765" y="3260698"/>
                </a:cubicBezTo>
                <a:cubicBezTo>
                  <a:pt x="2558051" y="3253482"/>
                  <a:pt x="2565463" y="3244308"/>
                  <a:pt x="2578017" y="3231197"/>
                </a:cubicBezTo>
                <a:cubicBezTo>
                  <a:pt x="2592211" y="3216378"/>
                  <a:pt x="2613221" y="3208502"/>
                  <a:pt x="2630543" y="3198031"/>
                </a:cubicBezTo>
                <a:cubicBezTo>
                  <a:pt x="2652039" y="3184988"/>
                  <a:pt x="2673533" y="3172059"/>
                  <a:pt x="2695139" y="3159175"/>
                </a:cubicBezTo>
                <a:cubicBezTo>
                  <a:pt x="2712537" y="3148841"/>
                  <a:pt x="2729897" y="3138711"/>
                  <a:pt x="2746623" y="3127330"/>
                </a:cubicBezTo>
                <a:cubicBezTo>
                  <a:pt x="2764393" y="3115288"/>
                  <a:pt x="2785887" y="3112329"/>
                  <a:pt x="2805705" y="3105227"/>
                </a:cubicBezTo>
                <a:cubicBezTo>
                  <a:pt x="2852345" y="3088564"/>
                  <a:pt x="2897569" y="3065915"/>
                  <a:pt x="2943017" y="3046248"/>
                </a:cubicBezTo>
                <a:cubicBezTo>
                  <a:pt x="2959409" y="3039169"/>
                  <a:pt x="2975167" y="3030997"/>
                  <a:pt x="2990627" y="3022051"/>
                </a:cubicBezTo>
                <a:cubicBezTo>
                  <a:pt x="3003143" y="3014812"/>
                  <a:pt x="3019349" y="3011830"/>
                  <a:pt x="3030897" y="3003818"/>
                </a:cubicBezTo>
                <a:cubicBezTo>
                  <a:pt x="3037565" y="2999174"/>
                  <a:pt x="3044307" y="2992505"/>
                  <a:pt x="3050455" y="2988043"/>
                </a:cubicBezTo>
                <a:cubicBezTo>
                  <a:pt x="3064499" y="2977936"/>
                  <a:pt x="3071987" y="2960682"/>
                  <a:pt x="3084541" y="2949141"/>
                </a:cubicBezTo>
                <a:cubicBezTo>
                  <a:pt x="3097243" y="2937373"/>
                  <a:pt x="3114753" y="2930339"/>
                  <a:pt x="3131031" y="2924990"/>
                </a:cubicBezTo>
                <a:cubicBezTo>
                  <a:pt x="3147199" y="2919663"/>
                  <a:pt x="3158003" y="2908077"/>
                  <a:pt x="3171079" y="2897105"/>
                </a:cubicBezTo>
                <a:cubicBezTo>
                  <a:pt x="3183111" y="2886953"/>
                  <a:pt x="3184341" y="2870313"/>
                  <a:pt x="3198309" y="2860958"/>
                </a:cubicBezTo>
                <a:cubicBezTo>
                  <a:pt x="3216489" y="2848779"/>
                  <a:pt x="3238431" y="2840812"/>
                  <a:pt x="3258175" y="2831343"/>
                </a:cubicBezTo>
                <a:cubicBezTo>
                  <a:pt x="3253295" y="2851807"/>
                  <a:pt x="3248377" y="2872248"/>
                  <a:pt x="3243459" y="2892712"/>
                </a:cubicBezTo>
                <a:cubicBezTo>
                  <a:pt x="3259293" y="2885860"/>
                  <a:pt x="3275049" y="2878986"/>
                  <a:pt x="3290845" y="2872157"/>
                </a:cubicBezTo>
                <a:cubicBezTo>
                  <a:pt x="3300419" y="2867980"/>
                  <a:pt x="3305477" y="2864833"/>
                  <a:pt x="3310183" y="2864369"/>
                </a:cubicBezTo>
                <a:lnTo>
                  <a:pt x="3327387" y="2872662"/>
                </a:lnTo>
                <a:lnTo>
                  <a:pt x="3328563" y="2870320"/>
                </a:lnTo>
                <a:cubicBezTo>
                  <a:pt x="3341437" y="2857631"/>
                  <a:pt x="3371165" y="2842672"/>
                  <a:pt x="3377421" y="2837779"/>
                </a:cubicBezTo>
                <a:cubicBezTo>
                  <a:pt x="3393725" y="2825051"/>
                  <a:pt x="3421825" y="2810831"/>
                  <a:pt x="3422393" y="2786839"/>
                </a:cubicBezTo>
                <a:cubicBezTo>
                  <a:pt x="3423151" y="2758533"/>
                  <a:pt x="3369165" y="2746070"/>
                  <a:pt x="3374641" y="2719282"/>
                </a:cubicBezTo>
                <a:cubicBezTo>
                  <a:pt x="3379001" y="2698405"/>
                  <a:pt x="3419361" y="2697793"/>
                  <a:pt x="3434253" y="2689858"/>
                </a:cubicBezTo>
                <a:cubicBezTo>
                  <a:pt x="3459635" y="2676304"/>
                  <a:pt x="3473643" y="2655560"/>
                  <a:pt x="3493359" y="2635535"/>
                </a:cubicBezTo>
                <a:cubicBezTo>
                  <a:pt x="3542859" y="2585154"/>
                  <a:pt x="3545177" y="2523349"/>
                  <a:pt x="3535887" y="2457017"/>
                </a:cubicBezTo>
                <a:cubicBezTo>
                  <a:pt x="3532581" y="2433558"/>
                  <a:pt x="3519457" y="2397582"/>
                  <a:pt x="3536561" y="2378676"/>
                </a:cubicBezTo>
                <a:cubicBezTo>
                  <a:pt x="3545429" y="2368823"/>
                  <a:pt x="3537995" y="2345497"/>
                  <a:pt x="3536457" y="2333754"/>
                </a:cubicBezTo>
                <a:cubicBezTo>
                  <a:pt x="3535593" y="2327043"/>
                  <a:pt x="3534623" y="2328854"/>
                  <a:pt x="3544313" y="2327682"/>
                </a:cubicBezTo>
                <a:close/>
                <a:moveTo>
                  <a:pt x="51093" y="1767564"/>
                </a:moveTo>
                <a:lnTo>
                  <a:pt x="51157" y="1767683"/>
                </a:lnTo>
                <a:lnTo>
                  <a:pt x="51211" y="1767913"/>
                </a:lnTo>
                <a:close/>
                <a:moveTo>
                  <a:pt x="46203" y="1758378"/>
                </a:moveTo>
                <a:cubicBezTo>
                  <a:pt x="47447" y="1758707"/>
                  <a:pt x="48681" y="1760954"/>
                  <a:pt x="49961" y="1764220"/>
                </a:cubicBezTo>
                <a:lnTo>
                  <a:pt x="51093" y="1767564"/>
                </a:lnTo>
                <a:close/>
                <a:moveTo>
                  <a:pt x="2635227" y="1692434"/>
                </a:moveTo>
                <a:cubicBezTo>
                  <a:pt x="2635603" y="1693161"/>
                  <a:pt x="2642619" y="1707330"/>
                  <a:pt x="2637753" y="1697573"/>
                </a:cubicBezTo>
                <a:cubicBezTo>
                  <a:pt x="2635715" y="1693444"/>
                  <a:pt x="2635103" y="1692192"/>
                  <a:pt x="2635227" y="1692434"/>
                </a:cubicBezTo>
                <a:close/>
                <a:moveTo>
                  <a:pt x="155261" y="1487678"/>
                </a:moveTo>
                <a:lnTo>
                  <a:pt x="164949" y="1487678"/>
                </a:lnTo>
                <a:lnTo>
                  <a:pt x="155429" y="1490724"/>
                </a:lnTo>
                <a:close/>
                <a:moveTo>
                  <a:pt x="154779" y="1479002"/>
                </a:moveTo>
                <a:lnTo>
                  <a:pt x="155261" y="1487678"/>
                </a:lnTo>
                <a:lnTo>
                  <a:pt x="154455" y="1487678"/>
                </a:lnTo>
                <a:cubicBezTo>
                  <a:pt x="154765" y="1479420"/>
                  <a:pt x="154739" y="1477419"/>
                  <a:pt x="154779" y="1479002"/>
                </a:cubicBezTo>
                <a:close/>
                <a:moveTo>
                  <a:pt x="2175859" y="654486"/>
                </a:moveTo>
                <a:cubicBezTo>
                  <a:pt x="2183587" y="659074"/>
                  <a:pt x="2190265" y="681993"/>
                  <a:pt x="2198809" y="733461"/>
                </a:cubicBezTo>
                <a:cubicBezTo>
                  <a:pt x="2207231" y="785058"/>
                  <a:pt x="2212341" y="837239"/>
                  <a:pt x="2220763" y="888690"/>
                </a:cubicBezTo>
                <a:cubicBezTo>
                  <a:pt x="2230429" y="947741"/>
                  <a:pt x="2246997" y="900237"/>
                  <a:pt x="2278893" y="902868"/>
                </a:cubicBezTo>
                <a:cubicBezTo>
                  <a:pt x="2356629" y="908861"/>
                  <a:pt x="2306509" y="1224433"/>
                  <a:pt x="2345169" y="1274568"/>
                </a:cubicBezTo>
                <a:cubicBezTo>
                  <a:pt x="2365467" y="1301024"/>
                  <a:pt x="2490149" y="1326311"/>
                  <a:pt x="2473303" y="1376300"/>
                </a:cubicBezTo>
                <a:cubicBezTo>
                  <a:pt x="2465295" y="1399540"/>
                  <a:pt x="2519559" y="1519543"/>
                  <a:pt x="2516107" y="1523197"/>
                </a:cubicBezTo>
                <a:cubicBezTo>
                  <a:pt x="2518179" y="1514573"/>
                  <a:pt x="2520111" y="1505949"/>
                  <a:pt x="2522183" y="1497326"/>
                </a:cubicBezTo>
                <a:cubicBezTo>
                  <a:pt x="2583213" y="1494987"/>
                  <a:pt x="2557117" y="1573770"/>
                  <a:pt x="2564987" y="1605196"/>
                </a:cubicBezTo>
                <a:cubicBezTo>
                  <a:pt x="2575619" y="1647438"/>
                  <a:pt x="2620079" y="1661762"/>
                  <a:pt x="2637753" y="1697573"/>
                </a:cubicBezTo>
                <a:cubicBezTo>
                  <a:pt x="2663573" y="1749754"/>
                  <a:pt x="2667715" y="1828538"/>
                  <a:pt x="2632505" y="1878088"/>
                </a:cubicBezTo>
                <a:cubicBezTo>
                  <a:pt x="2620631" y="1894897"/>
                  <a:pt x="2637477" y="1959503"/>
                  <a:pt x="2635129" y="1982451"/>
                </a:cubicBezTo>
                <a:cubicBezTo>
                  <a:pt x="2628087" y="2048810"/>
                  <a:pt x="2537509" y="2088860"/>
                  <a:pt x="2527845" y="2155219"/>
                </a:cubicBezTo>
                <a:cubicBezTo>
                  <a:pt x="2520387" y="2206670"/>
                  <a:pt x="2451073" y="2276829"/>
                  <a:pt x="2408269" y="2302701"/>
                </a:cubicBezTo>
                <a:cubicBezTo>
                  <a:pt x="2279031" y="2381192"/>
                  <a:pt x="2195771" y="2534082"/>
                  <a:pt x="2101327" y="2647653"/>
                </a:cubicBezTo>
                <a:cubicBezTo>
                  <a:pt x="2058385" y="2699249"/>
                  <a:pt x="1988933" y="2683610"/>
                  <a:pt x="1929561" y="2709042"/>
                </a:cubicBezTo>
                <a:cubicBezTo>
                  <a:pt x="1907469" y="2718543"/>
                  <a:pt x="1821309" y="2782418"/>
                  <a:pt x="1803359" y="2780664"/>
                </a:cubicBezTo>
                <a:cubicBezTo>
                  <a:pt x="1764697" y="2777302"/>
                  <a:pt x="1771739" y="2716936"/>
                  <a:pt x="1768149" y="2702611"/>
                </a:cubicBezTo>
                <a:cubicBezTo>
                  <a:pt x="1765527" y="2692087"/>
                  <a:pt x="1656031" y="2762101"/>
                  <a:pt x="1640843" y="2759470"/>
                </a:cubicBezTo>
                <a:cubicBezTo>
                  <a:pt x="1601491" y="2752600"/>
                  <a:pt x="1524169" y="2721174"/>
                  <a:pt x="1490479" y="2697788"/>
                </a:cubicBezTo>
                <a:cubicBezTo>
                  <a:pt x="1440219" y="2662708"/>
                  <a:pt x="1508429" y="2592256"/>
                  <a:pt x="1496139" y="2545921"/>
                </a:cubicBezTo>
                <a:cubicBezTo>
                  <a:pt x="1488269" y="2515372"/>
                  <a:pt x="1431105" y="2525312"/>
                  <a:pt x="1429863" y="2516542"/>
                </a:cubicBezTo>
                <a:cubicBezTo>
                  <a:pt x="1428207" y="2504994"/>
                  <a:pt x="1509947" y="2435566"/>
                  <a:pt x="1464245" y="2415248"/>
                </a:cubicBezTo>
                <a:cubicBezTo>
                  <a:pt x="1470595" y="2418026"/>
                  <a:pt x="1384021" y="2494909"/>
                  <a:pt x="1352265" y="2492716"/>
                </a:cubicBezTo>
                <a:cubicBezTo>
                  <a:pt x="1376565" y="2457344"/>
                  <a:pt x="1414675" y="2434835"/>
                  <a:pt x="1442981" y="2394201"/>
                </a:cubicBezTo>
                <a:cubicBezTo>
                  <a:pt x="1464935" y="2362921"/>
                  <a:pt x="1473633" y="2329157"/>
                  <a:pt x="1490065" y="2301093"/>
                </a:cubicBezTo>
                <a:cubicBezTo>
                  <a:pt x="1447261" y="2374760"/>
                  <a:pt x="1345499" y="2413348"/>
                  <a:pt x="1283365" y="2469476"/>
                </a:cubicBezTo>
                <a:cubicBezTo>
                  <a:pt x="1281431" y="2441558"/>
                  <a:pt x="1294273" y="2362921"/>
                  <a:pt x="1272457" y="2337050"/>
                </a:cubicBezTo>
                <a:cubicBezTo>
                  <a:pt x="1256993" y="2318486"/>
                  <a:pt x="1263619" y="2273175"/>
                  <a:pt x="1248431" y="2266452"/>
                </a:cubicBezTo>
                <a:cubicBezTo>
                  <a:pt x="1163101" y="2228594"/>
                  <a:pt x="1082879" y="2209739"/>
                  <a:pt x="990643" y="2214709"/>
                </a:cubicBezTo>
                <a:cubicBezTo>
                  <a:pt x="874107" y="2220702"/>
                  <a:pt x="757295" y="2288084"/>
                  <a:pt x="643245" y="2308255"/>
                </a:cubicBezTo>
                <a:cubicBezTo>
                  <a:pt x="586081" y="2318486"/>
                  <a:pt x="580281" y="2385723"/>
                  <a:pt x="517595" y="2388062"/>
                </a:cubicBezTo>
                <a:cubicBezTo>
                  <a:pt x="464159" y="2390254"/>
                  <a:pt x="410171" y="2381776"/>
                  <a:pt x="356599" y="2384115"/>
                </a:cubicBezTo>
                <a:cubicBezTo>
                  <a:pt x="270025" y="2387769"/>
                  <a:pt x="198363" y="2467430"/>
                  <a:pt x="105991" y="2477369"/>
                </a:cubicBezTo>
                <a:cubicBezTo>
                  <a:pt x="70643" y="2481170"/>
                  <a:pt x="-10131" y="2416564"/>
                  <a:pt x="1053" y="2379146"/>
                </a:cubicBezTo>
                <a:cubicBezTo>
                  <a:pt x="7819" y="2356928"/>
                  <a:pt x="46203" y="2364968"/>
                  <a:pt x="63325" y="2331496"/>
                </a:cubicBezTo>
                <a:cubicBezTo>
                  <a:pt x="99777" y="2260897"/>
                  <a:pt x="103229" y="2214124"/>
                  <a:pt x="88455" y="2139872"/>
                </a:cubicBezTo>
                <a:cubicBezTo>
                  <a:pt x="77547" y="2085790"/>
                  <a:pt x="107233" y="2038725"/>
                  <a:pt x="88455" y="1982889"/>
                </a:cubicBezTo>
                <a:cubicBezTo>
                  <a:pt x="80585" y="1959758"/>
                  <a:pt x="67743" y="1846845"/>
                  <a:pt x="56573" y="1790478"/>
                </a:cubicBezTo>
                <a:lnTo>
                  <a:pt x="51211" y="1767913"/>
                </a:lnTo>
                <a:lnTo>
                  <a:pt x="54005" y="1776174"/>
                </a:lnTo>
                <a:cubicBezTo>
                  <a:pt x="56871" y="1784980"/>
                  <a:pt x="60149" y="1794262"/>
                  <a:pt x="64291" y="1796820"/>
                </a:cubicBezTo>
                <a:cubicBezTo>
                  <a:pt x="75889" y="1803982"/>
                  <a:pt x="71057" y="1763056"/>
                  <a:pt x="70919" y="1763640"/>
                </a:cubicBezTo>
                <a:cubicBezTo>
                  <a:pt x="74095" y="1748146"/>
                  <a:pt x="96601" y="1832338"/>
                  <a:pt x="113309" y="1812313"/>
                </a:cubicBezTo>
                <a:cubicBezTo>
                  <a:pt x="159563" y="1756624"/>
                  <a:pt x="49931" y="1680472"/>
                  <a:pt x="118279" y="1609581"/>
                </a:cubicBezTo>
                <a:cubicBezTo>
                  <a:pt x="137609" y="1589502"/>
                  <a:pt x="125965" y="1511229"/>
                  <a:pt x="151521" y="1491975"/>
                </a:cubicBezTo>
                <a:lnTo>
                  <a:pt x="155429" y="1490724"/>
                </a:lnTo>
                <a:lnTo>
                  <a:pt x="155491" y="1491826"/>
                </a:lnTo>
                <a:cubicBezTo>
                  <a:pt x="156629" y="1503976"/>
                  <a:pt x="159633" y="1519762"/>
                  <a:pt x="167711" y="1517789"/>
                </a:cubicBezTo>
                <a:cubicBezTo>
                  <a:pt x="209271" y="1507265"/>
                  <a:pt x="286455" y="1425266"/>
                  <a:pt x="324565" y="1397786"/>
                </a:cubicBezTo>
                <a:cubicBezTo>
                  <a:pt x="360879" y="1371769"/>
                  <a:pt x="401059" y="1392524"/>
                  <a:pt x="443587" y="1371623"/>
                </a:cubicBezTo>
                <a:cubicBezTo>
                  <a:pt x="457947" y="1364607"/>
                  <a:pt x="511657" y="1333766"/>
                  <a:pt x="527537" y="1334935"/>
                </a:cubicBezTo>
                <a:cubicBezTo>
                  <a:pt x="645177" y="1343266"/>
                  <a:pt x="648353" y="1289770"/>
                  <a:pt x="711729" y="1230572"/>
                </a:cubicBezTo>
                <a:cubicBezTo>
                  <a:pt x="719185" y="1223556"/>
                  <a:pt x="811007" y="1057950"/>
                  <a:pt x="816667" y="1069205"/>
                </a:cubicBezTo>
                <a:cubicBezTo>
                  <a:pt x="826471" y="1094346"/>
                  <a:pt x="835999" y="1119194"/>
                  <a:pt x="847183" y="1143750"/>
                </a:cubicBezTo>
                <a:cubicBezTo>
                  <a:pt x="850635" y="1129718"/>
                  <a:pt x="853949" y="1115540"/>
                  <a:pt x="857261" y="1101362"/>
                </a:cubicBezTo>
                <a:cubicBezTo>
                  <a:pt x="875765" y="1139218"/>
                  <a:pt x="819843" y="1034417"/>
                  <a:pt x="887915" y="1053711"/>
                </a:cubicBezTo>
                <a:cubicBezTo>
                  <a:pt x="933479" y="1066574"/>
                  <a:pt x="907245" y="1000799"/>
                  <a:pt x="945493" y="980336"/>
                </a:cubicBezTo>
                <a:cubicBezTo>
                  <a:pt x="994371" y="954172"/>
                  <a:pt x="1178013" y="765033"/>
                  <a:pt x="1182845" y="954318"/>
                </a:cubicBezTo>
                <a:cubicBezTo>
                  <a:pt x="1182845" y="934732"/>
                  <a:pt x="1293997" y="958557"/>
                  <a:pt x="1286127" y="935171"/>
                </a:cubicBezTo>
                <a:cubicBezTo>
                  <a:pt x="1267485" y="879189"/>
                  <a:pt x="1334453" y="796459"/>
                  <a:pt x="1387335" y="761379"/>
                </a:cubicBezTo>
                <a:cubicBezTo>
                  <a:pt x="1442291" y="725130"/>
                  <a:pt x="1558551" y="765180"/>
                  <a:pt x="1461207" y="686396"/>
                </a:cubicBezTo>
                <a:cubicBezTo>
                  <a:pt x="1447813" y="675580"/>
                  <a:pt x="1492411" y="660086"/>
                  <a:pt x="1510085" y="677918"/>
                </a:cubicBezTo>
                <a:cubicBezTo>
                  <a:pt x="1530659" y="698235"/>
                  <a:pt x="1554545" y="713729"/>
                  <a:pt x="1581885" y="724399"/>
                </a:cubicBezTo>
                <a:cubicBezTo>
                  <a:pt x="1588927" y="727761"/>
                  <a:pt x="1667077" y="756556"/>
                  <a:pt x="1673291" y="755240"/>
                </a:cubicBezTo>
                <a:cubicBezTo>
                  <a:pt x="1713609" y="746032"/>
                  <a:pt x="1745091" y="705398"/>
                  <a:pt x="1780301" y="751586"/>
                </a:cubicBezTo>
                <a:cubicBezTo>
                  <a:pt x="1800735" y="778627"/>
                  <a:pt x="1709329" y="826862"/>
                  <a:pt x="1709329" y="861941"/>
                </a:cubicBezTo>
                <a:cubicBezTo>
                  <a:pt x="1709329" y="933417"/>
                  <a:pt x="1644433" y="929763"/>
                  <a:pt x="1706291" y="1000361"/>
                </a:cubicBezTo>
                <a:cubicBezTo>
                  <a:pt x="1725345" y="1022140"/>
                  <a:pt x="1805983" y="1073590"/>
                  <a:pt x="1832493" y="1086745"/>
                </a:cubicBezTo>
                <a:cubicBezTo>
                  <a:pt x="1885929" y="1113347"/>
                  <a:pt x="1911887" y="1188038"/>
                  <a:pt x="1984929" y="1152666"/>
                </a:cubicBezTo>
                <a:cubicBezTo>
                  <a:pt x="2062941" y="1114955"/>
                  <a:pt x="2069017" y="950372"/>
                  <a:pt x="2075921" y="878897"/>
                </a:cubicBezTo>
                <a:cubicBezTo>
                  <a:pt x="2079235" y="844109"/>
                  <a:pt x="2096495" y="764010"/>
                  <a:pt x="2114997" y="736969"/>
                </a:cubicBezTo>
                <a:cubicBezTo>
                  <a:pt x="2147185" y="690105"/>
                  <a:pt x="2162979" y="646838"/>
                  <a:pt x="2175859" y="654486"/>
                </a:cubicBezTo>
                <a:close/>
                <a:moveTo>
                  <a:pt x="2676829" y="280931"/>
                </a:moveTo>
                <a:cubicBezTo>
                  <a:pt x="2665643" y="276546"/>
                  <a:pt x="2711761" y="294525"/>
                  <a:pt x="2676829" y="280931"/>
                </a:cubicBezTo>
                <a:close/>
                <a:moveTo>
                  <a:pt x="2744899" y="27918"/>
                </a:moveTo>
                <a:cubicBezTo>
                  <a:pt x="2787979" y="47504"/>
                  <a:pt x="2972311" y="139150"/>
                  <a:pt x="2897059" y="205802"/>
                </a:cubicBezTo>
                <a:cubicBezTo>
                  <a:pt x="2887533" y="196009"/>
                  <a:pt x="2883251" y="183585"/>
                  <a:pt x="2884357" y="168530"/>
                </a:cubicBezTo>
                <a:cubicBezTo>
                  <a:pt x="2886703" y="246144"/>
                  <a:pt x="2735925" y="303879"/>
                  <a:pt x="2676829" y="280931"/>
                </a:cubicBezTo>
                <a:cubicBezTo>
                  <a:pt x="2665643" y="276546"/>
                  <a:pt x="2600473" y="253891"/>
                  <a:pt x="2605029" y="241028"/>
                </a:cubicBezTo>
                <a:cubicBezTo>
                  <a:pt x="2692155" y="233135"/>
                  <a:pt x="2737719" y="231527"/>
                  <a:pt x="2813385" y="198494"/>
                </a:cubicBezTo>
                <a:cubicBezTo>
                  <a:pt x="2826365" y="192793"/>
                  <a:pt x="2832301" y="85946"/>
                  <a:pt x="2879661" y="154498"/>
                </a:cubicBezTo>
                <a:cubicBezTo>
                  <a:pt x="2854531" y="87846"/>
                  <a:pt x="2770305" y="88284"/>
                  <a:pt x="2744899" y="27918"/>
                </a:cubicBezTo>
                <a:close/>
                <a:moveTo>
                  <a:pt x="2107541" y="0"/>
                </a:moveTo>
                <a:cubicBezTo>
                  <a:pt x="2148687" y="4970"/>
                  <a:pt x="2364501" y="75129"/>
                  <a:pt x="2372923" y="113279"/>
                </a:cubicBezTo>
                <a:cubicBezTo>
                  <a:pt x="2407855" y="103632"/>
                  <a:pt x="2469161" y="184462"/>
                  <a:pt x="2451211" y="216472"/>
                </a:cubicBezTo>
                <a:cubicBezTo>
                  <a:pt x="2507961" y="210772"/>
                  <a:pt x="2595225" y="276692"/>
                  <a:pt x="2580175" y="337059"/>
                </a:cubicBezTo>
                <a:cubicBezTo>
                  <a:pt x="2560153" y="339982"/>
                  <a:pt x="2539581" y="336621"/>
                  <a:pt x="2519973" y="339982"/>
                </a:cubicBezTo>
                <a:cubicBezTo>
                  <a:pt x="2527567" y="361323"/>
                  <a:pt x="2605167" y="481471"/>
                  <a:pt x="2613451" y="483517"/>
                </a:cubicBezTo>
                <a:cubicBezTo>
                  <a:pt x="2638857" y="480594"/>
                  <a:pt x="2663711" y="493164"/>
                  <a:pt x="2650455" y="524590"/>
                </a:cubicBezTo>
                <a:cubicBezTo>
                  <a:pt x="2688841" y="525175"/>
                  <a:pt x="2787013" y="640208"/>
                  <a:pt x="2705825" y="640208"/>
                </a:cubicBezTo>
                <a:cubicBezTo>
                  <a:pt x="2632229" y="640208"/>
                  <a:pt x="2503819" y="576771"/>
                  <a:pt x="2468747" y="522105"/>
                </a:cubicBezTo>
                <a:cubicBezTo>
                  <a:pt x="2402885" y="439668"/>
                  <a:pt x="2361877" y="379447"/>
                  <a:pt x="2253625" y="455015"/>
                </a:cubicBezTo>
                <a:cubicBezTo>
                  <a:pt x="2298775" y="545492"/>
                  <a:pt x="2126871" y="541107"/>
                  <a:pt x="2078269" y="510850"/>
                </a:cubicBezTo>
                <a:cubicBezTo>
                  <a:pt x="2089729" y="463493"/>
                  <a:pt x="2112373" y="359276"/>
                  <a:pt x="2072331" y="324781"/>
                </a:cubicBezTo>
                <a:cubicBezTo>
                  <a:pt x="2126733" y="245705"/>
                  <a:pt x="2101603" y="94423"/>
                  <a:pt x="2107541" y="0"/>
                </a:cubicBezTo>
                <a:close/>
              </a:path>
            </a:pathLst>
          </a:custGeom>
          <a:solidFill>
            <a:srgbClr val="BFBFBF"/>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18" name="Google Shape;218;p6"/>
          <p:cNvSpPr/>
          <p:nvPr/>
        </p:nvSpPr>
        <p:spPr>
          <a:xfrm>
            <a:off x="2034257" y="2802943"/>
            <a:ext cx="8966333" cy="5332437"/>
          </a:xfrm>
          <a:custGeom>
            <a:rect b="b" l="l" r="r" t="t"/>
            <a:pathLst>
              <a:path extrusionOk="0" h="21465" w="21446">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D8D8D8"/>
          </a:solid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None/>
            </a:pPr>
            <a:r>
              <a:t/>
            </a:r>
            <a:endParaRPr sz="2813">
              <a:solidFill>
                <a:schemeClr val="dk1"/>
              </a:solidFill>
              <a:latin typeface="Lato Light"/>
              <a:ea typeface="Lato Light"/>
              <a:cs typeface="Lato Light"/>
              <a:sym typeface="Lato Light"/>
            </a:endParaRPr>
          </a:p>
        </p:txBody>
      </p:sp>
      <p:sp>
        <p:nvSpPr>
          <p:cNvPr id="219" name="Google Shape;219;p6"/>
          <p:cNvSpPr/>
          <p:nvPr/>
        </p:nvSpPr>
        <p:spPr>
          <a:xfrm>
            <a:off x="5788917" y="7729914"/>
            <a:ext cx="3155148" cy="5141347"/>
          </a:xfrm>
          <a:custGeom>
            <a:rect b="b" l="l" r="r" t="t"/>
            <a:pathLst>
              <a:path extrusionOk="0" h="21346" w="21156">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BFBFBF"/>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20" name="Google Shape;220;p6"/>
          <p:cNvSpPr/>
          <p:nvPr/>
        </p:nvSpPr>
        <p:spPr>
          <a:xfrm>
            <a:off x="10062955" y="5865035"/>
            <a:ext cx="4625357" cy="5456781"/>
          </a:xfrm>
          <a:custGeom>
            <a:rect b="b" l="l" r="r" t="t"/>
            <a:pathLst>
              <a:path extrusionOk="0" h="21436" w="21494">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D8D8D8"/>
          </a:solid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None/>
            </a:pPr>
            <a:r>
              <a:t/>
            </a:r>
            <a:endParaRPr sz="2813">
              <a:solidFill>
                <a:schemeClr val="dk1"/>
              </a:solidFill>
              <a:latin typeface="Lato Light"/>
              <a:ea typeface="Lato Light"/>
              <a:cs typeface="Lato Light"/>
              <a:sym typeface="Lato Light"/>
            </a:endParaRPr>
          </a:p>
        </p:txBody>
      </p:sp>
      <p:sp>
        <p:nvSpPr>
          <p:cNvPr id="221" name="Google Shape;221;p6"/>
          <p:cNvSpPr/>
          <p:nvPr/>
        </p:nvSpPr>
        <p:spPr>
          <a:xfrm>
            <a:off x="12788343" y="2918060"/>
            <a:ext cx="8235492" cy="6502173"/>
          </a:xfrm>
          <a:custGeom>
            <a:rect b="b" l="l" r="r" t="t"/>
            <a:pathLst>
              <a:path extrusionOk="0" h="21535" w="21591">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D8D8D8"/>
          </a:solid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None/>
            </a:pPr>
            <a:r>
              <a:t/>
            </a:r>
            <a:endParaRPr sz="2813">
              <a:solidFill>
                <a:schemeClr val="dk1"/>
              </a:solidFill>
              <a:latin typeface="Lato Light"/>
              <a:ea typeface="Lato Light"/>
              <a:cs typeface="Lato Light"/>
              <a:sym typeface="Lato Light"/>
            </a:endParaRPr>
          </a:p>
        </p:txBody>
      </p:sp>
      <p:sp>
        <p:nvSpPr>
          <p:cNvPr id="222" name="Google Shape;222;p6"/>
          <p:cNvSpPr/>
          <p:nvPr/>
        </p:nvSpPr>
        <p:spPr>
          <a:xfrm>
            <a:off x="4258308" y="8804884"/>
            <a:ext cx="2274199" cy="734945"/>
          </a:xfrm>
          <a:custGeom>
            <a:rect b="b" l="l" r="r" t="t"/>
            <a:pathLst>
              <a:path extrusionOk="0" h="21600" w="20584">
                <a:moveTo>
                  <a:pt x="7" y="21600"/>
                </a:moveTo>
                <a:cubicBezTo>
                  <a:pt x="7" y="21600"/>
                  <a:pt x="-1016" y="1749"/>
                  <a:pt x="20584" y="0"/>
                </a:cubicBezTo>
              </a:path>
            </a:pathLst>
          </a:custGeom>
          <a:noFill/>
          <a:ln cap="flat" cmpd="sng" w="38100">
            <a:solidFill>
              <a:schemeClr val="accent1"/>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110000"/>
              </a:lnSpc>
              <a:spcBef>
                <a:spcPts val="0"/>
              </a:spcBef>
              <a:spcAft>
                <a:spcPts val="0"/>
              </a:spcAft>
              <a:buNone/>
            </a:pPr>
            <a:r>
              <a:t/>
            </a:r>
            <a:endParaRPr sz="2813">
              <a:solidFill>
                <a:schemeClr val="dk1"/>
              </a:solidFill>
              <a:latin typeface="Lato Light"/>
              <a:ea typeface="Lato Light"/>
              <a:cs typeface="Lato Light"/>
              <a:sym typeface="Lato Light"/>
            </a:endParaRPr>
          </a:p>
        </p:txBody>
      </p:sp>
      <p:sp>
        <p:nvSpPr>
          <p:cNvPr id="223" name="Google Shape;223;p6"/>
          <p:cNvSpPr/>
          <p:nvPr/>
        </p:nvSpPr>
        <p:spPr>
          <a:xfrm flipH="1">
            <a:off x="11560109" y="5260640"/>
            <a:ext cx="3731383" cy="2319094"/>
          </a:xfrm>
          <a:custGeom>
            <a:rect b="b" l="l" r="r" t="t"/>
            <a:pathLst>
              <a:path extrusionOk="0" h="21600" w="20584">
                <a:moveTo>
                  <a:pt x="7" y="21600"/>
                </a:moveTo>
                <a:cubicBezTo>
                  <a:pt x="7" y="21600"/>
                  <a:pt x="-1016" y="1749"/>
                  <a:pt x="20584" y="0"/>
                </a:cubicBezTo>
              </a:path>
            </a:pathLst>
          </a:custGeom>
          <a:noFill/>
          <a:ln cap="flat" cmpd="sng" w="38100">
            <a:solidFill>
              <a:schemeClr val="accent2"/>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110000"/>
              </a:lnSpc>
              <a:spcBef>
                <a:spcPts val="0"/>
              </a:spcBef>
              <a:spcAft>
                <a:spcPts val="0"/>
              </a:spcAft>
              <a:buNone/>
            </a:pPr>
            <a:r>
              <a:t/>
            </a:r>
            <a:endParaRPr sz="2813">
              <a:solidFill>
                <a:schemeClr val="dk1"/>
              </a:solidFill>
              <a:latin typeface="Lato Light"/>
              <a:ea typeface="Lato Light"/>
              <a:cs typeface="Lato Light"/>
              <a:sym typeface="Lato Light"/>
            </a:endParaRPr>
          </a:p>
        </p:txBody>
      </p:sp>
      <p:sp>
        <p:nvSpPr>
          <p:cNvPr id="224" name="Google Shape;224;p6"/>
          <p:cNvSpPr txBox="1"/>
          <p:nvPr/>
        </p:nvSpPr>
        <p:spPr>
          <a:xfrm>
            <a:off x="9797800" y="612372"/>
            <a:ext cx="478207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WORLDMAP</a:t>
            </a:r>
            <a:endParaRPr/>
          </a:p>
        </p:txBody>
      </p:sp>
      <p:sp>
        <p:nvSpPr>
          <p:cNvPr id="225" name="Google Shape;225;p6"/>
          <p:cNvSpPr txBox="1"/>
          <p:nvPr/>
        </p:nvSpPr>
        <p:spPr>
          <a:xfrm>
            <a:off x="10195329" y="1575186"/>
            <a:ext cx="39869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a:t>
            </a:r>
            <a:endParaRPr/>
          </a:p>
        </p:txBody>
      </p:sp>
      <p:sp>
        <p:nvSpPr>
          <p:cNvPr id="226" name="Google Shape;226;p6"/>
          <p:cNvSpPr txBox="1"/>
          <p:nvPr/>
        </p:nvSpPr>
        <p:spPr>
          <a:xfrm>
            <a:off x="14641030" y="7917421"/>
            <a:ext cx="1766830" cy="101566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6000">
                <a:solidFill>
                  <a:schemeClr val="accent2"/>
                </a:solidFill>
                <a:latin typeface="Poppins"/>
                <a:ea typeface="Poppins"/>
                <a:cs typeface="Poppins"/>
                <a:sym typeface="Poppins"/>
              </a:rPr>
              <a:t>75%</a:t>
            </a:r>
            <a:endParaRPr/>
          </a:p>
        </p:txBody>
      </p:sp>
      <p:sp>
        <p:nvSpPr>
          <p:cNvPr id="227" name="Google Shape;227;p6"/>
          <p:cNvSpPr txBox="1"/>
          <p:nvPr/>
        </p:nvSpPr>
        <p:spPr>
          <a:xfrm>
            <a:off x="14641030" y="8951908"/>
            <a:ext cx="4153504" cy="1841017"/>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228" name="Google Shape;228;p6"/>
          <p:cNvSpPr txBox="1"/>
          <p:nvPr/>
        </p:nvSpPr>
        <p:spPr>
          <a:xfrm>
            <a:off x="3355011" y="9665914"/>
            <a:ext cx="1829347" cy="101566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6000">
                <a:solidFill>
                  <a:schemeClr val="accent1"/>
                </a:solidFill>
                <a:latin typeface="Poppins"/>
                <a:ea typeface="Poppins"/>
                <a:cs typeface="Poppins"/>
                <a:sym typeface="Poppins"/>
              </a:rPr>
              <a:t>90%</a:t>
            </a:r>
            <a:endParaRPr/>
          </a:p>
        </p:txBody>
      </p:sp>
      <p:sp>
        <p:nvSpPr>
          <p:cNvPr id="229" name="Google Shape;229;p6"/>
          <p:cNvSpPr txBox="1"/>
          <p:nvPr/>
        </p:nvSpPr>
        <p:spPr>
          <a:xfrm>
            <a:off x="3355011" y="10700401"/>
            <a:ext cx="4153504" cy="1841017"/>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pic>
        <p:nvPicPr>
          <p:cNvPr id="230" name="Google Shape;230;p6"/>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7"/>
          <p:cNvSpPr/>
          <p:nvPr/>
        </p:nvSpPr>
        <p:spPr>
          <a:xfrm>
            <a:off x="10174690" y="2925299"/>
            <a:ext cx="3508891" cy="3151662"/>
          </a:xfrm>
          <a:custGeom>
            <a:rect b="b" l="l" r="r" t="t"/>
            <a:pathLst>
              <a:path extrusionOk="0" h="21364" w="21519">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4"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D8D8D8"/>
          </a:solid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None/>
            </a:pPr>
            <a:r>
              <a:t/>
            </a:r>
            <a:endParaRPr sz="2813">
              <a:solidFill>
                <a:schemeClr val="dk1"/>
              </a:solidFill>
              <a:latin typeface="Lato Light"/>
              <a:ea typeface="Lato Light"/>
              <a:cs typeface="Lato Light"/>
              <a:sym typeface="Lato Light"/>
            </a:endParaRPr>
          </a:p>
        </p:txBody>
      </p:sp>
      <p:sp>
        <p:nvSpPr>
          <p:cNvPr id="236" name="Google Shape;236;p7"/>
          <p:cNvSpPr/>
          <p:nvPr/>
        </p:nvSpPr>
        <p:spPr>
          <a:xfrm>
            <a:off x="2039597" y="2810182"/>
            <a:ext cx="8966332" cy="5332438"/>
          </a:xfrm>
          <a:custGeom>
            <a:rect b="b" l="l" r="r" t="t"/>
            <a:pathLst>
              <a:path extrusionOk="0" h="21465" w="21446">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D8D8D8"/>
          </a:solid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None/>
            </a:pPr>
            <a:r>
              <a:t/>
            </a:r>
            <a:endParaRPr sz="2813">
              <a:solidFill>
                <a:schemeClr val="dk1"/>
              </a:solidFill>
              <a:latin typeface="Lato Light"/>
              <a:ea typeface="Lato Light"/>
              <a:cs typeface="Lato Light"/>
              <a:sym typeface="Lato Light"/>
            </a:endParaRPr>
          </a:p>
        </p:txBody>
      </p:sp>
      <p:sp>
        <p:nvSpPr>
          <p:cNvPr id="237" name="Google Shape;237;p7"/>
          <p:cNvSpPr/>
          <p:nvPr/>
        </p:nvSpPr>
        <p:spPr>
          <a:xfrm>
            <a:off x="5794257" y="7737155"/>
            <a:ext cx="3155148" cy="5141348"/>
          </a:xfrm>
          <a:custGeom>
            <a:rect b="b" l="l" r="r" t="t"/>
            <a:pathLst>
              <a:path extrusionOk="0" h="21346" w="21156">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D8D8D8"/>
          </a:solid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None/>
            </a:pPr>
            <a:r>
              <a:t/>
            </a:r>
            <a:endParaRPr sz="2813">
              <a:solidFill>
                <a:schemeClr val="dk1"/>
              </a:solidFill>
              <a:latin typeface="Lato Light"/>
              <a:ea typeface="Lato Light"/>
              <a:cs typeface="Lato Light"/>
              <a:sym typeface="Lato Light"/>
            </a:endParaRPr>
          </a:p>
        </p:txBody>
      </p:sp>
      <p:sp>
        <p:nvSpPr>
          <p:cNvPr id="238" name="Google Shape;238;p7"/>
          <p:cNvSpPr/>
          <p:nvPr/>
        </p:nvSpPr>
        <p:spPr>
          <a:xfrm>
            <a:off x="10068295" y="5872275"/>
            <a:ext cx="4625357" cy="5456783"/>
          </a:xfrm>
          <a:custGeom>
            <a:rect b="b" l="l" r="r" t="t"/>
            <a:pathLst>
              <a:path extrusionOk="0" h="21436" w="21494">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D8D8D8"/>
          </a:solid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None/>
            </a:pPr>
            <a:r>
              <a:t/>
            </a:r>
            <a:endParaRPr sz="2813">
              <a:solidFill>
                <a:schemeClr val="dk1"/>
              </a:solidFill>
              <a:latin typeface="Lato Light"/>
              <a:ea typeface="Lato Light"/>
              <a:cs typeface="Lato Light"/>
              <a:sym typeface="Lato Light"/>
            </a:endParaRPr>
          </a:p>
        </p:txBody>
      </p:sp>
      <p:sp>
        <p:nvSpPr>
          <p:cNvPr id="239" name="Google Shape;239;p7"/>
          <p:cNvSpPr/>
          <p:nvPr/>
        </p:nvSpPr>
        <p:spPr>
          <a:xfrm>
            <a:off x="12793683" y="2925299"/>
            <a:ext cx="8235492" cy="6502174"/>
          </a:xfrm>
          <a:custGeom>
            <a:rect b="b" l="l" r="r" t="t"/>
            <a:pathLst>
              <a:path extrusionOk="0" h="21535" w="21591">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D8D8D8"/>
          </a:solid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None/>
            </a:pPr>
            <a:r>
              <a:t/>
            </a:r>
            <a:endParaRPr sz="2813">
              <a:solidFill>
                <a:schemeClr val="dk1"/>
              </a:solidFill>
              <a:latin typeface="Lato Light"/>
              <a:ea typeface="Lato Light"/>
              <a:cs typeface="Lato Light"/>
              <a:sym typeface="Lato Light"/>
            </a:endParaRPr>
          </a:p>
        </p:txBody>
      </p:sp>
      <p:sp>
        <p:nvSpPr>
          <p:cNvPr id="240" name="Google Shape;240;p7"/>
          <p:cNvSpPr/>
          <p:nvPr/>
        </p:nvSpPr>
        <p:spPr>
          <a:xfrm>
            <a:off x="18610997" y="8865293"/>
            <a:ext cx="3774003" cy="3318852"/>
          </a:xfrm>
          <a:custGeom>
            <a:rect b="b" l="l" r="r" t="t"/>
            <a:pathLst>
              <a:path extrusionOk="0" h="3318852" w="3774003">
                <a:moveTo>
                  <a:pt x="1846995" y="2904761"/>
                </a:moveTo>
                <a:cubicBezTo>
                  <a:pt x="1817585" y="2901400"/>
                  <a:pt x="1724521" y="3157191"/>
                  <a:pt x="1620687" y="3106909"/>
                </a:cubicBezTo>
                <a:cubicBezTo>
                  <a:pt x="1574017" y="3084400"/>
                  <a:pt x="1609227" y="2991000"/>
                  <a:pt x="1615165" y="2956212"/>
                </a:cubicBezTo>
                <a:cubicBezTo>
                  <a:pt x="1631319" y="2863689"/>
                  <a:pt x="1726315" y="2928879"/>
                  <a:pt x="1789693" y="2921279"/>
                </a:cubicBezTo>
                <a:cubicBezTo>
                  <a:pt x="1771881" y="2923471"/>
                  <a:pt x="1809851" y="2918940"/>
                  <a:pt x="1789693" y="2921279"/>
                </a:cubicBezTo>
                <a:cubicBezTo>
                  <a:pt x="1808195" y="2913678"/>
                  <a:pt x="1827249" y="2908123"/>
                  <a:pt x="1846995" y="2904761"/>
                </a:cubicBezTo>
                <a:close/>
                <a:moveTo>
                  <a:pt x="3258177" y="2831345"/>
                </a:moveTo>
                <a:cubicBezTo>
                  <a:pt x="3243499" y="2838379"/>
                  <a:pt x="3258177" y="2831345"/>
                  <a:pt x="3258177" y="2831345"/>
                </a:cubicBezTo>
                <a:close/>
                <a:moveTo>
                  <a:pt x="3544317" y="2327684"/>
                </a:moveTo>
                <a:cubicBezTo>
                  <a:pt x="3556113" y="2326326"/>
                  <a:pt x="3553691" y="2330374"/>
                  <a:pt x="3553543" y="2339747"/>
                </a:cubicBezTo>
                <a:cubicBezTo>
                  <a:pt x="3553311" y="2352316"/>
                  <a:pt x="3554491" y="2362861"/>
                  <a:pt x="3566035" y="2369997"/>
                </a:cubicBezTo>
                <a:cubicBezTo>
                  <a:pt x="3586341" y="2382539"/>
                  <a:pt x="3608501" y="2386454"/>
                  <a:pt x="3608185" y="2415452"/>
                </a:cubicBezTo>
                <a:cubicBezTo>
                  <a:pt x="3607869" y="2442400"/>
                  <a:pt x="3593671" y="2464688"/>
                  <a:pt x="3583075" y="2488388"/>
                </a:cubicBezTo>
                <a:cubicBezTo>
                  <a:pt x="3578337" y="2499013"/>
                  <a:pt x="3574861" y="2510649"/>
                  <a:pt x="3581559" y="2521274"/>
                </a:cubicBezTo>
                <a:cubicBezTo>
                  <a:pt x="3587709" y="2530993"/>
                  <a:pt x="3599527" y="2534295"/>
                  <a:pt x="3607741" y="2524975"/>
                </a:cubicBezTo>
                <a:cubicBezTo>
                  <a:pt x="3594135" y="2540393"/>
                  <a:pt x="3613387" y="2518664"/>
                  <a:pt x="3607741" y="2524975"/>
                </a:cubicBezTo>
                <a:cubicBezTo>
                  <a:pt x="3614525" y="2517360"/>
                  <a:pt x="3622191" y="2503459"/>
                  <a:pt x="3621201" y="2492915"/>
                </a:cubicBezTo>
                <a:cubicBezTo>
                  <a:pt x="3636241" y="2488441"/>
                  <a:pt x="3632997" y="2516108"/>
                  <a:pt x="3631713" y="2524496"/>
                </a:cubicBezTo>
                <a:cubicBezTo>
                  <a:pt x="3629311" y="2540420"/>
                  <a:pt x="3621033" y="2553574"/>
                  <a:pt x="3617199" y="2568859"/>
                </a:cubicBezTo>
                <a:cubicBezTo>
                  <a:pt x="3613155" y="2585209"/>
                  <a:pt x="3627647" y="2595941"/>
                  <a:pt x="3640475" y="2602518"/>
                </a:cubicBezTo>
                <a:cubicBezTo>
                  <a:pt x="3666743" y="2615992"/>
                  <a:pt x="3687427" y="2612450"/>
                  <a:pt x="3711925" y="2597991"/>
                </a:cubicBezTo>
                <a:cubicBezTo>
                  <a:pt x="3731937" y="2586194"/>
                  <a:pt x="3753759" y="2573652"/>
                  <a:pt x="3774003" y="2592479"/>
                </a:cubicBezTo>
                <a:cubicBezTo>
                  <a:pt x="3758499" y="2602704"/>
                  <a:pt x="3748219" y="2619267"/>
                  <a:pt x="3736907" y="2633540"/>
                </a:cubicBezTo>
                <a:cubicBezTo>
                  <a:pt x="3724711" y="2648985"/>
                  <a:pt x="3709861" y="2662512"/>
                  <a:pt x="3693979" y="2674042"/>
                </a:cubicBezTo>
                <a:cubicBezTo>
                  <a:pt x="3663183" y="2696410"/>
                  <a:pt x="3627163" y="2703467"/>
                  <a:pt x="3593103" y="2718965"/>
                </a:cubicBezTo>
                <a:cubicBezTo>
                  <a:pt x="3587015" y="2721707"/>
                  <a:pt x="3578841" y="2724636"/>
                  <a:pt x="3576967" y="2732013"/>
                </a:cubicBezTo>
                <a:cubicBezTo>
                  <a:pt x="3575093" y="2739362"/>
                  <a:pt x="3578757" y="2746925"/>
                  <a:pt x="3573239" y="2753395"/>
                </a:cubicBezTo>
                <a:cubicBezTo>
                  <a:pt x="3563423" y="2764872"/>
                  <a:pt x="3545981" y="2772302"/>
                  <a:pt x="3534627" y="2783006"/>
                </a:cubicBezTo>
                <a:cubicBezTo>
                  <a:pt x="3521715" y="2795176"/>
                  <a:pt x="3509541" y="2808197"/>
                  <a:pt x="3495195" y="2818689"/>
                </a:cubicBezTo>
                <a:cubicBezTo>
                  <a:pt x="3478765" y="2830645"/>
                  <a:pt x="3459575" y="2838926"/>
                  <a:pt x="3442303" y="2849684"/>
                </a:cubicBezTo>
                <a:cubicBezTo>
                  <a:pt x="3416415" y="2865848"/>
                  <a:pt x="3390359" y="2884195"/>
                  <a:pt x="3362343" y="2896604"/>
                </a:cubicBezTo>
                <a:cubicBezTo>
                  <a:pt x="3351327" y="2901503"/>
                  <a:pt x="3326893" y="2895752"/>
                  <a:pt x="3322805" y="2881798"/>
                </a:cubicBezTo>
                <a:lnTo>
                  <a:pt x="3327343" y="2872760"/>
                </a:lnTo>
                <a:lnTo>
                  <a:pt x="3304165" y="2893084"/>
                </a:lnTo>
                <a:cubicBezTo>
                  <a:pt x="3297889" y="2899839"/>
                  <a:pt x="3293065" y="2907601"/>
                  <a:pt x="3289619" y="2919529"/>
                </a:cubicBezTo>
                <a:cubicBezTo>
                  <a:pt x="3287309" y="2927519"/>
                  <a:pt x="3284739" y="2929180"/>
                  <a:pt x="3278555" y="2933505"/>
                </a:cubicBezTo>
                <a:cubicBezTo>
                  <a:pt x="3257619" y="2948096"/>
                  <a:pt x="3236795" y="2962687"/>
                  <a:pt x="3215895" y="2977301"/>
                </a:cubicBezTo>
                <a:cubicBezTo>
                  <a:pt x="3173577" y="3006825"/>
                  <a:pt x="3131295" y="3036394"/>
                  <a:pt x="3089013" y="3065963"/>
                </a:cubicBezTo>
                <a:cubicBezTo>
                  <a:pt x="3089311" y="3065758"/>
                  <a:pt x="3099817" y="3078938"/>
                  <a:pt x="3100971" y="3080304"/>
                </a:cubicBezTo>
                <a:cubicBezTo>
                  <a:pt x="3105591" y="3085835"/>
                  <a:pt x="3090727" y="3092254"/>
                  <a:pt x="3087635" y="3093643"/>
                </a:cubicBezTo>
                <a:cubicBezTo>
                  <a:pt x="3078023" y="3097922"/>
                  <a:pt x="3067853" y="3097763"/>
                  <a:pt x="3057461" y="3098583"/>
                </a:cubicBezTo>
                <a:cubicBezTo>
                  <a:pt x="3042113" y="3099903"/>
                  <a:pt x="3028069" y="3104842"/>
                  <a:pt x="3013577" y="3109736"/>
                </a:cubicBezTo>
                <a:cubicBezTo>
                  <a:pt x="2990443" y="3117590"/>
                  <a:pt x="2961013" y="3121346"/>
                  <a:pt x="2941829" y="3137439"/>
                </a:cubicBezTo>
                <a:cubicBezTo>
                  <a:pt x="2919625" y="3156105"/>
                  <a:pt x="2901671" y="3179824"/>
                  <a:pt x="2879245" y="3198580"/>
                </a:cubicBezTo>
                <a:cubicBezTo>
                  <a:pt x="2828617" y="3240874"/>
                  <a:pt x="2772329" y="3272219"/>
                  <a:pt x="2715109" y="3304269"/>
                </a:cubicBezTo>
                <a:cubicBezTo>
                  <a:pt x="2689331" y="3318678"/>
                  <a:pt x="2658635" y="3323026"/>
                  <a:pt x="2629727" y="3314535"/>
                </a:cubicBezTo>
                <a:cubicBezTo>
                  <a:pt x="2617395" y="3310916"/>
                  <a:pt x="2606443" y="3304041"/>
                  <a:pt x="2596049" y="3296598"/>
                </a:cubicBezTo>
                <a:cubicBezTo>
                  <a:pt x="2594299" y="3293092"/>
                  <a:pt x="2596049" y="3284647"/>
                  <a:pt x="2596049" y="3280595"/>
                </a:cubicBezTo>
                <a:cubicBezTo>
                  <a:pt x="2570011" y="3285171"/>
                  <a:pt x="2549335" y="3284966"/>
                  <a:pt x="2522775" y="3283281"/>
                </a:cubicBezTo>
                <a:cubicBezTo>
                  <a:pt x="2523705" y="3283327"/>
                  <a:pt x="2535701" y="3262817"/>
                  <a:pt x="2540767" y="3260701"/>
                </a:cubicBezTo>
                <a:cubicBezTo>
                  <a:pt x="2558053" y="3253485"/>
                  <a:pt x="2565465" y="3244311"/>
                  <a:pt x="2578019" y="3231200"/>
                </a:cubicBezTo>
                <a:cubicBezTo>
                  <a:pt x="2592213" y="3216381"/>
                  <a:pt x="2613223" y="3208505"/>
                  <a:pt x="2630545" y="3198034"/>
                </a:cubicBezTo>
                <a:cubicBezTo>
                  <a:pt x="2652041" y="3184991"/>
                  <a:pt x="2673535" y="3172061"/>
                  <a:pt x="2695141" y="3159178"/>
                </a:cubicBezTo>
                <a:cubicBezTo>
                  <a:pt x="2712539" y="3148843"/>
                  <a:pt x="2729899" y="3138714"/>
                  <a:pt x="2746625" y="3127332"/>
                </a:cubicBezTo>
                <a:cubicBezTo>
                  <a:pt x="2764395" y="3115291"/>
                  <a:pt x="2785889" y="3112331"/>
                  <a:pt x="2805707" y="3105229"/>
                </a:cubicBezTo>
                <a:cubicBezTo>
                  <a:pt x="2852347" y="3088567"/>
                  <a:pt x="2897573" y="3065918"/>
                  <a:pt x="2943021" y="3046250"/>
                </a:cubicBezTo>
                <a:cubicBezTo>
                  <a:pt x="2959411" y="3039171"/>
                  <a:pt x="2975169" y="3030999"/>
                  <a:pt x="2990629" y="3022053"/>
                </a:cubicBezTo>
                <a:cubicBezTo>
                  <a:pt x="3003147" y="3014815"/>
                  <a:pt x="3019351" y="3011833"/>
                  <a:pt x="3030899" y="3003820"/>
                </a:cubicBezTo>
                <a:cubicBezTo>
                  <a:pt x="3037567" y="2999177"/>
                  <a:pt x="3044311" y="2992507"/>
                  <a:pt x="3050457" y="2988045"/>
                </a:cubicBezTo>
                <a:cubicBezTo>
                  <a:pt x="3064501" y="2977939"/>
                  <a:pt x="3071989" y="2960684"/>
                  <a:pt x="3084543" y="2949143"/>
                </a:cubicBezTo>
                <a:cubicBezTo>
                  <a:pt x="3097247" y="2937375"/>
                  <a:pt x="3114755" y="2930341"/>
                  <a:pt x="3131035" y="2924992"/>
                </a:cubicBezTo>
                <a:cubicBezTo>
                  <a:pt x="3147201" y="2919665"/>
                  <a:pt x="3158005" y="2908079"/>
                  <a:pt x="3171081" y="2897107"/>
                </a:cubicBezTo>
                <a:cubicBezTo>
                  <a:pt x="3183113" y="2886955"/>
                  <a:pt x="3184343" y="2870315"/>
                  <a:pt x="3198313" y="2860960"/>
                </a:cubicBezTo>
                <a:cubicBezTo>
                  <a:pt x="3216491" y="2848781"/>
                  <a:pt x="3238433" y="2840814"/>
                  <a:pt x="3258177" y="2831345"/>
                </a:cubicBezTo>
                <a:cubicBezTo>
                  <a:pt x="3253297" y="2851809"/>
                  <a:pt x="3248379" y="2872250"/>
                  <a:pt x="3243463" y="2892714"/>
                </a:cubicBezTo>
                <a:cubicBezTo>
                  <a:pt x="3259295" y="2885862"/>
                  <a:pt x="3275053" y="2878988"/>
                  <a:pt x="3290847" y="2872159"/>
                </a:cubicBezTo>
                <a:cubicBezTo>
                  <a:pt x="3300421" y="2867982"/>
                  <a:pt x="3305479" y="2864835"/>
                  <a:pt x="3310187" y="2864371"/>
                </a:cubicBezTo>
                <a:lnTo>
                  <a:pt x="3327391" y="2872664"/>
                </a:lnTo>
                <a:lnTo>
                  <a:pt x="3328567" y="2870322"/>
                </a:lnTo>
                <a:cubicBezTo>
                  <a:pt x="3341441" y="2857633"/>
                  <a:pt x="3371169" y="2842674"/>
                  <a:pt x="3377425" y="2837781"/>
                </a:cubicBezTo>
                <a:cubicBezTo>
                  <a:pt x="3393729" y="2825053"/>
                  <a:pt x="3421829" y="2810833"/>
                  <a:pt x="3422397" y="2786841"/>
                </a:cubicBezTo>
                <a:cubicBezTo>
                  <a:pt x="3423155" y="2758535"/>
                  <a:pt x="3369169" y="2746072"/>
                  <a:pt x="3374645" y="2719284"/>
                </a:cubicBezTo>
                <a:cubicBezTo>
                  <a:pt x="3379005" y="2698407"/>
                  <a:pt x="3419365" y="2697795"/>
                  <a:pt x="3434257" y="2689860"/>
                </a:cubicBezTo>
                <a:cubicBezTo>
                  <a:pt x="3459639" y="2676306"/>
                  <a:pt x="3473647" y="2655562"/>
                  <a:pt x="3493363" y="2635537"/>
                </a:cubicBezTo>
                <a:cubicBezTo>
                  <a:pt x="3542863" y="2585156"/>
                  <a:pt x="3545181" y="2523351"/>
                  <a:pt x="3535891" y="2457019"/>
                </a:cubicBezTo>
                <a:cubicBezTo>
                  <a:pt x="3532585" y="2433559"/>
                  <a:pt x="3519461" y="2397584"/>
                  <a:pt x="3536565" y="2378678"/>
                </a:cubicBezTo>
                <a:cubicBezTo>
                  <a:pt x="3545433" y="2368825"/>
                  <a:pt x="3537999" y="2345499"/>
                  <a:pt x="3536461" y="2333756"/>
                </a:cubicBezTo>
                <a:cubicBezTo>
                  <a:pt x="3535597" y="2327045"/>
                  <a:pt x="3534627" y="2328856"/>
                  <a:pt x="3544317" y="2327684"/>
                </a:cubicBezTo>
                <a:close/>
                <a:moveTo>
                  <a:pt x="51093" y="1767563"/>
                </a:moveTo>
                <a:lnTo>
                  <a:pt x="51157" y="1767685"/>
                </a:lnTo>
                <a:lnTo>
                  <a:pt x="51213" y="1767920"/>
                </a:lnTo>
                <a:close/>
                <a:moveTo>
                  <a:pt x="46205" y="1758380"/>
                </a:moveTo>
                <a:cubicBezTo>
                  <a:pt x="47447" y="1758709"/>
                  <a:pt x="48681" y="1760956"/>
                  <a:pt x="49963" y="1764222"/>
                </a:cubicBezTo>
                <a:lnTo>
                  <a:pt x="51093" y="1767563"/>
                </a:lnTo>
                <a:close/>
                <a:moveTo>
                  <a:pt x="2635233" y="1692436"/>
                </a:moveTo>
                <a:cubicBezTo>
                  <a:pt x="2635609" y="1693162"/>
                  <a:pt x="2642625" y="1707331"/>
                  <a:pt x="2637757" y="1697575"/>
                </a:cubicBezTo>
                <a:cubicBezTo>
                  <a:pt x="2635721" y="1693446"/>
                  <a:pt x="2635107" y="1692194"/>
                  <a:pt x="2635233" y="1692436"/>
                </a:cubicBezTo>
                <a:close/>
                <a:moveTo>
                  <a:pt x="155261" y="1487680"/>
                </a:moveTo>
                <a:lnTo>
                  <a:pt x="164951" y="1487680"/>
                </a:lnTo>
                <a:lnTo>
                  <a:pt x="155431" y="1490726"/>
                </a:lnTo>
                <a:close/>
                <a:moveTo>
                  <a:pt x="154781" y="1479004"/>
                </a:moveTo>
                <a:lnTo>
                  <a:pt x="155261" y="1487680"/>
                </a:lnTo>
                <a:lnTo>
                  <a:pt x="154457" y="1487680"/>
                </a:lnTo>
                <a:cubicBezTo>
                  <a:pt x="154767" y="1479422"/>
                  <a:pt x="154741" y="1477421"/>
                  <a:pt x="154781" y="1479004"/>
                </a:cubicBezTo>
                <a:close/>
                <a:moveTo>
                  <a:pt x="2175863" y="654486"/>
                </a:moveTo>
                <a:cubicBezTo>
                  <a:pt x="2183591" y="659075"/>
                  <a:pt x="2190269" y="681993"/>
                  <a:pt x="2198813" y="733462"/>
                </a:cubicBezTo>
                <a:cubicBezTo>
                  <a:pt x="2207235" y="785059"/>
                  <a:pt x="2212345" y="837240"/>
                  <a:pt x="2220767" y="888691"/>
                </a:cubicBezTo>
                <a:cubicBezTo>
                  <a:pt x="2230433" y="947742"/>
                  <a:pt x="2247001" y="900238"/>
                  <a:pt x="2278897" y="902869"/>
                </a:cubicBezTo>
                <a:cubicBezTo>
                  <a:pt x="2356633" y="908862"/>
                  <a:pt x="2306513" y="1224435"/>
                  <a:pt x="2345173" y="1274570"/>
                </a:cubicBezTo>
                <a:cubicBezTo>
                  <a:pt x="2365471" y="1301026"/>
                  <a:pt x="2490153" y="1326312"/>
                  <a:pt x="2473309" y="1376301"/>
                </a:cubicBezTo>
                <a:cubicBezTo>
                  <a:pt x="2465299" y="1399542"/>
                  <a:pt x="2519563" y="1519544"/>
                  <a:pt x="2516111" y="1523198"/>
                </a:cubicBezTo>
                <a:cubicBezTo>
                  <a:pt x="2518183" y="1514575"/>
                  <a:pt x="2520115" y="1505951"/>
                  <a:pt x="2522187" y="1497327"/>
                </a:cubicBezTo>
                <a:cubicBezTo>
                  <a:pt x="2583217" y="1494988"/>
                  <a:pt x="2557121" y="1573772"/>
                  <a:pt x="2564991" y="1605198"/>
                </a:cubicBezTo>
                <a:cubicBezTo>
                  <a:pt x="2575623" y="1647440"/>
                  <a:pt x="2620083" y="1661764"/>
                  <a:pt x="2637757" y="1697575"/>
                </a:cubicBezTo>
                <a:cubicBezTo>
                  <a:pt x="2663577" y="1749756"/>
                  <a:pt x="2667719" y="1828540"/>
                  <a:pt x="2632511" y="1878090"/>
                </a:cubicBezTo>
                <a:cubicBezTo>
                  <a:pt x="2620635" y="1894899"/>
                  <a:pt x="2637481" y="1959505"/>
                  <a:pt x="2635133" y="1982453"/>
                </a:cubicBezTo>
                <a:cubicBezTo>
                  <a:pt x="2628091" y="2048812"/>
                  <a:pt x="2537513" y="2088862"/>
                  <a:pt x="2527849" y="2155221"/>
                </a:cubicBezTo>
                <a:cubicBezTo>
                  <a:pt x="2520393" y="2206672"/>
                  <a:pt x="2451079" y="2276831"/>
                  <a:pt x="2408275" y="2302703"/>
                </a:cubicBezTo>
                <a:cubicBezTo>
                  <a:pt x="2279035" y="2381194"/>
                  <a:pt x="2195775" y="2534084"/>
                  <a:pt x="2101331" y="2647655"/>
                </a:cubicBezTo>
                <a:cubicBezTo>
                  <a:pt x="2058389" y="2699252"/>
                  <a:pt x="1988937" y="2683612"/>
                  <a:pt x="1929565" y="2709045"/>
                </a:cubicBezTo>
                <a:cubicBezTo>
                  <a:pt x="1907471" y="2718546"/>
                  <a:pt x="1821313" y="2782421"/>
                  <a:pt x="1803363" y="2780667"/>
                </a:cubicBezTo>
                <a:cubicBezTo>
                  <a:pt x="1764701" y="2777305"/>
                  <a:pt x="1771743" y="2716938"/>
                  <a:pt x="1768153" y="2702614"/>
                </a:cubicBezTo>
                <a:cubicBezTo>
                  <a:pt x="1765529" y="2692090"/>
                  <a:pt x="1656035" y="2762103"/>
                  <a:pt x="1640847" y="2759473"/>
                </a:cubicBezTo>
                <a:cubicBezTo>
                  <a:pt x="1601495" y="2752603"/>
                  <a:pt x="1524173" y="2721177"/>
                  <a:pt x="1490481" y="2697790"/>
                </a:cubicBezTo>
                <a:cubicBezTo>
                  <a:pt x="1440223" y="2662710"/>
                  <a:pt x="1508431" y="2592258"/>
                  <a:pt x="1496143" y="2545923"/>
                </a:cubicBezTo>
                <a:cubicBezTo>
                  <a:pt x="1488273" y="2515375"/>
                  <a:pt x="1431109" y="2525314"/>
                  <a:pt x="1429867" y="2516544"/>
                </a:cubicBezTo>
                <a:cubicBezTo>
                  <a:pt x="1428209" y="2504997"/>
                  <a:pt x="1509951" y="2435568"/>
                  <a:pt x="1464247" y="2415251"/>
                </a:cubicBezTo>
                <a:cubicBezTo>
                  <a:pt x="1470599" y="2418028"/>
                  <a:pt x="1384025" y="2494911"/>
                  <a:pt x="1352267" y="2492719"/>
                </a:cubicBezTo>
                <a:cubicBezTo>
                  <a:pt x="1376569" y="2457347"/>
                  <a:pt x="1414677" y="2434837"/>
                  <a:pt x="1442983" y="2394203"/>
                </a:cubicBezTo>
                <a:cubicBezTo>
                  <a:pt x="1464937" y="2362923"/>
                  <a:pt x="1473637" y="2329159"/>
                  <a:pt x="1490067" y="2301095"/>
                </a:cubicBezTo>
                <a:cubicBezTo>
                  <a:pt x="1447263" y="2374763"/>
                  <a:pt x="1345501" y="2413351"/>
                  <a:pt x="1283367" y="2469479"/>
                </a:cubicBezTo>
                <a:cubicBezTo>
                  <a:pt x="1281435" y="2441561"/>
                  <a:pt x="1294275" y="2362923"/>
                  <a:pt x="1272459" y="2337052"/>
                </a:cubicBezTo>
                <a:cubicBezTo>
                  <a:pt x="1256995" y="2318489"/>
                  <a:pt x="1263623" y="2273177"/>
                  <a:pt x="1248435" y="2266454"/>
                </a:cubicBezTo>
                <a:cubicBezTo>
                  <a:pt x="1163103" y="2228597"/>
                  <a:pt x="1082881" y="2209741"/>
                  <a:pt x="990645" y="2214711"/>
                </a:cubicBezTo>
                <a:cubicBezTo>
                  <a:pt x="874109" y="2220704"/>
                  <a:pt x="757297" y="2288086"/>
                  <a:pt x="643247" y="2308257"/>
                </a:cubicBezTo>
                <a:cubicBezTo>
                  <a:pt x="586083" y="2318489"/>
                  <a:pt x="580283" y="2385725"/>
                  <a:pt x="517597" y="2388064"/>
                </a:cubicBezTo>
                <a:cubicBezTo>
                  <a:pt x="464161" y="2390257"/>
                  <a:pt x="410173" y="2381779"/>
                  <a:pt x="356599" y="2384117"/>
                </a:cubicBezTo>
                <a:cubicBezTo>
                  <a:pt x="270027" y="2387772"/>
                  <a:pt x="198365" y="2467432"/>
                  <a:pt x="105991" y="2477371"/>
                </a:cubicBezTo>
                <a:cubicBezTo>
                  <a:pt x="70643" y="2481172"/>
                  <a:pt x="-10131" y="2416567"/>
                  <a:pt x="1053" y="2379148"/>
                </a:cubicBezTo>
                <a:cubicBezTo>
                  <a:pt x="7819" y="2356931"/>
                  <a:pt x="46205" y="2364970"/>
                  <a:pt x="63325" y="2331498"/>
                </a:cubicBezTo>
                <a:cubicBezTo>
                  <a:pt x="99779" y="2260899"/>
                  <a:pt x="103229" y="2214126"/>
                  <a:pt x="88455" y="2139874"/>
                </a:cubicBezTo>
                <a:cubicBezTo>
                  <a:pt x="77547" y="2085792"/>
                  <a:pt x="107235" y="2038727"/>
                  <a:pt x="88455" y="1982891"/>
                </a:cubicBezTo>
                <a:cubicBezTo>
                  <a:pt x="80585" y="1959760"/>
                  <a:pt x="67743" y="1846847"/>
                  <a:pt x="56573" y="1790479"/>
                </a:cubicBezTo>
                <a:lnTo>
                  <a:pt x="51213" y="1767920"/>
                </a:lnTo>
                <a:lnTo>
                  <a:pt x="54005" y="1776176"/>
                </a:lnTo>
                <a:cubicBezTo>
                  <a:pt x="56871" y="1784982"/>
                  <a:pt x="60151" y="1794263"/>
                  <a:pt x="64293" y="1796821"/>
                </a:cubicBezTo>
                <a:cubicBezTo>
                  <a:pt x="75891" y="1803984"/>
                  <a:pt x="71059" y="1763057"/>
                  <a:pt x="70921" y="1763642"/>
                </a:cubicBezTo>
                <a:cubicBezTo>
                  <a:pt x="74095" y="1748148"/>
                  <a:pt x="96603" y="1832340"/>
                  <a:pt x="113309" y="1812315"/>
                </a:cubicBezTo>
                <a:cubicBezTo>
                  <a:pt x="159565" y="1756626"/>
                  <a:pt x="49933" y="1680473"/>
                  <a:pt x="118281" y="1609583"/>
                </a:cubicBezTo>
                <a:cubicBezTo>
                  <a:pt x="137611" y="1589504"/>
                  <a:pt x="125967" y="1511231"/>
                  <a:pt x="151523" y="1491977"/>
                </a:cubicBezTo>
                <a:lnTo>
                  <a:pt x="155431" y="1490726"/>
                </a:lnTo>
                <a:lnTo>
                  <a:pt x="155493" y="1491827"/>
                </a:lnTo>
                <a:cubicBezTo>
                  <a:pt x="156631" y="1503978"/>
                  <a:pt x="159635" y="1519764"/>
                  <a:pt x="167711" y="1517790"/>
                </a:cubicBezTo>
                <a:cubicBezTo>
                  <a:pt x="209273" y="1507266"/>
                  <a:pt x="286457" y="1425267"/>
                  <a:pt x="324567" y="1397788"/>
                </a:cubicBezTo>
                <a:cubicBezTo>
                  <a:pt x="360881" y="1371770"/>
                  <a:pt x="401061" y="1392526"/>
                  <a:pt x="443587" y="1371624"/>
                </a:cubicBezTo>
                <a:cubicBezTo>
                  <a:pt x="457947" y="1364608"/>
                  <a:pt x="511659" y="1333767"/>
                  <a:pt x="527539" y="1334936"/>
                </a:cubicBezTo>
                <a:cubicBezTo>
                  <a:pt x="645179" y="1343268"/>
                  <a:pt x="648355" y="1289771"/>
                  <a:pt x="711731" y="1230573"/>
                </a:cubicBezTo>
                <a:cubicBezTo>
                  <a:pt x="719187" y="1223558"/>
                  <a:pt x="811009" y="1057951"/>
                  <a:pt x="816669" y="1069206"/>
                </a:cubicBezTo>
                <a:cubicBezTo>
                  <a:pt x="826473" y="1094347"/>
                  <a:pt x="836001" y="1119195"/>
                  <a:pt x="847185" y="1143751"/>
                </a:cubicBezTo>
                <a:cubicBezTo>
                  <a:pt x="850637" y="1129719"/>
                  <a:pt x="853951" y="1115541"/>
                  <a:pt x="857265" y="1101363"/>
                </a:cubicBezTo>
                <a:cubicBezTo>
                  <a:pt x="875767" y="1139220"/>
                  <a:pt x="819845" y="1034418"/>
                  <a:pt x="887917" y="1053712"/>
                </a:cubicBezTo>
                <a:cubicBezTo>
                  <a:pt x="933483" y="1066575"/>
                  <a:pt x="907247" y="1000800"/>
                  <a:pt x="945495" y="980337"/>
                </a:cubicBezTo>
                <a:cubicBezTo>
                  <a:pt x="994373" y="954173"/>
                  <a:pt x="1178015" y="765034"/>
                  <a:pt x="1182847" y="954319"/>
                </a:cubicBezTo>
                <a:cubicBezTo>
                  <a:pt x="1182847" y="934733"/>
                  <a:pt x="1293999" y="958558"/>
                  <a:pt x="1286129" y="935172"/>
                </a:cubicBezTo>
                <a:cubicBezTo>
                  <a:pt x="1267489" y="879190"/>
                  <a:pt x="1334455" y="796460"/>
                  <a:pt x="1387339" y="761380"/>
                </a:cubicBezTo>
                <a:cubicBezTo>
                  <a:pt x="1442293" y="725131"/>
                  <a:pt x="1558553" y="765180"/>
                  <a:pt x="1461209" y="686397"/>
                </a:cubicBezTo>
                <a:cubicBezTo>
                  <a:pt x="1447817" y="675580"/>
                  <a:pt x="1492415" y="660087"/>
                  <a:pt x="1510089" y="677919"/>
                </a:cubicBezTo>
                <a:cubicBezTo>
                  <a:pt x="1530661" y="698236"/>
                  <a:pt x="1554549" y="713730"/>
                  <a:pt x="1581889" y="724400"/>
                </a:cubicBezTo>
                <a:cubicBezTo>
                  <a:pt x="1588931" y="727762"/>
                  <a:pt x="1667081" y="756556"/>
                  <a:pt x="1673295" y="755241"/>
                </a:cubicBezTo>
                <a:cubicBezTo>
                  <a:pt x="1713613" y="746033"/>
                  <a:pt x="1745095" y="705398"/>
                  <a:pt x="1780303" y="751587"/>
                </a:cubicBezTo>
                <a:cubicBezTo>
                  <a:pt x="1800739" y="778628"/>
                  <a:pt x="1709333" y="826862"/>
                  <a:pt x="1709333" y="861942"/>
                </a:cubicBezTo>
                <a:cubicBezTo>
                  <a:pt x="1709333" y="933418"/>
                  <a:pt x="1644437" y="929763"/>
                  <a:pt x="1706295" y="1000362"/>
                </a:cubicBezTo>
                <a:cubicBezTo>
                  <a:pt x="1725349" y="1022141"/>
                  <a:pt x="1805985" y="1073591"/>
                  <a:pt x="1832497" y="1086746"/>
                </a:cubicBezTo>
                <a:cubicBezTo>
                  <a:pt x="1885931" y="1113348"/>
                  <a:pt x="1911891" y="1188039"/>
                  <a:pt x="1984933" y="1152667"/>
                </a:cubicBezTo>
                <a:cubicBezTo>
                  <a:pt x="2062945" y="1114956"/>
                  <a:pt x="2069021" y="950373"/>
                  <a:pt x="2075925" y="878898"/>
                </a:cubicBezTo>
                <a:cubicBezTo>
                  <a:pt x="2079239" y="844110"/>
                  <a:pt x="2096499" y="764011"/>
                  <a:pt x="2115001" y="736970"/>
                </a:cubicBezTo>
                <a:cubicBezTo>
                  <a:pt x="2147189" y="690106"/>
                  <a:pt x="2162983" y="646838"/>
                  <a:pt x="2175863" y="654486"/>
                </a:cubicBezTo>
                <a:close/>
                <a:moveTo>
                  <a:pt x="2676833" y="280931"/>
                </a:moveTo>
                <a:cubicBezTo>
                  <a:pt x="2665649" y="276547"/>
                  <a:pt x="2711767" y="294525"/>
                  <a:pt x="2676833" y="280931"/>
                </a:cubicBezTo>
                <a:close/>
                <a:moveTo>
                  <a:pt x="2744905" y="27918"/>
                </a:moveTo>
                <a:cubicBezTo>
                  <a:pt x="2787983" y="47504"/>
                  <a:pt x="2972315" y="139150"/>
                  <a:pt x="2897065" y="205802"/>
                </a:cubicBezTo>
                <a:cubicBezTo>
                  <a:pt x="2887537" y="196009"/>
                  <a:pt x="2883257" y="183585"/>
                  <a:pt x="2884361" y="168530"/>
                </a:cubicBezTo>
                <a:cubicBezTo>
                  <a:pt x="2886709" y="246144"/>
                  <a:pt x="2735929" y="303880"/>
                  <a:pt x="2676833" y="280931"/>
                </a:cubicBezTo>
                <a:cubicBezTo>
                  <a:pt x="2665649" y="276547"/>
                  <a:pt x="2600477" y="253891"/>
                  <a:pt x="2605033" y="241028"/>
                </a:cubicBezTo>
                <a:cubicBezTo>
                  <a:pt x="2692159" y="233135"/>
                  <a:pt x="2737725" y="231527"/>
                  <a:pt x="2813391" y="198494"/>
                </a:cubicBezTo>
                <a:cubicBezTo>
                  <a:pt x="2826369" y="192793"/>
                  <a:pt x="2832307" y="85946"/>
                  <a:pt x="2879667" y="154498"/>
                </a:cubicBezTo>
                <a:cubicBezTo>
                  <a:pt x="2854537" y="87846"/>
                  <a:pt x="2770311" y="88284"/>
                  <a:pt x="2744905" y="27918"/>
                </a:cubicBezTo>
                <a:close/>
                <a:moveTo>
                  <a:pt x="2107545" y="0"/>
                </a:moveTo>
                <a:cubicBezTo>
                  <a:pt x="2148691" y="4970"/>
                  <a:pt x="2364505" y="75129"/>
                  <a:pt x="2372927" y="113279"/>
                </a:cubicBezTo>
                <a:cubicBezTo>
                  <a:pt x="2407859" y="103632"/>
                  <a:pt x="2469167" y="184462"/>
                  <a:pt x="2451215" y="216472"/>
                </a:cubicBezTo>
                <a:cubicBezTo>
                  <a:pt x="2507965" y="210772"/>
                  <a:pt x="2595229" y="276693"/>
                  <a:pt x="2580179" y="337059"/>
                </a:cubicBezTo>
                <a:cubicBezTo>
                  <a:pt x="2560159" y="339983"/>
                  <a:pt x="2539585" y="336621"/>
                  <a:pt x="2519979" y="339983"/>
                </a:cubicBezTo>
                <a:cubicBezTo>
                  <a:pt x="2527573" y="361323"/>
                  <a:pt x="2605171" y="481472"/>
                  <a:pt x="2613455" y="483518"/>
                </a:cubicBezTo>
                <a:cubicBezTo>
                  <a:pt x="2638861" y="480595"/>
                  <a:pt x="2663715" y="493165"/>
                  <a:pt x="2650459" y="524591"/>
                </a:cubicBezTo>
                <a:cubicBezTo>
                  <a:pt x="2688845" y="525175"/>
                  <a:pt x="2787017" y="640208"/>
                  <a:pt x="2705829" y="640208"/>
                </a:cubicBezTo>
                <a:cubicBezTo>
                  <a:pt x="2632235" y="640208"/>
                  <a:pt x="2503823" y="576772"/>
                  <a:pt x="2468751" y="522106"/>
                </a:cubicBezTo>
                <a:cubicBezTo>
                  <a:pt x="2402889" y="439668"/>
                  <a:pt x="2361881" y="379448"/>
                  <a:pt x="2253629" y="455015"/>
                </a:cubicBezTo>
                <a:cubicBezTo>
                  <a:pt x="2298779" y="545492"/>
                  <a:pt x="2126875" y="541107"/>
                  <a:pt x="2078273" y="510851"/>
                </a:cubicBezTo>
                <a:cubicBezTo>
                  <a:pt x="2089733" y="463493"/>
                  <a:pt x="2112377" y="359277"/>
                  <a:pt x="2072335" y="324781"/>
                </a:cubicBezTo>
                <a:cubicBezTo>
                  <a:pt x="2126737" y="245705"/>
                  <a:pt x="2101607" y="94423"/>
                  <a:pt x="2107545" y="0"/>
                </a:cubicBezTo>
                <a:close/>
              </a:path>
            </a:pathLst>
          </a:custGeom>
          <a:solidFill>
            <a:srgbClr val="D8D8D8"/>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cxnSp>
        <p:nvCxnSpPr>
          <p:cNvPr id="241" name="Google Shape;241;p7"/>
          <p:cNvCxnSpPr/>
          <p:nvPr/>
        </p:nvCxnSpPr>
        <p:spPr>
          <a:xfrm flipH="1" rot="10800000">
            <a:off x="8509356" y="4235007"/>
            <a:ext cx="3853056" cy="6119383"/>
          </a:xfrm>
          <a:prstGeom prst="straightConnector1">
            <a:avLst/>
          </a:prstGeom>
          <a:noFill/>
          <a:ln cap="flat" cmpd="sng" w="63500">
            <a:solidFill>
              <a:srgbClr val="B9B9B9"/>
            </a:solidFill>
            <a:prstDash val="solid"/>
            <a:miter lim="400000"/>
            <a:headEnd len="sm" w="sm" type="none"/>
            <a:tailEnd len="sm" w="sm" type="none"/>
          </a:ln>
        </p:spPr>
      </p:cxnSp>
      <p:cxnSp>
        <p:nvCxnSpPr>
          <p:cNvPr id="242" name="Google Shape;242;p7"/>
          <p:cNvCxnSpPr/>
          <p:nvPr/>
        </p:nvCxnSpPr>
        <p:spPr>
          <a:xfrm flipH="1" rot="10800000">
            <a:off x="3727633" y="4294143"/>
            <a:ext cx="8646643" cy="1550185"/>
          </a:xfrm>
          <a:prstGeom prst="straightConnector1">
            <a:avLst/>
          </a:prstGeom>
          <a:noFill/>
          <a:ln cap="flat" cmpd="sng" w="63500">
            <a:solidFill>
              <a:srgbClr val="B9B9B9"/>
            </a:solidFill>
            <a:prstDash val="solid"/>
            <a:miter lim="400000"/>
            <a:headEnd len="sm" w="sm" type="none"/>
            <a:tailEnd len="sm" w="sm" type="none"/>
          </a:ln>
        </p:spPr>
      </p:cxnSp>
      <p:cxnSp>
        <p:nvCxnSpPr>
          <p:cNvPr id="243" name="Google Shape;243;p7"/>
          <p:cNvCxnSpPr/>
          <p:nvPr/>
        </p:nvCxnSpPr>
        <p:spPr>
          <a:xfrm rot="10800000">
            <a:off x="12343462" y="4313951"/>
            <a:ext cx="7577881" cy="1658410"/>
          </a:xfrm>
          <a:prstGeom prst="straightConnector1">
            <a:avLst/>
          </a:prstGeom>
          <a:noFill/>
          <a:ln cap="flat" cmpd="sng" w="63500">
            <a:solidFill>
              <a:srgbClr val="B9B9B9"/>
            </a:solidFill>
            <a:prstDash val="solid"/>
            <a:miter lim="400000"/>
            <a:headEnd len="sm" w="sm" type="none"/>
            <a:tailEnd len="sm" w="sm" type="none"/>
          </a:ln>
        </p:spPr>
      </p:cxnSp>
      <p:cxnSp>
        <p:nvCxnSpPr>
          <p:cNvPr id="244" name="Google Shape;244;p7"/>
          <p:cNvCxnSpPr/>
          <p:nvPr/>
        </p:nvCxnSpPr>
        <p:spPr>
          <a:xfrm rot="10800000">
            <a:off x="12299156" y="4289550"/>
            <a:ext cx="8639945" cy="6877535"/>
          </a:xfrm>
          <a:prstGeom prst="straightConnector1">
            <a:avLst/>
          </a:prstGeom>
          <a:noFill/>
          <a:ln cap="flat" cmpd="sng" w="63500">
            <a:solidFill>
              <a:srgbClr val="B9B9B9"/>
            </a:solidFill>
            <a:prstDash val="solid"/>
            <a:miter lim="400000"/>
            <a:headEnd len="sm" w="sm" type="none"/>
            <a:tailEnd len="sm" w="sm" type="none"/>
          </a:ln>
        </p:spPr>
      </p:cxnSp>
      <p:sp>
        <p:nvSpPr>
          <p:cNvPr id="245" name="Google Shape;245;p7"/>
          <p:cNvSpPr/>
          <p:nvPr/>
        </p:nvSpPr>
        <p:spPr>
          <a:xfrm>
            <a:off x="20771966" y="11010604"/>
            <a:ext cx="367449" cy="367452"/>
          </a:xfrm>
          <a:prstGeom prst="ellipse">
            <a:avLst/>
          </a:prstGeom>
          <a:solidFill>
            <a:schemeClr val="accent5"/>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46" name="Google Shape;246;p7"/>
          <p:cNvSpPr/>
          <p:nvPr/>
        </p:nvSpPr>
        <p:spPr>
          <a:xfrm>
            <a:off x="3500947" y="5688553"/>
            <a:ext cx="367449" cy="367453"/>
          </a:xfrm>
          <a:prstGeom prst="ellipse">
            <a:avLst/>
          </a:pr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47" name="Google Shape;247;p7"/>
          <p:cNvSpPr/>
          <p:nvPr/>
        </p:nvSpPr>
        <p:spPr>
          <a:xfrm>
            <a:off x="8351279" y="10124108"/>
            <a:ext cx="367449" cy="367453"/>
          </a:xfrm>
          <a:prstGeom prst="ellipse">
            <a:avLst/>
          </a:pr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48" name="Google Shape;248;p7"/>
          <p:cNvSpPr/>
          <p:nvPr/>
        </p:nvSpPr>
        <p:spPr>
          <a:xfrm>
            <a:off x="12160248" y="4104590"/>
            <a:ext cx="367451" cy="367452"/>
          </a:xfrm>
          <a:prstGeom prst="ellipse">
            <a:avLst/>
          </a:pr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49" name="Google Shape;249;p7"/>
          <p:cNvSpPr/>
          <p:nvPr/>
        </p:nvSpPr>
        <p:spPr>
          <a:xfrm>
            <a:off x="19701031" y="5808939"/>
            <a:ext cx="367451" cy="367453"/>
          </a:xfrm>
          <a:prstGeom prst="ellipse">
            <a:avLst/>
          </a:prstGeom>
          <a:solidFill>
            <a:schemeClr val="accent4"/>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50" name="Google Shape;250;p7"/>
          <p:cNvSpPr txBox="1"/>
          <p:nvPr/>
        </p:nvSpPr>
        <p:spPr>
          <a:xfrm>
            <a:off x="9797800" y="612372"/>
            <a:ext cx="478207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WORLDMAP</a:t>
            </a:r>
            <a:endParaRPr/>
          </a:p>
        </p:txBody>
      </p:sp>
      <p:sp>
        <p:nvSpPr>
          <p:cNvPr id="251" name="Google Shape;251;p7"/>
          <p:cNvSpPr txBox="1"/>
          <p:nvPr/>
        </p:nvSpPr>
        <p:spPr>
          <a:xfrm>
            <a:off x="10195329" y="1575186"/>
            <a:ext cx="39869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a:t>
            </a:r>
            <a:endParaRPr/>
          </a:p>
        </p:txBody>
      </p:sp>
      <p:sp>
        <p:nvSpPr>
          <p:cNvPr id="252" name="Google Shape;252;p7"/>
          <p:cNvSpPr txBox="1"/>
          <p:nvPr/>
        </p:nvSpPr>
        <p:spPr>
          <a:xfrm>
            <a:off x="2725321" y="6443917"/>
            <a:ext cx="239360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2"/>
                </a:solidFill>
                <a:latin typeface="Lato Light"/>
                <a:ea typeface="Lato Light"/>
                <a:cs typeface="Lato Light"/>
                <a:sym typeface="Lato Light"/>
              </a:rPr>
              <a:t>Los Angeles</a:t>
            </a:r>
            <a:endParaRPr/>
          </a:p>
        </p:txBody>
      </p:sp>
      <p:sp>
        <p:nvSpPr>
          <p:cNvPr id="253" name="Google Shape;253;p7"/>
          <p:cNvSpPr txBox="1"/>
          <p:nvPr/>
        </p:nvSpPr>
        <p:spPr>
          <a:xfrm>
            <a:off x="7664891" y="10762831"/>
            <a:ext cx="193033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2"/>
                </a:solidFill>
                <a:latin typeface="Lato Light"/>
                <a:ea typeface="Lato Light"/>
                <a:cs typeface="Lato Light"/>
                <a:sym typeface="Lato Light"/>
              </a:rPr>
              <a:t>Sao Paolo</a:t>
            </a:r>
            <a:endParaRPr/>
          </a:p>
        </p:txBody>
      </p:sp>
      <p:sp>
        <p:nvSpPr>
          <p:cNvPr id="254" name="Google Shape;254;p7"/>
          <p:cNvSpPr txBox="1"/>
          <p:nvPr/>
        </p:nvSpPr>
        <p:spPr>
          <a:xfrm>
            <a:off x="11261124" y="3447149"/>
            <a:ext cx="204094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2"/>
                </a:solidFill>
                <a:latin typeface="Lato Light"/>
                <a:ea typeface="Lato Light"/>
                <a:cs typeface="Lato Light"/>
                <a:sym typeface="Lato Light"/>
              </a:rPr>
              <a:t>Stockholm</a:t>
            </a:r>
            <a:endParaRPr/>
          </a:p>
        </p:txBody>
      </p:sp>
      <p:sp>
        <p:nvSpPr>
          <p:cNvPr id="255" name="Google Shape;255;p7"/>
          <p:cNvSpPr txBox="1"/>
          <p:nvPr/>
        </p:nvSpPr>
        <p:spPr>
          <a:xfrm>
            <a:off x="19371091" y="6308468"/>
            <a:ext cx="128112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2"/>
                </a:solidFill>
                <a:latin typeface="Lato Light"/>
                <a:ea typeface="Lato Light"/>
                <a:cs typeface="Lato Light"/>
                <a:sym typeface="Lato Light"/>
              </a:rPr>
              <a:t>Tokyo</a:t>
            </a:r>
            <a:endParaRPr/>
          </a:p>
        </p:txBody>
      </p:sp>
      <p:sp>
        <p:nvSpPr>
          <p:cNvPr id="256" name="Google Shape;256;p7"/>
          <p:cNvSpPr txBox="1"/>
          <p:nvPr/>
        </p:nvSpPr>
        <p:spPr>
          <a:xfrm>
            <a:off x="20276947" y="11471314"/>
            <a:ext cx="148149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2"/>
                </a:solidFill>
                <a:latin typeface="Lato Light"/>
                <a:ea typeface="Lato Light"/>
                <a:cs typeface="Lato Light"/>
                <a:sym typeface="Lato Light"/>
              </a:rPr>
              <a:t>Sydney</a:t>
            </a:r>
            <a:endParaRPr/>
          </a:p>
        </p:txBody>
      </p:sp>
      <p:pic>
        <p:nvPicPr>
          <p:cNvPr id="257" name="Google Shape;257;p7"/>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8"/>
          <p:cNvSpPr/>
          <p:nvPr/>
        </p:nvSpPr>
        <p:spPr>
          <a:xfrm>
            <a:off x="4375533" y="2752213"/>
            <a:ext cx="6859324" cy="4079362"/>
          </a:xfrm>
          <a:custGeom>
            <a:rect b="b" l="l" r="r" t="t"/>
            <a:pathLst>
              <a:path extrusionOk="0" h="21465" w="21446">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BFBFBF"/>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63" name="Google Shape;263;p8"/>
          <p:cNvSpPr/>
          <p:nvPr/>
        </p:nvSpPr>
        <p:spPr>
          <a:xfrm>
            <a:off x="7247881" y="6521389"/>
            <a:ext cx="2413718" cy="3933176"/>
          </a:xfrm>
          <a:custGeom>
            <a:rect b="b" l="l" r="r" t="t"/>
            <a:pathLst>
              <a:path extrusionOk="0" h="21346" w="21156">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D8D8D8"/>
          </a:solid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None/>
            </a:pPr>
            <a:r>
              <a:t/>
            </a:r>
            <a:endParaRPr sz="2813">
              <a:solidFill>
                <a:schemeClr val="dk1"/>
              </a:solidFill>
              <a:latin typeface="Lato Light"/>
              <a:ea typeface="Lato Light"/>
              <a:cs typeface="Lato Light"/>
              <a:sym typeface="Lato Light"/>
            </a:endParaRPr>
          </a:p>
        </p:txBody>
      </p:sp>
      <p:sp>
        <p:nvSpPr>
          <p:cNvPr id="264" name="Google Shape;264;p8"/>
          <p:cNvSpPr/>
          <p:nvPr/>
        </p:nvSpPr>
        <p:spPr>
          <a:xfrm>
            <a:off x="10517559" y="5094740"/>
            <a:ext cx="3538440" cy="4174487"/>
          </a:xfrm>
          <a:custGeom>
            <a:rect b="b" l="l" r="r" t="t"/>
            <a:pathLst>
              <a:path extrusionOk="0" h="21436" w="21494">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BFBFBF"/>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65" name="Google Shape;265;p8"/>
          <p:cNvSpPr/>
          <p:nvPr/>
        </p:nvSpPr>
        <p:spPr>
          <a:xfrm>
            <a:off x="12602505" y="2840279"/>
            <a:ext cx="6300226" cy="4974219"/>
          </a:xfrm>
          <a:custGeom>
            <a:rect b="b" l="l" r="r" t="t"/>
            <a:pathLst>
              <a:path extrusionOk="0" h="21535" w="21591">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D8D8D8"/>
          </a:solid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None/>
            </a:pPr>
            <a:r>
              <a:t/>
            </a:r>
            <a:endParaRPr sz="2813">
              <a:solidFill>
                <a:schemeClr val="dk1"/>
              </a:solidFill>
              <a:latin typeface="Lato Light"/>
              <a:ea typeface="Lato Light"/>
              <a:cs typeface="Lato Light"/>
              <a:sym typeface="Lato Light"/>
            </a:endParaRPr>
          </a:p>
        </p:txBody>
      </p:sp>
      <p:sp>
        <p:nvSpPr>
          <p:cNvPr id="266" name="Google Shape;266;p8"/>
          <p:cNvSpPr/>
          <p:nvPr/>
        </p:nvSpPr>
        <p:spPr>
          <a:xfrm>
            <a:off x="17052805" y="7384423"/>
            <a:ext cx="2875736" cy="2532252"/>
          </a:xfrm>
          <a:custGeom>
            <a:rect b="b" l="l" r="r" t="t"/>
            <a:pathLst>
              <a:path extrusionOk="0" h="1731192" w="1966017">
                <a:moveTo>
                  <a:pt x="965983" y="1519201"/>
                </a:moveTo>
                <a:cubicBezTo>
                  <a:pt x="950601" y="1517443"/>
                  <a:pt x="901929" y="1651222"/>
                  <a:pt x="847624" y="1624925"/>
                </a:cubicBezTo>
                <a:cubicBezTo>
                  <a:pt x="823215" y="1613153"/>
                  <a:pt x="841630" y="1564304"/>
                  <a:pt x="844735" y="1546110"/>
                </a:cubicBezTo>
                <a:cubicBezTo>
                  <a:pt x="853184" y="1497720"/>
                  <a:pt x="902868" y="1531815"/>
                  <a:pt x="936014" y="1527839"/>
                </a:cubicBezTo>
                <a:cubicBezTo>
                  <a:pt x="926698" y="1528986"/>
                  <a:pt x="946557" y="1526616"/>
                  <a:pt x="936014" y="1527839"/>
                </a:cubicBezTo>
                <a:cubicBezTo>
                  <a:pt x="945691" y="1523864"/>
                  <a:pt x="955656" y="1520959"/>
                  <a:pt x="965983" y="1519201"/>
                </a:cubicBezTo>
                <a:close/>
                <a:moveTo>
                  <a:pt x="1846003" y="1213291"/>
                </a:moveTo>
                <a:cubicBezTo>
                  <a:pt x="1852167" y="1212581"/>
                  <a:pt x="1850901" y="1214697"/>
                  <a:pt x="1850825" y="1219594"/>
                </a:cubicBezTo>
                <a:cubicBezTo>
                  <a:pt x="1850703" y="1226162"/>
                  <a:pt x="1851319" y="1231672"/>
                  <a:pt x="1857351" y="1235400"/>
                </a:cubicBezTo>
                <a:cubicBezTo>
                  <a:pt x="1867961" y="1241954"/>
                  <a:pt x="1879539" y="1243999"/>
                  <a:pt x="1879375" y="1259151"/>
                </a:cubicBezTo>
                <a:cubicBezTo>
                  <a:pt x="1879209" y="1273232"/>
                  <a:pt x="1871791" y="1284878"/>
                  <a:pt x="1866255" y="1297261"/>
                </a:cubicBezTo>
                <a:cubicBezTo>
                  <a:pt x="1863779" y="1302813"/>
                  <a:pt x="1861963" y="1308893"/>
                  <a:pt x="1865463" y="1314445"/>
                </a:cubicBezTo>
                <a:cubicBezTo>
                  <a:pt x="1868677" y="1319524"/>
                  <a:pt x="1874851" y="1321249"/>
                  <a:pt x="1879143" y="1316379"/>
                </a:cubicBezTo>
                <a:cubicBezTo>
                  <a:pt x="1882687" y="1312400"/>
                  <a:pt x="1886693" y="1305137"/>
                  <a:pt x="1886177" y="1299627"/>
                </a:cubicBezTo>
                <a:cubicBezTo>
                  <a:pt x="1894035" y="1297289"/>
                  <a:pt x="1892341" y="1311746"/>
                  <a:pt x="1891669" y="1316129"/>
                </a:cubicBezTo>
                <a:cubicBezTo>
                  <a:pt x="1890415" y="1324449"/>
                  <a:pt x="1886089" y="1331323"/>
                  <a:pt x="1884085" y="1339309"/>
                </a:cubicBezTo>
                <a:cubicBezTo>
                  <a:pt x="1881973" y="1347852"/>
                  <a:pt x="1889545" y="1353459"/>
                  <a:pt x="1896247" y="1356896"/>
                </a:cubicBezTo>
                <a:cubicBezTo>
                  <a:pt x="1909973" y="1363937"/>
                  <a:pt x="1920781" y="1362086"/>
                  <a:pt x="1933581" y="1354531"/>
                </a:cubicBezTo>
                <a:cubicBezTo>
                  <a:pt x="1944037" y="1348367"/>
                  <a:pt x="1955439" y="1341814"/>
                  <a:pt x="1966017" y="1351651"/>
                </a:cubicBezTo>
                <a:cubicBezTo>
                  <a:pt x="1957917" y="1356994"/>
                  <a:pt x="1952545" y="1365648"/>
                  <a:pt x="1946635" y="1373106"/>
                </a:cubicBezTo>
                <a:cubicBezTo>
                  <a:pt x="1940263" y="1381176"/>
                  <a:pt x="1932503" y="1388244"/>
                  <a:pt x="1924203" y="1394269"/>
                </a:cubicBezTo>
                <a:cubicBezTo>
                  <a:pt x="1908113" y="1405956"/>
                  <a:pt x="1889291" y="1409644"/>
                  <a:pt x="1871495" y="1417741"/>
                </a:cubicBezTo>
                <a:cubicBezTo>
                  <a:pt x="1868313" y="1419175"/>
                  <a:pt x="1864043" y="1420705"/>
                  <a:pt x="1863063" y="1424559"/>
                </a:cubicBezTo>
                <a:cubicBezTo>
                  <a:pt x="1862083" y="1428399"/>
                  <a:pt x="1863999" y="1432351"/>
                  <a:pt x="1861115" y="1435732"/>
                </a:cubicBezTo>
                <a:cubicBezTo>
                  <a:pt x="1855987" y="1441729"/>
                  <a:pt x="1846873" y="1445611"/>
                  <a:pt x="1840941" y="1451204"/>
                </a:cubicBezTo>
                <a:cubicBezTo>
                  <a:pt x="1834193" y="1457563"/>
                  <a:pt x="1827831" y="1464367"/>
                  <a:pt x="1820337" y="1469849"/>
                </a:cubicBezTo>
                <a:cubicBezTo>
                  <a:pt x="1811751" y="1476096"/>
                  <a:pt x="1801725" y="1480423"/>
                  <a:pt x="1792699" y="1486045"/>
                </a:cubicBezTo>
                <a:cubicBezTo>
                  <a:pt x="1779173" y="1494490"/>
                  <a:pt x="1765557" y="1504077"/>
                  <a:pt x="1750919" y="1510561"/>
                </a:cubicBezTo>
                <a:cubicBezTo>
                  <a:pt x="1745163" y="1513121"/>
                  <a:pt x="1732395" y="1510116"/>
                  <a:pt x="1730261" y="1502825"/>
                </a:cubicBezTo>
                <a:lnTo>
                  <a:pt x="1732633" y="1498101"/>
                </a:lnTo>
                <a:lnTo>
                  <a:pt x="1720521" y="1508722"/>
                </a:lnTo>
                <a:cubicBezTo>
                  <a:pt x="1717241" y="1512251"/>
                  <a:pt x="1714719" y="1516307"/>
                  <a:pt x="1712919" y="1522540"/>
                </a:cubicBezTo>
                <a:cubicBezTo>
                  <a:pt x="1711713" y="1526714"/>
                  <a:pt x="1710371" y="1527583"/>
                  <a:pt x="1707139" y="1529843"/>
                </a:cubicBezTo>
                <a:cubicBezTo>
                  <a:pt x="1696199" y="1537467"/>
                  <a:pt x="1685319" y="1545091"/>
                  <a:pt x="1674399" y="1552727"/>
                </a:cubicBezTo>
                <a:cubicBezTo>
                  <a:pt x="1652287" y="1568153"/>
                  <a:pt x="1630193" y="1583603"/>
                  <a:pt x="1608101" y="1599054"/>
                </a:cubicBezTo>
                <a:cubicBezTo>
                  <a:pt x="1608257" y="1598947"/>
                  <a:pt x="1613745" y="1605833"/>
                  <a:pt x="1614349" y="1606547"/>
                </a:cubicBezTo>
                <a:cubicBezTo>
                  <a:pt x="1616763" y="1609437"/>
                  <a:pt x="1608997" y="1612791"/>
                  <a:pt x="1607381" y="1613517"/>
                </a:cubicBezTo>
                <a:cubicBezTo>
                  <a:pt x="1602359" y="1615753"/>
                  <a:pt x="1597045" y="1615670"/>
                  <a:pt x="1591613" y="1616098"/>
                </a:cubicBezTo>
                <a:cubicBezTo>
                  <a:pt x="1583595" y="1616788"/>
                  <a:pt x="1576255" y="1619369"/>
                  <a:pt x="1568683" y="1621926"/>
                </a:cubicBezTo>
                <a:cubicBezTo>
                  <a:pt x="1556597" y="1626029"/>
                  <a:pt x="1541219" y="1627992"/>
                  <a:pt x="1531195" y="1636401"/>
                </a:cubicBezTo>
                <a:cubicBezTo>
                  <a:pt x="1519593" y="1646154"/>
                  <a:pt x="1510211" y="1658548"/>
                  <a:pt x="1498493" y="1668348"/>
                </a:cubicBezTo>
                <a:cubicBezTo>
                  <a:pt x="1472041" y="1690447"/>
                  <a:pt x="1442629" y="1706825"/>
                  <a:pt x="1412731" y="1723572"/>
                </a:cubicBezTo>
                <a:cubicBezTo>
                  <a:pt x="1399261" y="1731101"/>
                  <a:pt x="1383221" y="1733373"/>
                  <a:pt x="1368117" y="1728936"/>
                </a:cubicBezTo>
                <a:cubicBezTo>
                  <a:pt x="1361673" y="1727045"/>
                  <a:pt x="1355951" y="1723453"/>
                  <a:pt x="1350519" y="1719564"/>
                </a:cubicBezTo>
                <a:cubicBezTo>
                  <a:pt x="1349605" y="1717732"/>
                  <a:pt x="1350519" y="1713320"/>
                  <a:pt x="1350519" y="1711202"/>
                </a:cubicBezTo>
                <a:cubicBezTo>
                  <a:pt x="1336913" y="1713593"/>
                  <a:pt x="1326111" y="1713486"/>
                  <a:pt x="1312231" y="1712606"/>
                </a:cubicBezTo>
                <a:cubicBezTo>
                  <a:pt x="1312719" y="1712630"/>
                  <a:pt x="1318987" y="1701913"/>
                  <a:pt x="1321633" y="1700807"/>
                </a:cubicBezTo>
                <a:cubicBezTo>
                  <a:pt x="1330665" y="1697037"/>
                  <a:pt x="1334539" y="1692243"/>
                  <a:pt x="1341099" y="1685392"/>
                </a:cubicBezTo>
                <a:cubicBezTo>
                  <a:pt x="1348515" y="1677649"/>
                  <a:pt x="1359493" y="1673534"/>
                  <a:pt x="1368545" y="1668063"/>
                </a:cubicBezTo>
                <a:cubicBezTo>
                  <a:pt x="1379775" y="1661248"/>
                  <a:pt x="1391007" y="1654492"/>
                  <a:pt x="1402297" y="1647760"/>
                </a:cubicBezTo>
                <a:cubicBezTo>
                  <a:pt x="1411387" y="1642360"/>
                  <a:pt x="1420457" y="1637067"/>
                  <a:pt x="1429197" y="1631120"/>
                </a:cubicBezTo>
                <a:cubicBezTo>
                  <a:pt x="1438483" y="1624828"/>
                  <a:pt x="1449713" y="1623282"/>
                  <a:pt x="1460069" y="1619571"/>
                </a:cubicBezTo>
                <a:cubicBezTo>
                  <a:pt x="1484439" y="1610865"/>
                  <a:pt x="1508069" y="1599030"/>
                  <a:pt x="1531817" y="1588754"/>
                </a:cubicBezTo>
                <a:cubicBezTo>
                  <a:pt x="1540381" y="1585055"/>
                  <a:pt x="1548615" y="1580785"/>
                  <a:pt x="1556693" y="1576110"/>
                </a:cubicBezTo>
                <a:cubicBezTo>
                  <a:pt x="1563233" y="1572328"/>
                  <a:pt x="1571701" y="1570770"/>
                  <a:pt x="1577735" y="1566583"/>
                </a:cubicBezTo>
                <a:cubicBezTo>
                  <a:pt x="1581219" y="1564157"/>
                  <a:pt x="1584743" y="1560672"/>
                  <a:pt x="1587955" y="1558341"/>
                </a:cubicBezTo>
                <a:cubicBezTo>
                  <a:pt x="1595293" y="1553060"/>
                  <a:pt x="1599205" y="1544044"/>
                  <a:pt x="1605765" y="1538014"/>
                </a:cubicBezTo>
                <a:cubicBezTo>
                  <a:pt x="1612403" y="1531865"/>
                  <a:pt x="1621551" y="1528189"/>
                  <a:pt x="1630057" y="1525394"/>
                </a:cubicBezTo>
                <a:cubicBezTo>
                  <a:pt x="1638505" y="1522611"/>
                  <a:pt x="1644149" y="1516557"/>
                  <a:pt x="1650983" y="1510824"/>
                </a:cubicBezTo>
                <a:cubicBezTo>
                  <a:pt x="1657269" y="1505519"/>
                  <a:pt x="1657911" y="1496825"/>
                  <a:pt x="1665211" y="1491936"/>
                </a:cubicBezTo>
                <a:cubicBezTo>
                  <a:pt x="1674711" y="1485573"/>
                  <a:pt x="1686175" y="1481410"/>
                  <a:pt x="1696491" y="1476462"/>
                </a:cubicBezTo>
                <a:cubicBezTo>
                  <a:pt x="1693941" y="1487155"/>
                  <a:pt x="1691373" y="1497836"/>
                  <a:pt x="1688803" y="1508528"/>
                </a:cubicBezTo>
                <a:cubicBezTo>
                  <a:pt x="1697075" y="1504948"/>
                  <a:pt x="1705309" y="1501356"/>
                  <a:pt x="1713563" y="1497788"/>
                </a:cubicBezTo>
                <a:cubicBezTo>
                  <a:pt x="1718565" y="1495606"/>
                  <a:pt x="1721207" y="1493961"/>
                  <a:pt x="1723667" y="1493719"/>
                </a:cubicBezTo>
                <a:lnTo>
                  <a:pt x="1732657" y="1498052"/>
                </a:lnTo>
                <a:lnTo>
                  <a:pt x="1733271" y="1496828"/>
                </a:lnTo>
                <a:cubicBezTo>
                  <a:pt x="1739997" y="1490198"/>
                  <a:pt x="1755531" y="1482382"/>
                  <a:pt x="1758799" y="1479825"/>
                </a:cubicBezTo>
                <a:cubicBezTo>
                  <a:pt x="1767319" y="1473174"/>
                  <a:pt x="1782001" y="1465744"/>
                  <a:pt x="1782299" y="1453208"/>
                </a:cubicBezTo>
                <a:cubicBezTo>
                  <a:pt x="1782695" y="1438417"/>
                  <a:pt x="1754485" y="1431906"/>
                  <a:pt x="1757347" y="1417908"/>
                </a:cubicBezTo>
                <a:cubicBezTo>
                  <a:pt x="1759625" y="1407000"/>
                  <a:pt x="1780713" y="1406680"/>
                  <a:pt x="1788495" y="1402534"/>
                </a:cubicBezTo>
                <a:cubicBezTo>
                  <a:pt x="1801757" y="1395451"/>
                  <a:pt x="1809077" y="1384613"/>
                  <a:pt x="1819379" y="1374149"/>
                </a:cubicBezTo>
                <a:cubicBezTo>
                  <a:pt x="1845243" y="1347824"/>
                  <a:pt x="1846455" y="1315530"/>
                  <a:pt x="1841601" y="1280871"/>
                </a:cubicBezTo>
                <a:cubicBezTo>
                  <a:pt x="1839873" y="1268613"/>
                  <a:pt x="1833015" y="1249815"/>
                  <a:pt x="1841953" y="1239936"/>
                </a:cubicBezTo>
                <a:cubicBezTo>
                  <a:pt x="1846587" y="1234788"/>
                  <a:pt x="1842701" y="1222600"/>
                  <a:pt x="1841897" y="1216464"/>
                </a:cubicBezTo>
                <a:cubicBezTo>
                  <a:pt x="1841447" y="1212957"/>
                  <a:pt x="1840941" y="1213904"/>
                  <a:pt x="1846003" y="1213291"/>
                </a:cubicBezTo>
                <a:close/>
                <a:moveTo>
                  <a:pt x="24165" y="919639"/>
                </a:moveTo>
                <a:cubicBezTo>
                  <a:pt x="24977" y="919849"/>
                  <a:pt x="25846" y="921589"/>
                  <a:pt x="26755" y="924505"/>
                </a:cubicBezTo>
                <a:lnTo>
                  <a:pt x="27296" y="926782"/>
                </a:lnTo>
                <a:close/>
                <a:moveTo>
                  <a:pt x="1378233" y="885150"/>
                </a:moveTo>
                <a:cubicBezTo>
                  <a:pt x="1378429" y="885530"/>
                  <a:pt x="1382099" y="892940"/>
                  <a:pt x="1379555" y="887837"/>
                </a:cubicBezTo>
                <a:cubicBezTo>
                  <a:pt x="1378489" y="885678"/>
                  <a:pt x="1378169" y="885023"/>
                  <a:pt x="1378233" y="885150"/>
                </a:cubicBezTo>
                <a:close/>
                <a:moveTo>
                  <a:pt x="81202" y="778062"/>
                </a:moveTo>
                <a:lnTo>
                  <a:pt x="86269" y="778062"/>
                </a:lnTo>
                <a:lnTo>
                  <a:pt x="81548" y="781410"/>
                </a:lnTo>
                <a:lnTo>
                  <a:pt x="81322" y="780231"/>
                </a:lnTo>
                <a:close/>
                <a:moveTo>
                  <a:pt x="80950" y="773524"/>
                </a:moveTo>
                <a:lnTo>
                  <a:pt x="81202" y="778062"/>
                </a:lnTo>
                <a:lnTo>
                  <a:pt x="80781" y="778062"/>
                </a:lnTo>
                <a:cubicBezTo>
                  <a:pt x="80943" y="773743"/>
                  <a:pt x="80930" y="772696"/>
                  <a:pt x="80950" y="773524"/>
                </a:cubicBezTo>
                <a:close/>
                <a:moveTo>
                  <a:pt x="1137981" y="342298"/>
                </a:moveTo>
                <a:cubicBezTo>
                  <a:pt x="1142023" y="344698"/>
                  <a:pt x="1145516" y="356685"/>
                  <a:pt x="1149985" y="383603"/>
                </a:cubicBezTo>
                <a:cubicBezTo>
                  <a:pt x="1154390" y="410588"/>
                  <a:pt x="1157062" y="437879"/>
                  <a:pt x="1161467" y="464788"/>
                </a:cubicBezTo>
                <a:cubicBezTo>
                  <a:pt x="1166522" y="495672"/>
                  <a:pt x="1175188" y="470827"/>
                  <a:pt x="1191869" y="472203"/>
                </a:cubicBezTo>
                <a:cubicBezTo>
                  <a:pt x="1232526" y="475338"/>
                  <a:pt x="1206312" y="640384"/>
                  <a:pt x="1226532" y="666604"/>
                </a:cubicBezTo>
                <a:cubicBezTo>
                  <a:pt x="1237147" y="680441"/>
                  <a:pt x="1302357" y="693666"/>
                  <a:pt x="1293547" y="719810"/>
                </a:cubicBezTo>
                <a:cubicBezTo>
                  <a:pt x="1289359" y="731965"/>
                  <a:pt x="1317739" y="794727"/>
                  <a:pt x="1315933" y="796638"/>
                </a:cubicBezTo>
                <a:cubicBezTo>
                  <a:pt x="1317017" y="792128"/>
                  <a:pt x="1318027" y="787617"/>
                  <a:pt x="1319111" y="783107"/>
                </a:cubicBezTo>
                <a:cubicBezTo>
                  <a:pt x="1351029" y="781884"/>
                  <a:pt x="1337381" y="823088"/>
                  <a:pt x="1341497" y="839524"/>
                </a:cubicBezTo>
                <a:cubicBezTo>
                  <a:pt x="1347057" y="861617"/>
                  <a:pt x="1370311" y="869108"/>
                  <a:pt x="1379555" y="887837"/>
                </a:cubicBezTo>
                <a:cubicBezTo>
                  <a:pt x="1393059" y="915129"/>
                  <a:pt x="1395225" y="956333"/>
                  <a:pt x="1376809" y="982248"/>
                </a:cubicBezTo>
                <a:cubicBezTo>
                  <a:pt x="1370599" y="991039"/>
                  <a:pt x="1379409" y="1024828"/>
                  <a:pt x="1378181" y="1036830"/>
                </a:cubicBezTo>
                <a:cubicBezTo>
                  <a:pt x="1374499" y="1071536"/>
                  <a:pt x="1327127" y="1092482"/>
                  <a:pt x="1322071" y="1127188"/>
                </a:cubicBezTo>
                <a:cubicBezTo>
                  <a:pt x="1318171" y="1154097"/>
                  <a:pt x="1281921" y="1190791"/>
                  <a:pt x="1259534" y="1204322"/>
                </a:cubicBezTo>
                <a:cubicBezTo>
                  <a:pt x="1191941" y="1245373"/>
                  <a:pt x="1148396" y="1325335"/>
                  <a:pt x="1099002" y="1384733"/>
                </a:cubicBezTo>
                <a:cubicBezTo>
                  <a:pt x="1076543" y="1411719"/>
                  <a:pt x="1040219" y="1403539"/>
                  <a:pt x="1009167" y="1416841"/>
                </a:cubicBezTo>
                <a:cubicBezTo>
                  <a:pt x="997613" y="1421810"/>
                  <a:pt x="952551" y="1455216"/>
                  <a:pt x="943163" y="1454299"/>
                </a:cubicBezTo>
                <a:cubicBezTo>
                  <a:pt x="922943" y="1452541"/>
                  <a:pt x="926626" y="1420969"/>
                  <a:pt x="924749" y="1413477"/>
                </a:cubicBezTo>
                <a:cubicBezTo>
                  <a:pt x="923377" y="1407973"/>
                  <a:pt x="866111" y="1444590"/>
                  <a:pt x="858167" y="1443214"/>
                </a:cubicBezTo>
                <a:cubicBezTo>
                  <a:pt x="837586" y="1439621"/>
                  <a:pt x="797146" y="1423186"/>
                  <a:pt x="779526" y="1410954"/>
                </a:cubicBezTo>
                <a:cubicBezTo>
                  <a:pt x="753240" y="1392607"/>
                  <a:pt x="788914" y="1355761"/>
                  <a:pt x="782487" y="1331527"/>
                </a:cubicBezTo>
                <a:cubicBezTo>
                  <a:pt x="778370" y="1315550"/>
                  <a:pt x="748474" y="1320749"/>
                  <a:pt x="747824" y="1316162"/>
                </a:cubicBezTo>
                <a:cubicBezTo>
                  <a:pt x="746957" y="1310123"/>
                  <a:pt x="789708" y="1273811"/>
                  <a:pt x="765805" y="1263185"/>
                </a:cubicBezTo>
                <a:cubicBezTo>
                  <a:pt x="769127" y="1264638"/>
                  <a:pt x="723849" y="1304848"/>
                  <a:pt x="707239" y="1303701"/>
                </a:cubicBezTo>
                <a:cubicBezTo>
                  <a:pt x="719949" y="1285201"/>
                  <a:pt x="739880" y="1273429"/>
                  <a:pt x="754684" y="1252177"/>
                </a:cubicBezTo>
                <a:cubicBezTo>
                  <a:pt x="766166" y="1235818"/>
                  <a:pt x="770716" y="1218159"/>
                  <a:pt x="779309" y="1203481"/>
                </a:cubicBezTo>
                <a:cubicBezTo>
                  <a:pt x="756923" y="1242010"/>
                  <a:pt x="703701" y="1262191"/>
                  <a:pt x="671204" y="1291546"/>
                </a:cubicBezTo>
                <a:cubicBezTo>
                  <a:pt x="670193" y="1276945"/>
                  <a:pt x="676909" y="1235818"/>
                  <a:pt x="665499" y="1222287"/>
                </a:cubicBezTo>
                <a:cubicBezTo>
                  <a:pt x="657411" y="1212578"/>
                  <a:pt x="660878" y="1188880"/>
                  <a:pt x="652934" y="1185363"/>
                </a:cubicBezTo>
                <a:cubicBezTo>
                  <a:pt x="608306" y="1165564"/>
                  <a:pt x="566349" y="1155702"/>
                  <a:pt x="518110" y="1158302"/>
                </a:cubicBezTo>
                <a:cubicBezTo>
                  <a:pt x="457161" y="1161436"/>
                  <a:pt x="396068" y="1196677"/>
                  <a:pt x="336419" y="1207227"/>
                </a:cubicBezTo>
                <a:cubicBezTo>
                  <a:pt x="306522" y="1212578"/>
                  <a:pt x="303489" y="1247743"/>
                  <a:pt x="270704" y="1248966"/>
                </a:cubicBezTo>
                <a:cubicBezTo>
                  <a:pt x="242757" y="1250113"/>
                  <a:pt x="214521" y="1245679"/>
                  <a:pt x="186502" y="1246902"/>
                </a:cubicBezTo>
                <a:cubicBezTo>
                  <a:pt x="141224" y="1248813"/>
                  <a:pt x="103745" y="1290476"/>
                  <a:pt x="55433" y="1295674"/>
                </a:cubicBezTo>
                <a:cubicBezTo>
                  <a:pt x="36946" y="1297662"/>
                  <a:pt x="-5299" y="1263873"/>
                  <a:pt x="550" y="1244303"/>
                </a:cubicBezTo>
                <a:cubicBezTo>
                  <a:pt x="4089" y="1232683"/>
                  <a:pt x="24165" y="1236888"/>
                  <a:pt x="33119" y="1219382"/>
                </a:cubicBezTo>
                <a:cubicBezTo>
                  <a:pt x="52184" y="1182458"/>
                  <a:pt x="53989" y="1157996"/>
                  <a:pt x="46262" y="1119162"/>
                </a:cubicBezTo>
                <a:cubicBezTo>
                  <a:pt x="40557" y="1090877"/>
                  <a:pt x="56083" y="1066261"/>
                  <a:pt x="46262" y="1037059"/>
                </a:cubicBezTo>
                <a:cubicBezTo>
                  <a:pt x="42146" y="1024961"/>
                  <a:pt x="35430" y="965907"/>
                  <a:pt x="29588" y="936427"/>
                </a:cubicBezTo>
                <a:lnTo>
                  <a:pt x="27296" y="926782"/>
                </a:lnTo>
                <a:lnTo>
                  <a:pt x="28245" y="928946"/>
                </a:lnTo>
                <a:cubicBezTo>
                  <a:pt x="29743" y="933552"/>
                  <a:pt x="31459" y="938406"/>
                  <a:pt x="33625" y="939744"/>
                </a:cubicBezTo>
                <a:cubicBezTo>
                  <a:pt x="39691" y="943490"/>
                  <a:pt x="37163" y="922085"/>
                  <a:pt x="37091" y="922391"/>
                </a:cubicBezTo>
                <a:cubicBezTo>
                  <a:pt x="38752" y="914288"/>
                  <a:pt x="50523" y="958320"/>
                  <a:pt x="59261" y="947847"/>
                </a:cubicBezTo>
                <a:cubicBezTo>
                  <a:pt x="83452" y="918721"/>
                  <a:pt x="26114" y="878893"/>
                  <a:pt x="61860" y="841817"/>
                </a:cubicBezTo>
                <a:cubicBezTo>
                  <a:pt x="70526" y="832816"/>
                  <a:pt x="67290" y="801454"/>
                  <a:pt x="74605" y="786336"/>
                </a:cubicBezTo>
                <a:lnTo>
                  <a:pt x="81548" y="781410"/>
                </a:lnTo>
                <a:lnTo>
                  <a:pt x="83157" y="789790"/>
                </a:lnTo>
                <a:cubicBezTo>
                  <a:pt x="84152" y="792520"/>
                  <a:pt x="85601" y="794326"/>
                  <a:pt x="87713" y="793810"/>
                </a:cubicBezTo>
                <a:cubicBezTo>
                  <a:pt x="109450" y="788305"/>
                  <a:pt x="149817" y="745420"/>
                  <a:pt x="169749" y="731048"/>
                </a:cubicBezTo>
                <a:cubicBezTo>
                  <a:pt x="188741" y="717441"/>
                  <a:pt x="209755" y="728296"/>
                  <a:pt x="231997" y="717364"/>
                </a:cubicBezTo>
                <a:cubicBezTo>
                  <a:pt x="239507" y="713695"/>
                  <a:pt x="267599" y="697565"/>
                  <a:pt x="275903" y="698176"/>
                </a:cubicBezTo>
                <a:cubicBezTo>
                  <a:pt x="337430" y="702534"/>
                  <a:pt x="339091" y="674555"/>
                  <a:pt x="372237" y="643594"/>
                </a:cubicBezTo>
                <a:cubicBezTo>
                  <a:pt x="376137" y="639925"/>
                  <a:pt x="424159" y="553312"/>
                  <a:pt x="427120" y="559198"/>
                </a:cubicBezTo>
                <a:cubicBezTo>
                  <a:pt x="432247" y="572347"/>
                  <a:pt x="437230" y="585343"/>
                  <a:pt x="443079" y="598186"/>
                </a:cubicBezTo>
                <a:cubicBezTo>
                  <a:pt x="444885" y="590847"/>
                  <a:pt x="446618" y="583432"/>
                  <a:pt x="448351" y="576016"/>
                </a:cubicBezTo>
                <a:cubicBezTo>
                  <a:pt x="458028" y="595816"/>
                  <a:pt x="428781" y="541004"/>
                  <a:pt x="464383" y="551095"/>
                </a:cubicBezTo>
                <a:cubicBezTo>
                  <a:pt x="488213" y="557822"/>
                  <a:pt x="474493" y="523422"/>
                  <a:pt x="494496" y="512720"/>
                </a:cubicBezTo>
                <a:cubicBezTo>
                  <a:pt x="520060" y="499036"/>
                  <a:pt x="616105" y="400115"/>
                  <a:pt x="618632" y="499112"/>
                </a:cubicBezTo>
                <a:cubicBezTo>
                  <a:pt x="618632" y="488869"/>
                  <a:pt x="676765" y="501329"/>
                  <a:pt x="672649" y="489098"/>
                </a:cubicBezTo>
                <a:cubicBezTo>
                  <a:pt x="662900" y="459819"/>
                  <a:pt x="697924" y="416551"/>
                  <a:pt x="725582" y="398204"/>
                </a:cubicBezTo>
                <a:cubicBezTo>
                  <a:pt x="754323" y="379246"/>
                  <a:pt x="815127" y="400192"/>
                  <a:pt x="764216" y="358988"/>
                </a:cubicBezTo>
                <a:cubicBezTo>
                  <a:pt x="757211" y="353331"/>
                  <a:pt x="780537" y="345228"/>
                  <a:pt x="789780" y="354554"/>
                </a:cubicBezTo>
                <a:cubicBezTo>
                  <a:pt x="800540" y="365180"/>
                  <a:pt x="813033" y="373283"/>
                  <a:pt x="827332" y="378864"/>
                </a:cubicBezTo>
                <a:cubicBezTo>
                  <a:pt x="831015" y="380622"/>
                  <a:pt x="871888" y="395682"/>
                  <a:pt x="875137" y="394994"/>
                </a:cubicBezTo>
                <a:cubicBezTo>
                  <a:pt x="896224" y="390177"/>
                  <a:pt x="912689" y="368926"/>
                  <a:pt x="931103" y="393082"/>
                </a:cubicBezTo>
                <a:cubicBezTo>
                  <a:pt x="941791" y="407225"/>
                  <a:pt x="893985" y="432452"/>
                  <a:pt x="893985" y="450799"/>
                </a:cubicBezTo>
                <a:cubicBezTo>
                  <a:pt x="893985" y="488181"/>
                  <a:pt x="860045" y="486269"/>
                  <a:pt x="892397" y="523193"/>
                </a:cubicBezTo>
                <a:cubicBezTo>
                  <a:pt x="902362" y="534583"/>
                  <a:pt x="944535" y="561492"/>
                  <a:pt x="958400" y="568372"/>
                </a:cubicBezTo>
                <a:cubicBezTo>
                  <a:pt x="986347" y="582285"/>
                  <a:pt x="999924" y="621349"/>
                  <a:pt x="1038125" y="602849"/>
                </a:cubicBezTo>
                <a:cubicBezTo>
                  <a:pt x="1078926" y="583126"/>
                  <a:pt x="1082103" y="497048"/>
                  <a:pt x="1085714" y="459666"/>
                </a:cubicBezTo>
                <a:cubicBezTo>
                  <a:pt x="1087447" y="441472"/>
                  <a:pt x="1096474" y="399580"/>
                  <a:pt x="1106151" y="385438"/>
                </a:cubicBezTo>
                <a:cubicBezTo>
                  <a:pt x="1122986" y="360927"/>
                  <a:pt x="1131245" y="338298"/>
                  <a:pt x="1137981" y="342298"/>
                </a:cubicBezTo>
                <a:close/>
                <a:moveTo>
                  <a:pt x="1399991" y="146928"/>
                </a:moveTo>
                <a:cubicBezTo>
                  <a:pt x="1394141" y="144635"/>
                  <a:pt x="1418261" y="154037"/>
                  <a:pt x="1399991" y="146928"/>
                </a:cubicBezTo>
                <a:close/>
                <a:moveTo>
                  <a:pt x="1435593" y="14601"/>
                </a:moveTo>
                <a:cubicBezTo>
                  <a:pt x="1458123" y="24845"/>
                  <a:pt x="1554529" y="72776"/>
                  <a:pt x="1515173" y="107635"/>
                </a:cubicBezTo>
                <a:cubicBezTo>
                  <a:pt x="1510189" y="102513"/>
                  <a:pt x="1507951" y="96015"/>
                  <a:pt x="1508529" y="88141"/>
                </a:cubicBezTo>
                <a:cubicBezTo>
                  <a:pt x="1509757" y="128734"/>
                  <a:pt x="1430899" y="158930"/>
                  <a:pt x="1399991" y="146928"/>
                </a:cubicBezTo>
                <a:cubicBezTo>
                  <a:pt x="1394141" y="144635"/>
                  <a:pt x="1360057" y="132786"/>
                  <a:pt x="1362439" y="126058"/>
                </a:cubicBezTo>
                <a:cubicBezTo>
                  <a:pt x="1408007" y="121930"/>
                  <a:pt x="1431837" y="121089"/>
                  <a:pt x="1471411" y="103813"/>
                </a:cubicBezTo>
                <a:cubicBezTo>
                  <a:pt x="1478199" y="100831"/>
                  <a:pt x="1481303" y="44950"/>
                  <a:pt x="1506073" y="80803"/>
                </a:cubicBezTo>
                <a:cubicBezTo>
                  <a:pt x="1492931" y="45943"/>
                  <a:pt x="1448879" y="46173"/>
                  <a:pt x="1435593" y="14601"/>
                </a:cubicBezTo>
                <a:close/>
                <a:moveTo>
                  <a:pt x="1102251" y="0"/>
                </a:moveTo>
                <a:cubicBezTo>
                  <a:pt x="1123771" y="2599"/>
                  <a:pt x="1236642" y="39293"/>
                  <a:pt x="1241047" y="59245"/>
                </a:cubicBezTo>
                <a:cubicBezTo>
                  <a:pt x="1259317" y="54200"/>
                  <a:pt x="1291381" y="96474"/>
                  <a:pt x="1281993" y="113215"/>
                </a:cubicBezTo>
                <a:cubicBezTo>
                  <a:pt x="1311673" y="110234"/>
                  <a:pt x="1357311" y="144711"/>
                  <a:pt x="1349441" y="176283"/>
                </a:cubicBezTo>
                <a:cubicBezTo>
                  <a:pt x="1338969" y="177812"/>
                  <a:pt x="1328209" y="176054"/>
                  <a:pt x="1317955" y="177812"/>
                </a:cubicBezTo>
                <a:cubicBezTo>
                  <a:pt x="1321927" y="188973"/>
                  <a:pt x="1362511" y="251811"/>
                  <a:pt x="1366845" y="252881"/>
                </a:cubicBezTo>
                <a:cubicBezTo>
                  <a:pt x="1380131" y="251352"/>
                  <a:pt x="1393131" y="257927"/>
                  <a:pt x="1386197" y="274363"/>
                </a:cubicBezTo>
                <a:cubicBezTo>
                  <a:pt x="1406273" y="274668"/>
                  <a:pt x="1457617" y="334831"/>
                  <a:pt x="1415155" y="334831"/>
                </a:cubicBezTo>
                <a:cubicBezTo>
                  <a:pt x="1376665" y="334831"/>
                  <a:pt x="1309507" y="301654"/>
                  <a:pt x="1291163" y="273063"/>
                </a:cubicBezTo>
                <a:cubicBezTo>
                  <a:pt x="1256717" y="229948"/>
                  <a:pt x="1235270" y="198452"/>
                  <a:pt x="1178654" y="237975"/>
                </a:cubicBezTo>
                <a:cubicBezTo>
                  <a:pt x="1202268" y="285294"/>
                  <a:pt x="1112361" y="283001"/>
                  <a:pt x="1086942" y="267177"/>
                </a:cubicBezTo>
                <a:cubicBezTo>
                  <a:pt x="1092936" y="242408"/>
                  <a:pt x="1104779" y="187903"/>
                  <a:pt x="1083837" y="169862"/>
                </a:cubicBezTo>
                <a:cubicBezTo>
                  <a:pt x="1112289" y="128505"/>
                  <a:pt x="1099146" y="49384"/>
                  <a:pt x="1102251" y="0"/>
                </a:cubicBezTo>
                <a:close/>
              </a:path>
            </a:pathLst>
          </a:custGeom>
          <a:solidFill>
            <a:srgbClr val="D8D8D8"/>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67" name="Google Shape;267;p8"/>
          <p:cNvSpPr/>
          <p:nvPr/>
        </p:nvSpPr>
        <p:spPr>
          <a:xfrm>
            <a:off x="10598953" y="2840279"/>
            <a:ext cx="2684333" cy="2411051"/>
          </a:xfrm>
          <a:custGeom>
            <a:rect b="b" l="l" r="r" t="t"/>
            <a:pathLst>
              <a:path extrusionOk="0" h="21364" w="21519">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D8D8D8"/>
          </a:solid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None/>
            </a:pPr>
            <a:r>
              <a:t/>
            </a:r>
            <a:endParaRPr sz="2813">
              <a:solidFill>
                <a:schemeClr val="dk1"/>
              </a:solidFill>
              <a:latin typeface="Lato Light"/>
              <a:ea typeface="Lato Light"/>
              <a:cs typeface="Lato Light"/>
              <a:sym typeface="Lato Light"/>
            </a:endParaRPr>
          </a:p>
        </p:txBody>
      </p:sp>
      <p:sp>
        <p:nvSpPr>
          <p:cNvPr id="268" name="Google Shape;268;p8"/>
          <p:cNvSpPr/>
          <p:nvPr/>
        </p:nvSpPr>
        <p:spPr>
          <a:xfrm>
            <a:off x="6505744" y="5037730"/>
            <a:ext cx="557298" cy="557784"/>
          </a:xfrm>
          <a:prstGeom prst="ellipse">
            <a:avLst/>
          </a:pr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69" name="Google Shape;269;p8"/>
          <p:cNvSpPr/>
          <p:nvPr/>
        </p:nvSpPr>
        <p:spPr>
          <a:xfrm>
            <a:off x="10995469" y="3755948"/>
            <a:ext cx="822960" cy="822960"/>
          </a:xfrm>
          <a:prstGeom prst="ellipse">
            <a:avLst/>
          </a:pr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70" name="Google Shape;270;p8"/>
          <p:cNvSpPr/>
          <p:nvPr/>
        </p:nvSpPr>
        <p:spPr>
          <a:xfrm>
            <a:off x="16404738" y="4111224"/>
            <a:ext cx="822960" cy="822960"/>
          </a:xfrm>
          <a:prstGeom prst="ellipse">
            <a:avLst/>
          </a:pr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71" name="Google Shape;271;p8"/>
          <p:cNvSpPr/>
          <p:nvPr/>
        </p:nvSpPr>
        <p:spPr>
          <a:xfrm>
            <a:off x="15791709" y="4180885"/>
            <a:ext cx="365760" cy="365760"/>
          </a:xfrm>
          <a:prstGeom prst="ellipse">
            <a:avLst/>
          </a:pr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72" name="Google Shape;272;p8"/>
          <p:cNvSpPr/>
          <p:nvPr/>
        </p:nvSpPr>
        <p:spPr>
          <a:xfrm>
            <a:off x="11834900" y="4471726"/>
            <a:ext cx="365760" cy="365760"/>
          </a:xfrm>
          <a:prstGeom prst="ellipse">
            <a:avLst/>
          </a:pr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73" name="Google Shape;273;p8"/>
          <p:cNvSpPr/>
          <p:nvPr/>
        </p:nvSpPr>
        <p:spPr>
          <a:xfrm>
            <a:off x="8602574" y="6953442"/>
            <a:ext cx="557298" cy="557784"/>
          </a:xfrm>
          <a:prstGeom prst="ellipse">
            <a:avLst/>
          </a:pr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74" name="Google Shape;274;p8"/>
          <p:cNvSpPr/>
          <p:nvPr/>
        </p:nvSpPr>
        <p:spPr>
          <a:xfrm>
            <a:off x="13506792" y="4933238"/>
            <a:ext cx="557298" cy="557784"/>
          </a:xfrm>
          <a:prstGeom prst="ellipse">
            <a:avLst/>
          </a:pr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75" name="Google Shape;275;p8"/>
          <p:cNvSpPr/>
          <p:nvPr/>
        </p:nvSpPr>
        <p:spPr>
          <a:xfrm>
            <a:off x="7878089" y="4313243"/>
            <a:ext cx="822960" cy="822960"/>
          </a:xfrm>
          <a:prstGeom prst="ellipse">
            <a:avLst/>
          </a:pr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76" name="Google Shape;276;p8"/>
          <p:cNvSpPr/>
          <p:nvPr/>
        </p:nvSpPr>
        <p:spPr>
          <a:xfrm>
            <a:off x="15425984" y="6331705"/>
            <a:ext cx="365760" cy="365760"/>
          </a:xfrm>
          <a:prstGeom prst="ellipse">
            <a:avLst/>
          </a:pr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77" name="Google Shape;277;p8"/>
          <p:cNvSpPr txBox="1"/>
          <p:nvPr/>
        </p:nvSpPr>
        <p:spPr>
          <a:xfrm>
            <a:off x="9797800" y="612372"/>
            <a:ext cx="478207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WORLDMAP</a:t>
            </a:r>
            <a:endParaRPr/>
          </a:p>
        </p:txBody>
      </p:sp>
      <p:sp>
        <p:nvSpPr>
          <p:cNvPr id="278" name="Google Shape;278;p8"/>
          <p:cNvSpPr txBox="1"/>
          <p:nvPr/>
        </p:nvSpPr>
        <p:spPr>
          <a:xfrm>
            <a:off x="10195329" y="1575186"/>
            <a:ext cx="39869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a:t>
            </a:r>
            <a:endParaRPr/>
          </a:p>
        </p:txBody>
      </p:sp>
      <p:sp>
        <p:nvSpPr>
          <p:cNvPr id="279" name="Google Shape;279;p8"/>
          <p:cNvSpPr/>
          <p:nvPr/>
        </p:nvSpPr>
        <p:spPr>
          <a:xfrm>
            <a:off x="1764748" y="11144139"/>
            <a:ext cx="365760" cy="365760"/>
          </a:xfrm>
          <a:prstGeom prst="ellipse">
            <a:avLst/>
          </a:pr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80" name="Google Shape;280;p8"/>
          <p:cNvSpPr txBox="1"/>
          <p:nvPr/>
        </p:nvSpPr>
        <p:spPr>
          <a:xfrm>
            <a:off x="2241054" y="11034632"/>
            <a:ext cx="295625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01</a:t>
            </a:r>
            <a:endParaRPr/>
          </a:p>
        </p:txBody>
      </p:sp>
      <p:sp>
        <p:nvSpPr>
          <p:cNvPr id="281" name="Google Shape;281;p8"/>
          <p:cNvSpPr txBox="1"/>
          <p:nvPr/>
        </p:nvSpPr>
        <p:spPr>
          <a:xfrm>
            <a:off x="2130508" y="11654818"/>
            <a:ext cx="5508037" cy="1070616"/>
          </a:xfrm>
          <a:prstGeom prst="rect">
            <a:avLst/>
          </a:prstGeom>
          <a:noFill/>
          <a:ln>
            <a:noFill/>
          </a:ln>
        </p:spPr>
        <p:txBody>
          <a:bodyPr anchorCtr="0" anchor="t" bIns="108725" lIns="217475" spcFirstLastPara="1" rIns="217475" wrap="square" tIns="108725">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282" name="Google Shape;282;p8"/>
          <p:cNvSpPr/>
          <p:nvPr/>
        </p:nvSpPr>
        <p:spPr>
          <a:xfrm>
            <a:off x="9182187" y="11048127"/>
            <a:ext cx="557461" cy="557784"/>
          </a:xfrm>
          <a:prstGeom prst="ellipse">
            <a:avLst/>
          </a:pr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83" name="Google Shape;283;p8"/>
          <p:cNvSpPr txBox="1"/>
          <p:nvPr/>
        </p:nvSpPr>
        <p:spPr>
          <a:xfrm>
            <a:off x="9850194" y="11034632"/>
            <a:ext cx="303640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02</a:t>
            </a:r>
            <a:endParaRPr/>
          </a:p>
        </p:txBody>
      </p:sp>
      <p:sp>
        <p:nvSpPr>
          <p:cNvPr id="284" name="Google Shape;284;p8"/>
          <p:cNvSpPr txBox="1"/>
          <p:nvPr/>
        </p:nvSpPr>
        <p:spPr>
          <a:xfrm>
            <a:off x="9739648" y="11654818"/>
            <a:ext cx="5508037" cy="1070616"/>
          </a:xfrm>
          <a:prstGeom prst="rect">
            <a:avLst/>
          </a:prstGeom>
          <a:noFill/>
          <a:ln>
            <a:noFill/>
          </a:ln>
        </p:spPr>
        <p:txBody>
          <a:bodyPr anchorCtr="0" anchor="t" bIns="108725" lIns="217475" spcFirstLastPara="1" rIns="217475" wrap="square" tIns="108725">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285" name="Google Shape;285;p8"/>
          <p:cNvSpPr/>
          <p:nvPr/>
        </p:nvSpPr>
        <p:spPr>
          <a:xfrm>
            <a:off x="16525828" y="10913490"/>
            <a:ext cx="822960" cy="827057"/>
          </a:xfrm>
          <a:prstGeom prst="ellipse">
            <a:avLst/>
          </a:pr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86" name="Google Shape;286;p8"/>
          <p:cNvSpPr txBox="1"/>
          <p:nvPr/>
        </p:nvSpPr>
        <p:spPr>
          <a:xfrm>
            <a:off x="17459334" y="11034632"/>
            <a:ext cx="3050835"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03</a:t>
            </a:r>
            <a:endParaRPr/>
          </a:p>
        </p:txBody>
      </p:sp>
      <p:sp>
        <p:nvSpPr>
          <p:cNvPr id="287" name="Google Shape;287;p8"/>
          <p:cNvSpPr txBox="1"/>
          <p:nvPr/>
        </p:nvSpPr>
        <p:spPr>
          <a:xfrm>
            <a:off x="17348788" y="11654818"/>
            <a:ext cx="5508037" cy="1070616"/>
          </a:xfrm>
          <a:prstGeom prst="rect">
            <a:avLst/>
          </a:prstGeom>
          <a:noFill/>
          <a:ln>
            <a:noFill/>
          </a:ln>
        </p:spPr>
        <p:txBody>
          <a:bodyPr anchorCtr="0" anchor="t" bIns="108725" lIns="217475" spcFirstLastPara="1" rIns="217475" wrap="square" tIns="108725">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pic>
        <p:nvPicPr>
          <p:cNvPr id="288" name="Google Shape;288;p8"/>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9"/>
          <p:cNvSpPr/>
          <p:nvPr/>
        </p:nvSpPr>
        <p:spPr>
          <a:xfrm>
            <a:off x="10444558" y="3460399"/>
            <a:ext cx="3014774" cy="2707847"/>
          </a:xfrm>
          <a:custGeom>
            <a:rect b="b" l="l" r="r" t="t"/>
            <a:pathLst>
              <a:path extrusionOk="0" h="21364" w="21519">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F2F2F2"/>
          </a:solid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None/>
            </a:pPr>
            <a:r>
              <a:t/>
            </a:r>
            <a:endParaRPr sz="2813">
              <a:solidFill>
                <a:schemeClr val="dk1"/>
              </a:solidFill>
              <a:latin typeface="Lato Light"/>
              <a:ea typeface="Lato Light"/>
              <a:cs typeface="Lato Light"/>
              <a:sym typeface="Lato Light"/>
            </a:endParaRPr>
          </a:p>
        </p:txBody>
      </p:sp>
      <p:sp>
        <p:nvSpPr>
          <p:cNvPr id="294" name="Google Shape;294;p9"/>
          <p:cNvSpPr/>
          <p:nvPr/>
        </p:nvSpPr>
        <p:spPr>
          <a:xfrm>
            <a:off x="3455035" y="3361492"/>
            <a:ext cx="7703707" cy="4581532"/>
          </a:xfrm>
          <a:custGeom>
            <a:rect b="b" l="l" r="r" t="t"/>
            <a:pathLst>
              <a:path extrusionOk="0" h="21465" w="21446">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F2F2F2"/>
          </a:solid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None/>
            </a:pPr>
            <a:r>
              <a:t/>
            </a:r>
            <a:endParaRPr sz="2813">
              <a:solidFill>
                <a:schemeClr val="dk1"/>
              </a:solidFill>
              <a:latin typeface="Lato Light"/>
              <a:ea typeface="Lato Light"/>
              <a:cs typeface="Lato Light"/>
              <a:sym typeface="Lato Light"/>
            </a:endParaRPr>
          </a:p>
        </p:txBody>
      </p:sp>
      <p:sp>
        <p:nvSpPr>
          <p:cNvPr id="295" name="Google Shape;295;p9"/>
          <p:cNvSpPr/>
          <p:nvPr/>
        </p:nvSpPr>
        <p:spPr>
          <a:xfrm>
            <a:off x="6680967" y="7594655"/>
            <a:ext cx="2710845" cy="4417351"/>
          </a:xfrm>
          <a:custGeom>
            <a:rect b="b" l="l" r="r" t="t"/>
            <a:pathLst>
              <a:path extrusionOk="0" h="21346" w="21156">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F2F2F2"/>
          </a:solid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None/>
            </a:pPr>
            <a:r>
              <a:t/>
            </a:r>
            <a:endParaRPr sz="2813">
              <a:solidFill>
                <a:schemeClr val="dk1"/>
              </a:solidFill>
              <a:latin typeface="Lato Light"/>
              <a:ea typeface="Lato Light"/>
              <a:cs typeface="Lato Light"/>
              <a:sym typeface="Lato Light"/>
            </a:endParaRPr>
          </a:p>
        </p:txBody>
      </p:sp>
      <p:sp>
        <p:nvSpPr>
          <p:cNvPr id="296" name="Google Shape;296;p9"/>
          <p:cNvSpPr/>
          <p:nvPr/>
        </p:nvSpPr>
        <p:spPr>
          <a:xfrm>
            <a:off x="10353143" y="5992386"/>
            <a:ext cx="3974020" cy="4688368"/>
          </a:xfrm>
          <a:custGeom>
            <a:rect b="b" l="l" r="r" t="t"/>
            <a:pathLst>
              <a:path extrusionOk="0" h="21436" w="21494">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F2F2F2"/>
          </a:solid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None/>
            </a:pPr>
            <a:r>
              <a:t/>
            </a:r>
            <a:endParaRPr sz="2813">
              <a:solidFill>
                <a:schemeClr val="dk1"/>
              </a:solidFill>
              <a:latin typeface="Lato Light"/>
              <a:ea typeface="Lato Light"/>
              <a:cs typeface="Lato Light"/>
              <a:sym typeface="Lato Light"/>
            </a:endParaRPr>
          </a:p>
        </p:txBody>
      </p:sp>
      <p:sp>
        <p:nvSpPr>
          <p:cNvPr id="297" name="Google Shape;297;p9"/>
          <p:cNvSpPr/>
          <p:nvPr/>
        </p:nvSpPr>
        <p:spPr>
          <a:xfrm>
            <a:off x="12694746" y="3460399"/>
            <a:ext cx="7075784" cy="5586545"/>
          </a:xfrm>
          <a:custGeom>
            <a:rect b="b" l="l" r="r" t="t"/>
            <a:pathLst>
              <a:path extrusionOk="0" h="21535" w="21591">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F2F2F2"/>
          </a:solid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None/>
            </a:pPr>
            <a:r>
              <a:t/>
            </a:r>
            <a:endParaRPr sz="2813">
              <a:solidFill>
                <a:schemeClr val="dk1"/>
              </a:solidFill>
              <a:latin typeface="Lato Light"/>
              <a:ea typeface="Lato Light"/>
              <a:cs typeface="Lato Light"/>
              <a:sym typeface="Lato Light"/>
            </a:endParaRPr>
          </a:p>
        </p:txBody>
      </p:sp>
      <p:sp>
        <p:nvSpPr>
          <p:cNvPr id="298" name="Google Shape;298;p9"/>
          <p:cNvSpPr/>
          <p:nvPr/>
        </p:nvSpPr>
        <p:spPr>
          <a:xfrm>
            <a:off x="17692881" y="8563929"/>
            <a:ext cx="3229743" cy="2843966"/>
          </a:xfrm>
          <a:custGeom>
            <a:rect b="b" l="l" r="r" t="t"/>
            <a:pathLst>
              <a:path extrusionOk="0" h="2382034" w="2705151">
                <a:moveTo>
                  <a:pt x="1329147" y="2090347"/>
                </a:moveTo>
                <a:cubicBezTo>
                  <a:pt x="1307983" y="2087928"/>
                  <a:pt x="1241011" y="2272002"/>
                  <a:pt x="1166291" y="2235819"/>
                </a:cubicBezTo>
                <a:cubicBezTo>
                  <a:pt x="1132705" y="2219620"/>
                  <a:pt x="1158043" y="2152407"/>
                  <a:pt x="1162317" y="2127372"/>
                </a:cubicBezTo>
                <a:cubicBezTo>
                  <a:pt x="1173941" y="2060790"/>
                  <a:pt x="1242303" y="2107703"/>
                  <a:pt x="1287911" y="2102233"/>
                </a:cubicBezTo>
                <a:cubicBezTo>
                  <a:pt x="1275093" y="2103811"/>
                  <a:pt x="1302419" y="2100550"/>
                  <a:pt x="1287911" y="2102233"/>
                </a:cubicBezTo>
                <a:cubicBezTo>
                  <a:pt x="1301227" y="2096764"/>
                  <a:pt x="1314939" y="2092767"/>
                  <a:pt x="1329147" y="2090347"/>
                </a:cubicBezTo>
                <a:close/>
                <a:moveTo>
                  <a:pt x="2540017" y="1669426"/>
                </a:moveTo>
                <a:cubicBezTo>
                  <a:pt x="2548497" y="1668450"/>
                  <a:pt x="2546755" y="1671360"/>
                  <a:pt x="2546649" y="1678099"/>
                </a:cubicBezTo>
                <a:cubicBezTo>
                  <a:pt x="2546483" y="1687135"/>
                  <a:pt x="2547331" y="1694717"/>
                  <a:pt x="2555631" y="1699848"/>
                </a:cubicBezTo>
                <a:cubicBezTo>
                  <a:pt x="2570229" y="1708865"/>
                  <a:pt x="2586161" y="1711679"/>
                  <a:pt x="2585935" y="1732528"/>
                </a:cubicBezTo>
                <a:cubicBezTo>
                  <a:pt x="2585707" y="1751902"/>
                  <a:pt x="2575499" y="1767927"/>
                  <a:pt x="2567883" y="1784965"/>
                </a:cubicBezTo>
                <a:cubicBezTo>
                  <a:pt x="2564475" y="1792604"/>
                  <a:pt x="2561975" y="1800971"/>
                  <a:pt x="2566791" y="1808609"/>
                </a:cubicBezTo>
                <a:cubicBezTo>
                  <a:pt x="2571213" y="1815597"/>
                  <a:pt x="2579709" y="1817971"/>
                  <a:pt x="2585617" y="1811270"/>
                </a:cubicBezTo>
                <a:cubicBezTo>
                  <a:pt x="2575833" y="1822355"/>
                  <a:pt x="2589675" y="1806733"/>
                  <a:pt x="2585617" y="1811270"/>
                </a:cubicBezTo>
                <a:cubicBezTo>
                  <a:pt x="2590493" y="1805795"/>
                  <a:pt x="2596005" y="1795801"/>
                  <a:pt x="2595293" y="1788220"/>
                </a:cubicBezTo>
                <a:cubicBezTo>
                  <a:pt x="2606107" y="1785004"/>
                  <a:pt x="2603775" y="1804895"/>
                  <a:pt x="2602851" y="1810926"/>
                </a:cubicBezTo>
                <a:cubicBezTo>
                  <a:pt x="2601123" y="1822374"/>
                  <a:pt x="2595173" y="1831832"/>
                  <a:pt x="2592415" y="1842821"/>
                </a:cubicBezTo>
                <a:cubicBezTo>
                  <a:pt x="2589509" y="1854576"/>
                  <a:pt x="2599927" y="1862291"/>
                  <a:pt x="2609151" y="1867020"/>
                </a:cubicBezTo>
                <a:cubicBezTo>
                  <a:pt x="2628035" y="1876708"/>
                  <a:pt x="2642907" y="1874161"/>
                  <a:pt x="2660519" y="1863766"/>
                </a:cubicBezTo>
                <a:cubicBezTo>
                  <a:pt x="2674907" y="1855284"/>
                  <a:pt x="2690597" y="1846267"/>
                  <a:pt x="2705151" y="1859803"/>
                </a:cubicBezTo>
                <a:cubicBezTo>
                  <a:pt x="2694003" y="1867154"/>
                  <a:pt x="2686613" y="1879062"/>
                  <a:pt x="2678481" y="1889324"/>
                </a:cubicBezTo>
                <a:cubicBezTo>
                  <a:pt x="2669713" y="1900428"/>
                  <a:pt x="2659035" y="1910154"/>
                  <a:pt x="2647617" y="1918443"/>
                </a:cubicBezTo>
                <a:cubicBezTo>
                  <a:pt x="2625475" y="1934525"/>
                  <a:pt x="2599579" y="1939598"/>
                  <a:pt x="2575091" y="1950741"/>
                </a:cubicBezTo>
                <a:cubicBezTo>
                  <a:pt x="2570715" y="1952712"/>
                  <a:pt x="2564839" y="1954818"/>
                  <a:pt x="2563491" y="1960122"/>
                </a:cubicBezTo>
                <a:cubicBezTo>
                  <a:pt x="2562143" y="1965406"/>
                  <a:pt x="2564777" y="1970843"/>
                  <a:pt x="2560809" y="1975495"/>
                </a:cubicBezTo>
                <a:cubicBezTo>
                  <a:pt x="2553753" y="1983746"/>
                  <a:pt x="2541213" y="1989088"/>
                  <a:pt x="2533051" y="1996784"/>
                </a:cubicBezTo>
                <a:cubicBezTo>
                  <a:pt x="2523767" y="2005533"/>
                  <a:pt x="2515013" y="2014895"/>
                  <a:pt x="2504701" y="2022438"/>
                </a:cubicBezTo>
                <a:cubicBezTo>
                  <a:pt x="2492887" y="2031034"/>
                  <a:pt x="2479091" y="2036988"/>
                  <a:pt x="2466673" y="2044723"/>
                </a:cubicBezTo>
                <a:cubicBezTo>
                  <a:pt x="2448061" y="2056343"/>
                  <a:pt x="2429327" y="2069534"/>
                  <a:pt x="2409185" y="2078456"/>
                </a:cubicBezTo>
                <a:cubicBezTo>
                  <a:pt x="2401265" y="2081978"/>
                  <a:pt x="2383697" y="2077843"/>
                  <a:pt x="2380759" y="2067811"/>
                </a:cubicBezTo>
                <a:lnTo>
                  <a:pt x="2384021" y="2061314"/>
                </a:lnTo>
                <a:lnTo>
                  <a:pt x="2367359" y="2075926"/>
                </a:lnTo>
                <a:cubicBezTo>
                  <a:pt x="2362847" y="2080782"/>
                  <a:pt x="2359377" y="2086363"/>
                  <a:pt x="2356901" y="2094938"/>
                </a:cubicBezTo>
                <a:cubicBezTo>
                  <a:pt x="2355239" y="2100683"/>
                  <a:pt x="2353391" y="2101877"/>
                  <a:pt x="2348945" y="2104987"/>
                </a:cubicBezTo>
                <a:cubicBezTo>
                  <a:pt x="2333893" y="2115477"/>
                  <a:pt x="2318923" y="2125968"/>
                  <a:pt x="2303897" y="2136474"/>
                </a:cubicBezTo>
                <a:cubicBezTo>
                  <a:pt x="2273471" y="2157700"/>
                  <a:pt x="2243073" y="2178959"/>
                  <a:pt x="2212675" y="2200218"/>
                </a:cubicBezTo>
                <a:cubicBezTo>
                  <a:pt x="2212889" y="2200071"/>
                  <a:pt x="2220441" y="2209547"/>
                  <a:pt x="2221271" y="2210529"/>
                </a:cubicBezTo>
                <a:cubicBezTo>
                  <a:pt x="2224593" y="2214505"/>
                  <a:pt x="2213907" y="2219120"/>
                  <a:pt x="2211683" y="2220119"/>
                </a:cubicBezTo>
                <a:cubicBezTo>
                  <a:pt x="2204773" y="2223196"/>
                  <a:pt x="2197461" y="2223081"/>
                  <a:pt x="2189989" y="2223670"/>
                </a:cubicBezTo>
                <a:cubicBezTo>
                  <a:pt x="2178955" y="2224619"/>
                  <a:pt x="2168857" y="2228171"/>
                  <a:pt x="2158439" y="2231689"/>
                </a:cubicBezTo>
                <a:cubicBezTo>
                  <a:pt x="2141807" y="2237335"/>
                  <a:pt x="2120647" y="2240036"/>
                  <a:pt x="2106855" y="2251606"/>
                </a:cubicBezTo>
                <a:cubicBezTo>
                  <a:pt x="2090891" y="2265026"/>
                  <a:pt x="2077983" y="2282079"/>
                  <a:pt x="2061859" y="2295564"/>
                </a:cubicBezTo>
                <a:cubicBezTo>
                  <a:pt x="2025461" y="2325971"/>
                  <a:pt x="1984993" y="2348507"/>
                  <a:pt x="1943853" y="2371550"/>
                </a:cubicBezTo>
                <a:cubicBezTo>
                  <a:pt x="1925319" y="2381909"/>
                  <a:pt x="1903251" y="2385035"/>
                  <a:pt x="1882467" y="2378931"/>
                </a:cubicBezTo>
                <a:cubicBezTo>
                  <a:pt x="1873601" y="2376328"/>
                  <a:pt x="1865727" y="2371386"/>
                  <a:pt x="1858255" y="2366034"/>
                </a:cubicBezTo>
                <a:cubicBezTo>
                  <a:pt x="1856997" y="2363514"/>
                  <a:pt x="1858255" y="2357442"/>
                  <a:pt x="1858255" y="2354529"/>
                </a:cubicBezTo>
                <a:cubicBezTo>
                  <a:pt x="1839533" y="2357819"/>
                  <a:pt x="1824669" y="2357672"/>
                  <a:pt x="1805573" y="2356461"/>
                </a:cubicBezTo>
                <a:cubicBezTo>
                  <a:pt x="1806243" y="2356493"/>
                  <a:pt x="1814867" y="2341748"/>
                  <a:pt x="1818509" y="2340226"/>
                </a:cubicBezTo>
                <a:cubicBezTo>
                  <a:pt x="1830937" y="2335038"/>
                  <a:pt x="1836267" y="2328443"/>
                  <a:pt x="1845293" y="2319016"/>
                </a:cubicBezTo>
                <a:cubicBezTo>
                  <a:pt x="1855497" y="2308362"/>
                  <a:pt x="1870603" y="2302700"/>
                  <a:pt x="1883057" y="2295171"/>
                </a:cubicBezTo>
                <a:cubicBezTo>
                  <a:pt x="1898509" y="2285794"/>
                  <a:pt x="1913963" y="2276498"/>
                  <a:pt x="1929497" y="2267235"/>
                </a:cubicBezTo>
                <a:cubicBezTo>
                  <a:pt x="1942005" y="2259805"/>
                  <a:pt x="1954487" y="2252523"/>
                  <a:pt x="1966511" y="2244340"/>
                </a:cubicBezTo>
                <a:cubicBezTo>
                  <a:pt x="1979287" y="2235682"/>
                  <a:pt x="1994741" y="2233555"/>
                  <a:pt x="2008989" y="2228449"/>
                </a:cubicBezTo>
                <a:cubicBezTo>
                  <a:pt x="2042521" y="2216469"/>
                  <a:pt x="2075037" y="2200185"/>
                  <a:pt x="2107711" y="2186046"/>
                </a:cubicBezTo>
                <a:cubicBezTo>
                  <a:pt x="2119497" y="2180956"/>
                  <a:pt x="2130825" y="2175081"/>
                  <a:pt x="2141941" y="2168649"/>
                </a:cubicBezTo>
                <a:cubicBezTo>
                  <a:pt x="2150939" y="2163445"/>
                  <a:pt x="2162589" y="2161301"/>
                  <a:pt x="2170893" y="2155540"/>
                </a:cubicBezTo>
                <a:cubicBezTo>
                  <a:pt x="2175687" y="2152202"/>
                  <a:pt x="2180535" y="2147406"/>
                  <a:pt x="2184953" y="2144199"/>
                </a:cubicBezTo>
                <a:cubicBezTo>
                  <a:pt x="2195051" y="2136932"/>
                  <a:pt x="2200435" y="2124527"/>
                  <a:pt x="2209461" y="2116230"/>
                </a:cubicBezTo>
                <a:cubicBezTo>
                  <a:pt x="2218593" y="2107769"/>
                  <a:pt x="2231181" y="2102712"/>
                  <a:pt x="2242885" y="2098866"/>
                </a:cubicBezTo>
                <a:cubicBezTo>
                  <a:pt x="2254509" y="2095037"/>
                  <a:pt x="2262277" y="2086706"/>
                  <a:pt x="2271677" y="2078818"/>
                </a:cubicBezTo>
                <a:cubicBezTo>
                  <a:pt x="2280327" y="2071519"/>
                  <a:pt x="2281211" y="2059556"/>
                  <a:pt x="2291255" y="2052830"/>
                </a:cubicBezTo>
                <a:cubicBezTo>
                  <a:pt x="2304325" y="2044074"/>
                  <a:pt x="2320101" y="2038346"/>
                  <a:pt x="2334295" y="2031538"/>
                </a:cubicBezTo>
                <a:cubicBezTo>
                  <a:pt x="2330787" y="2046251"/>
                  <a:pt x="2327251" y="2060947"/>
                  <a:pt x="2323717" y="2075660"/>
                </a:cubicBezTo>
                <a:cubicBezTo>
                  <a:pt x="2335099" y="2070734"/>
                  <a:pt x="2346429" y="2065791"/>
                  <a:pt x="2357785" y="2060882"/>
                </a:cubicBezTo>
                <a:cubicBezTo>
                  <a:pt x="2364667" y="2057879"/>
                  <a:pt x="2368303" y="2055616"/>
                  <a:pt x="2371687" y="2055282"/>
                </a:cubicBezTo>
                <a:lnTo>
                  <a:pt x="2384057" y="2061244"/>
                </a:lnTo>
                <a:lnTo>
                  <a:pt x="2384901" y="2059560"/>
                </a:lnTo>
                <a:cubicBezTo>
                  <a:pt x="2394157" y="2050437"/>
                  <a:pt x="2415531" y="2039682"/>
                  <a:pt x="2420029" y="2036165"/>
                </a:cubicBezTo>
                <a:cubicBezTo>
                  <a:pt x="2431751" y="2027014"/>
                  <a:pt x="2451953" y="2016790"/>
                  <a:pt x="2452361" y="1999541"/>
                </a:cubicBezTo>
                <a:cubicBezTo>
                  <a:pt x="2452907" y="1979190"/>
                  <a:pt x="2414093" y="1970230"/>
                  <a:pt x="2418029" y="1950970"/>
                </a:cubicBezTo>
                <a:cubicBezTo>
                  <a:pt x="2421165" y="1935961"/>
                  <a:pt x="2450181" y="1935520"/>
                  <a:pt x="2460887" y="1929815"/>
                </a:cubicBezTo>
                <a:cubicBezTo>
                  <a:pt x="2479137" y="1920071"/>
                  <a:pt x="2489207" y="1905157"/>
                  <a:pt x="2503383" y="1890760"/>
                </a:cubicBezTo>
                <a:cubicBezTo>
                  <a:pt x="2538971" y="1854538"/>
                  <a:pt x="2540637" y="1810103"/>
                  <a:pt x="2533959" y="1762413"/>
                </a:cubicBezTo>
                <a:cubicBezTo>
                  <a:pt x="2531581" y="1745546"/>
                  <a:pt x="2522147" y="1719682"/>
                  <a:pt x="2534443" y="1706089"/>
                </a:cubicBezTo>
                <a:cubicBezTo>
                  <a:pt x="2540819" y="1699005"/>
                  <a:pt x="2535473" y="1682234"/>
                  <a:pt x="2534367" y="1673791"/>
                </a:cubicBezTo>
                <a:cubicBezTo>
                  <a:pt x="2533747" y="1668967"/>
                  <a:pt x="2533051" y="1670269"/>
                  <a:pt x="2540017" y="1669426"/>
                </a:cubicBezTo>
                <a:close/>
                <a:moveTo>
                  <a:pt x="36765" y="1271986"/>
                </a:moveTo>
                <a:lnTo>
                  <a:pt x="36813" y="1272075"/>
                </a:lnTo>
                <a:lnTo>
                  <a:pt x="36853" y="1272247"/>
                </a:lnTo>
                <a:close/>
                <a:moveTo>
                  <a:pt x="33249" y="1265379"/>
                </a:moveTo>
                <a:cubicBezTo>
                  <a:pt x="34143" y="1265616"/>
                  <a:pt x="35031" y="1267233"/>
                  <a:pt x="35953" y="1269583"/>
                </a:cubicBezTo>
                <a:lnTo>
                  <a:pt x="36765" y="1271986"/>
                </a:lnTo>
                <a:close/>
                <a:moveTo>
                  <a:pt x="1896385" y="1217924"/>
                </a:moveTo>
                <a:cubicBezTo>
                  <a:pt x="1896655" y="1218447"/>
                  <a:pt x="1901705" y="1228643"/>
                  <a:pt x="1898203" y="1221622"/>
                </a:cubicBezTo>
                <a:cubicBezTo>
                  <a:pt x="1896737" y="1218650"/>
                  <a:pt x="1896295" y="1217750"/>
                  <a:pt x="1896385" y="1217924"/>
                </a:cubicBezTo>
                <a:close/>
                <a:moveTo>
                  <a:pt x="111729" y="1070576"/>
                </a:moveTo>
                <a:lnTo>
                  <a:pt x="118701" y="1070576"/>
                </a:lnTo>
                <a:lnTo>
                  <a:pt x="112207" y="1075183"/>
                </a:lnTo>
                <a:lnTo>
                  <a:pt x="111895" y="1073561"/>
                </a:lnTo>
                <a:close/>
                <a:moveTo>
                  <a:pt x="111381" y="1064332"/>
                </a:moveTo>
                <a:lnTo>
                  <a:pt x="111729" y="1070576"/>
                </a:lnTo>
                <a:lnTo>
                  <a:pt x="111149" y="1070576"/>
                </a:lnTo>
                <a:cubicBezTo>
                  <a:pt x="111373" y="1064633"/>
                  <a:pt x="111353" y="1063193"/>
                  <a:pt x="111381" y="1064332"/>
                </a:cubicBezTo>
                <a:close/>
                <a:moveTo>
                  <a:pt x="1565809" y="470987"/>
                </a:moveTo>
                <a:cubicBezTo>
                  <a:pt x="1571371" y="474289"/>
                  <a:pt x="1576177" y="490782"/>
                  <a:pt x="1582325" y="527820"/>
                </a:cubicBezTo>
                <a:cubicBezTo>
                  <a:pt x="1588387" y="564950"/>
                  <a:pt x="1592063" y="602501"/>
                  <a:pt x="1598125" y="639527"/>
                </a:cubicBezTo>
                <a:cubicBezTo>
                  <a:pt x="1605079" y="682021"/>
                  <a:pt x="1617003" y="647836"/>
                  <a:pt x="1639957" y="649730"/>
                </a:cubicBezTo>
                <a:cubicBezTo>
                  <a:pt x="1695899" y="654042"/>
                  <a:pt x="1659829" y="881137"/>
                  <a:pt x="1687651" y="917216"/>
                </a:cubicBezTo>
                <a:cubicBezTo>
                  <a:pt x="1702257" y="936254"/>
                  <a:pt x="1791983" y="954451"/>
                  <a:pt x="1779861" y="990425"/>
                </a:cubicBezTo>
                <a:cubicBezTo>
                  <a:pt x="1774097" y="1007149"/>
                  <a:pt x="1813147" y="1093506"/>
                  <a:pt x="1810663" y="1096136"/>
                </a:cubicBezTo>
                <a:cubicBezTo>
                  <a:pt x="1812153" y="1089930"/>
                  <a:pt x="1813545" y="1083724"/>
                  <a:pt x="1815035" y="1077518"/>
                </a:cubicBezTo>
                <a:cubicBezTo>
                  <a:pt x="1858953" y="1075835"/>
                  <a:pt x="1840175" y="1132530"/>
                  <a:pt x="1845837" y="1155145"/>
                </a:cubicBezTo>
                <a:cubicBezTo>
                  <a:pt x="1853489" y="1185544"/>
                  <a:pt x="1885483" y="1195852"/>
                  <a:pt x="1898203" y="1221622"/>
                </a:cubicBezTo>
                <a:cubicBezTo>
                  <a:pt x="1916783" y="1259173"/>
                  <a:pt x="1919765" y="1315868"/>
                  <a:pt x="1894427" y="1351526"/>
                </a:cubicBezTo>
                <a:cubicBezTo>
                  <a:pt x="1885881" y="1363622"/>
                  <a:pt x="1898003" y="1410114"/>
                  <a:pt x="1896315" y="1426628"/>
                </a:cubicBezTo>
                <a:cubicBezTo>
                  <a:pt x="1891247" y="1474382"/>
                  <a:pt x="1826065" y="1503203"/>
                  <a:pt x="1819109" y="1550957"/>
                </a:cubicBezTo>
                <a:cubicBezTo>
                  <a:pt x="1813743" y="1587982"/>
                  <a:pt x="1763863" y="1638471"/>
                  <a:pt x="1733061" y="1657089"/>
                </a:cubicBezTo>
                <a:cubicBezTo>
                  <a:pt x="1640055" y="1713574"/>
                  <a:pt x="1580139" y="1823598"/>
                  <a:pt x="1512175" y="1905326"/>
                </a:cubicBezTo>
                <a:cubicBezTo>
                  <a:pt x="1481273" y="1942457"/>
                  <a:pt x="1431293" y="1931202"/>
                  <a:pt x="1388567" y="1949504"/>
                </a:cubicBezTo>
                <a:cubicBezTo>
                  <a:pt x="1372669" y="1956341"/>
                  <a:pt x="1310665" y="2002307"/>
                  <a:pt x="1297749" y="2001045"/>
                </a:cubicBezTo>
                <a:cubicBezTo>
                  <a:pt x="1269927" y="1998626"/>
                  <a:pt x="1274995" y="1955184"/>
                  <a:pt x="1272411" y="1944876"/>
                </a:cubicBezTo>
                <a:cubicBezTo>
                  <a:pt x="1270523" y="1937303"/>
                  <a:pt x="1191727" y="1987686"/>
                  <a:pt x="1180797" y="1985793"/>
                </a:cubicBezTo>
                <a:cubicBezTo>
                  <a:pt x="1152479" y="1980850"/>
                  <a:pt x="1096835" y="1958235"/>
                  <a:pt x="1072591" y="1941405"/>
                </a:cubicBezTo>
                <a:cubicBezTo>
                  <a:pt x="1036423" y="1916160"/>
                  <a:pt x="1085509" y="1865461"/>
                  <a:pt x="1076665" y="1832118"/>
                </a:cubicBezTo>
                <a:cubicBezTo>
                  <a:pt x="1071001" y="1810134"/>
                  <a:pt x="1029865" y="1817286"/>
                  <a:pt x="1028971" y="1810975"/>
                </a:cubicBezTo>
                <a:cubicBezTo>
                  <a:pt x="1027777" y="1802666"/>
                  <a:pt x="1086601" y="1752703"/>
                  <a:pt x="1053711" y="1738082"/>
                </a:cubicBezTo>
                <a:cubicBezTo>
                  <a:pt x="1058283" y="1740080"/>
                  <a:pt x="995981" y="1795408"/>
                  <a:pt x="973127" y="1793830"/>
                </a:cubicBezTo>
                <a:cubicBezTo>
                  <a:pt x="990615" y="1768375"/>
                  <a:pt x="1018041" y="1752177"/>
                  <a:pt x="1038409" y="1722935"/>
                </a:cubicBezTo>
                <a:cubicBezTo>
                  <a:pt x="1054209" y="1700426"/>
                  <a:pt x="1060469" y="1676128"/>
                  <a:pt x="1072293" y="1655932"/>
                </a:cubicBezTo>
                <a:cubicBezTo>
                  <a:pt x="1041491" y="1708946"/>
                  <a:pt x="968259" y="1736714"/>
                  <a:pt x="923545" y="1777106"/>
                </a:cubicBezTo>
                <a:cubicBezTo>
                  <a:pt x="922155" y="1757015"/>
                  <a:pt x="931395" y="1700426"/>
                  <a:pt x="915695" y="1681808"/>
                </a:cubicBezTo>
                <a:cubicBezTo>
                  <a:pt x="904567" y="1668449"/>
                  <a:pt x="909337" y="1635842"/>
                  <a:pt x="898407" y="1631003"/>
                </a:cubicBezTo>
                <a:cubicBezTo>
                  <a:pt x="836999" y="1603760"/>
                  <a:pt x="779269" y="1590191"/>
                  <a:pt x="712895" y="1593768"/>
                </a:cubicBezTo>
                <a:cubicBezTo>
                  <a:pt x="629033" y="1598080"/>
                  <a:pt x="544971" y="1646571"/>
                  <a:pt x="462897" y="1661086"/>
                </a:cubicBezTo>
                <a:cubicBezTo>
                  <a:pt x="421759" y="1668449"/>
                  <a:pt x="417587" y="1716834"/>
                  <a:pt x="372475" y="1718517"/>
                </a:cubicBezTo>
                <a:cubicBezTo>
                  <a:pt x="334021" y="1720095"/>
                  <a:pt x="295171" y="1713994"/>
                  <a:pt x="256617" y="1715677"/>
                </a:cubicBezTo>
                <a:cubicBezTo>
                  <a:pt x="194317" y="1718307"/>
                  <a:pt x="142747" y="1775633"/>
                  <a:pt x="76273" y="1782786"/>
                </a:cubicBezTo>
                <a:cubicBezTo>
                  <a:pt x="50835" y="1785520"/>
                  <a:pt x="-7291" y="1739028"/>
                  <a:pt x="757" y="1712101"/>
                </a:cubicBezTo>
                <a:cubicBezTo>
                  <a:pt x="5625" y="1696113"/>
                  <a:pt x="33249" y="1701898"/>
                  <a:pt x="45569" y="1677811"/>
                </a:cubicBezTo>
                <a:cubicBezTo>
                  <a:pt x="71801" y="1627006"/>
                  <a:pt x="74285" y="1593347"/>
                  <a:pt x="63653" y="1539913"/>
                </a:cubicBezTo>
                <a:cubicBezTo>
                  <a:pt x="55803" y="1500994"/>
                  <a:pt x="77167" y="1467124"/>
                  <a:pt x="63653" y="1426944"/>
                </a:cubicBezTo>
                <a:cubicBezTo>
                  <a:pt x="57991" y="1410299"/>
                  <a:pt x="48749" y="1329043"/>
                  <a:pt x="40711" y="1288479"/>
                </a:cubicBezTo>
                <a:lnTo>
                  <a:pt x="36853" y="1272247"/>
                </a:lnTo>
                <a:lnTo>
                  <a:pt x="38863" y="1278185"/>
                </a:lnTo>
                <a:cubicBezTo>
                  <a:pt x="40925" y="1284523"/>
                  <a:pt x="43285" y="1291202"/>
                  <a:pt x="46265" y="1293043"/>
                </a:cubicBezTo>
                <a:cubicBezTo>
                  <a:pt x="54611" y="1298197"/>
                  <a:pt x="51133" y="1268745"/>
                  <a:pt x="51035" y="1269166"/>
                </a:cubicBezTo>
                <a:cubicBezTo>
                  <a:pt x="53319" y="1258016"/>
                  <a:pt x="69517" y="1318603"/>
                  <a:pt x="81539" y="1304192"/>
                </a:cubicBezTo>
                <a:cubicBezTo>
                  <a:pt x="114825" y="1264117"/>
                  <a:pt x="35931" y="1209315"/>
                  <a:pt x="85117" y="1158300"/>
                </a:cubicBezTo>
                <a:cubicBezTo>
                  <a:pt x="97041" y="1145915"/>
                  <a:pt x="92587" y="1102763"/>
                  <a:pt x="102653" y="1081961"/>
                </a:cubicBezTo>
                <a:lnTo>
                  <a:pt x="112207" y="1075183"/>
                </a:lnTo>
                <a:lnTo>
                  <a:pt x="114419" y="1086714"/>
                </a:lnTo>
                <a:cubicBezTo>
                  <a:pt x="115789" y="1090469"/>
                  <a:pt x="117783" y="1092954"/>
                  <a:pt x="120689" y="1092244"/>
                </a:cubicBezTo>
                <a:cubicBezTo>
                  <a:pt x="150597" y="1084671"/>
                  <a:pt x="206141" y="1025662"/>
                  <a:pt x="233565" y="1005887"/>
                </a:cubicBezTo>
                <a:cubicBezTo>
                  <a:pt x="259697" y="987164"/>
                  <a:pt x="288613" y="1002100"/>
                  <a:pt x="319217" y="987059"/>
                </a:cubicBezTo>
                <a:cubicBezTo>
                  <a:pt x="329551" y="982010"/>
                  <a:pt x="368203" y="959816"/>
                  <a:pt x="379629" y="960657"/>
                </a:cubicBezTo>
                <a:cubicBezTo>
                  <a:pt x="464287" y="966653"/>
                  <a:pt x="466573" y="928155"/>
                  <a:pt x="512181" y="885555"/>
                </a:cubicBezTo>
                <a:cubicBezTo>
                  <a:pt x="517547" y="880506"/>
                  <a:pt x="583623" y="761331"/>
                  <a:pt x="587697" y="769430"/>
                </a:cubicBezTo>
                <a:cubicBezTo>
                  <a:pt x="594751" y="787522"/>
                  <a:pt x="601607" y="805404"/>
                  <a:pt x="609657" y="823075"/>
                </a:cubicBezTo>
                <a:cubicBezTo>
                  <a:pt x="612141" y="812977"/>
                  <a:pt x="614525" y="802774"/>
                  <a:pt x="616909" y="792571"/>
                </a:cubicBezTo>
                <a:cubicBezTo>
                  <a:pt x="630225" y="819814"/>
                  <a:pt x="589983" y="744396"/>
                  <a:pt x="638969" y="758281"/>
                </a:cubicBezTo>
                <a:cubicBezTo>
                  <a:pt x="671759" y="767537"/>
                  <a:pt x="652879" y="720204"/>
                  <a:pt x="680403" y="705478"/>
                </a:cubicBezTo>
                <a:cubicBezTo>
                  <a:pt x="715577" y="686650"/>
                  <a:pt x="847731" y="550540"/>
                  <a:pt x="851209" y="686755"/>
                </a:cubicBezTo>
                <a:cubicBezTo>
                  <a:pt x="851209" y="672660"/>
                  <a:pt x="931197" y="689805"/>
                  <a:pt x="925533" y="672976"/>
                </a:cubicBezTo>
                <a:cubicBezTo>
                  <a:pt x="912119" y="632690"/>
                  <a:pt x="960311" y="573155"/>
                  <a:pt x="998367" y="547910"/>
                </a:cubicBezTo>
                <a:cubicBezTo>
                  <a:pt x="1037913" y="521824"/>
                  <a:pt x="1121577" y="550645"/>
                  <a:pt x="1051525" y="493950"/>
                </a:cubicBezTo>
                <a:cubicBezTo>
                  <a:pt x="1041887" y="486166"/>
                  <a:pt x="1073983" y="475017"/>
                  <a:pt x="1086701" y="487849"/>
                </a:cubicBezTo>
                <a:cubicBezTo>
                  <a:pt x="1101505" y="502470"/>
                  <a:pt x="1118695" y="513620"/>
                  <a:pt x="1138369" y="521298"/>
                </a:cubicBezTo>
                <a:cubicBezTo>
                  <a:pt x="1143437" y="523718"/>
                  <a:pt x="1199677" y="544439"/>
                  <a:pt x="1204149" y="543492"/>
                </a:cubicBezTo>
                <a:cubicBezTo>
                  <a:pt x="1233163" y="536866"/>
                  <a:pt x="1255817" y="507624"/>
                  <a:pt x="1281155" y="540863"/>
                </a:cubicBezTo>
                <a:cubicBezTo>
                  <a:pt x="1295861" y="560322"/>
                  <a:pt x="1230083" y="595033"/>
                  <a:pt x="1230083" y="620278"/>
                </a:cubicBezTo>
                <a:cubicBezTo>
                  <a:pt x="1230083" y="671713"/>
                  <a:pt x="1183381" y="669084"/>
                  <a:pt x="1227897" y="719888"/>
                </a:cubicBezTo>
                <a:cubicBezTo>
                  <a:pt x="1241609" y="735561"/>
                  <a:pt x="1299637" y="772586"/>
                  <a:pt x="1318715" y="782053"/>
                </a:cubicBezTo>
                <a:cubicBezTo>
                  <a:pt x="1357167" y="801196"/>
                  <a:pt x="1375849" y="854946"/>
                  <a:pt x="1428411" y="829491"/>
                </a:cubicBezTo>
                <a:cubicBezTo>
                  <a:pt x="1484551" y="802353"/>
                  <a:pt x="1488923" y="683915"/>
                  <a:pt x="1493893" y="632479"/>
                </a:cubicBezTo>
                <a:cubicBezTo>
                  <a:pt x="1496277" y="607445"/>
                  <a:pt x="1508697" y="549804"/>
                  <a:pt x="1522013" y="530344"/>
                </a:cubicBezTo>
                <a:cubicBezTo>
                  <a:pt x="1545177" y="496619"/>
                  <a:pt x="1556541" y="465483"/>
                  <a:pt x="1565809" y="470987"/>
                </a:cubicBezTo>
                <a:close/>
                <a:moveTo>
                  <a:pt x="1926323" y="202166"/>
                </a:moveTo>
                <a:cubicBezTo>
                  <a:pt x="1918273" y="199011"/>
                  <a:pt x="1951461" y="211948"/>
                  <a:pt x="1926323" y="202166"/>
                </a:cubicBezTo>
                <a:close/>
                <a:moveTo>
                  <a:pt x="1975309" y="20090"/>
                </a:moveTo>
                <a:cubicBezTo>
                  <a:pt x="2006309" y="34185"/>
                  <a:pt x="2138961" y="100136"/>
                  <a:pt x="2084807" y="148101"/>
                </a:cubicBezTo>
                <a:cubicBezTo>
                  <a:pt x="2077951" y="141053"/>
                  <a:pt x="2074871" y="132113"/>
                  <a:pt x="2075665" y="121279"/>
                </a:cubicBezTo>
                <a:cubicBezTo>
                  <a:pt x="2077355" y="177132"/>
                  <a:pt x="1968849" y="218680"/>
                  <a:pt x="1926323" y="202166"/>
                </a:cubicBezTo>
                <a:cubicBezTo>
                  <a:pt x="1918273" y="199011"/>
                  <a:pt x="1871375" y="182707"/>
                  <a:pt x="1874653" y="173451"/>
                </a:cubicBezTo>
                <a:cubicBezTo>
                  <a:pt x="1937351" y="167771"/>
                  <a:pt x="1970141" y="166614"/>
                  <a:pt x="2024593" y="142842"/>
                </a:cubicBezTo>
                <a:cubicBezTo>
                  <a:pt x="2033933" y="138739"/>
                  <a:pt x="2038205" y="61849"/>
                  <a:pt x="2072287" y="111181"/>
                </a:cubicBezTo>
                <a:cubicBezTo>
                  <a:pt x="2054203" y="63216"/>
                  <a:pt x="1993591" y="63532"/>
                  <a:pt x="1975309" y="20090"/>
                </a:cubicBezTo>
                <a:close/>
                <a:moveTo>
                  <a:pt x="1516647" y="0"/>
                </a:moveTo>
                <a:cubicBezTo>
                  <a:pt x="1546257" y="3576"/>
                  <a:pt x="1701563" y="54065"/>
                  <a:pt x="1707623" y="81518"/>
                </a:cubicBezTo>
                <a:cubicBezTo>
                  <a:pt x="1732763" y="74576"/>
                  <a:pt x="1776879" y="132744"/>
                  <a:pt x="1763963" y="155779"/>
                </a:cubicBezTo>
                <a:cubicBezTo>
                  <a:pt x="1804801" y="151677"/>
                  <a:pt x="1867599" y="199116"/>
                  <a:pt x="1856767" y="242557"/>
                </a:cubicBezTo>
                <a:cubicBezTo>
                  <a:pt x="1842361" y="244661"/>
                  <a:pt x="1827555" y="242242"/>
                  <a:pt x="1813445" y="244661"/>
                </a:cubicBezTo>
                <a:cubicBezTo>
                  <a:pt x="1818911" y="260018"/>
                  <a:pt x="1874753" y="346480"/>
                  <a:pt x="1880715" y="347953"/>
                </a:cubicBezTo>
                <a:cubicBezTo>
                  <a:pt x="1898997" y="345849"/>
                  <a:pt x="1916883" y="354895"/>
                  <a:pt x="1907343" y="377510"/>
                </a:cubicBezTo>
                <a:cubicBezTo>
                  <a:pt x="1934967" y="377931"/>
                  <a:pt x="2005615" y="460712"/>
                  <a:pt x="1947189" y="460712"/>
                </a:cubicBezTo>
                <a:cubicBezTo>
                  <a:pt x="1894227" y="460712"/>
                  <a:pt x="1801819" y="415061"/>
                  <a:pt x="1776581" y="375722"/>
                </a:cubicBezTo>
                <a:cubicBezTo>
                  <a:pt x="1729185" y="316397"/>
                  <a:pt x="1699675" y="273061"/>
                  <a:pt x="1621773" y="327442"/>
                </a:cubicBezTo>
                <a:cubicBezTo>
                  <a:pt x="1654265" y="392552"/>
                  <a:pt x="1530557" y="389396"/>
                  <a:pt x="1495581" y="367623"/>
                </a:cubicBezTo>
                <a:cubicBezTo>
                  <a:pt x="1503829" y="333543"/>
                  <a:pt x="1520125" y="258545"/>
                  <a:pt x="1491309" y="233722"/>
                </a:cubicBezTo>
                <a:cubicBezTo>
                  <a:pt x="1530459" y="176816"/>
                  <a:pt x="1512373" y="67949"/>
                  <a:pt x="1516647" y="0"/>
                </a:cubicBezTo>
                <a:close/>
              </a:path>
            </a:pathLst>
          </a:custGeom>
          <a:solidFill>
            <a:srgbClr val="F2F2F2"/>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99" name="Google Shape;299;p9"/>
          <p:cNvSpPr txBox="1"/>
          <p:nvPr/>
        </p:nvSpPr>
        <p:spPr>
          <a:xfrm>
            <a:off x="9797800" y="612372"/>
            <a:ext cx="478207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WORLDMAP</a:t>
            </a:r>
            <a:endParaRPr/>
          </a:p>
        </p:txBody>
      </p:sp>
      <p:sp>
        <p:nvSpPr>
          <p:cNvPr id="300" name="Google Shape;300;p9"/>
          <p:cNvSpPr txBox="1"/>
          <p:nvPr/>
        </p:nvSpPr>
        <p:spPr>
          <a:xfrm>
            <a:off x="10195329" y="1575186"/>
            <a:ext cx="39869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a:t>
            </a:r>
            <a:endParaRPr/>
          </a:p>
        </p:txBody>
      </p:sp>
      <p:sp>
        <p:nvSpPr>
          <p:cNvPr id="301" name="Google Shape;301;p9"/>
          <p:cNvSpPr txBox="1"/>
          <p:nvPr/>
        </p:nvSpPr>
        <p:spPr>
          <a:xfrm>
            <a:off x="17128738" y="6218414"/>
            <a:ext cx="303640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accent2"/>
                </a:solidFill>
                <a:latin typeface="Poppins"/>
                <a:ea typeface="Poppins"/>
                <a:cs typeface="Poppins"/>
                <a:sym typeface="Poppins"/>
              </a:rPr>
              <a:t>YOUR TITLE 02</a:t>
            </a:r>
            <a:endParaRPr/>
          </a:p>
        </p:txBody>
      </p:sp>
      <p:sp>
        <p:nvSpPr>
          <p:cNvPr id="302" name="Google Shape;302;p9"/>
          <p:cNvSpPr txBox="1"/>
          <p:nvPr/>
        </p:nvSpPr>
        <p:spPr>
          <a:xfrm>
            <a:off x="4193054" y="9999644"/>
            <a:ext cx="3050835" cy="58477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200">
                <a:solidFill>
                  <a:schemeClr val="accent3"/>
                </a:solidFill>
                <a:latin typeface="Poppins"/>
                <a:ea typeface="Poppins"/>
                <a:cs typeface="Poppins"/>
                <a:sym typeface="Poppins"/>
              </a:rPr>
              <a:t>YOUR TITLE 03</a:t>
            </a:r>
            <a:endParaRPr/>
          </a:p>
        </p:txBody>
      </p:sp>
      <p:sp>
        <p:nvSpPr>
          <p:cNvPr id="303" name="Google Shape;303;p9"/>
          <p:cNvSpPr txBox="1"/>
          <p:nvPr/>
        </p:nvSpPr>
        <p:spPr>
          <a:xfrm>
            <a:off x="1511542" y="10619830"/>
            <a:ext cx="5737371" cy="1392176"/>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a:t>
            </a:r>
            <a:endParaRPr/>
          </a:p>
        </p:txBody>
      </p:sp>
      <p:sp>
        <p:nvSpPr>
          <p:cNvPr id="304" name="Google Shape;304;p9"/>
          <p:cNvSpPr txBox="1"/>
          <p:nvPr/>
        </p:nvSpPr>
        <p:spPr>
          <a:xfrm>
            <a:off x="4287630" y="3351580"/>
            <a:ext cx="2956259" cy="58477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200">
                <a:solidFill>
                  <a:schemeClr val="accent1"/>
                </a:solidFill>
                <a:latin typeface="Poppins"/>
                <a:ea typeface="Poppins"/>
                <a:cs typeface="Poppins"/>
                <a:sym typeface="Poppins"/>
              </a:rPr>
              <a:t>YOUR TITLE 01</a:t>
            </a:r>
            <a:endParaRPr/>
          </a:p>
        </p:txBody>
      </p:sp>
      <p:sp>
        <p:nvSpPr>
          <p:cNvPr id="305" name="Google Shape;305;p9"/>
          <p:cNvSpPr txBox="1"/>
          <p:nvPr/>
        </p:nvSpPr>
        <p:spPr>
          <a:xfrm>
            <a:off x="1511543" y="3971766"/>
            <a:ext cx="5737371" cy="1392176"/>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a:t>
            </a:r>
            <a:endParaRPr/>
          </a:p>
        </p:txBody>
      </p:sp>
      <p:sp>
        <p:nvSpPr>
          <p:cNvPr id="306" name="Google Shape;306;p9"/>
          <p:cNvSpPr txBox="1"/>
          <p:nvPr/>
        </p:nvSpPr>
        <p:spPr>
          <a:xfrm>
            <a:off x="17128738" y="7295798"/>
            <a:ext cx="5737371"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a:t>
            </a:r>
            <a:endParaRPr/>
          </a:p>
        </p:txBody>
      </p:sp>
      <p:pic>
        <p:nvPicPr>
          <p:cNvPr id="307" name="Google Shape;307;p9"/>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IGPIA - Theme 04 - Light">
      <a:dk1>
        <a:srgbClr val="B4B4B4"/>
      </a:dk1>
      <a:lt1>
        <a:srgbClr val="FFFFFF"/>
      </a:lt1>
      <a:dk2>
        <a:srgbClr val="1C2835"/>
      </a:dk2>
      <a:lt2>
        <a:srgbClr val="FFFFFF"/>
      </a:lt2>
      <a:accent1>
        <a:srgbClr val="407EDE"/>
      </a:accent1>
      <a:accent2>
        <a:srgbClr val="209CF8"/>
      </a:accent2>
      <a:accent3>
        <a:srgbClr val="323546"/>
      </a:accent3>
      <a:accent4>
        <a:srgbClr val="407EDE"/>
      </a:accent4>
      <a:accent5>
        <a:srgbClr val="209CF8"/>
      </a:accent5>
      <a:accent6>
        <a:srgbClr val="D2D2D9"/>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2014-11-12T21:47:38Z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2298044</vt:lpwstr>
  </property>
  <property fmtid="{D5CDD505-2E9C-101B-9397-08002B2CF9AE}" name="NXPowerLiteSettings" pid="3">
    <vt:lpwstr>C7000400038000</vt:lpwstr>
  </property>
  <property fmtid="{D5CDD505-2E9C-101B-9397-08002B2CF9AE}" name="NXPowerLiteVersion" pid="4">
    <vt:lpwstr>S9.0.3</vt:lpwstr>
  </property>
</Properties>
</file>