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3716000" cx="24377650"/>
  <p:notesSz cx="6858000" cy="9144000"/>
  <p:embeddedFontLst>
    <p:embeddedFont>
      <p:font typeface="Oswald Regular"/>
      <p:regular r:id="rId26"/>
      <p:bold r:id="rId27"/>
    </p:embeddedFont>
    <p:embeddedFont>
      <p:font typeface="Roboto Ligh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398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958">
          <p15:clr>
            <a:srgbClr val="A4A3A4"/>
          </p15:clr>
        </p15:guide>
        <p15:guide id="4" orient="horz" pos="480">
          <p15:clr>
            <a:srgbClr val="A4A3A4"/>
          </p15:clr>
        </p15:guide>
        <p15:guide id="5" pos="767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Re1lu4qJ79Eo0nEvZBKis2Ns0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398"/>
        <p:guide pos="8160" orient="horz"/>
        <p:guide pos="958"/>
        <p:guide pos="480" orient="horz"/>
        <p:guide pos="76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Regular-regular.fntdata"/><Relationship Id="rId25" Type="http://schemas.openxmlformats.org/officeDocument/2006/relationships/slide" Target="slides/slide20.xml"/><Relationship Id="rId28" Type="http://schemas.openxmlformats.org/officeDocument/2006/relationships/font" Target="fonts/RobotoLight-regular.fntdata"/><Relationship Id="rId27" Type="http://schemas.openxmlformats.org/officeDocument/2006/relationships/font" Target="fonts/OswaldRegula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Italic.fntdata"/><Relationship Id="rId3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Oswald"/>
              <a:buNone/>
              <a:defRPr b="1" i="0" sz="8798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0" i="0" sz="5599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/>
        </p:nvSpPr>
        <p:spPr>
          <a:xfrm>
            <a:off x="22272133" y="660985"/>
            <a:ext cx="7649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600" u="none" cap="none" strike="noStrike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‹#›</a:t>
            </a:fld>
            <a:endParaRPr b="0" i="0" sz="2600" u="none" cap="none" strike="noStrike">
              <a:solidFill>
                <a:schemeClr val="accent2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22160623" y="446049"/>
            <a:ext cx="914400" cy="914400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/>
          <p:nvPr/>
        </p:nvSpPr>
        <p:spPr>
          <a:xfrm>
            <a:off x="2482203" y="3309327"/>
            <a:ext cx="4853312" cy="4853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198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4103911" y="4686990"/>
            <a:ext cx="3231604" cy="3475649"/>
          </a:xfrm>
          <a:custGeom>
            <a:rect b="b" l="l" r="r" t="t"/>
            <a:pathLst>
              <a:path extrusionOk="0" h="540" w="502">
                <a:moveTo>
                  <a:pt x="271" y="0"/>
                </a:moveTo>
                <a:cubicBezTo>
                  <a:pt x="279" y="17"/>
                  <a:pt x="284" y="36"/>
                  <a:pt x="285" y="58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181" y="41"/>
                  <a:pt x="175" y="27"/>
                  <a:pt x="163" y="16"/>
                </a:cubicBezTo>
                <a:cubicBezTo>
                  <a:pt x="152" y="6"/>
                  <a:pt x="136" y="1"/>
                  <a:pt x="118" y="1"/>
                </a:cubicBezTo>
                <a:cubicBezTo>
                  <a:pt x="99" y="1"/>
                  <a:pt x="84" y="6"/>
                  <a:pt x="72" y="15"/>
                </a:cubicBezTo>
                <a:cubicBezTo>
                  <a:pt x="61" y="25"/>
                  <a:pt x="55" y="38"/>
                  <a:pt x="55" y="55"/>
                </a:cubicBezTo>
                <a:cubicBezTo>
                  <a:pt x="55" y="71"/>
                  <a:pt x="59" y="84"/>
                  <a:pt x="68" y="94"/>
                </a:cubicBezTo>
                <a:cubicBezTo>
                  <a:pt x="76" y="103"/>
                  <a:pt x="88" y="111"/>
                  <a:pt x="102" y="116"/>
                </a:cubicBezTo>
                <a:cubicBezTo>
                  <a:pt x="116" y="121"/>
                  <a:pt x="132" y="125"/>
                  <a:pt x="148" y="129"/>
                </a:cubicBezTo>
                <a:cubicBezTo>
                  <a:pt x="165" y="133"/>
                  <a:pt x="182" y="138"/>
                  <a:pt x="199" y="144"/>
                </a:cubicBezTo>
                <a:cubicBezTo>
                  <a:pt x="216" y="150"/>
                  <a:pt x="231" y="157"/>
                  <a:pt x="245" y="165"/>
                </a:cubicBezTo>
                <a:cubicBezTo>
                  <a:pt x="259" y="174"/>
                  <a:pt x="271" y="186"/>
                  <a:pt x="279" y="202"/>
                </a:cubicBezTo>
                <a:cubicBezTo>
                  <a:pt x="288" y="218"/>
                  <a:pt x="292" y="238"/>
                  <a:pt x="292" y="261"/>
                </a:cubicBezTo>
                <a:cubicBezTo>
                  <a:pt x="292" y="299"/>
                  <a:pt x="277" y="332"/>
                  <a:pt x="247" y="359"/>
                </a:cubicBezTo>
                <a:cubicBezTo>
                  <a:pt x="217" y="386"/>
                  <a:pt x="176" y="400"/>
                  <a:pt x="126" y="400"/>
                </a:cubicBezTo>
                <a:cubicBezTo>
                  <a:pt x="76" y="400"/>
                  <a:pt x="35" y="388"/>
                  <a:pt x="4" y="365"/>
                </a:cubicBezTo>
                <a:cubicBezTo>
                  <a:pt x="3" y="364"/>
                  <a:pt x="2" y="362"/>
                  <a:pt x="0" y="361"/>
                </a:cubicBezTo>
                <a:cubicBezTo>
                  <a:pt x="179" y="540"/>
                  <a:pt x="179" y="540"/>
                  <a:pt x="179" y="540"/>
                </a:cubicBezTo>
                <a:cubicBezTo>
                  <a:pt x="502" y="540"/>
                  <a:pt x="502" y="540"/>
                  <a:pt x="502" y="540"/>
                </a:cubicBezTo>
                <a:cubicBezTo>
                  <a:pt x="502" y="231"/>
                  <a:pt x="502" y="231"/>
                  <a:pt x="502" y="231"/>
                </a:cubicBezTo>
                <a:lnTo>
                  <a:pt x="271" y="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3836250" y="4210711"/>
            <a:ext cx="2149155" cy="3050541"/>
          </a:xfrm>
          <a:custGeom>
            <a:rect b="b" l="l" r="r" t="t"/>
            <a:pathLst>
              <a:path extrusionOk="0" h="474" w="334">
                <a:moveTo>
                  <a:pt x="160" y="75"/>
                </a:moveTo>
                <a:cubicBezTo>
                  <a:pt x="141" y="75"/>
                  <a:pt x="126" y="80"/>
                  <a:pt x="114" y="89"/>
                </a:cubicBezTo>
                <a:cubicBezTo>
                  <a:pt x="103" y="99"/>
                  <a:pt x="97" y="112"/>
                  <a:pt x="97" y="129"/>
                </a:cubicBezTo>
                <a:cubicBezTo>
                  <a:pt x="97" y="145"/>
                  <a:pt x="101" y="158"/>
                  <a:pt x="110" y="168"/>
                </a:cubicBezTo>
                <a:cubicBezTo>
                  <a:pt x="118" y="177"/>
                  <a:pt x="130" y="185"/>
                  <a:pt x="144" y="190"/>
                </a:cubicBezTo>
                <a:cubicBezTo>
                  <a:pt x="158" y="195"/>
                  <a:pt x="174" y="199"/>
                  <a:pt x="190" y="203"/>
                </a:cubicBezTo>
                <a:cubicBezTo>
                  <a:pt x="207" y="207"/>
                  <a:pt x="224" y="212"/>
                  <a:pt x="241" y="218"/>
                </a:cubicBezTo>
                <a:cubicBezTo>
                  <a:pt x="258" y="224"/>
                  <a:pt x="273" y="231"/>
                  <a:pt x="287" y="239"/>
                </a:cubicBezTo>
                <a:cubicBezTo>
                  <a:pt x="301" y="248"/>
                  <a:pt x="313" y="260"/>
                  <a:pt x="321" y="276"/>
                </a:cubicBezTo>
                <a:cubicBezTo>
                  <a:pt x="330" y="292"/>
                  <a:pt x="334" y="312"/>
                  <a:pt x="334" y="335"/>
                </a:cubicBezTo>
                <a:cubicBezTo>
                  <a:pt x="334" y="373"/>
                  <a:pt x="319" y="406"/>
                  <a:pt x="289" y="433"/>
                </a:cubicBezTo>
                <a:cubicBezTo>
                  <a:pt x="259" y="460"/>
                  <a:pt x="218" y="474"/>
                  <a:pt x="168" y="474"/>
                </a:cubicBezTo>
                <a:cubicBezTo>
                  <a:pt x="118" y="474"/>
                  <a:pt x="77" y="462"/>
                  <a:pt x="46" y="439"/>
                </a:cubicBezTo>
                <a:cubicBezTo>
                  <a:pt x="15" y="415"/>
                  <a:pt x="0" y="382"/>
                  <a:pt x="0" y="339"/>
                </a:cubicBezTo>
                <a:cubicBezTo>
                  <a:pt x="100" y="339"/>
                  <a:pt x="100" y="339"/>
                  <a:pt x="100" y="339"/>
                </a:cubicBezTo>
                <a:cubicBezTo>
                  <a:pt x="103" y="380"/>
                  <a:pt x="126" y="400"/>
                  <a:pt x="169" y="400"/>
                </a:cubicBezTo>
                <a:cubicBezTo>
                  <a:pt x="190" y="400"/>
                  <a:pt x="207" y="394"/>
                  <a:pt x="220" y="383"/>
                </a:cubicBezTo>
                <a:cubicBezTo>
                  <a:pt x="232" y="372"/>
                  <a:pt x="238" y="357"/>
                  <a:pt x="238" y="339"/>
                </a:cubicBezTo>
                <a:cubicBezTo>
                  <a:pt x="238" y="321"/>
                  <a:pt x="230" y="306"/>
                  <a:pt x="214" y="296"/>
                </a:cubicBezTo>
                <a:cubicBezTo>
                  <a:pt x="197" y="285"/>
                  <a:pt x="177" y="277"/>
                  <a:pt x="154" y="272"/>
                </a:cubicBezTo>
                <a:cubicBezTo>
                  <a:pt x="131" y="266"/>
                  <a:pt x="108" y="260"/>
                  <a:pt x="84" y="253"/>
                </a:cubicBezTo>
                <a:cubicBezTo>
                  <a:pt x="61" y="245"/>
                  <a:pt x="41" y="232"/>
                  <a:pt x="25" y="213"/>
                </a:cubicBezTo>
                <a:cubicBezTo>
                  <a:pt x="8" y="194"/>
                  <a:pt x="0" y="169"/>
                  <a:pt x="0" y="138"/>
                </a:cubicBezTo>
                <a:cubicBezTo>
                  <a:pt x="0" y="96"/>
                  <a:pt x="15" y="63"/>
                  <a:pt x="46" y="38"/>
                </a:cubicBezTo>
                <a:cubicBezTo>
                  <a:pt x="76" y="12"/>
                  <a:pt x="116" y="0"/>
                  <a:pt x="164" y="0"/>
                </a:cubicBezTo>
                <a:cubicBezTo>
                  <a:pt x="212" y="0"/>
                  <a:pt x="250" y="11"/>
                  <a:pt x="279" y="33"/>
                </a:cubicBezTo>
                <a:cubicBezTo>
                  <a:pt x="309" y="55"/>
                  <a:pt x="324" y="88"/>
                  <a:pt x="327" y="132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23" y="115"/>
                  <a:pt x="217" y="101"/>
                  <a:pt x="205" y="90"/>
                </a:cubicBezTo>
                <a:cubicBezTo>
                  <a:pt x="194" y="80"/>
                  <a:pt x="178" y="75"/>
                  <a:pt x="160" y="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7325993" y="8108677"/>
            <a:ext cx="4856485" cy="4850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198" u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7629029" y="9041700"/>
            <a:ext cx="4242536" cy="2980156"/>
          </a:xfrm>
          <a:custGeom>
            <a:rect b="b" l="l" r="r" t="t"/>
            <a:pathLst>
              <a:path extrusionOk="0" h="757" w="1078">
                <a:moveTo>
                  <a:pt x="915" y="0"/>
                </a:moveTo>
                <a:lnTo>
                  <a:pt x="1078" y="0"/>
                </a:lnTo>
                <a:lnTo>
                  <a:pt x="859" y="757"/>
                </a:lnTo>
                <a:lnTo>
                  <a:pt x="686" y="757"/>
                </a:lnTo>
                <a:lnTo>
                  <a:pt x="540" y="229"/>
                </a:lnTo>
                <a:lnTo>
                  <a:pt x="388" y="757"/>
                </a:lnTo>
                <a:lnTo>
                  <a:pt x="215" y="757"/>
                </a:lnTo>
                <a:lnTo>
                  <a:pt x="0" y="0"/>
                </a:lnTo>
                <a:lnTo>
                  <a:pt x="162" y="0"/>
                </a:lnTo>
                <a:lnTo>
                  <a:pt x="308" y="585"/>
                </a:lnTo>
                <a:lnTo>
                  <a:pt x="462" y="0"/>
                </a:lnTo>
                <a:lnTo>
                  <a:pt x="633" y="0"/>
                </a:lnTo>
                <a:lnTo>
                  <a:pt x="777" y="580"/>
                </a:lnTo>
                <a:lnTo>
                  <a:pt x="9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8274463" y="9041699"/>
            <a:ext cx="3908013" cy="3917114"/>
          </a:xfrm>
          <a:custGeom>
            <a:rect b="b" l="l" r="r" t="t"/>
            <a:pathLst>
              <a:path extrusionOk="0" h="3917114" w="3908013">
                <a:moveTo>
                  <a:pt x="3597103" y="11808"/>
                </a:moveTo>
                <a:lnTo>
                  <a:pt x="3908013" y="322815"/>
                </a:lnTo>
                <a:lnTo>
                  <a:pt x="3908013" y="3917114"/>
                </a:lnTo>
                <a:lnTo>
                  <a:pt x="1145248" y="3917114"/>
                </a:lnTo>
                <a:lnTo>
                  <a:pt x="204649" y="2980156"/>
                </a:lnTo>
                <a:lnTo>
                  <a:pt x="881566" y="2980156"/>
                </a:lnTo>
                <a:lnTo>
                  <a:pt x="1479771" y="901525"/>
                </a:lnTo>
                <a:lnTo>
                  <a:pt x="2054363" y="2980156"/>
                </a:lnTo>
                <a:lnTo>
                  <a:pt x="2735215" y="2980156"/>
                </a:lnTo>
                <a:close/>
                <a:moveTo>
                  <a:pt x="11807" y="7873"/>
                </a:moveTo>
                <a:lnTo>
                  <a:pt x="924855" y="925147"/>
                </a:lnTo>
                <a:lnTo>
                  <a:pt x="566720" y="2303026"/>
                </a:lnTo>
                <a:lnTo>
                  <a:pt x="0" y="23620"/>
                </a:lnTo>
                <a:close/>
                <a:moveTo>
                  <a:pt x="1845779" y="0"/>
                </a:moveTo>
                <a:lnTo>
                  <a:pt x="2747022" y="889716"/>
                </a:lnTo>
                <a:lnTo>
                  <a:pt x="2412499" y="2283343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12195173" y="3306155"/>
            <a:ext cx="4853312" cy="4856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13096557" y="4207400"/>
            <a:ext cx="3050541" cy="3053998"/>
          </a:xfrm>
          <a:custGeom>
            <a:rect b="b" l="l" r="r" t="t"/>
            <a:pathLst>
              <a:path extrusionOk="0" h="475" w="474">
                <a:moveTo>
                  <a:pt x="237" y="475"/>
                </a:moveTo>
                <a:cubicBezTo>
                  <a:pt x="170" y="475"/>
                  <a:pt x="114" y="452"/>
                  <a:pt x="69" y="408"/>
                </a:cubicBezTo>
                <a:cubicBezTo>
                  <a:pt x="23" y="363"/>
                  <a:pt x="0" y="306"/>
                  <a:pt x="0" y="237"/>
                </a:cubicBezTo>
                <a:cubicBezTo>
                  <a:pt x="0" y="169"/>
                  <a:pt x="23" y="112"/>
                  <a:pt x="69" y="67"/>
                </a:cubicBezTo>
                <a:cubicBezTo>
                  <a:pt x="115" y="23"/>
                  <a:pt x="171" y="0"/>
                  <a:pt x="237" y="0"/>
                </a:cubicBezTo>
                <a:cubicBezTo>
                  <a:pt x="304" y="0"/>
                  <a:pt x="360" y="23"/>
                  <a:pt x="406" y="67"/>
                </a:cubicBezTo>
                <a:cubicBezTo>
                  <a:pt x="451" y="112"/>
                  <a:pt x="474" y="169"/>
                  <a:pt x="474" y="237"/>
                </a:cubicBezTo>
                <a:cubicBezTo>
                  <a:pt x="474" y="306"/>
                  <a:pt x="451" y="363"/>
                  <a:pt x="406" y="408"/>
                </a:cubicBezTo>
                <a:cubicBezTo>
                  <a:pt x="360" y="452"/>
                  <a:pt x="304" y="475"/>
                  <a:pt x="237" y="475"/>
                </a:cubicBezTo>
                <a:close/>
                <a:moveTo>
                  <a:pt x="339" y="348"/>
                </a:moveTo>
                <a:cubicBezTo>
                  <a:pt x="365" y="320"/>
                  <a:pt x="378" y="283"/>
                  <a:pt x="378" y="237"/>
                </a:cubicBezTo>
                <a:cubicBezTo>
                  <a:pt x="378" y="191"/>
                  <a:pt x="365" y="154"/>
                  <a:pt x="339" y="127"/>
                </a:cubicBezTo>
                <a:cubicBezTo>
                  <a:pt x="313" y="100"/>
                  <a:pt x="279" y="86"/>
                  <a:pt x="237" y="86"/>
                </a:cubicBezTo>
                <a:cubicBezTo>
                  <a:pt x="195" y="86"/>
                  <a:pt x="161" y="100"/>
                  <a:pt x="135" y="127"/>
                </a:cubicBezTo>
                <a:cubicBezTo>
                  <a:pt x="108" y="155"/>
                  <a:pt x="95" y="192"/>
                  <a:pt x="95" y="237"/>
                </a:cubicBezTo>
                <a:cubicBezTo>
                  <a:pt x="95" y="283"/>
                  <a:pt x="108" y="320"/>
                  <a:pt x="135" y="348"/>
                </a:cubicBezTo>
                <a:cubicBezTo>
                  <a:pt x="161" y="375"/>
                  <a:pt x="195" y="389"/>
                  <a:pt x="237" y="389"/>
                </a:cubicBezTo>
                <a:cubicBezTo>
                  <a:pt x="279" y="389"/>
                  <a:pt x="313" y="375"/>
                  <a:pt x="339" y="34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13698795" y="4635803"/>
            <a:ext cx="3349689" cy="3526837"/>
          </a:xfrm>
          <a:custGeom>
            <a:rect b="b" l="l" r="r" t="t"/>
            <a:pathLst>
              <a:path extrusionOk="0" h="3526837" w="3349689">
                <a:moveTo>
                  <a:pt x="922319" y="122576"/>
                </a:moveTo>
                <a:cubicBezTo>
                  <a:pt x="1192789" y="122576"/>
                  <a:pt x="1411740" y="212770"/>
                  <a:pt x="1579174" y="386714"/>
                </a:cubicBezTo>
                <a:cubicBezTo>
                  <a:pt x="1746607" y="560658"/>
                  <a:pt x="1830324" y="799026"/>
                  <a:pt x="1830324" y="1095375"/>
                </a:cubicBezTo>
                <a:cubicBezTo>
                  <a:pt x="1830324" y="1391724"/>
                  <a:pt x="1746607" y="1630092"/>
                  <a:pt x="1579174" y="1810479"/>
                </a:cubicBezTo>
                <a:cubicBezTo>
                  <a:pt x="1411740" y="1984423"/>
                  <a:pt x="1192789" y="2074616"/>
                  <a:pt x="922319" y="2074616"/>
                </a:cubicBezTo>
                <a:cubicBezTo>
                  <a:pt x="651849" y="2074616"/>
                  <a:pt x="432898" y="1984423"/>
                  <a:pt x="265464" y="1810479"/>
                </a:cubicBezTo>
                <a:cubicBezTo>
                  <a:pt x="91591" y="1630092"/>
                  <a:pt x="7874" y="1391724"/>
                  <a:pt x="7874" y="1095375"/>
                </a:cubicBezTo>
                <a:cubicBezTo>
                  <a:pt x="7874" y="805468"/>
                  <a:pt x="91591" y="567100"/>
                  <a:pt x="265464" y="386714"/>
                </a:cubicBezTo>
                <a:cubicBezTo>
                  <a:pt x="432898" y="212770"/>
                  <a:pt x="651849" y="122576"/>
                  <a:pt x="922319" y="122576"/>
                </a:cubicBezTo>
                <a:close/>
                <a:moveTo>
                  <a:pt x="2020082" y="11493"/>
                </a:moveTo>
                <a:lnTo>
                  <a:pt x="2020615" y="12055"/>
                </a:lnTo>
                <a:cubicBezTo>
                  <a:pt x="2149418" y="145328"/>
                  <a:pt x="3349689" y="1338780"/>
                  <a:pt x="3349689" y="1338780"/>
                </a:cubicBezTo>
                <a:cubicBezTo>
                  <a:pt x="3349689" y="1338780"/>
                  <a:pt x="3349689" y="1338780"/>
                  <a:pt x="3349689" y="3526837"/>
                </a:cubicBezTo>
                <a:cubicBezTo>
                  <a:pt x="3349689" y="3526837"/>
                  <a:pt x="3349689" y="3526837"/>
                  <a:pt x="1191717" y="3526837"/>
                </a:cubicBezTo>
                <a:cubicBezTo>
                  <a:pt x="1191717" y="3526837"/>
                  <a:pt x="1191717" y="3526837"/>
                  <a:pt x="0" y="2329841"/>
                </a:cubicBezTo>
                <a:cubicBezTo>
                  <a:pt x="257668" y="2522905"/>
                  <a:pt x="566871" y="2625872"/>
                  <a:pt x="921165" y="2625872"/>
                </a:cubicBezTo>
                <a:cubicBezTo>
                  <a:pt x="1352759" y="2625872"/>
                  <a:pt x="1713495" y="2477857"/>
                  <a:pt x="2009814" y="2194696"/>
                </a:cubicBezTo>
                <a:cubicBezTo>
                  <a:pt x="2299691" y="1905101"/>
                  <a:pt x="2447851" y="1538279"/>
                  <a:pt x="2447851" y="1094232"/>
                </a:cubicBezTo>
                <a:cubicBezTo>
                  <a:pt x="2447851" y="711322"/>
                  <a:pt x="2334416" y="382611"/>
                  <a:pt x="2111862" y="112409"/>
                </a:cubicBezTo>
                <a:close/>
                <a:moveTo>
                  <a:pt x="2009814" y="203"/>
                </a:moveTo>
                <a:lnTo>
                  <a:pt x="2020082" y="11493"/>
                </a:lnTo>
                <a:lnTo>
                  <a:pt x="2011391" y="2345"/>
                </a:lnTo>
                <a:cubicBezTo>
                  <a:pt x="2009562" y="342"/>
                  <a:pt x="2009009" y="-400"/>
                  <a:pt x="2009814" y="203"/>
                </a:cubicBez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17032613" y="8105505"/>
            <a:ext cx="4862833" cy="4856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18359555" y="9046105"/>
            <a:ext cx="2208946" cy="2979219"/>
          </a:xfrm>
          <a:custGeom>
            <a:rect b="b" l="l" r="r" t="t"/>
            <a:pathLst>
              <a:path extrusionOk="0" h="757" w="561">
                <a:moveTo>
                  <a:pt x="0" y="118"/>
                </a:moveTo>
                <a:lnTo>
                  <a:pt x="0" y="0"/>
                </a:lnTo>
                <a:lnTo>
                  <a:pt x="561" y="0"/>
                </a:lnTo>
                <a:lnTo>
                  <a:pt x="561" y="118"/>
                </a:lnTo>
                <a:lnTo>
                  <a:pt x="357" y="118"/>
                </a:lnTo>
                <a:lnTo>
                  <a:pt x="357" y="757"/>
                </a:lnTo>
                <a:lnTo>
                  <a:pt x="205" y="757"/>
                </a:lnTo>
                <a:lnTo>
                  <a:pt x="205" y="118"/>
                </a:lnTo>
                <a:lnTo>
                  <a:pt x="0" y="11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18379244" y="9050041"/>
            <a:ext cx="3516202" cy="3911949"/>
          </a:xfrm>
          <a:custGeom>
            <a:rect b="b" l="l" r="r" t="t"/>
            <a:pathLst>
              <a:path extrusionOk="0" h="3911949" w="3516202">
                <a:moveTo>
                  <a:pt x="0" y="460462"/>
                </a:moveTo>
                <a:lnTo>
                  <a:pt x="7874" y="460462"/>
                </a:lnTo>
                <a:lnTo>
                  <a:pt x="787504" y="460462"/>
                </a:lnTo>
                <a:lnTo>
                  <a:pt x="787504" y="1243639"/>
                </a:lnTo>
                <a:close/>
                <a:moveTo>
                  <a:pt x="2189258" y="0"/>
                </a:moveTo>
                <a:lnTo>
                  <a:pt x="3516202" y="1326285"/>
                </a:lnTo>
                <a:lnTo>
                  <a:pt x="3516202" y="3911949"/>
                </a:lnTo>
                <a:lnTo>
                  <a:pt x="1740382" y="3911949"/>
                </a:lnTo>
                <a:lnTo>
                  <a:pt x="799316" y="2975285"/>
                </a:lnTo>
                <a:lnTo>
                  <a:pt x="1386006" y="2975285"/>
                </a:lnTo>
                <a:lnTo>
                  <a:pt x="1386006" y="460461"/>
                </a:lnTo>
                <a:lnTo>
                  <a:pt x="2189258" y="460461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33" name="Google Shape;33;p1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8728906" y="4101263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35" name="Google Shape;35;p1"/>
          <p:cNvSpPr txBox="1"/>
          <p:nvPr/>
        </p:nvSpPr>
        <p:spPr>
          <a:xfrm>
            <a:off x="7926617" y="4741731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lang="en-US" sz="260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36" name="Google Shape;36;p1"/>
          <p:cNvSpPr txBox="1"/>
          <p:nvPr/>
        </p:nvSpPr>
        <p:spPr>
          <a:xfrm>
            <a:off x="3766727" y="8962673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37" name="Google Shape;37;p1"/>
          <p:cNvSpPr txBox="1"/>
          <p:nvPr/>
        </p:nvSpPr>
        <p:spPr>
          <a:xfrm>
            <a:off x="2942797" y="9603141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lang="en-US" sz="260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38" name="Google Shape;38;p1"/>
          <p:cNvSpPr txBox="1"/>
          <p:nvPr/>
        </p:nvSpPr>
        <p:spPr>
          <a:xfrm>
            <a:off x="13265673" y="8962673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39" name="Google Shape;39;p1"/>
          <p:cNvSpPr txBox="1"/>
          <p:nvPr/>
        </p:nvSpPr>
        <p:spPr>
          <a:xfrm>
            <a:off x="12775166" y="9603141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lang="en-US" sz="260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40" name="Google Shape;40;p1"/>
          <p:cNvSpPr txBox="1"/>
          <p:nvPr/>
        </p:nvSpPr>
        <p:spPr>
          <a:xfrm>
            <a:off x="18707384" y="4101263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41" name="Google Shape;41;p1"/>
          <p:cNvSpPr txBox="1"/>
          <p:nvPr/>
        </p:nvSpPr>
        <p:spPr>
          <a:xfrm>
            <a:off x="17643002" y="4741731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lang="en-US" sz="260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42" name="Google Shape;4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10"/>
          <p:cNvCxnSpPr/>
          <p:nvPr/>
        </p:nvCxnSpPr>
        <p:spPr>
          <a:xfrm>
            <a:off x="17880119" y="6595047"/>
            <a:ext cx="0" cy="471593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0"/>
          <p:cNvCxnSpPr/>
          <p:nvPr/>
        </p:nvCxnSpPr>
        <p:spPr>
          <a:xfrm>
            <a:off x="15226509" y="7066640"/>
            <a:ext cx="5269127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0"/>
          <p:cNvCxnSpPr/>
          <p:nvPr/>
        </p:nvCxnSpPr>
        <p:spPr>
          <a:xfrm>
            <a:off x="15226509" y="7057116"/>
            <a:ext cx="0" cy="472954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10"/>
          <p:cNvCxnSpPr>
            <a:endCxn id="246" idx="0"/>
          </p:cNvCxnSpPr>
          <p:nvPr/>
        </p:nvCxnSpPr>
        <p:spPr>
          <a:xfrm>
            <a:off x="20514681" y="7057192"/>
            <a:ext cx="0" cy="4824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"/>
          <p:cNvCxnSpPr/>
          <p:nvPr/>
        </p:nvCxnSpPr>
        <p:spPr>
          <a:xfrm>
            <a:off x="12172955" y="4555869"/>
            <a:ext cx="0" cy="466606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"/>
          <p:cNvCxnSpPr/>
          <p:nvPr/>
        </p:nvCxnSpPr>
        <p:spPr>
          <a:xfrm>
            <a:off x="6510231" y="5031996"/>
            <a:ext cx="11357192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6510231" y="5031996"/>
            <a:ext cx="0" cy="523739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10"/>
          <p:cNvCxnSpPr>
            <a:endCxn id="251" idx="0"/>
          </p:cNvCxnSpPr>
          <p:nvPr/>
        </p:nvCxnSpPr>
        <p:spPr>
          <a:xfrm flipH="1">
            <a:off x="17865834" y="5022556"/>
            <a:ext cx="1500" cy="5427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10"/>
          <p:cNvSpPr/>
          <p:nvPr/>
        </p:nvSpPr>
        <p:spPr>
          <a:xfrm>
            <a:off x="6195986" y="3498870"/>
            <a:ext cx="11985678" cy="1056998"/>
          </a:xfrm>
          <a:prstGeom prst="rect">
            <a:avLst/>
          </a:prstGeom>
          <a:solidFill>
            <a:srgbClr val="3A5A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6195986" y="3175104"/>
            <a:ext cx="11985678" cy="12188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1409334" y="5803320"/>
            <a:ext cx="10204968" cy="809413"/>
          </a:xfrm>
          <a:prstGeom prst="rect">
            <a:avLst/>
          </a:prstGeom>
          <a:solidFill>
            <a:srgbClr val="12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1409334" y="5565256"/>
            <a:ext cx="10204968" cy="933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12763351" y="5803320"/>
            <a:ext cx="10204966" cy="809413"/>
          </a:xfrm>
          <a:prstGeom prst="rect">
            <a:avLst/>
          </a:prstGeom>
          <a:solidFill>
            <a:srgbClr val="1E33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2763351" y="5565256"/>
            <a:ext cx="10204966" cy="9332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1409325" y="7869700"/>
            <a:ext cx="4907400" cy="4761000"/>
          </a:xfrm>
          <a:prstGeom prst="rect">
            <a:avLst/>
          </a:prstGeom>
          <a:solidFill>
            <a:srgbClr val="304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1409334" y="7539592"/>
            <a:ext cx="4907272" cy="936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6675275" y="7869700"/>
            <a:ext cx="4910400" cy="4761000"/>
          </a:xfrm>
          <a:prstGeom prst="rect">
            <a:avLst/>
          </a:prstGeom>
          <a:solidFill>
            <a:srgbClr val="2E39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6675287" y="7539592"/>
            <a:ext cx="4910445" cy="9363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12791925" y="7917325"/>
            <a:ext cx="4910400" cy="4713300"/>
          </a:xfrm>
          <a:prstGeom prst="rect">
            <a:avLst/>
          </a:prstGeom>
          <a:solidFill>
            <a:srgbClr val="304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12791919" y="7539592"/>
            <a:ext cx="4910447" cy="936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8061050" y="7917325"/>
            <a:ext cx="4907400" cy="4713300"/>
          </a:xfrm>
          <a:prstGeom prst="rect">
            <a:avLst/>
          </a:prstGeom>
          <a:solidFill>
            <a:srgbClr val="2E39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18061045" y="7539592"/>
            <a:ext cx="4907272" cy="9363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64" name="Google Shape;264;p10"/>
          <p:cNvCxnSpPr>
            <a:stCxn id="254" idx="2"/>
          </p:cNvCxnSpPr>
          <p:nvPr/>
        </p:nvCxnSpPr>
        <p:spPr>
          <a:xfrm>
            <a:off x="6511818" y="6612733"/>
            <a:ext cx="4800" cy="4443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"/>
          <p:cNvCxnSpPr/>
          <p:nvPr/>
        </p:nvCxnSpPr>
        <p:spPr>
          <a:xfrm>
            <a:off x="3862970" y="7066640"/>
            <a:ext cx="5269127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"/>
          <p:cNvCxnSpPr/>
          <p:nvPr/>
        </p:nvCxnSpPr>
        <p:spPr>
          <a:xfrm>
            <a:off x="3862970" y="7066640"/>
            <a:ext cx="0" cy="46343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"/>
          <p:cNvCxnSpPr>
            <a:endCxn id="260" idx="0"/>
          </p:cNvCxnSpPr>
          <p:nvPr/>
        </p:nvCxnSpPr>
        <p:spPr>
          <a:xfrm flipH="1">
            <a:off x="9130509" y="7057192"/>
            <a:ext cx="1500" cy="4824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10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269" name="Google Shape;269;p10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10434978" y="3252829"/>
            <a:ext cx="350769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ANALYSIS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5554005" y="5717391"/>
            <a:ext cx="188705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INTERNAL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16914148" y="5717391"/>
            <a:ext cx="1931940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EXTERNAL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19634473" y="7700006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3736955" y="7700006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7890427" y="7700006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2742311" y="7700006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1637295" y="8589411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environmental 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6904834" y="8589411"/>
            <a:ext cx="44514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environmental 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13021467" y="8589411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environmental 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8269963" y="8589411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environmental </a:t>
            </a:r>
            <a:endParaRPr/>
          </a:p>
        </p:txBody>
      </p:sp>
      <p:pic>
        <p:nvPicPr>
          <p:cNvPr id="281" name="Google Shape;28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8325" y="11801474"/>
            <a:ext cx="2480178" cy="24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1675964" y="3177014"/>
            <a:ext cx="21025723" cy="3005943"/>
          </a:xfrm>
          <a:prstGeom prst="rect">
            <a:avLst/>
          </a:prstGeom>
          <a:solidFill>
            <a:srgbClr val="CCCCC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2393326" y="4833932"/>
            <a:ext cx="9449515" cy="1057001"/>
          </a:xfrm>
          <a:prstGeom prst="rect">
            <a:avLst/>
          </a:prstGeom>
          <a:solidFill>
            <a:srgbClr val="12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2393326" y="4510167"/>
            <a:ext cx="9449515" cy="1218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12534812" y="4833932"/>
            <a:ext cx="9449513" cy="1057001"/>
          </a:xfrm>
          <a:prstGeom prst="rect">
            <a:avLst/>
          </a:prstGeom>
          <a:solidFill>
            <a:srgbClr val="1E33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12534812" y="4510167"/>
            <a:ext cx="9449513" cy="1218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6751467" y="6474980"/>
            <a:ext cx="733233" cy="11300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16892952" y="6474980"/>
            <a:ext cx="733235" cy="11300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1675964" y="7897010"/>
            <a:ext cx="21025723" cy="4764433"/>
          </a:xfrm>
          <a:prstGeom prst="rect">
            <a:avLst/>
          </a:prstGeom>
          <a:solidFill>
            <a:srgbClr val="CCCCC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2393326" y="9477748"/>
            <a:ext cx="9449515" cy="1056998"/>
          </a:xfrm>
          <a:prstGeom prst="rect">
            <a:avLst/>
          </a:prstGeom>
          <a:solidFill>
            <a:srgbClr val="304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2393326" y="9153982"/>
            <a:ext cx="9449515" cy="12188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2534812" y="9477748"/>
            <a:ext cx="9449513" cy="1056998"/>
          </a:xfrm>
          <a:prstGeom prst="rect">
            <a:avLst/>
          </a:prstGeom>
          <a:solidFill>
            <a:srgbClr val="2E39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12534812" y="9153982"/>
            <a:ext cx="9449513" cy="12188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2393326" y="11236239"/>
            <a:ext cx="9449515" cy="1056999"/>
          </a:xfrm>
          <a:prstGeom prst="rect">
            <a:avLst/>
          </a:prstGeom>
          <a:solidFill>
            <a:srgbClr val="3740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2393326" y="10909298"/>
            <a:ext cx="9449515" cy="1222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12534812" y="11236239"/>
            <a:ext cx="9449513" cy="1056999"/>
          </a:xfrm>
          <a:prstGeom prst="rect">
            <a:avLst/>
          </a:prstGeom>
          <a:solidFill>
            <a:srgbClr val="3A5A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12534812" y="10909298"/>
            <a:ext cx="9449513" cy="12220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5094133" y="4794942"/>
            <a:ext cx="40479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INTERNAL ASSESMENT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15213173" y="4794942"/>
            <a:ext cx="409278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EXTERNAL ASSESMENT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5997428" y="9455883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15749381" y="9455883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5878003" y="11236239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16379359" y="11236239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8815146" y="3379188"/>
            <a:ext cx="67473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SITUATION ANALYSIS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9620654" y="8043376"/>
            <a:ext cx="51363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</a:t>
            </a:r>
            <a:endParaRPr/>
          </a:p>
        </p:txBody>
      </p:sp>
      <p:pic>
        <p:nvPicPr>
          <p:cNvPr id="312" name="Google Shape;31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/>
          <p:nvPr/>
        </p:nvSpPr>
        <p:spPr>
          <a:xfrm>
            <a:off x="1556893" y="3066304"/>
            <a:ext cx="4754880" cy="9887696"/>
          </a:xfrm>
          <a:prstGeom prst="round2SameRect">
            <a:avLst>
              <a:gd fmla="val 176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1880102" y="8513914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7057888" y="3066304"/>
            <a:ext cx="4754880" cy="9887696"/>
          </a:xfrm>
          <a:prstGeom prst="round2SameRect">
            <a:avLst>
              <a:gd fmla="val 176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7381097" y="8513914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12558883" y="3066304"/>
            <a:ext cx="4754880" cy="9887696"/>
          </a:xfrm>
          <a:prstGeom prst="round2SameRect">
            <a:avLst>
              <a:gd fmla="val 1763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12882092" y="8513914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18059878" y="3066304"/>
            <a:ext cx="4754880" cy="9887696"/>
          </a:xfrm>
          <a:prstGeom prst="round2SameRect">
            <a:avLst>
              <a:gd fmla="val 1763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8383088" y="8513914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1708658" y="3316493"/>
            <a:ext cx="4451350" cy="4693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</p:txBody>
      </p:sp>
      <p:sp>
        <p:nvSpPr>
          <p:cNvPr id="328" name="Google Shape;328;p12"/>
          <p:cNvSpPr txBox="1"/>
          <p:nvPr/>
        </p:nvSpPr>
        <p:spPr>
          <a:xfrm>
            <a:off x="7209653" y="3316493"/>
            <a:ext cx="4451350" cy="4693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</p:txBody>
      </p:sp>
      <p:sp>
        <p:nvSpPr>
          <p:cNvPr id="329" name="Google Shape;329;p12"/>
          <p:cNvSpPr txBox="1"/>
          <p:nvPr/>
        </p:nvSpPr>
        <p:spPr>
          <a:xfrm>
            <a:off x="12710648" y="3316493"/>
            <a:ext cx="4451350" cy="4693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</p:txBody>
      </p:sp>
      <p:sp>
        <p:nvSpPr>
          <p:cNvPr id="330" name="Google Shape;330;p12"/>
          <p:cNvSpPr txBox="1"/>
          <p:nvPr/>
        </p:nvSpPr>
        <p:spPr>
          <a:xfrm>
            <a:off x="18217642" y="3316493"/>
            <a:ext cx="4451350" cy="4693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</p:txBody>
      </p:sp>
      <p:sp>
        <p:nvSpPr>
          <p:cNvPr id="331" name="Google Shape;331;p12"/>
          <p:cNvSpPr txBox="1"/>
          <p:nvPr/>
        </p:nvSpPr>
        <p:spPr>
          <a:xfrm>
            <a:off x="3386573" y="10084105"/>
            <a:ext cx="109356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8724235" y="10084105"/>
            <a:ext cx="142218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4326220" y="10090009"/>
            <a:ext cx="122020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/>
          </a:p>
        </p:txBody>
      </p:sp>
      <p:sp>
        <p:nvSpPr>
          <p:cNvPr id="334" name="Google Shape;334;p12"/>
          <p:cNvSpPr txBox="1"/>
          <p:nvPr/>
        </p:nvSpPr>
        <p:spPr>
          <a:xfrm>
            <a:off x="19949844" y="10084105"/>
            <a:ext cx="97494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2788191" y="9438941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336" name="Google Shape;336;p12"/>
          <p:cNvSpPr txBox="1"/>
          <p:nvPr/>
        </p:nvSpPr>
        <p:spPr>
          <a:xfrm>
            <a:off x="8195244" y="9438941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13426134" y="9438941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338" name="Google Shape;338;p12"/>
          <p:cNvSpPr txBox="1"/>
          <p:nvPr/>
        </p:nvSpPr>
        <p:spPr>
          <a:xfrm>
            <a:off x="19557109" y="9438941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pic>
        <p:nvPicPr>
          <p:cNvPr id="339" name="Google Shape;3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/>
          <p:nvPr/>
        </p:nvSpPr>
        <p:spPr>
          <a:xfrm>
            <a:off x="8694724" y="4505775"/>
            <a:ext cx="6978680" cy="6973986"/>
          </a:xfrm>
          <a:prstGeom prst="ellipse">
            <a:avLst/>
          </a:prstGeom>
          <a:noFill/>
          <a:ln cap="flat" cmpd="sng" w="1270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7519617" y="3334669"/>
            <a:ext cx="4618421" cy="4615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12245961" y="3334669"/>
            <a:ext cx="4618423" cy="4615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7519617" y="8035620"/>
            <a:ext cx="4618421" cy="4615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12245961" y="8035620"/>
            <a:ext cx="4618423" cy="46152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10538255" y="6280301"/>
            <a:ext cx="3415410" cy="34249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351" name="Google Shape;351;p13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9127474" y="4459758"/>
            <a:ext cx="1402697" cy="1249891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13937905" y="9247303"/>
            <a:ext cx="1234533" cy="1226864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9271146" y="9303060"/>
            <a:ext cx="1115354" cy="111535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13997500" y="4331736"/>
            <a:ext cx="1115343" cy="1505937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6" name="Google Shape;356;p13"/>
          <p:cNvSpPr txBox="1"/>
          <p:nvPr/>
        </p:nvSpPr>
        <p:spPr>
          <a:xfrm>
            <a:off x="13525080" y="6139028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13213298" y="10750415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9060824" y="10750415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359" name="Google Shape;359;p13"/>
          <p:cNvSpPr txBox="1"/>
          <p:nvPr/>
        </p:nvSpPr>
        <p:spPr>
          <a:xfrm>
            <a:off x="8820376" y="6139028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360" name="Google Shape;360;p13"/>
          <p:cNvSpPr txBox="1"/>
          <p:nvPr/>
        </p:nvSpPr>
        <p:spPr>
          <a:xfrm>
            <a:off x="16917322" y="4603313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16917322" y="9295527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1438582" y="4603313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1438582" y="9295527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pic>
        <p:nvPicPr>
          <p:cNvPr id="364" name="Google Shape;3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/>
          <p:nvPr/>
        </p:nvSpPr>
        <p:spPr>
          <a:xfrm>
            <a:off x="1785495" y="3066304"/>
            <a:ext cx="4754880" cy="9887696"/>
          </a:xfrm>
          <a:prstGeom prst="round2SameRect">
            <a:avLst>
              <a:gd fmla="val 50000" name="adj1"/>
              <a:gd fmla="val 192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2108704" y="3399472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7136075" y="3066304"/>
            <a:ext cx="4754880" cy="9887696"/>
          </a:xfrm>
          <a:prstGeom prst="round2SameRect">
            <a:avLst>
              <a:gd fmla="val 50000" name="adj1"/>
              <a:gd fmla="val 1923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7459284" y="3399472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12486655" y="3066304"/>
            <a:ext cx="4754880" cy="9887696"/>
          </a:xfrm>
          <a:prstGeom prst="round2SameRect">
            <a:avLst>
              <a:gd fmla="val 50000" name="adj1"/>
              <a:gd fmla="val 192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12809864" y="3399472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17837234" y="3066304"/>
            <a:ext cx="4754880" cy="9887696"/>
          </a:xfrm>
          <a:prstGeom prst="round2SameRect">
            <a:avLst>
              <a:gd fmla="val 50000" name="adj1"/>
              <a:gd fmla="val 192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18160444" y="3399472"/>
            <a:ext cx="4108464" cy="41084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7" name="Google Shape;377;p14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378" name="Google Shape;378;p14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3042275" y="7884461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380" name="Google Shape;380;p14"/>
          <p:cNvSpPr txBox="1"/>
          <p:nvPr/>
        </p:nvSpPr>
        <p:spPr>
          <a:xfrm>
            <a:off x="8273432" y="7884461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13353906" y="7884461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19334508" y="7884461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383" name="Google Shape;383;p14"/>
          <p:cNvSpPr txBox="1"/>
          <p:nvPr/>
        </p:nvSpPr>
        <p:spPr>
          <a:xfrm>
            <a:off x="1937259" y="8663299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</p:txBody>
      </p:sp>
      <p:sp>
        <p:nvSpPr>
          <p:cNvPr id="384" name="Google Shape;384;p14"/>
          <p:cNvSpPr txBox="1"/>
          <p:nvPr/>
        </p:nvSpPr>
        <p:spPr>
          <a:xfrm>
            <a:off x="7287840" y="8663299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</p:txBody>
      </p:sp>
      <p:sp>
        <p:nvSpPr>
          <p:cNvPr id="385" name="Google Shape;385;p14"/>
          <p:cNvSpPr txBox="1"/>
          <p:nvPr/>
        </p:nvSpPr>
        <p:spPr>
          <a:xfrm>
            <a:off x="12638420" y="8663299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17989041" y="8663299"/>
            <a:ext cx="4451350" cy="36646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19324709" y="4568597"/>
            <a:ext cx="1770216" cy="177021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8835603" y="4538384"/>
            <a:ext cx="1355824" cy="1830635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9" name="Google Shape;389;p14"/>
          <p:cNvSpPr/>
          <p:nvPr/>
        </p:nvSpPr>
        <p:spPr>
          <a:xfrm>
            <a:off x="13976756" y="4575153"/>
            <a:ext cx="1774678" cy="1763654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3282724" y="4575153"/>
            <a:ext cx="1770206" cy="1577364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91" name="Google Shape;3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397" name="Google Shape;397;p15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2397669" y="2947420"/>
            <a:ext cx="8621054" cy="4212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9" name="Google Shape;399;p15"/>
          <p:cNvSpPr/>
          <p:nvPr/>
        </p:nvSpPr>
        <p:spPr>
          <a:xfrm>
            <a:off x="11018723" y="2947420"/>
            <a:ext cx="8617879" cy="42121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2397669" y="7159547"/>
            <a:ext cx="8621054" cy="4212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1" name="Google Shape;401;p15"/>
          <p:cNvSpPr/>
          <p:nvPr/>
        </p:nvSpPr>
        <p:spPr>
          <a:xfrm>
            <a:off x="11018723" y="7159547"/>
            <a:ext cx="8617879" cy="4212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19636602" y="3242619"/>
            <a:ext cx="2431416" cy="36249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19636602" y="7454744"/>
            <a:ext cx="2431416" cy="36217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4" name="Google Shape;404;p15"/>
          <p:cNvSpPr/>
          <p:nvPr/>
        </p:nvSpPr>
        <p:spPr>
          <a:xfrm rot="5400000">
            <a:off x="14536498" y="10351972"/>
            <a:ext cx="1582325" cy="3621733"/>
          </a:xfrm>
          <a:prstGeom prst="rightArrow">
            <a:avLst>
              <a:gd fmla="val 50000" name="adj1"/>
              <a:gd fmla="val 6926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5" name="Google Shape;405;p15"/>
          <p:cNvSpPr/>
          <p:nvPr/>
        </p:nvSpPr>
        <p:spPr>
          <a:xfrm rot="5400000">
            <a:off x="5588116" y="10351972"/>
            <a:ext cx="1582326" cy="3621733"/>
          </a:xfrm>
          <a:prstGeom prst="rightArrow">
            <a:avLst>
              <a:gd fmla="val 50000" name="adj1"/>
              <a:gd fmla="val 6926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6" name="Google Shape;406;p15"/>
          <p:cNvSpPr txBox="1"/>
          <p:nvPr/>
        </p:nvSpPr>
        <p:spPr>
          <a:xfrm>
            <a:off x="12399303" y="3605448"/>
            <a:ext cx="248016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407" name="Google Shape;407;p15"/>
          <p:cNvSpPr txBox="1"/>
          <p:nvPr/>
        </p:nvSpPr>
        <p:spPr>
          <a:xfrm>
            <a:off x="12308030" y="4245916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12399303" y="7913270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409" name="Google Shape;409;p15"/>
          <p:cNvSpPr txBox="1"/>
          <p:nvPr/>
        </p:nvSpPr>
        <p:spPr>
          <a:xfrm>
            <a:off x="12308030" y="8553738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3790949" y="3605448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STRENGHTS</a:t>
            </a:r>
            <a:endParaRPr/>
          </a:p>
        </p:txBody>
      </p:sp>
      <p:sp>
        <p:nvSpPr>
          <p:cNvPr id="411" name="Google Shape;411;p15"/>
          <p:cNvSpPr txBox="1"/>
          <p:nvPr/>
        </p:nvSpPr>
        <p:spPr>
          <a:xfrm>
            <a:off x="3699676" y="4245916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412" name="Google Shape;412;p15"/>
          <p:cNvSpPr txBox="1"/>
          <p:nvPr/>
        </p:nvSpPr>
        <p:spPr>
          <a:xfrm>
            <a:off x="3790949" y="7913270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413" name="Google Shape;413;p15"/>
          <p:cNvSpPr txBox="1"/>
          <p:nvPr/>
        </p:nvSpPr>
        <p:spPr>
          <a:xfrm>
            <a:off x="3699676" y="8553738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414" name="Google Shape;414;p15"/>
          <p:cNvSpPr txBox="1"/>
          <p:nvPr/>
        </p:nvSpPr>
        <p:spPr>
          <a:xfrm>
            <a:off x="14534873" y="11767465"/>
            <a:ext cx="15680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NEGATIVE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5625705" y="11767465"/>
            <a:ext cx="15071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POSITIVE</a:t>
            </a:r>
            <a:endParaRPr/>
          </a:p>
        </p:txBody>
      </p:sp>
      <p:sp>
        <p:nvSpPr>
          <p:cNvPr id="416" name="Google Shape;416;p15"/>
          <p:cNvSpPr txBox="1"/>
          <p:nvPr/>
        </p:nvSpPr>
        <p:spPr>
          <a:xfrm>
            <a:off x="20041830" y="8867248"/>
            <a:ext cx="16209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EXTERNAL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FACTORS</a:t>
            </a:r>
            <a:endParaRPr/>
          </a:p>
        </p:txBody>
      </p:sp>
      <p:sp>
        <p:nvSpPr>
          <p:cNvPr id="417" name="Google Shape;417;p15"/>
          <p:cNvSpPr txBox="1"/>
          <p:nvPr/>
        </p:nvSpPr>
        <p:spPr>
          <a:xfrm>
            <a:off x="20060266" y="4576431"/>
            <a:ext cx="15840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INTERNAL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FACTORS</a:t>
            </a:r>
            <a:endParaRPr/>
          </a:p>
        </p:txBody>
      </p:sp>
      <p:pic>
        <p:nvPicPr>
          <p:cNvPr id="418" name="Google Shape;4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/>
          <p:nvPr/>
        </p:nvSpPr>
        <p:spPr>
          <a:xfrm>
            <a:off x="-2983084" y="2344434"/>
            <a:ext cx="1011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5" name="Google Shape;425;p16"/>
          <p:cNvSpPr/>
          <p:nvPr/>
        </p:nvSpPr>
        <p:spPr>
          <a:xfrm rot="2700000">
            <a:off x="7945539" y="7048189"/>
            <a:ext cx="5627016" cy="3925232"/>
          </a:xfrm>
          <a:custGeom>
            <a:rect b="b" l="l" r="r" t="t"/>
            <a:pathLst>
              <a:path extrusionOk="0" h="19708" w="21600">
                <a:moveTo>
                  <a:pt x="10714" y="0"/>
                </a:moveTo>
                <a:lnTo>
                  <a:pt x="0" y="14015"/>
                </a:lnTo>
                <a:cubicBezTo>
                  <a:pt x="6033" y="21595"/>
                  <a:pt x="15559" y="21600"/>
                  <a:pt x="21600" y="14065"/>
                </a:cubicBezTo>
                <a:lnTo>
                  <a:pt x="107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01550" lIns="101550" spcFirstLastPara="1" rIns="101550" wrap="square" tIns="101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6" name="Google Shape;426;p16"/>
          <p:cNvSpPr/>
          <p:nvPr/>
        </p:nvSpPr>
        <p:spPr>
          <a:xfrm flipH="1" rot="-8100000">
            <a:off x="10908845" y="4134212"/>
            <a:ext cx="5623889" cy="3923377"/>
          </a:xfrm>
          <a:custGeom>
            <a:rect b="b" l="l" r="r" t="t"/>
            <a:pathLst>
              <a:path extrusionOk="0" h="19708" w="21600">
                <a:moveTo>
                  <a:pt x="10714" y="0"/>
                </a:moveTo>
                <a:lnTo>
                  <a:pt x="0" y="14015"/>
                </a:lnTo>
                <a:cubicBezTo>
                  <a:pt x="6033" y="21595"/>
                  <a:pt x="15559" y="21600"/>
                  <a:pt x="21600" y="14065"/>
                </a:cubicBezTo>
                <a:lnTo>
                  <a:pt x="107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01550" lIns="101550" spcFirstLastPara="1" rIns="101550" wrap="square" tIns="101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7" name="Google Shape;427;p16"/>
          <p:cNvSpPr/>
          <p:nvPr/>
        </p:nvSpPr>
        <p:spPr>
          <a:xfrm flipH="1" rot="2700000">
            <a:off x="11743197" y="6202337"/>
            <a:ext cx="3932867" cy="5611022"/>
          </a:xfrm>
          <a:custGeom>
            <a:rect b="b" l="l" r="r" t="t"/>
            <a:pathLst>
              <a:path extrusionOk="0" h="21600" w="21581">
                <a:moveTo>
                  <a:pt x="6072" y="0"/>
                </a:moveTo>
                <a:cubicBezTo>
                  <a:pt x="2009" y="3057"/>
                  <a:pt x="-19" y="6960"/>
                  <a:pt x="-1" y="10861"/>
                </a:cubicBezTo>
                <a:cubicBezTo>
                  <a:pt x="18" y="14721"/>
                  <a:pt x="2042" y="18575"/>
                  <a:pt x="6051" y="21600"/>
                </a:cubicBezTo>
                <a:lnTo>
                  <a:pt x="21581" y="10746"/>
                </a:lnTo>
                <a:lnTo>
                  <a:pt x="6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01550" lIns="101550" spcFirstLastPara="1" rIns="101550" wrap="square" tIns="101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8" name="Google Shape;428;p16"/>
          <p:cNvSpPr/>
          <p:nvPr/>
        </p:nvSpPr>
        <p:spPr>
          <a:xfrm rot="2700000">
            <a:off x="8813345" y="3325929"/>
            <a:ext cx="3874711" cy="5529410"/>
          </a:xfrm>
          <a:custGeom>
            <a:rect b="b" l="l" r="r" t="t"/>
            <a:pathLst>
              <a:path extrusionOk="0" h="21600" w="21581">
                <a:moveTo>
                  <a:pt x="6072" y="0"/>
                </a:moveTo>
                <a:cubicBezTo>
                  <a:pt x="2009" y="3057"/>
                  <a:pt x="-19" y="6960"/>
                  <a:pt x="-1" y="10861"/>
                </a:cubicBezTo>
                <a:cubicBezTo>
                  <a:pt x="18" y="14721"/>
                  <a:pt x="2042" y="18575"/>
                  <a:pt x="6051" y="21600"/>
                </a:cubicBezTo>
                <a:lnTo>
                  <a:pt x="21581" y="10746"/>
                </a:lnTo>
                <a:lnTo>
                  <a:pt x="60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9" name="Google Shape;429;p16"/>
          <p:cNvSpPr txBox="1"/>
          <p:nvPr/>
        </p:nvSpPr>
        <p:spPr>
          <a:xfrm>
            <a:off x="9917378" y="4568039"/>
            <a:ext cx="1277914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/>
          </a:p>
        </p:txBody>
      </p:sp>
      <p:sp>
        <p:nvSpPr>
          <p:cNvPr id="430" name="Google Shape;430;p16"/>
          <p:cNvSpPr txBox="1"/>
          <p:nvPr/>
        </p:nvSpPr>
        <p:spPr>
          <a:xfrm>
            <a:off x="9988711" y="7974824"/>
            <a:ext cx="113524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/>
          </a:p>
        </p:txBody>
      </p:sp>
      <p:sp>
        <p:nvSpPr>
          <p:cNvPr id="431" name="Google Shape;431;p16"/>
          <p:cNvSpPr txBox="1"/>
          <p:nvPr/>
        </p:nvSpPr>
        <p:spPr>
          <a:xfrm>
            <a:off x="13076027" y="7974824"/>
            <a:ext cx="14302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/>
          </a:p>
        </p:txBody>
      </p:sp>
      <p:sp>
        <p:nvSpPr>
          <p:cNvPr id="432" name="Google Shape;432;p16"/>
          <p:cNvSpPr txBox="1"/>
          <p:nvPr/>
        </p:nvSpPr>
        <p:spPr>
          <a:xfrm>
            <a:off x="12954199" y="4562128"/>
            <a:ext cx="1673856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16680948" y="4675669"/>
            <a:ext cx="6440308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34" name="Google Shape;434;p16"/>
          <p:cNvSpPr txBox="1"/>
          <p:nvPr/>
        </p:nvSpPr>
        <p:spPr>
          <a:xfrm>
            <a:off x="16820798" y="3945816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435" name="Google Shape;435;p16"/>
          <p:cNvSpPr txBox="1"/>
          <p:nvPr/>
        </p:nvSpPr>
        <p:spPr>
          <a:xfrm>
            <a:off x="16680948" y="9018701"/>
            <a:ext cx="6440308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36" name="Google Shape;436;p16"/>
          <p:cNvSpPr txBox="1"/>
          <p:nvPr/>
        </p:nvSpPr>
        <p:spPr>
          <a:xfrm>
            <a:off x="16820798" y="8288848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437" name="Google Shape;437;p16"/>
          <p:cNvSpPr txBox="1"/>
          <p:nvPr/>
        </p:nvSpPr>
        <p:spPr>
          <a:xfrm>
            <a:off x="1327385" y="4675669"/>
            <a:ext cx="6440308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38" name="Google Shape;438;p16"/>
          <p:cNvSpPr txBox="1"/>
          <p:nvPr/>
        </p:nvSpPr>
        <p:spPr>
          <a:xfrm>
            <a:off x="1467235" y="3945816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439" name="Google Shape;439;p16"/>
          <p:cNvSpPr txBox="1"/>
          <p:nvPr/>
        </p:nvSpPr>
        <p:spPr>
          <a:xfrm>
            <a:off x="1327385" y="9018701"/>
            <a:ext cx="6440308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40" name="Google Shape;440;p16"/>
          <p:cNvSpPr txBox="1"/>
          <p:nvPr/>
        </p:nvSpPr>
        <p:spPr>
          <a:xfrm>
            <a:off x="1467235" y="8288848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pic>
        <p:nvPicPr>
          <p:cNvPr id="441" name="Google Shape;4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"/>
          <p:cNvSpPr txBox="1"/>
          <p:nvPr/>
        </p:nvSpPr>
        <p:spPr>
          <a:xfrm>
            <a:off x="7809004" y="4656322"/>
            <a:ext cx="5955643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47" name="Google Shape;447;p17"/>
          <p:cNvSpPr txBox="1"/>
          <p:nvPr/>
        </p:nvSpPr>
        <p:spPr>
          <a:xfrm>
            <a:off x="7948855" y="3926469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448" name="Google Shape;448;p17"/>
          <p:cNvSpPr txBox="1"/>
          <p:nvPr/>
        </p:nvSpPr>
        <p:spPr>
          <a:xfrm>
            <a:off x="7809004" y="9039261"/>
            <a:ext cx="5955643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49" name="Google Shape;449;p17"/>
          <p:cNvSpPr txBox="1"/>
          <p:nvPr/>
        </p:nvSpPr>
        <p:spPr>
          <a:xfrm>
            <a:off x="7948855" y="8309408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450" name="Google Shape;450;p17"/>
          <p:cNvSpPr txBox="1"/>
          <p:nvPr/>
        </p:nvSpPr>
        <p:spPr>
          <a:xfrm>
            <a:off x="1319171" y="4656322"/>
            <a:ext cx="5955643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51" name="Google Shape;451;p17"/>
          <p:cNvSpPr txBox="1"/>
          <p:nvPr/>
        </p:nvSpPr>
        <p:spPr>
          <a:xfrm>
            <a:off x="1459022" y="3926469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452" name="Google Shape;452;p17"/>
          <p:cNvSpPr txBox="1"/>
          <p:nvPr/>
        </p:nvSpPr>
        <p:spPr>
          <a:xfrm>
            <a:off x="1319171" y="9039261"/>
            <a:ext cx="5955643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453" name="Google Shape;453;p17"/>
          <p:cNvSpPr txBox="1"/>
          <p:nvPr/>
        </p:nvSpPr>
        <p:spPr>
          <a:xfrm>
            <a:off x="1459022" y="8309408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14481969" y="7780440"/>
            <a:ext cx="4102913" cy="4102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5" name="Google Shape;455;p17"/>
          <p:cNvSpPr/>
          <p:nvPr/>
        </p:nvSpPr>
        <p:spPr>
          <a:xfrm flipH="1">
            <a:off x="18753912" y="7780438"/>
            <a:ext cx="4102913" cy="4102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6" name="Google Shape;456;p17"/>
          <p:cNvSpPr/>
          <p:nvPr/>
        </p:nvSpPr>
        <p:spPr>
          <a:xfrm rot="10800000">
            <a:off x="18753912" y="3528790"/>
            <a:ext cx="4102913" cy="4102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7" name="Google Shape;457;p17"/>
          <p:cNvSpPr/>
          <p:nvPr/>
        </p:nvSpPr>
        <p:spPr>
          <a:xfrm flipH="1" rot="10800000">
            <a:off x="14481969" y="3528792"/>
            <a:ext cx="4102913" cy="4102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8" name="Google Shape;458;p17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459" name="Google Shape;459;p17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0" name="Google Shape;460;p17"/>
          <p:cNvSpPr/>
          <p:nvPr/>
        </p:nvSpPr>
        <p:spPr>
          <a:xfrm>
            <a:off x="15832931" y="4566083"/>
            <a:ext cx="1402697" cy="1249891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20190141" y="8825880"/>
            <a:ext cx="1234533" cy="1226864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2" name="Google Shape;462;p17"/>
          <p:cNvSpPr/>
          <p:nvPr/>
        </p:nvSpPr>
        <p:spPr>
          <a:xfrm>
            <a:off x="15971538" y="8881637"/>
            <a:ext cx="1115354" cy="111535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3" name="Google Shape;463;p17"/>
          <p:cNvSpPr/>
          <p:nvPr/>
        </p:nvSpPr>
        <p:spPr>
          <a:xfrm>
            <a:off x="20243927" y="4438061"/>
            <a:ext cx="1115343" cy="1505937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4" name="Google Shape;464;p17"/>
          <p:cNvSpPr txBox="1"/>
          <p:nvPr/>
        </p:nvSpPr>
        <p:spPr>
          <a:xfrm>
            <a:off x="19771506" y="6245353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465" name="Google Shape;465;p17"/>
          <p:cNvSpPr txBox="1"/>
          <p:nvPr/>
        </p:nvSpPr>
        <p:spPr>
          <a:xfrm>
            <a:off x="19465534" y="10328992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466" name="Google Shape;466;p17"/>
          <p:cNvSpPr txBox="1"/>
          <p:nvPr/>
        </p:nvSpPr>
        <p:spPr>
          <a:xfrm>
            <a:off x="15761216" y="10328992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467" name="Google Shape;467;p17"/>
          <p:cNvSpPr txBox="1"/>
          <p:nvPr/>
        </p:nvSpPr>
        <p:spPr>
          <a:xfrm>
            <a:off x="15525833" y="6245353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pic>
        <p:nvPicPr>
          <p:cNvPr id="468" name="Google Shape;4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474" name="Google Shape;474;p18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2078292" y="4267464"/>
            <a:ext cx="4883597" cy="8700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7366700" y="4267464"/>
            <a:ext cx="4883597" cy="8700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12655107" y="4267464"/>
            <a:ext cx="4883597" cy="8700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17932325" y="4267475"/>
            <a:ext cx="4763100" cy="87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1065551" y="3079547"/>
            <a:ext cx="2362083" cy="2363060"/>
          </a:xfrm>
          <a:prstGeom prst="ellipse">
            <a:avLst/>
          </a:prstGeom>
          <a:solidFill>
            <a:srgbClr val="1C3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6393302" y="3079547"/>
            <a:ext cx="2362083" cy="2363060"/>
          </a:xfrm>
          <a:prstGeom prst="ellipse">
            <a:avLst/>
          </a:prstGeom>
          <a:solidFill>
            <a:srgbClr val="2E4D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11685505" y="3079547"/>
            <a:ext cx="2362083" cy="2363060"/>
          </a:xfrm>
          <a:prstGeom prst="ellipse">
            <a:avLst/>
          </a:prstGeom>
          <a:solidFill>
            <a:srgbClr val="4556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16961170" y="3079547"/>
            <a:ext cx="2362083" cy="2363060"/>
          </a:xfrm>
          <a:prstGeom prst="ellipse">
            <a:avLst/>
          </a:prstGeom>
          <a:solidFill>
            <a:srgbClr val="4973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6785349" y="8408913"/>
            <a:ext cx="1143906" cy="89435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2077552" y="8391394"/>
            <a:ext cx="1143906" cy="89435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17353216" y="8418893"/>
            <a:ext cx="1143906" cy="89435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545243" y="3636131"/>
            <a:ext cx="1402697" cy="1249891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2261481" y="3636131"/>
            <a:ext cx="1234533" cy="1226864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17633009" y="3709788"/>
            <a:ext cx="1115354" cy="111535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7016671" y="3514495"/>
            <a:ext cx="1115343" cy="1505937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0" name="Google Shape;490;p18"/>
          <p:cNvSpPr txBox="1"/>
          <p:nvPr/>
        </p:nvSpPr>
        <p:spPr>
          <a:xfrm>
            <a:off x="3511640" y="5442607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491" name="Google Shape;491;p18"/>
          <p:cNvSpPr txBox="1"/>
          <p:nvPr/>
        </p:nvSpPr>
        <p:spPr>
          <a:xfrm>
            <a:off x="8778409" y="5442607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492" name="Google Shape;492;p18"/>
          <p:cNvSpPr txBox="1"/>
          <p:nvPr/>
        </p:nvSpPr>
        <p:spPr>
          <a:xfrm>
            <a:off x="13755031" y="5442607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493" name="Google Shape;493;p18"/>
          <p:cNvSpPr txBox="1"/>
          <p:nvPr/>
        </p:nvSpPr>
        <p:spPr>
          <a:xfrm>
            <a:off x="19606130" y="5442606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494" name="Google Shape;494;p18"/>
          <p:cNvSpPr txBox="1"/>
          <p:nvPr/>
        </p:nvSpPr>
        <p:spPr>
          <a:xfrm>
            <a:off x="2294414" y="6315214"/>
            <a:ext cx="4451350" cy="5722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Associate these values with their company</a:t>
            </a:r>
            <a:endParaRPr/>
          </a:p>
        </p:txBody>
      </p:sp>
      <p:sp>
        <p:nvSpPr>
          <p:cNvPr id="495" name="Google Shape;495;p18"/>
          <p:cNvSpPr txBox="1"/>
          <p:nvPr/>
        </p:nvSpPr>
        <p:spPr>
          <a:xfrm>
            <a:off x="7582823" y="6315214"/>
            <a:ext cx="4451350" cy="5722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Associate these values with their company</a:t>
            </a:r>
            <a:endParaRPr/>
          </a:p>
        </p:txBody>
      </p:sp>
      <p:sp>
        <p:nvSpPr>
          <p:cNvPr id="496" name="Google Shape;496;p18"/>
          <p:cNvSpPr txBox="1"/>
          <p:nvPr/>
        </p:nvSpPr>
        <p:spPr>
          <a:xfrm>
            <a:off x="12871230" y="6315214"/>
            <a:ext cx="4451350" cy="5722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Associate these values with their company</a:t>
            </a:r>
            <a:endParaRPr/>
          </a:p>
        </p:txBody>
      </p:sp>
      <p:sp>
        <p:nvSpPr>
          <p:cNvPr id="497" name="Google Shape;497;p18"/>
          <p:cNvSpPr txBox="1"/>
          <p:nvPr/>
        </p:nvSpPr>
        <p:spPr>
          <a:xfrm>
            <a:off x="18142213" y="6315214"/>
            <a:ext cx="4451350" cy="572265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-457200" lvl="0" marL="45720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 seek to go above and beyond 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Traditional marketing by promoting environment friendly alternatives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 the hope that consumers will</a:t>
            </a:r>
            <a:endParaRPr/>
          </a:p>
          <a:p>
            <a:pPr indent="-457200" lvl="0" marL="457200" marR="0" rtl="0" algn="l">
              <a:lnSpc>
                <a:spcPct val="142307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Associate these values with their company</a:t>
            </a:r>
            <a:endParaRPr/>
          </a:p>
        </p:txBody>
      </p:sp>
      <p:pic>
        <p:nvPicPr>
          <p:cNvPr id="498" name="Google Shape;4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9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5" name="Google Shape;505;p19"/>
          <p:cNvSpPr/>
          <p:nvPr/>
        </p:nvSpPr>
        <p:spPr>
          <a:xfrm>
            <a:off x="8566173" y="3163881"/>
            <a:ext cx="4064062" cy="350350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6" name="Google Shape;506;p19"/>
          <p:cNvSpPr/>
          <p:nvPr/>
        </p:nvSpPr>
        <p:spPr>
          <a:xfrm>
            <a:off x="11959908" y="4966017"/>
            <a:ext cx="4064062" cy="350350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8566173" y="6906266"/>
            <a:ext cx="4064062" cy="350350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11959908" y="8658017"/>
            <a:ext cx="4064062" cy="350350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9"/>
          <p:cNvCxnSpPr/>
          <p:nvPr/>
        </p:nvCxnSpPr>
        <p:spPr>
          <a:xfrm rot="10800000">
            <a:off x="6861195" y="4923230"/>
            <a:ext cx="248734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10" name="Google Shape;510;p19"/>
          <p:cNvCxnSpPr/>
          <p:nvPr/>
        </p:nvCxnSpPr>
        <p:spPr>
          <a:xfrm rot="10800000">
            <a:off x="6861194" y="8665614"/>
            <a:ext cx="2350544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11" name="Google Shape;511;p19"/>
          <p:cNvCxnSpPr/>
          <p:nvPr/>
        </p:nvCxnSpPr>
        <p:spPr>
          <a:xfrm rot="10800000">
            <a:off x="15256706" y="6702828"/>
            <a:ext cx="228568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12" name="Google Shape;512;p19"/>
          <p:cNvCxnSpPr/>
          <p:nvPr/>
        </p:nvCxnSpPr>
        <p:spPr>
          <a:xfrm rot="10800000">
            <a:off x="15256709" y="10416590"/>
            <a:ext cx="228568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513" name="Google Shape;513;p19"/>
          <p:cNvSpPr/>
          <p:nvPr/>
        </p:nvSpPr>
        <p:spPr>
          <a:xfrm>
            <a:off x="9888259" y="3779412"/>
            <a:ext cx="1526833" cy="1360504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4" name="Google Shape;514;p19"/>
          <p:cNvSpPr/>
          <p:nvPr/>
        </p:nvSpPr>
        <p:spPr>
          <a:xfrm>
            <a:off x="13325195" y="9318749"/>
            <a:ext cx="1343787" cy="1335439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10039131" y="7646176"/>
            <a:ext cx="1214061" cy="1214057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13383744" y="5476192"/>
            <a:ext cx="1214049" cy="1639210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7" name="Google Shape;517;p19"/>
          <p:cNvSpPr txBox="1"/>
          <p:nvPr/>
        </p:nvSpPr>
        <p:spPr>
          <a:xfrm>
            <a:off x="12960676" y="7342692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518" name="Google Shape;518;p19"/>
          <p:cNvSpPr txBox="1"/>
          <p:nvPr/>
        </p:nvSpPr>
        <p:spPr>
          <a:xfrm>
            <a:off x="12655217" y="10854149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519" name="Google Shape;519;p19"/>
          <p:cNvSpPr txBox="1"/>
          <p:nvPr/>
        </p:nvSpPr>
        <p:spPr>
          <a:xfrm>
            <a:off x="9878163" y="9211666"/>
            <a:ext cx="153599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520" name="Google Shape;520;p19"/>
          <p:cNvSpPr txBox="1"/>
          <p:nvPr/>
        </p:nvSpPr>
        <p:spPr>
          <a:xfrm>
            <a:off x="9643229" y="5506560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521" name="Google Shape;521;p19"/>
          <p:cNvSpPr txBox="1"/>
          <p:nvPr/>
        </p:nvSpPr>
        <p:spPr>
          <a:xfrm>
            <a:off x="17735781" y="6069831"/>
            <a:ext cx="5121043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22" name="Google Shape;522;p19"/>
          <p:cNvSpPr txBox="1"/>
          <p:nvPr/>
        </p:nvSpPr>
        <p:spPr>
          <a:xfrm>
            <a:off x="17735781" y="9461660"/>
            <a:ext cx="5121043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23" name="Google Shape;523;p19"/>
          <p:cNvSpPr txBox="1"/>
          <p:nvPr/>
        </p:nvSpPr>
        <p:spPr>
          <a:xfrm>
            <a:off x="1572202" y="4422884"/>
            <a:ext cx="5121043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24" name="Google Shape;524;p19"/>
          <p:cNvSpPr txBox="1"/>
          <p:nvPr/>
        </p:nvSpPr>
        <p:spPr>
          <a:xfrm>
            <a:off x="1572202" y="7860433"/>
            <a:ext cx="5121043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525" name="Google Shape;5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/>
          <p:nvPr/>
        </p:nvSpPr>
        <p:spPr>
          <a:xfrm rot="10800000">
            <a:off x="18425679" y="2880763"/>
            <a:ext cx="4431146" cy="2175758"/>
          </a:xfrm>
          <a:custGeom>
            <a:rect b="b" l="l" r="r" t="t"/>
            <a:pathLst>
              <a:path extrusionOk="0" h="343" w="702">
                <a:moveTo>
                  <a:pt x="702" y="172"/>
                </a:moveTo>
                <a:cubicBezTo>
                  <a:pt x="613" y="121"/>
                  <a:pt x="613" y="121"/>
                  <a:pt x="613" y="121"/>
                </a:cubicBezTo>
                <a:cubicBezTo>
                  <a:pt x="613" y="48"/>
                  <a:pt x="613" y="48"/>
                  <a:pt x="613" y="48"/>
                </a:cubicBezTo>
                <a:cubicBezTo>
                  <a:pt x="613" y="22"/>
                  <a:pt x="592" y="0"/>
                  <a:pt x="56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22"/>
                  <a:pt x="22" y="343"/>
                  <a:pt x="48" y="343"/>
                </a:cubicBezTo>
                <a:cubicBezTo>
                  <a:pt x="565" y="343"/>
                  <a:pt x="565" y="343"/>
                  <a:pt x="565" y="343"/>
                </a:cubicBezTo>
                <a:cubicBezTo>
                  <a:pt x="592" y="343"/>
                  <a:pt x="613" y="322"/>
                  <a:pt x="613" y="295"/>
                </a:cubicBezTo>
                <a:cubicBezTo>
                  <a:pt x="613" y="222"/>
                  <a:pt x="613" y="222"/>
                  <a:pt x="613" y="222"/>
                </a:cubicBezTo>
                <a:lnTo>
                  <a:pt x="702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2"/>
          <p:cNvSpPr/>
          <p:nvPr/>
        </p:nvSpPr>
        <p:spPr>
          <a:xfrm rot="10800000">
            <a:off x="18425679" y="5445495"/>
            <a:ext cx="4431146" cy="2175758"/>
          </a:xfrm>
          <a:custGeom>
            <a:rect b="b" l="l" r="r" t="t"/>
            <a:pathLst>
              <a:path extrusionOk="0" h="343" w="702">
                <a:moveTo>
                  <a:pt x="702" y="172"/>
                </a:moveTo>
                <a:cubicBezTo>
                  <a:pt x="613" y="121"/>
                  <a:pt x="613" y="121"/>
                  <a:pt x="613" y="121"/>
                </a:cubicBezTo>
                <a:cubicBezTo>
                  <a:pt x="613" y="48"/>
                  <a:pt x="613" y="48"/>
                  <a:pt x="613" y="48"/>
                </a:cubicBezTo>
                <a:cubicBezTo>
                  <a:pt x="613" y="22"/>
                  <a:pt x="592" y="0"/>
                  <a:pt x="56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22"/>
                  <a:pt x="22" y="343"/>
                  <a:pt x="48" y="343"/>
                </a:cubicBezTo>
                <a:cubicBezTo>
                  <a:pt x="565" y="343"/>
                  <a:pt x="565" y="343"/>
                  <a:pt x="565" y="343"/>
                </a:cubicBezTo>
                <a:cubicBezTo>
                  <a:pt x="592" y="343"/>
                  <a:pt x="613" y="322"/>
                  <a:pt x="613" y="295"/>
                </a:cubicBezTo>
                <a:cubicBezTo>
                  <a:pt x="613" y="222"/>
                  <a:pt x="613" y="222"/>
                  <a:pt x="613" y="222"/>
                </a:cubicBezTo>
                <a:lnTo>
                  <a:pt x="702" y="1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2"/>
          <p:cNvSpPr/>
          <p:nvPr/>
        </p:nvSpPr>
        <p:spPr>
          <a:xfrm rot="10800000">
            <a:off x="18425679" y="8089579"/>
            <a:ext cx="4431146" cy="2174310"/>
          </a:xfrm>
          <a:custGeom>
            <a:rect b="b" l="l" r="r" t="t"/>
            <a:pathLst>
              <a:path extrusionOk="0" h="343" w="702">
                <a:moveTo>
                  <a:pt x="702" y="172"/>
                </a:moveTo>
                <a:cubicBezTo>
                  <a:pt x="613" y="121"/>
                  <a:pt x="613" y="121"/>
                  <a:pt x="613" y="121"/>
                </a:cubicBezTo>
                <a:cubicBezTo>
                  <a:pt x="613" y="48"/>
                  <a:pt x="613" y="48"/>
                  <a:pt x="613" y="48"/>
                </a:cubicBezTo>
                <a:cubicBezTo>
                  <a:pt x="613" y="22"/>
                  <a:pt x="592" y="0"/>
                  <a:pt x="56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22"/>
                  <a:pt x="22" y="343"/>
                  <a:pt x="48" y="343"/>
                </a:cubicBezTo>
                <a:cubicBezTo>
                  <a:pt x="565" y="343"/>
                  <a:pt x="565" y="343"/>
                  <a:pt x="565" y="343"/>
                </a:cubicBezTo>
                <a:cubicBezTo>
                  <a:pt x="592" y="343"/>
                  <a:pt x="613" y="322"/>
                  <a:pt x="613" y="295"/>
                </a:cubicBezTo>
                <a:cubicBezTo>
                  <a:pt x="613" y="222"/>
                  <a:pt x="613" y="222"/>
                  <a:pt x="613" y="222"/>
                </a:cubicBezTo>
                <a:lnTo>
                  <a:pt x="702" y="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" name="Google Shape;50;p2"/>
          <p:cNvSpPr/>
          <p:nvPr/>
        </p:nvSpPr>
        <p:spPr>
          <a:xfrm rot="10800000">
            <a:off x="18425679" y="10654311"/>
            <a:ext cx="4431146" cy="2174309"/>
          </a:xfrm>
          <a:custGeom>
            <a:rect b="b" l="l" r="r" t="t"/>
            <a:pathLst>
              <a:path extrusionOk="0" h="343" w="702">
                <a:moveTo>
                  <a:pt x="702" y="172"/>
                </a:moveTo>
                <a:cubicBezTo>
                  <a:pt x="613" y="121"/>
                  <a:pt x="613" y="121"/>
                  <a:pt x="613" y="121"/>
                </a:cubicBezTo>
                <a:cubicBezTo>
                  <a:pt x="613" y="48"/>
                  <a:pt x="613" y="48"/>
                  <a:pt x="613" y="48"/>
                </a:cubicBezTo>
                <a:cubicBezTo>
                  <a:pt x="613" y="22"/>
                  <a:pt x="592" y="0"/>
                  <a:pt x="56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22"/>
                  <a:pt x="22" y="343"/>
                  <a:pt x="48" y="343"/>
                </a:cubicBezTo>
                <a:cubicBezTo>
                  <a:pt x="565" y="343"/>
                  <a:pt x="565" y="343"/>
                  <a:pt x="565" y="343"/>
                </a:cubicBezTo>
                <a:cubicBezTo>
                  <a:pt x="592" y="343"/>
                  <a:pt x="613" y="322"/>
                  <a:pt x="613" y="295"/>
                </a:cubicBezTo>
                <a:cubicBezTo>
                  <a:pt x="613" y="222"/>
                  <a:pt x="613" y="222"/>
                  <a:pt x="613" y="222"/>
                </a:cubicBezTo>
                <a:lnTo>
                  <a:pt x="702" y="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1" name="Google Shape;51;p2"/>
          <p:cNvCxnSpPr/>
          <p:nvPr/>
        </p:nvCxnSpPr>
        <p:spPr>
          <a:xfrm>
            <a:off x="20948258" y="3201353"/>
            <a:ext cx="0" cy="1441075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" name="Google Shape;52;p2"/>
          <p:cNvCxnSpPr/>
          <p:nvPr/>
        </p:nvCxnSpPr>
        <p:spPr>
          <a:xfrm>
            <a:off x="20948258" y="5813699"/>
            <a:ext cx="0" cy="1437899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2"/>
          <p:cNvCxnSpPr/>
          <p:nvPr/>
        </p:nvCxnSpPr>
        <p:spPr>
          <a:xfrm>
            <a:off x="20948258" y="8457784"/>
            <a:ext cx="0" cy="1437901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2"/>
          <p:cNvCxnSpPr/>
          <p:nvPr/>
        </p:nvCxnSpPr>
        <p:spPr>
          <a:xfrm>
            <a:off x="20948258" y="11066954"/>
            <a:ext cx="0" cy="1441075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2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21580073" y="3329186"/>
            <a:ext cx="7505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21484694" y="5870928"/>
            <a:ext cx="9412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21544005" y="8515014"/>
            <a:ext cx="8226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/>
          </a:p>
        </p:txBody>
      </p:sp>
      <p:sp>
        <p:nvSpPr>
          <p:cNvPr id="60" name="Google Shape;60;p2"/>
          <p:cNvSpPr txBox="1"/>
          <p:nvPr/>
        </p:nvSpPr>
        <p:spPr>
          <a:xfrm>
            <a:off x="21614538" y="11125771"/>
            <a:ext cx="68159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9451027" y="11183790"/>
            <a:ext cx="1115354" cy="111535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9451038" y="5779678"/>
            <a:ext cx="1115343" cy="1505937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9451027" y="8625209"/>
            <a:ext cx="1118165" cy="1111219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9451025" y="3475813"/>
            <a:ext cx="1115347" cy="993844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5" name="Google Shape;65;p2"/>
          <p:cNvCxnSpPr/>
          <p:nvPr/>
        </p:nvCxnSpPr>
        <p:spPr>
          <a:xfrm>
            <a:off x="1515569" y="5261069"/>
            <a:ext cx="16616798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2"/>
          <p:cNvCxnSpPr/>
          <p:nvPr/>
        </p:nvCxnSpPr>
        <p:spPr>
          <a:xfrm>
            <a:off x="1515569" y="7849075"/>
            <a:ext cx="16616798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2"/>
          <p:cNvCxnSpPr/>
          <p:nvPr/>
        </p:nvCxnSpPr>
        <p:spPr>
          <a:xfrm>
            <a:off x="1515569" y="10472162"/>
            <a:ext cx="16616798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2"/>
          <p:cNvSpPr txBox="1"/>
          <p:nvPr/>
        </p:nvSpPr>
        <p:spPr>
          <a:xfrm>
            <a:off x="1321712" y="3165311"/>
            <a:ext cx="15993286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 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1321712" y="5730044"/>
            <a:ext cx="15993286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 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321712" y="8373403"/>
            <a:ext cx="15993286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 </a:t>
            </a:r>
            <a:endParaRPr/>
          </a:p>
        </p:txBody>
      </p:sp>
      <p:sp>
        <p:nvSpPr>
          <p:cNvPr id="71" name="Google Shape;71;p2"/>
          <p:cNvSpPr txBox="1"/>
          <p:nvPr/>
        </p:nvSpPr>
        <p:spPr>
          <a:xfrm>
            <a:off x="1321712" y="10938135"/>
            <a:ext cx="15993286" cy="160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 </a:t>
            </a: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531" name="Google Shape;531;p20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2" name="Google Shape;532;p20"/>
          <p:cNvSpPr/>
          <p:nvPr/>
        </p:nvSpPr>
        <p:spPr>
          <a:xfrm>
            <a:off x="4074166" y="4608989"/>
            <a:ext cx="8735325" cy="3929626"/>
          </a:xfrm>
          <a:prstGeom prst="rect">
            <a:avLst/>
          </a:prstGeom>
          <a:solidFill>
            <a:srgbClr val="CCCCCC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20"/>
          <p:cNvSpPr/>
          <p:nvPr/>
        </p:nvSpPr>
        <p:spPr>
          <a:xfrm>
            <a:off x="4074166" y="8538615"/>
            <a:ext cx="8735325" cy="3929626"/>
          </a:xfrm>
          <a:prstGeom prst="rect">
            <a:avLst/>
          </a:prstGeom>
          <a:solidFill>
            <a:srgbClr val="CCCCCC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2855285" y="4628032"/>
            <a:ext cx="1215709" cy="3910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2855285" y="8538614"/>
            <a:ext cx="1215709" cy="39296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6" name="Google Shape;536;p20"/>
          <p:cNvSpPr/>
          <p:nvPr/>
        </p:nvSpPr>
        <p:spPr>
          <a:xfrm>
            <a:off x="12799973" y="3392837"/>
            <a:ext cx="8738497" cy="1216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7" name="Google Shape;537;p20"/>
          <p:cNvSpPr/>
          <p:nvPr/>
        </p:nvSpPr>
        <p:spPr>
          <a:xfrm>
            <a:off x="12806319" y="8538615"/>
            <a:ext cx="8738498" cy="3929626"/>
          </a:xfrm>
          <a:prstGeom prst="rect">
            <a:avLst/>
          </a:prstGeom>
          <a:solidFill>
            <a:srgbClr val="CCCCCC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8" name="Google Shape;538;p20"/>
          <p:cNvSpPr/>
          <p:nvPr/>
        </p:nvSpPr>
        <p:spPr>
          <a:xfrm>
            <a:off x="12806319" y="4618509"/>
            <a:ext cx="8738498" cy="3920106"/>
          </a:xfrm>
          <a:prstGeom prst="rect">
            <a:avLst/>
          </a:prstGeom>
          <a:solidFill>
            <a:srgbClr val="CCCCCC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4072579" y="3392837"/>
            <a:ext cx="8738497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0" name="Google Shape;540;p20"/>
          <p:cNvSpPr txBox="1"/>
          <p:nvPr/>
        </p:nvSpPr>
        <p:spPr>
          <a:xfrm>
            <a:off x="6631939" y="3695181"/>
            <a:ext cx="36086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INTERNAL FACTORS</a:t>
            </a:r>
            <a:endParaRPr/>
          </a:p>
        </p:txBody>
      </p:sp>
      <p:sp>
        <p:nvSpPr>
          <p:cNvPr id="541" name="Google Shape;541;p20"/>
          <p:cNvSpPr txBox="1"/>
          <p:nvPr/>
        </p:nvSpPr>
        <p:spPr>
          <a:xfrm>
            <a:off x="15347992" y="3695181"/>
            <a:ext cx="365356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EXTERNAL FACTORS</a:t>
            </a:r>
            <a:endParaRPr/>
          </a:p>
        </p:txBody>
      </p:sp>
      <p:sp>
        <p:nvSpPr>
          <p:cNvPr id="542" name="Google Shape;542;p20"/>
          <p:cNvSpPr txBox="1"/>
          <p:nvPr/>
        </p:nvSpPr>
        <p:spPr>
          <a:xfrm rot="-5400000">
            <a:off x="2566902" y="6275547"/>
            <a:ext cx="179247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POSITIVE</a:t>
            </a:r>
            <a:endParaRPr/>
          </a:p>
        </p:txBody>
      </p:sp>
      <p:sp>
        <p:nvSpPr>
          <p:cNvPr id="543" name="Google Shape;543;p20"/>
          <p:cNvSpPr txBox="1"/>
          <p:nvPr/>
        </p:nvSpPr>
        <p:spPr>
          <a:xfrm rot="-5400000">
            <a:off x="2529231" y="10195650"/>
            <a:ext cx="18678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NEGATIVE</a:t>
            </a:r>
            <a:endParaRPr/>
          </a:p>
        </p:txBody>
      </p:sp>
      <p:sp>
        <p:nvSpPr>
          <p:cNvPr id="544" name="Google Shape;544;p20"/>
          <p:cNvSpPr txBox="1"/>
          <p:nvPr/>
        </p:nvSpPr>
        <p:spPr>
          <a:xfrm>
            <a:off x="4558853" y="5918098"/>
            <a:ext cx="7731730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545" name="Google Shape;545;p20"/>
          <p:cNvSpPr txBox="1"/>
          <p:nvPr/>
        </p:nvSpPr>
        <p:spPr>
          <a:xfrm>
            <a:off x="4698704" y="5188245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546" name="Google Shape;546;p20"/>
          <p:cNvSpPr txBox="1"/>
          <p:nvPr/>
        </p:nvSpPr>
        <p:spPr>
          <a:xfrm>
            <a:off x="4558853" y="9754767"/>
            <a:ext cx="7731730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547" name="Google Shape;547;p20"/>
          <p:cNvSpPr txBox="1"/>
          <p:nvPr/>
        </p:nvSpPr>
        <p:spPr>
          <a:xfrm>
            <a:off x="4698704" y="9024914"/>
            <a:ext cx="248016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548" name="Google Shape;548;p20"/>
          <p:cNvSpPr txBox="1"/>
          <p:nvPr/>
        </p:nvSpPr>
        <p:spPr>
          <a:xfrm>
            <a:off x="13308116" y="5918098"/>
            <a:ext cx="7731730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549" name="Google Shape;549;p20"/>
          <p:cNvSpPr txBox="1"/>
          <p:nvPr/>
        </p:nvSpPr>
        <p:spPr>
          <a:xfrm>
            <a:off x="13447966" y="5188245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550" name="Google Shape;550;p20"/>
          <p:cNvSpPr txBox="1"/>
          <p:nvPr/>
        </p:nvSpPr>
        <p:spPr>
          <a:xfrm>
            <a:off x="13308116" y="9754767"/>
            <a:ext cx="7731730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hope.</a:t>
            </a:r>
            <a:endParaRPr/>
          </a:p>
        </p:txBody>
      </p:sp>
      <p:sp>
        <p:nvSpPr>
          <p:cNvPr id="551" name="Google Shape;551;p20"/>
          <p:cNvSpPr txBox="1"/>
          <p:nvPr/>
        </p:nvSpPr>
        <p:spPr>
          <a:xfrm>
            <a:off x="13447966" y="9024914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pic>
        <p:nvPicPr>
          <p:cNvPr id="552" name="Google Shape;5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7719589" y="3605448"/>
            <a:ext cx="8938472" cy="8944820"/>
          </a:xfrm>
          <a:custGeom>
            <a:rect b="b" l="l" r="r" t="t"/>
            <a:pathLst>
              <a:path extrusionOk="0" h="2606" w="2605">
                <a:moveTo>
                  <a:pt x="2586" y="1271"/>
                </a:moveTo>
                <a:cubicBezTo>
                  <a:pt x="2200" y="915"/>
                  <a:pt x="2200" y="915"/>
                  <a:pt x="2200" y="915"/>
                </a:cubicBezTo>
                <a:cubicBezTo>
                  <a:pt x="2181" y="897"/>
                  <a:pt x="2165" y="904"/>
                  <a:pt x="2165" y="931"/>
                </a:cubicBezTo>
                <a:cubicBezTo>
                  <a:pt x="2165" y="1024"/>
                  <a:pt x="2165" y="1024"/>
                  <a:pt x="2165" y="1024"/>
                </a:cubicBezTo>
                <a:cubicBezTo>
                  <a:pt x="2165" y="1051"/>
                  <a:pt x="2143" y="1072"/>
                  <a:pt x="2117" y="1072"/>
                </a:cubicBezTo>
                <a:cubicBezTo>
                  <a:pt x="2050" y="1072"/>
                  <a:pt x="2050" y="1072"/>
                  <a:pt x="2050" y="1072"/>
                </a:cubicBezTo>
                <a:cubicBezTo>
                  <a:pt x="2050" y="634"/>
                  <a:pt x="2050" y="634"/>
                  <a:pt x="2050" y="634"/>
                </a:cubicBezTo>
                <a:cubicBezTo>
                  <a:pt x="2050" y="595"/>
                  <a:pt x="2017" y="562"/>
                  <a:pt x="1978" y="562"/>
                </a:cubicBezTo>
                <a:cubicBezTo>
                  <a:pt x="1539" y="562"/>
                  <a:pt x="1539" y="562"/>
                  <a:pt x="1539" y="562"/>
                </a:cubicBezTo>
                <a:cubicBezTo>
                  <a:pt x="1539" y="561"/>
                  <a:pt x="1540" y="559"/>
                  <a:pt x="1540" y="558"/>
                </a:cubicBezTo>
                <a:cubicBezTo>
                  <a:pt x="1540" y="489"/>
                  <a:pt x="1540" y="489"/>
                  <a:pt x="1540" y="489"/>
                </a:cubicBezTo>
                <a:cubicBezTo>
                  <a:pt x="1540" y="462"/>
                  <a:pt x="1561" y="441"/>
                  <a:pt x="1588" y="441"/>
                </a:cubicBezTo>
                <a:cubicBezTo>
                  <a:pt x="1681" y="441"/>
                  <a:pt x="1681" y="441"/>
                  <a:pt x="1681" y="441"/>
                </a:cubicBezTo>
                <a:cubicBezTo>
                  <a:pt x="1708" y="441"/>
                  <a:pt x="1715" y="425"/>
                  <a:pt x="1697" y="406"/>
                </a:cubicBezTo>
                <a:cubicBezTo>
                  <a:pt x="1341" y="20"/>
                  <a:pt x="1341" y="20"/>
                  <a:pt x="1341" y="20"/>
                </a:cubicBezTo>
                <a:cubicBezTo>
                  <a:pt x="1323" y="0"/>
                  <a:pt x="1294" y="0"/>
                  <a:pt x="1276" y="20"/>
                </a:cubicBezTo>
                <a:cubicBezTo>
                  <a:pt x="920" y="406"/>
                  <a:pt x="920" y="406"/>
                  <a:pt x="920" y="406"/>
                </a:cubicBezTo>
                <a:cubicBezTo>
                  <a:pt x="903" y="425"/>
                  <a:pt x="910" y="441"/>
                  <a:pt x="936" y="441"/>
                </a:cubicBezTo>
                <a:cubicBezTo>
                  <a:pt x="1030" y="441"/>
                  <a:pt x="1030" y="441"/>
                  <a:pt x="1030" y="441"/>
                </a:cubicBezTo>
                <a:cubicBezTo>
                  <a:pt x="1056" y="441"/>
                  <a:pt x="1078" y="462"/>
                  <a:pt x="1078" y="489"/>
                </a:cubicBezTo>
                <a:cubicBezTo>
                  <a:pt x="1078" y="558"/>
                  <a:pt x="1078" y="558"/>
                  <a:pt x="1078" y="558"/>
                </a:cubicBezTo>
                <a:cubicBezTo>
                  <a:pt x="1078" y="559"/>
                  <a:pt x="1078" y="561"/>
                  <a:pt x="1078" y="562"/>
                </a:cubicBezTo>
                <a:cubicBezTo>
                  <a:pt x="640" y="562"/>
                  <a:pt x="640" y="562"/>
                  <a:pt x="640" y="562"/>
                </a:cubicBezTo>
                <a:cubicBezTo>
                  <a:pt x="600" y="562"/>
                  <a:pt x="568" y="595"/>
                  <a:pt x="568" y="634"/>
                </a:cubicBezTo>
                <a:cubicBezTo>
                  <a:pt x="568" y="1074"/>
                  <a:pt x="568" y="1074"/>
                  <a:pt x="568" y="1074"/>
                </a:cubicBezTo>
                <a:cubicBezTo>
                  <a:pt x="564" y="1073"/>
                  <a:pt x="561" y="1072"/>
                  <a:pt x="557" y="1072"/>
                </a:cubicBezTo>
                <a:cubicBezTo>
                  <a:pt x="488" y="1072"/>
                  <a:pt x="488" y="1072"/>
                  <a:pt x="488" y="1072"/>
                </a:cubicBezTo>
                <a:cubicBezTo>
                  <a:pt x="462" y="1072"/>
                  <a:pt x="440" y="1051"/>
                  <a:pt x="440" y="1024"/>
                </a:cubicBezTo>
                <a:cubicBezTo>
                  <a:pt x="440" y="931"/>
                  <a:pt x="440" y="931"/>
                  <a:pt x="440" y="931"/>
                </a:cubicBezTo>
                <a:cubicBezTo>
                  <a:pt x="440" y="904"/>
                  <a:pt x="424" y="897"/>
                  <a:pt x="405" y="915"/>
                </a:cubicBezTo>
                <a:cubicBezTo>
                  <a:pt x="19" y="1271"/>
                  <a:pt x="19" y="1271"/>
                  <a:pt x="19" y="1271"/>
                </a:cubicBezTo>
                <a:cubicBezTo>
                  <a:pt x="0" y="1289"/>
                  <a:pt x="0" y="1318"/>
                  <a:pt x="19" y="1336"/>
                </a:cubicBezTo>
                <a:cubicBezTo>
                  <a:pt x="405" y="1692"/>
                  <a:pt x="405" y="1692"/>
                  <a:pt x="405" y="1692"/>
                </a:cubicBezTo>
                <a:cubicBezTo>
                  <a:pt x="424" y="1709"/>
                  <a:pt x="440" y="1702"/>
                  <a:pt x="440" y="1676"/>
                </a:cubicBezTo>
                <a:cubicBezTo>
                  <a:pt x="440" y="1582"/>
                  <a:pt x="440" y="1582"/>
                  <a:pt x="440" y="1582"/>
                </a:cubicBezTo>
                <a:cubicBezTo>
                  <a:pt x="440" y="1556"/>
                  <a:pt x="462" y="1534"/>
                  <a:pt x="488" y="1534"/>
                </a:cubicBezTo>
                <a:cubicBezTo>
                  <a:pt x="557" y="1534"/>
                  <a:pt x="557" y="1534"/>
                  <a:pt x="557" y="1534"/>
                </a:cubicBezTo>
                <a:cubicBezTo>
                  <a:pt x="561" y="1534"/>
                  <a:pt x="564" y="1534"/>
                  <a:pt x="568" y="1533"/>
                </a:cubicBezTo>
                <a:cubicBezTo>
                  <a:pt x="568" y="1972"/>
                  <a:pt x="568" y="1972"/>
                  <a:pt x="568" y="1972"/>
                </a:cubicBezTo>
                <a:cubicBezTo>
                  <a:pt x="568" y="2012"/>
                  <a:pt x="600" y="2044"/>
                  <a:pt x="640" y="2044"/>
                </a:cubicBezTo>
                <a:cubicBezTo>
                  <a:pt x="1078" y="2044"/>
                  <a:pt x="1078" y="2044"/>
                  <a:pt x="1078" y="2044"/>
                </a:cubicBezTo>
                <a:cubicBezTo>
                  <a:pt x="1078" y="2046"/>
                  <a:pt x="1078" y="2047"/>
                  <a:pt x="1078" y="2048"/>
                </a:cubicBezTo>
                <a:cubicBezTo>
                  <a:pt x="1078" y="2117"/>
                  <a:pt x="1078" y="2117"/>
                  <a:pt x="1078" y="2117"/>
                </a:cubicBezTo>
                <a:cubicBezTo>
                  <a:pt x="1078" y="2144"/>
                  <a:pt x="1056" y="2165"/>
                  <a:pt x="1030" y="2165"/>
                </a:cubicBezTo>
                <a:cubicBezTo>
                  <a:pt x="936" y="2165"/>
                  <a:pt x="936" y="2165"/>
                  <a:pt x="936" y="2165"/>
                </a:cubicBezTo>
                <a:cubicBezTo>
                  <a:pt x="910" y="2165"/>
                  <a:pt x="903" y="2181"/>
                  <a:pt x="920" y="2201"/>
                </a:cubicBezTo>
                <a:cubicBezTo>
                  <a:pt x="1276" y="2587"/>
                  <a:pt x="1276" y="2587"/>
                  <a:pt x="1276" y="2587"/>
                </a:cubicBezTo>
                <a:cubicBezTo>
                  <a:pt x="1294" y="2606"/>
                  <a:pt x="1323" y="2606"/>
                  <a:pt x="1341" y="2587"/>
                </a:cubicBezTo>
                <a:cubicBezTo>
                  <a:pt x="1697" y="2201"/>
                  <a:pt x="1697" y="2201"/>
                  <a:pt x="1697" y="2201"/>
                </a:cubicBezTo>
                <a:cubicBezTo>
                  <a:pt x="1715" y="2181"/>
                  <a:pt x="1708" y="2165"/>
                  <a:pt x="1681" y="2165"/>
                </a:cubicBezTo>
                <a:cubicBezTo>
                  <a:pt x="1588" y="2165"/>
                  <a:pt x="1588" y="2165"/>
                  <a:pt x="1588" y="2165"/>
                </a:cubicBezTo>
                <a:cubicBezTo>
                  <a:pt x="1561" y="2165"/>
                  <a:pt x="1540" y="2144"/>
                  <a:pt x="1540" y="2117"/>
                </a:cubicBezTo>
                <a:cubicBezTo>
                  <a:pt x="1540" y="2048"/>
                  <a:pt x="1540" y="2048"/>
                  <a:pt x="1540" y="2048"/>
                </a:cubicBezTo>
                <a:cubicBezTo>
                  <a:pt x="1540" y="2047"/>
                  <a:pt x="1539" y="2046"/>
                  <a:pt x="1539" y="2044"/>
                </a:cubicBezTo>
                <a:cubicBezTo>
                  <a:pt x="1978" y="2044"/>
                  <a:pt x="1978" y="2044"/>
                  <a:pt x="1978" y="2044"/>
                </a:cubicBezTo>
                <a:cubicBezTo>
                  <a:pt x="2017" y="2044"/>
                  <a:pt x="2050" y="2012"/>
                  <a:pt x="2050" y="1972"/>
                </a:cubicBezTo>
                <a:cubicBezTo>
                  <a:pt x="2050" y="1534"/>
                  <a:pt x="2050" y="1534"/>
                  <a:pt x="2050" y="1534"/>
                </a:cubicBezTo>
                <a:cubicBezTo>
                  <a:pt x="2117" y="1534"/>
                  <a:pt x="2117" y="1534"/>
                  <a:pt x="2117" y="1534"/>
                </a:cubicBezTo>
                <a:cubicBezTo>
                  <a:pt x="2143" y="1534"/>
                  <a:pt x="2165" y="1556"/>
                  <a:pt x="2165" y="1582"/>
                </a:cubicBezTo>
                <a:cubicBezTo>
                  <a:pt x="2165" y="1676"/>
                  <a:pt x="2165" y="1676"/>
                  <a:pt x="2165" y="1676"/>
                </a:cubicBezTo>
                <a:cubicBezTo>
                  <a:pt x="2165" y="1702"/>
                  <a:pt x="2181" y="1709"/>
                  <a:pt x="2200" y="1692"/>
                </a:cubicBezTo>
                <a:cubicBezTo>
                  <a:pt x="2586" y="1336"/>
                  <a:pt x="2586" y="1336"/>
                  <a:pt x="2586" y="1336"/>
                </a:cubicBezTo>
                <a:cubicBezTo>
                  <a:pt x="2605" y="1318"/>
                  <a:pt x="2605" y="1289"/>
                  <a:pt x="2586" y="12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2393327" y="3186458"/>
            <a:ext cx="9747887" cy="4843788"/>
          </a:xfrm>
          <a:custGeom>
            <a:rect b="b" l="l" r="r" t="t"/>
            <a:pathLst>
              <a:path extrusionOk="0" h="1411" w="2842">
                <a:moveTo>
                  <a:pt x="1531" y="1411"/>
                </a:moveTo>
                <a:cubicBezTo>
                  <a:pt x="1534" y="1396"/>
                  <a:pt x="1542" y="1383"/>
                  <a:pt x="1553" y="1372"/>
                </a:cubicBezTo>
                <a:cubicBezTo>
                  <a:pt x="1939" y="1017"/>
                  <a:pt x="1939" y="1017"/>
                  <a:pt x="1939" y="1017"/>
                </a:cubicBezTo>
                <a:cubicBezTo>
                  <a:pt x="1952" y="1005"/>
                  <a:pt x="1965" y="999"/>
                  <a:pt x="1978" y="999"/>
                </a:cubicBezTo>
                <a:cubicBezTo>
                  <a:pt x="1999" y="999"/>
                  <a:pt x="2021" y="1016"/>
                  <a:pt x="2021" y="1053"/>
                </a:cubicBezTo>
                <a:cubicBezTo>
                  <a:pt x="2021" y="1146"/>
                  <a:pt x="2021" y="1146"/>
                  <a:pt x="2021" y="1146"/>
                </a:cubicBezTo>
                <a:cubicBezTo>
                  <a:pt x="2021" y="1157"/>
                  <a:pt x="2030" y="1166"/>
                  <a:pt x="2041" y="1166"/>
                </a:cubicBezTo>
                <a:cubicBezTo>
                  <a:pt x="2093" y="1166"/>
                  <a:pt x="2093" y="1166"/>
                  <a:pt x="2093" y="1166"/>
                </a:cubicBezTo>
                <a:cubicBezTo>
                  <a:pt x="2093" y="756"/>
                  <a:pt x="2093" y="756"/>
                  <a:pt x="2093" y="756"/>
                </a:cubicBezTo>
                <a:cubicBezTo>
                  <a:pt x="2093" y="701"/>
                  <a:pt x="2137" y="656"/>
                  <a:pt x="2193" y="656"/>
                </a:cubicBezTo>
                <a:cubicBezTo>
                  <a:pt x="2603" y="656"/>
                  <a:pt x="2603" y="656"/>
                  <a:pt x="2603" y="656"/>
                </a:cubicBezTo>
                <a:cubicBezTo>
                  <a:pt x="2603" y="611"/>
                  <a:pt x="2603" y="611"/>
                  <a:pt x="2603" y="611"/>
                </a:cubicBezTo>
                <a:cubicBezTo>
                  <a:pt x="2603" y="600"/>
                  <a:pt x="2594" y="591"/>
                  <a:pt x="2583" y="591"/>
                </a:cubicBezTo>
                <a:cubicBezTo>
                  <a:pt x="2489" y="591"/>
                  <a:pt x="2489" y="591"/>
                  <a:pt x="2489" y="591"/>
                </a:cubicBezTo>
                <a:cubicBezTo>
                  <a:pt x="2455" y="591"/>
                  <a:pt x="2443" y="572"/>
                  <a:pt x="2439" y="564"/>
                </a:cubicBezTo>
                <a:cubicBezTo>
                  <a:pt x="2435" y="556"/>
                  <a:pt x="2430" y="534"/>
                  <a:pt x="2453" y="509"/>
                </a:cubicBezTo>
                <a:cubicBezTo>
                  <a:pt x="2808" y="123"/>
                  <a:pt x="2808" y="123"/>
                  <a:pt x="2808" y="123"/>
                </a:cubicBezTo>
                <a:cubicBezTo>
                  <a:pt x="2818" y="113"/>
                  <a:pt x="2829" y="106"/>
                  <a:pt x="2842" y="102"/>
                </a:cubicBezTo>
                <a:cubicBezTo>
                  <a:pt x="2842" y="0"/>
                  <a:pt x="2842" y="0"/>
                  <a:pt x="284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3"/>
                  <a:pt x="0" y="72"/>
                </a:cubicBezTo>
                <a:cubicBezTo>
                  <a:pt x="0" y="1411"/>
                  <a:pt x="0" y="1411"/>
                  <a:pt x="0" y="1411"/>
                </a:cubicBezTo>
                <a:lnTo>
                  <a:pt x="1531" y="1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12239613" y="3186458"/>
            <a:ext cx="9744712" cy="4843788"/>
          </a:xfrm>
          <a:custGeom>
            <a:rect b="b" l="l" r="r" t="t"/>
            <a:pathLst>
              <a:path extrusionOk="0" h="1411" w="2841">
                <a:moveTo>
                  <a:pt x="0" y="100"/>
                </a:moveTo>
                <a:cubicBezTo>
                  <a:pt x="17" y="102"/>
                  <a:pt x="33" y="110"/>
                  <a:pt x="45" y="123"/>
                </a:cubicBezTo>
                <a:cubicBezTo>
                  <a:pt x="400" y="509"/>
                  <a:pt x="400" y="509"/>
                  <a:pt x="400" y="509"/>
                </a:cubicBezTo>
                <a:cubicBezTo>
                  <a:pt x="424" y="534"/>
                  <a:pt x="418" y="556"/>
                  <a:pt x="414" y="564"/>
                </a:cubicBezTo>
                <a:cubicBezTo>
                  <a:pt x="411" y="572"/>
                  <a:pt x="399" y="591"/>
                  <a:pt x="364" y="591"/>
                </a:cubicBezTo>
                <a:cubicBezTo>
                  <a:pt x="271" y="591"/>
                  <a:pt x="271" y="591"/>
                  <a:pt x="271" y="591"/>
                </a:cubicBezTo>
                <a:cubicBezTo>
                  <a:pt x="260" y="591"/>
                  <a:pt x="251" y="600"/>
                  <a:pt x="251" y="611"/>
                </a:cubicBezTo>
                <a:cubicBezTo>
                  <a:pt x="251" y="656"/>
                  <a:pt x="251" y="656"/>
                  <a:pt x="251" y="656"/>
                </a:cubicBezTo>
                <a:cubicBezTo>
                  <a:pt x="661" y="656"/>
                  <a:pt x="661" y="656"/>
                  <a:pt x="661" y="656"/>
                </a:cubicBezTo>
                <a:cubicBezTo>
                  <a:pt x="716" y="656"/>
                  <a:pt x="761" y="701"/>
                  <a:pt x="761" y="756"/>
                </a:cubicBezTo>
                <a:cubicBezTo>
                  <a:pt x="761" y="1166"/>
                  <a:pt x="761" y="1166"/>
                  <a:pt x="761" y="1166"/>
                </a:cubicBezTo>
                <a:cubicBezTo>
                  <a:pt x="800" y="1166"/>
                  <a:pt x="800" y="1166"/>
                  <a:pt x="800" y="1166"/>
                </a:cubicBezTo>
                <a:cubicBezTo>
                  <a:pt x="811" y="1166"/>
                  <a:pt x="820" y="1157"/>
                  <a:pt x="820" y="1146"/>
                </a:cubicBezTo>
                <a:cubicBezTo>
                  <a:pt x="820" y="1053"/>
                  <a:pt x="820" y="1053"/>
                  <a:pt x="820" y="1053"/>
                </a:cubicBezTo>
                <a:cubicBezTo>
                  <a:pt x="820" y="1016"/>
                  <a:pt x="842" y="999"/>
                  <a:pt x="863" y="999"/>
                </a:cubicBezTo>
                <a:cubicBezTo>
                  <a:pt x="877" y="999"/>
                  <a:pt x="890" y="1005"/>
                  <a:pt x="902" y="1017"/>
                </a:cubicBezTo>
                <a:cubicBezTo>
                  <a:pt x="1288" y="1372"/>
                  <a:pt x="1288" y="1372"/>
                  <a:pt x="1288" y="1372"/>
                </a:cubicBezTo>
                <a:cubicBezTo>
                  <a:pt x="1300" y="1383"/>
                  <a:pt x="1307" y="1396"/>
                  <a:pt x="1310" y="1411"/>
                </a:cubicBezTo>
                <a:cubicBezTo>
                  <a:pt x="2841" y="1411"/>
                  <a:pt x="2841" y="1411"/>
                  <a:pt x="2841" y="1411"/>
                </a:cubicBezTo>
                <a:cubicBezTo>
                  <a:pt x="2841" y="72"/>
                  <a:pt x="2841" y="72"/>
                  <a:pt x="2841" y="72"/>
                </a:cubicBezTo>
                <a:cubicBezTo>
                  <a:pt x="2841" y="33"/>
                  <a:pt x="2809" y="0"/>
                  <a:pt x="2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2239613" y="8125471"/>
            <a:ext cx="9744712" cy="4843788"/>
          </a:xfrm>
          <a:custGeom>
            <a:rect b="b" l="l" r="r" t="t"/>
            <a:pathLst>
              <a:path extrusionOk="0" h="1411" w="2841">
                <a:moveTo>
                  <a:pt x="1310" y="0"/>
                </a:moveTo>
                <a:cubicBezTo>
                  <a:pt x="1307" y="15"/>
                  <a:pt x="1300" y="29"/>
                  <a:pt x="1288" y="39"/>
                </a:cubicBezTo>
                <a:cubicBezTo>
                  <a:pt x="902" y="395"/>
                  <a:pt x="902" y="395"/>
                  <a:pt x="902" y="395"/>
                </a:cubicBezTo>
                <a:cubicBezTo>
                  <a:pt x="890" y="407"/>
                  <a:pt x="877" y="412"/>
                  <a:pt x="863" y="412"/>
                </a:cubicBezTo>
                <a:cubicBezTo>
                  <a:pt x="863" y="412"/>
                  <a:pt x="863" y="412"/>
                  <a:pt x="863" y="412"/>
                </a:cubicBezTo>
                <a:cubicBezTo>
                  <a:pt x="842" y="412"/>
                  <a:pt x="820" y="396"/>
                  <a:pt x="820" y="359"/>
                </a:cubicBezTo>
                <a:cubicBezTo>
                  <a:pt x="820" y="265"/>
                  <a:pt x="820" y="265"/>
                  <a:pt x="820" y="265"/>
                </a:cubicBezTo>
                <a:cubicBezTo>
                  <a:pt x="820" y="254"/>
                  <a:pt x="811" y="245"/>
                  <a:pt x="800" y="245"/>
                </a:cubicBezTo>
                <a:cubicBezTo>
                  <a:pt x="761" y="245"/>
                  <a:pt x="761" y="245"/>
                  <a:pt x="761" y="245"/>
                </a:cubicBezTo>
                <a:cubicBezTo>
                  <a:pt x="761" y="655"/>
                  <a:pt x="761" y="655"/>
                  <a:pt x="761" y="655"/>
                </a:cubicBezTo>
                <a:cubicBezTo>
                  <a:pt x="761" y="710"/>
                  <a:pt x="716" y="755"/>
                  <a:pt x="661" y="755"/>
                </a:cubicBezTo>
                <a:cubicBezTo>
                  <a:pt x="251" y="755"/>
                  <a:pt x="251" y="755"/>
                  <a:pt x="251" y="755"/>
                </a:cubicBezTo>
                <a:cubicBezTo>
                  <a:pt x="251" y="800"/>
                  <a:pt x="251" y="800"/>
                  <a:pt x="251" y="800"/>
                </a:cubicBezTo>
                <a:cubicBezTo>
                  <a:pt x="251" y="811"/>
                  <a:pt x="260" y="820"/>
                  <a:pt x="271" y="820"/>
                </a:cubicBezTo>
                <a:cubicBezTo>
                  <a:pt x="364" y="820"/>
                  <a:pt x="364" y="820"/>
                  <a:pt x="364" y="820"/>
                </a:cubicBezTo>
                <a:cubicBezTo>
                  <a:pt x="399" y="820"/>
                  <a:pt x="411" y="839"/>
                  <a:pt x="414" y="847"/>
                </a:cubicBezTo>
                <a:cubicBezTo>
                  <a:pt x="418" y="856"/>
                  <a:pt x="424" y="877"/>
                  <a:pt x="400" y="903"/>
                </a:cubicBezTo>
                <a:cubicBezTo>
                  <a:pt x="45" y="1288"/>
                  <a:pt x="45" y="1288"/>
                  <a:pt x="45" y="1288"/>
                </a:cubicBezTo>
                <a:cubicBezTo>
                  <a:pt x="33" y="1302"/>
                  <a:pt x="17" y="1310"/>
                  <a:pt x="0" y="1312"/>
                </a:cubicBezTo>
                <a:cubicBezTo>
                  <a:pt x="0" y="1411"/>
                  <a:pt x="0" y="1411"/>
                  <a:pt x="0" y="1411"/>
                </a:cubicBezTo>
                <a:cubicBezTo>
                  <a:pt x="2769" y="1411"/>
                  <a:pt x="2769" y="1411"/>
                  <a:pt x="2769" y="1411"/>
                </a:cubicBezTo>
                <a:cubicBezTo>
                  <a:pt x="2809" y="1411"/>
                  <a:pt x="2841" y="1378"/>
                  <a:pt x="2841" y="1339"/>
                </a:cubicBezTo>
                <a:cubicBezTo>
                  <a:pt x="2841" y="0"/>
                  <a:pt x="2841" y="0"/>
                  <a:pt x="2841" y="0"/>
                </a:cubicBezTo>
                <a:lnTo>
                  <a:pt x="13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393327" y="8125471"/>
            <a:ext cx="9747887" cy="4843788"/>
          </a:xfrm>
          <a:custGeom>
            <a:rect b="b" l="l" r="r" t="t"/>
            <a:pathLst>
              <a:path extrusionOk="0" h="1411" w="2842">
                <a:moveTo>
                  <a:pt x="2842" y="1309"/>
                </a:moveTo>
                <a:cubicBezTo>
                  <a:pt x="2829" y="1306"/>
                  <a:pt x="2818" y="1299"/>
                  <a:pt x="2808" y="1288"/>
                </a:cubicBezTo>
                <a:cubicBezTo>
                  <a:pt x="2453" y="903"/>
                  <a:pt x="2453" y="903"/>
                  <a:pt x="2453" y="903"/>
                </a:cubicBezTo>
                <a:cubicBezTo>
                  <a:pt x="2430" y="877"/>
                  <a:pt x="2435" y="856"/>
                  <a:pt x="2439" y="847"/>
                </a:cubicBezTo>
                <a:cubicBezTo>
                  <a:pt x="2443" y="839"/>
                  <a:pt x="2455" y="820"/>
                  <a:pt x="2489" y="820"/>
                </a:cubicBezTo>
                <a:cubicBezTo>
                  <a:pt x="2583" y="820"/>
                  <a:pt x="2583" y="820"/>
                  <a:pt x="2583" y="820"/>
                </a:cubicBezTo>
                <a:cubicBezTo>
                  <a:pt x="2594" y="820"/>
                  <a:pt x="2603" y="811"/>
                  <a:pt x="2603" y="800"/>
                </a:cubicBezTo>
                <a:cubicBezTo>
                  <a:pt x="2603" y="755"/>
                  <a:pt x="2603" y="755"/>
                  <a:pt x="2603" y="755"/>
                </a:cubicBezTo>
                <a:cubicBezTo>
                  <a:pt x="2193" y="755"/>
                  <a:pt x="2193" y="755"/>
                  <a:pt x="2193" y="755"/>
                </a:cubicBezTo>
                <a:cubicBezTo>
                  <a:pt x="2137" y="755"/>
                  <a:pt x="2093" y="710"/>
                  <a:pt x="2093" y="655"/>
                </a:cubicBezTo>
                <a:cubicBezTo>
                  <a:pt x="2093" y="245"/>
                  <a:pt x="2093" y="245"/>
                  <a:pt x="2093" y="245"/>
                </a:cubicBezTo>
                <a:cubicBezTo>
                  <a:pt x="2041" y="245"/>
                  <a:pt x="2041" y="245"/>
                  <a:pt x="2041" y="245"/>
                </a:cubicBezTo>
                <a:cubicBezTo>
                  <a:pt x="2030" y="245"/>
                  <a:pt x="2021" y="254"/>
                  <a:pt x="2021" y="265"/>
                </a:cubicBezTo>
                <a:cubicBezTo>
                  <a:pt x="2021" y="359"/>
                  <a:pt x="2021" y="359"/>
                  <a:pt x="2021" y="359"/>
                </a:cubicBezTo>
                <a:cubicBezTo>
                  <a:pt x="2021" y="396"/>
                  <a:pt x="1999" y="412"/>
                  <a:pt x="1978" y="412"/>
                </a:cubicBezTo>
                <a:cubicBezTo>
                  <a:pt x="1965" y="412"/>
                  <a:pt x="1952" y="407"/>
                  <a:pt x="1939" y="395"/>
                </a:cubicBezTo>
                <a:cubicBezTo>
                  <a:pt x="1553" y="39"/>
                  <a:pt x="1553" y="39"/>
                  <a:pt x="1553" y="39"/>
                </a:cubicBezTo>
                <a:cubicBezTo>
                  <a:pt x="1542" y="29"/>
                  <a:pt x="1534" y="15"/>
                  <a:pt x="15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9"/>
                  <a:pt x="0" y="1339"/>
                  <a:pt x="0" y="1339"/>
                </a:cubicBezTo>
                <a:cubicBezTo>
                  <a:pt x="0" y="1378"/>
                  <a:pt x="32" y="1411"/>
                  <a:pt x="72" y="1411"/>
                </a:cubicBezTo>
                <a:cubicBezTo>
                  <a:pt x="2842" y="1411"/>
                  <a:pt x="2842" y="1411"/>
                  <a:pt x="2842" y="1411"/>
                </a:cubicBezTo>
                <a:lnTo>
                  <a:pt x="2842" y="1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15726370" y="3605448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15635097" y="4245916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15726370" y="9823847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15635097" y="10464315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6616451" y="3605448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2720808" y="4245916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7097352" y="9823847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2720808" y="10464315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0720909" y="6474701"/>
            <a:ext cx="29867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SWOT ANALISYS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9917294" y="7090254"/>
            <a:ext cx="4557100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10067334" y="5708654"/>
            <a:ext cx="4242982" cy="4475182"/>
          </a:xfrm>
          <a:custGeom>
            <a:rect b="b" l="l" r="r" t="t"/>
            <a:pathLst>
              <a:path extrusionOk="0" h="1198" w="1135">
                <a:moveTo>
                  <a:pt x="974" y="1028"/>
                </a:moveTo>
                <a:cubicBezTo>
                  <a:pt x="866" y="1142"/>
                  <a:pt x="730" y="1198"/>
                  <a:pt x="566" y="1198"/>
                </a:cubicBezTo>
                <a:cubicBezTo>
                  <a:pt x="403" y="1198"/>
                  <a:pt x="268" y="1142"/>
                  <a:pt x="161" y="1028"/>
                </a:cubicBezTo>
                <a:cubicBezTo>
                  <a:pt x="54" y="914"/>
                  <a:pt x="0" y="771"/>
                  <a:pt x="0" y="599"/>
                </a:cubicBezTo>
                <a:cubicBezTo>
                  <a:pt x="0" y="427"/>
                  <a:pt x="54" y="284"/>
                  <a:pt x="161" y="170"/>
                </a:cubicBezTo>
                <a:cubicBezTo>
                  <a:pt x="268" y="57"/>
                  <a:pt x="403" y="0"/>
                  <a:pt x="566" y="0"/>
                </a:cubicBezTo>
                <a:cubicBezTo>
                  <a:pt x="730" y="0"/>
                  <a:pt x="866" y="57"/>
                  <a:pt x="974" y="170"/>
                </a:cubicBezTo>
                <a:cubicBezTo>
                  <a:pt x="1081" y="284"/>
                  <a:pt x="1135" y="427"/>
                  <a:pt x="1135" y="599"/>
                </a:cubicBezTo>
                <a:cubicBezTo>
                  <a:pt x="1135" y="771"/>
                  <a:pt x="1081" y="914"/>
                  <a:pt x="974" y="10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7460327" y="8020130"/>
            <a:ext cx="4651096" cy="4682756"/>
          </a:xfrm>
          <a:custGeom>
            <a:rect b="b" l="l" r="r" t="t"/>
            <a:pathLst>
              <a:path extrusionOk="0" h="1254" w="1245">
                <a:moveTo>
                  <a:pt x="795" y="700"/>
                </a:moveTo>
                <a:cubicBezTo>
                  <a:pt x="861" y="634"/>
                  <a:pt x="861" y="634"/>
                  <a:pt x="861" y="634"/>
                </a:cubicBezTo>
                <a:cubicBezTo>
                  <a:pt x="976" y="749"/>
                  <a:pt x="976" y="749"/>
                  <a:pt x="976" y="749"/>
                </a:cubicBezTo>
                <a:cubicBezTo>
                  <a:pt x="1021" y="259"/>
                  <a:pt x="1021" y="259"/>
                  <a:pt x="1021" y="259"/>
                </a:cubicBezTo>
                <a:cubicBezTo>
                  <a:pt x="532" y="305"/>
                  <a:pt x="532" y="305"/>
                  <a:pt x="532" y="305"/>
                </a:cubicBezTo>
                <a:cubicBezTo>
                  <a:pt x="647" y="420"/>
                  <a:pt x="647" y="420"/>
                  <a:pt x="647" y="420"/>
                </a:cubicBezTo>
                <a:cubicBezTo>
                  <a:pt x="586" y="481"/>
                  <a:pt x="586" y="481"/>
                  <a:pt x="586" y="481"/>
                </a:cubicBezTo>
                <a:cubicBezTo>
                  <a:pt x="497" y="344"/>
                  <a:pt x="451" y="184"/>
                  <a:pt x="448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346"/>
                  <a:pt x="128" y="641"/>
                  <a:pt x="368" y="883"/>
                </a:cubicBezTo>
                <a:cubicBezTo>
                  <a:pt x="609" y="1126"/>
                  <a:pt x="901" y="1249"/>
                  <a:pt x="1245" y="1254"/>
                </a:cubicBezTo>
                <a:cubicBezTo>
                  <a:pt x="1245" y="844"/>
                  <a:pt x="1245" y="844"/>
                  <a:pt x="1245" y="844"/>
                </a:cubicBezTo>
                <a:cubicBezTo>
                  <a:pt x="1073" y="841"/>
                  <a:pt x="923" y="793"/>
                  <a:pt x="795" y="7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2266226" y="8020130"/>
            <a:ext cx="4651096" cy="4682756"/>
          </a:xfrm>
          <a:custGeom>
            <a:rect b="b" l="l" r="r" t="t"/>
            <a:pathLst>
              <a:path extrusionOk="0" h="1254" w="1245">
                <a:moveTo>
                  <a:pt x="797" y="0"/>
                </a:moveTo>
                <a:cubicBezTo>
                  <a:pt x="794" y="183"/>
                  <a:pt x="748" y="342"/>
                  <a:pt x="660" y="478"/>
                </a:cubicBezTo>
                <a:cubicBezTo>
                  <a:pt x="602" y="420"/>
                  <a:pt x="602" y="420"/>
                  <a:pt x="602" y="420"/>
                </a:cubicBezTo>
                <a:cubicBezTo>
                  <a:pt x="718" y="305"/>
                  <a:pt x="718" y="305"/>
                  <a:pt x="718" y="305"/>
                </a:cubicBezTo>
                <a:cubicBezTo>
                  <a:pt x="228" y="259"/>
                  <a:pt x="228" y="259"/>
                  <a:pt x="228" y="259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453" y="698"/>
                  <a:pt x="453" y="698"/>
                  <a:pt x="453" y="698"/>
                </a:cubicBezTo>
                <a:cubicBezTo>
                  <a:pt x="324" y="791"/>
                  <a:pt x="173" y="840"/>
                  <a:pt x="0" y="844"/>
                </a:cubicBezTo>
                <a:cubicBezTo>
                  <a:pt x="0" y="1254"/>
                  <a:pt x="0" y="1254"/>
                  <a:pt x="0" y="1254"/>
                </a:cubicBezTo>
                <a:cubicBezTo>
                  <a:pt x="344" y="1249"/>
                  <a:pt x="637" y="1125"/>
                  <a:pt x="877" y="883"/>
                </a:cubicBezTo>
                <a:cubicBezTo>
                  <a:pt x="1117" y="641"/>
                  <a:pt x="1240" y="346"/>
                  <a:pt x="1245" y="0"/>
                </a:cubicBezTo>
                <a:lnTo>
                  <a:pt x="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266226" y="3193126"/>
            <a:ext cx="4651096" cy="4679240"/>
          </a:xfrm>
          <a:custGeom>
            <a:rect b="b" l="l" r="r" t="t"/>
            <a:pathLst>
              <a:path extrusionOk="0" h="1253" w="1245">
                <a:moveTo>
                  <a:pt x="797" y="1253"/>
                </a:moveTo>
                <a:cubicBezTo>
                  <a:pt x="1245" y="1253"/>
                  <a:pt x="1245" y="1253"/>
                  <a:pt x="1245" y="1253"/>
                </a:cubicBezTo>
                <a:cubicBezTo>
                  <a:pt x="1241" y="906"/>
                  <a:pt x="1118" y="611"/>
                  <a:pt x="877" y="369"/>
                </a:cubicBezTo>
                <a:cubicBezTo>
                  <a:pt x="637" y="128"/>
                  <a:pt x="344" y="4"/>
                  <a:pt x="0" y="0"/>
                </a:cubicBezTo>
                <a:cubicBezTo>
                  <a:pt x="0" y="410"/>
                  <a:pt x="0" y="410"/>
                  <a:pt x="0" y="410"/>
                </a:cubicBezTo>
                <a:cubicBezTo>
                  <a:pt x="180" y="414"/>
                  <a:pt x="336" y="466"/>
                  <a:pt x="467" y="566"/>
                </a:cubicBezTo>
                <a:cubicBezTo>
                  <a:pt x="388" y="645"/>
                  <a:pt x="388" y="645"/>
                  <a:pt x="388" y="645"/>
                </a:cubicBezTo>
                <a:cubicBezTo>
                  <a:pt x="273" y="530"/>
                  <a:pt x="273" y="530"/>
                  <a:pt x="273" y="530"/>
                </a:cubicBezTo>
                <a:cubicBezTo>
                  <a:pt x="228" y="1019"/>
                  <a:pt x="228" y="1019"/>
                  <a:pt x="228" y="1019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602" y="859"/>
                  <a:pt x="602" y="859"/>
                  <a:pt x="602" y="859"/>
                </a:cubicBezTo>
                <a:cubicBezTo>
                  <a:pt x="670" y="791"/>
                  <a:pt x="670" y="791"/>
                  <a:pt x="670" y="791"/>
                </a:cubicBezTo>
                <a:cubicBezTo>
                  <a:pt x="752" y="924"/>
                  <a:pt x="794" y="1078"/>
                  <a:pt x="797" y="12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7460327" y="3193126"/>
            <a:ext cx="4651096" cy="4679240"/>
          </a:xfrm>
          <a:custGeom>
            <a:rect b="b" l="l" r="r" t="t"/>
            <a:pathLst>
              <a:path extrusionOk="0" h="1253" w="1245">
                <a:moveTo>
                  <a:pt x="1245" y="0"/>
                </a:moveTo>
                <a:cubicBezTo>
                  <a:pt x="901" y="4"/>
                  <a:pt x="609" y="127"/>
                  <a:pt x="368" y="369"/>
                </a:cubicBezTo>
                <a:cubicBezTo>
                  <a:pt x="126" y="611"/>
                  <a:pt x="4" y="906"/>
                  <a:pt x="0" y="1253"/>
                </a:cubicBezTo>
                <a:cubicBezTo>
                  <a:pt x="448" y="1253"/>
                  <a:pt x="448" y="1253"/>
                  <a:pt x="448" y="1253"/>
                </a:cubicBezTo>
                <a:cubicBezTo>
                  <a:pt x="451" y="1076"/>
                  <a:pt x="494" y="922"/>
                  <a:pt x="576" y="788"/>
                </a:cubicBezTo>
                <a:cubicBezTo>
                  <a:pt x="647" y="859"/>
                  <a:pt x="647" y="859"/>
                  <a:pt x="647" y="859"/>
                </a:cubicBezTo>
                <a:cubicBezTo>
                  <a:pt x="532" y="974"/>
                  <a:pt x="532" y="974"/>
                  <a:pt x="532" y="974"/>
                </a:cubicBezTo>
                <a:cubicBezTo>
                  <a:pt x="1021" y="1019"/>
                  <a:pt x="1021" y="1019"/>
                  <a:pt x="1021" y="1019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861" y="645"/>
                  <a:pt x="861" y="645"/>
                  <a:pt x="861" y="645"/>
                </a:cubicBezTo>
                <a:cubicBezTo>
                  <a:pt x="780" y="564"/>
                  <a:pt x="780" y="564"/>
                  <a:pt x="780" y="564"/>
                </a:cubicBezTo>
                <a:cubicBezTo>
                  <a:pt x="912" y="464"/>
                  <a:pt x="1067" y="413"/>
                  <a:pt x="1245" y="410"/>
                </a:cubicBez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p4"/>
          <p:cNvSpPr txBox="1"/>
          <p:nvPr/>
        </p:nvSpPr>
        <p:spPr>
          <a:xfrm rot="-2701351">
            <a:off x="8267006" y="4797267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 rot="-2701351">
            <a:off x="13481866" y="10313164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 rot="2699277">
            <a:off x="8544034" y="10441180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 rot="2699277">
            <a:off x="13751972" y="4797266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16917322" y="4064467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16917322" y="9580365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438582" y="4064467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438582" y="9580365"/>
            <a:ext cx="6021745" cy="2081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0720909" y="7638468"/>
            <a:ext cx="29867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SWOT ANALISYS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0"/>
            <a:ext cx="24377904" cy="43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0" y="4343400"/>
            <a:ext cx="24377904" cy="29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0" y="7315200"/>
            <a:ext cx="24377904" cy="29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10287000"/>
            <a:ext cx="24377904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3704564" y="2462261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3554925" y="3102729"/>
            <a:ext cx="19301900" cy="113217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3704564" y="7940812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554925" y="8581280"/>
            <a:ext cx="19301900" cy="113217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2033846" y="2822018"/>
            <a:ext cx="1115347" cy="993844"/>
          </a:xfrm>
          <a:custGeom>
            <a:rect b="b" l="l" r="r" t="t"/>
            <a:pathLst>
              <a:path extrusionOk="0" h="272690" w="306028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33846" y="8194690"/>
            <a:ext cx="1118165" cy="1111219"/>
          </a:xfrm>
          <a:custGeom>
            <a:rect b="b" l="l" r="r" t="t"/>
            <a:pathLst>
              <a:path extrusionOk="0" h="304127" w="306028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3704564" y="4928125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3554925" y="5568593"/>
            <a:ext cx="19301900" cy="113217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3704564" y="10896640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554925" y="11537108"/>
            <a:ext cx="19301900" cy="113217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033839" y="11154915"/>
            <a:ext cx="1115354" cy="1115350"/>
          </a:xfrm>
          <a:custGeom>
            <a:rect b="b" l="l" r="r" t="t"/>
            <a:pathLst>
              <a:path extrusionOk="0" h="315552" w="315553">
                <a:moveTo>
                  <a:pt x="157776" y="101432"/>
                </a:moveTo>
                <a:cubicBezTo>
                  <a:pt x="151645" y="101432"/>
                  <a:pt x="143709" y="104670"/>
                  <a:pt x="140463" y="113307"/>
                </a:cubicBezTo>
                <a:lnTo>
                  <a:pt x="124954" y="154692"/>
                </a:lnTo>
                <a:lnTo>
                  <a:pt x="170761" y="143896"/>
                </a:lnTo>
                <a:cubicBezTo>
                  <a:pt x="173286" y="143176"/>
                  <a:pt x="176172" y="144616"/>
                  <a:pt x="176532" y="147135"/>
                </a:cubicBezTo>
                <a:cubicBezTo>
                  <a:pt x="177254" y="150014"/>
                  <a:pt x="175811" y="152533"/>
                  <a:pt x="173286" y="153252"/>
                </a:cubicBezTo>
                <a:lnTo>
                  <a:pt x="120986" y="165488"/>
                </a:lnTo>
                <a:lnTo>
                  <a:pt x="102591" y="215509"/>
                </a:lnTo>
                <a:lnTo>
                  <a:pt x="186992" y="194997"/>
                </a:lnTo>
                <a:cubicBezTo>
                  <a:pt x="189517" y="194637"/>
                  <a:pt x="192042" y="196077"/>
                  <a:pt x="192763" y="198596"/>
                </a:cubicBezTo>
                <a:cubicBezTo>
                  <a:pt x="193485" y="201115"/>
                  <a:pt x="191681" y="203994"/>
                  <a:pt x="189156" y="204353"/>
                </a:cubicBezTo>
                <a:lnTo>
                  <a:pt x="98623" y="226305"/>
                </a:lnTo>
                <a:lnTo>
                  <a:pt x="80228" y="275967"/>
                </a:lnTo>
                <a:lnTo>
                  <a:pt x="205388" y="245738"/>
                </a:lnTo>
                <a:cubicBezTo>
                  <a:pt x="207912" y="245018"/>
                  <a:pt x="210798" y="246818"/>
                  <a:pt x="211159" y="249337"/>
                </a:cubicBezTo>
                <a:cubicBezTo>
                  <a:pt x="211880" y="251856"/>
                  <a:pt x="210437" y="254375"/>
                  <a:pt x="207912" y="255095"/>
                </a:cubicBezTo>
                <a:lnTo>
                  <a:pt x="76260" y="286763"/>
                </a:lnTo>
                <a:lnTo>
                  <a:pt x="69047" y="306196"/>
                </a:lnTo>
                <a:lnTo>
                  <a:pt x="246867" y="306196"/>
                </a:lnTo>
                <a:lnTo>
                  <a:pt x="175090" y="113307"/>
                </a:lnTo>
                <a:cubicBezTo>
                  <a:pt x="171843" y="104670"/>
                  <a:pt x="163908" y="101432"/>
                  <a:pt x="157776" y="101432"/>
                </a:cubicBezTo>
                <a:close/>
                <a:moveTo>
                  <a:pt x="157776" y="92075"/>
                </a:moveTo>
                <a:cubicBezTo>
                  <a:pt x="169679" y="92075"/>
                  <a:pt x="180139" y="98913"/>
                  <a:pt x="184107" y="110068"/>
                </a:cubicBezTo>
                <a:lnTo>
                  <a:pt x="256966" y="306196"/>
                </a:lnTo>
                <a:lnTo>
                  <a:pt x="277526" y="306196"/>
                </a:lnTo>
                <a:cubicBezTo>
                  <a:pt x="280050" y="306196"/>
                  <a:pt x="282215" y="308355"/>
                  <a:pt x="282215" y="311234"/>
                </a:cubicBezTo>
                <a:cubicBezTo>
                  <a:pt x="282215" y="313753"/>
                  <a:pt x="280050" y="315552"/>
                  <a:pt x="277526" y="315552"/>
                </a:cubicBezTo>
                <a:lnTo>
                  <a:pt x="253359" y="315552"/>
                </a:lnTo>
                <a:lnTo>
                  <a:pt x="61833" y="315552"/>
                </a:lnTo>
                <a:lnTo>
                  <a:pt x="38027" y="315552"/>
                </a:lnTo>
                <a:cubicBezTo>
                  <a:pt x="35502" y="315552"/>
                  <a:pt x="33338" y="313753"/>
                  <a:pt x="33338" y="311234"/>
                </a:cubicBezTo>
                <a:cubicBezTo>
                  <a:pt x="33338" y="308355"/>
                  <a:pt x="35502" y="306196"/>
                  <a:pt x="38027" y="306196"/>
                </a:cubicBezTo>
                <a:lnTo>
                  <a:pt x="58947" y="306196"/>
                </a:lnTo>
                <a:lnTo>
                  <a:pt x="131807" y="110068"/>
                </a:lnTo>
                <a:cubicBezTo>
                  <a:pt x="135774" y="98913"/>
                  <a:pt x="145874" y="92075"/>
                  <a:pt x="157776" y="92075"/>
                </a:cubicBezTo>
                <a:close/>
                <a:moveTo>
                  <a:pt x="282399" y="25728"/>
                </a:moveTo>
                <a:cubicBezTo>
                  <a:pt x="284163" y="23812"/>
                  <a:pt x="286985" y="23812"/>
                  <a:pt x="289102" y="25728"/>
                </a:cubicBezTo>
                <a:cubicBezTo>
                  <a:pt x="289808" y="26878"/>
                  <a:pt x="290160" y="28027"/>
                  <a:pt x="290160" y="29560"/>
                </a:cubicBezTo>
                <a:cubicBezTo>
                  <a:pt x="290160" y="30710"/>
                  <a:pt x="289808" y="31859"/>
                  <a:pt x="289102" y="33009"/>
                </a:cubicBezTo>
                <a:cubicBezTo>
                  <a:pt x="288044" y="33775"/>
                  <a:pt x="286985" y="34542"/>
                  <a:pt x="285574" y="34542"/>
                </a:cubicBezTo>
                <a:cubicBezTo>
                  <a:pt x="284516" y="34542"/>
                  <a:pt x="283105" y="33775"/>
                  <a:pt x="282399" y="33009"/>
                </a:cubicBezTo>
                <a:cubicBezTo>
                  <a:pt x="281341" y="31859"/>
                  <a:pt x="280988" y="30710"/>
                  <a:pt x="280988" y="29560"/>
                </a:cubicBezTo>
                <a:cubicBezTo>
                  <a:pt x="280988" y="28027"/>
                  <a:pt x="281341" y="26878"/>
                  <a:pt x="282399" y="25728"/>
                </a:cubicBezTo>
                <a:close/>
                <a:moveTo>
                  <a:pt x="220436" y="25728"/>
                </a:moveTo>
                <a:cubicBezTo>
                  <a:pt x="222137" y="23812"/>
                  <a:pt x="225198" y="23812"/>
                  <a:pt x="226899" y="25728"/>
                </a:cubicBezTo>
                <a:cubicBezTo>
                  <a:pt x="227580" y="26878"/>
                  <a:pt x="228260" y="28027"/>
                  <a:pt x="228260" y="29560"/>
                </a:cubicBezTo>
                <a:cubicBezTo>
                  <a:pt x="228260" y="30710"/>
                  <a:pt x="227580" y="31859"/>
                  <a:pt x="226899" y="33009"/>
                </a:cubicBezTo>
                <a:cubicBezTo>
                  <a:pt x="226219" y="33775"/>
                  <a:pt x="224858" y="34542"/>
                  <a:pt x="223498" y="34542"/>
                </a:cubicBezTo>
                <a:cubicBezTo>
                  <a:pt x="222477" y="34542"/>
                  <a:pt x="221456" y="33775"/>
                  <a:pt x="220436" y="33009"/>
                </a:cubicBezTo>
                <a:cubicBezTo>
                  <a:pt x="219756" y="31859"/>
                  <a:pt x="219075" y="30710"/>
                  <a:pt x="219075" y="29560"/>
                </a:cubicBezTo>
                <a:cubicBezTo>
                  <a:pt x="219075" y="28027"/>
                  <a:pt x="219756" y="26878"/>
                  <a:pt x="220436" y="25728"/>
                </a:cubicBezTo>
                <a:close/>
                <a:moveTo>
                  <a:pt x="254001" y="23812"/>
                </a:moveTo>
                <a:cubicBezTo>
                  <a:pt x="256382" y="23812"/>
                  <a:pt x="258423" y="25853"/>
                  <a:pt x="258423" y="28574"/>
                </a:cubicBezTo>
                <a:cubicBezTo>
                  <a:pt x="258423" y="30956"/>
                  <a:pt x="256382" y="32997"/>
                  <a:pt x="254001" y="32997"/>
                </a:cubicBezTo>
                <a:cubicBezTo>
                  <a:pt x="251279" y="32997"/>
                  <a:pt x="249238" y="30956"/>
                  <a:pt x="249238" y="28574"/>
                </a:cubicBezTo>
                <a:cubicBezTo>
                  <a:pt x="249238" y="25853"/>
                  <a:pt x="251279" y="23812"/>
                  <a:pt x="254001" y="23812"/>
                </a:cubicBezTo>
                <a:close/>
                <a:moveTo>
                  <a:pt x="9726" y="9376"/>
                </a:moveTo>
                <a:lnTo>
                  <a:pt x="9726" y="47603"/>
                </a:lnTo>
                <a:lnTo>
                  <a:pt x="306187" y="47603"/>
                </a:lnTo>
                <a:lnTo>
                  <a:pt x="306187" y="9376"/>
                </a:lnTo>
                <a:close/>
                <a:moveTo>
                  <a:pt x="4683" y="0"/>
                </a:moveTo>
                <a:lnTo>
                  <a:pt x="310510" y="0"/>
                </a:lnTo>
                <a:cubicBezTo>
                  <a:pt x="313392" y="0"/>
                  <a:pt x="315553" y="2164"/>
                  <a:pt x="315553" y="4688"/>
                </a:cubicBezTo>
                <a:lnTo>
                  <a:pt x="315553" y="52652"/>
                </a:lnTo>
                <a:lnTo>
                  <a:pt x="315553" y="311224"/>
                </a:lnTo>
                <a:cubicBezTo>
                  <a:pt x="315553" y="313748"/>
                  <a:pt x="313392" y="315552"/>
                  <a:pt x="310510" y="315552"/>
                </a:cubicBezTo>
                <a:cubicBezTo>
                  <a:pt x="308349" y="315552"/>
                  <a:pt x="306187" y="313748"/>
                  <a:pt x="306187" y="311224"/>
                </a:cubicBezTo>
                <a:lnTo>
                  <a:pt x="306187" y="57340"/>
                </a:lnTo>
                <a:lnTo>
                  <a:pt x="9726" y="57340"/>
                </a:lnTo>
                <a:lnTo>
                  <a:pt x="9726" y="311224"/>
                </a:lnTo>
                <a:cubicBezTo>
                  <a:pt x="9726" y="313748"/>
                  <a:pt x="7564" y="315552"/>
                  <a:pt x="4683" y="315552"/>
                </a:cubicBezTo>
                <a:cubicBezTo>
                  <a:pt x="2161" y="315552"/>
                  <a:pt x="0" y="313748"/>
                  <a:pt x="0" y="311224"/>
                </a:cubicBezTo>
                <a:lnTo>
                  <a:pt x="0" y="52652"/>
                </a:lnTo>
                <a:lnTo>
                  <a:pt x="0" y="4688"/>
                </a:lnTo>
                <a:cubicBezTo>
                  <a:pt x="0" y="2164"/>
                  <a:pt x="2161" y="0"/>
                  <a:pt x="4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2033850" y="5098062"/>
            <a:ext cx="1115343" cy="1505937"/>
          </a:xfrm>
          <a:custGeom>
            <a:rect b="b" l="l" r="r" t="t"/>
            <a:pathLst>
              <a:path extrusionOk="0" h="306027" w="226653">
                <a:moveTo>
                  <a:pt x="171273" y="260350"/>
                </a:moveTo>
                <a:cubicBezTo>
                  <a:pt x="173743" y="260350"/>
                  <a:pt x="175859" y="262467"/>
                  <a:pt x="175859" y="264936"/>
                </a:cubicBezTo>
                <a:cubicBezTo>
                  <a:pt x="175859" y="267406"/>
                  <a:pt x="173743" y="269522"/>
                  <a:pt x="171273" y="269522"/>
                </a:cubicBezTo>
                <a:cubicBezTo>
                  <a:pt x="168804" y="269522"/>
                  <a:pt x="166687" y="267406"/>
                  <a:pt x="166687" y="264936"/>
                </a:cubicBezTo>
                <a:cubicBezTo>
                  <a:pt x="166687" y="262467"/>
                  <a:pt x="168804" y="260350"/>
                  <a:pt x="171273" y="260350"/>
                </a:cubicBezTo>
                <a:close/>
                <a:moveTo>
                  <a:pt x="185371" y="228600"/>
                </a:moveTo>
                <a:cubicBezTo>
                  <a:pt x="188302" y="228600"/>
                  <a:pt x="190134" y="230717"/>
                  <a:pt x="190134" y="233186"/>
                </a:cubicBezTo>
                <a:cubicBezTo>
                  <a:pt x="190134" y="235656"/>
                  <a:pt x="188302" y="237772"/>
                  <a:pt x="185371" y="237772"/>
                </a:cubicBezTo>
                <a:cubicBezTo>
                  <a:pt x="182807" y="237772"/>
                  <a:pt x="180975" y="235656"/>
                  <a:pt x="180975" y="233186"/>
                </a:cubicBezTo>
                <a:cubicBezTo>
                  <a:pt x="180975" y="230717"/>
                  <a:pt x="182807" y="228600"/>
                  <a:pt x="185371" y="228600"/>
                </a:cubicBezTo>
                <a:close/>
                <a:moveTo>
                  <a:pt x="166511" y="195263"/>
                </a:moveTo>
                <a:cubicBezTo>
                  <a:pt x="168981" y="195263"/>
                  <a:pt x="171097" y="197380"/>
                  <a:pt x="171097" y="199849"/>
                </a:cubicBezTo>
                <a:cubicBezTo>
                  <a:pt x="171097" y="202319"/>
                  <a:pt x="168981" y="204435"/>
                  <a:pt x="166511" y="204435"/>
                </a:cubicBezTo>
                <a:cubicBezTo>
                  <a:pt x="164042" y="204435"/>
                  <a:pt x="161925" y="202319"/>
                  <a:pt x="161925" y="199849"/>
                </a:cubicBezTo>
                <a:cubicBezTo>
                  <a:pt x="161925" y="197380"/>
                  <a:pt x="164042" y="195263"/>
                  <a:pt x="166511" y="195263"/>
                </a:cubicBezTo>
                <a:close/>
                <a:moveTo>
                  <a:pt x="195086" y="168275"/>
                </a:moveTo>
                <a:cubicBezTo>
                  <a:pt x="197556" y="168275"/>
                  <a:pt x="199672" y="170392"/>
                  <a:pt x="199672" y="172861"/>
                </a:cubicBezTo>
                <a:cubicBezTo>
                  <a:pt x="199672" y="175331"/>
                  <a:pt x="197556" y="177447"/>
                  <a:pt x="195086" y="177447"/>
                </a:cubicBezTo>
                <a:cubicBezTo>
                  <a:pt x="192617" y="177447"/>
                  <a:pt x="190500" y="175331"/>
                  <a:pt x="190500" y="172861"/>
                </a:cubicBezTo>
                <a:cubicBezTo>
                  <a:pt x="190500" y="170392"/>
                  <a:pt x="192617" y="168275"/>
                  <a:pt x="195086" y="168275"/>
                </a:cubicBezTo>
                <a:close/>
                <a:moveTo>
                  <a:pt x="166511" y="146050"/>
                </a:moveTo>
                <a:cubicBezTo>
                  <a:pt x="168981" y="146050"/>
                  <a:pt x="171097" y="147882"/>
                  <a:pt x="171097" y="150446"/>
                </a:cubicBezTo>
                <a:cubicBezTo>
                  <a:pt x="171097" y="153011"/>
                  <a:pt x="168981" y="155209"/>
                  <a:pt x="166511" y="155209"/>
                </a:cubicBezTo>
                <a:cubicBezTo>
                  <a:pt x="164042" y="155209"/>
                  <a:pt x="161925" y="153011"/>
                  <a:pt x="161925" y="150446"/>
                </a:cubicBezTo>
                <a:cubicBezTo>
                  <a:pt x="161925" y="147882"/>
                  <a:pt x="164042" y="146050"/>
                  <a:pt x="166511" y="146050"/>
                </a:cubicBezTo>
                <a:close/>
                <a:moveTo>
                  <a:pt x="96063" y="142378"/>
                </a:moveTo>
                <a:cubicBezTo>
                  <a:pt x="98189" y="141288"/>
                  <a:pt x="101022" y="141651"/>
                  <a:pt x="102085" y="143831"/>
                </a:cubicBezTo>
                <a:cubicBezTo>
                  <a:pt x="108816" y="155457"/>
                  <a:pt x="112358" y="166356"/>
                  <a:pt x="112358" y="175076"/>
                </a:cubicBezTo>
                <a:cubicBezTo>
                  <a:pt x="112358" y="196511"/>
                  <a:pt x="95355" y="213950"/>
                  <a:pt x="74455" y="213950"/>
                </a:cubicBezTo>
                <a:cubicBezTo>
                  <a:pt x="71976" y="213950"/>
                  <a:pt x="69850" y="211770"/>
                  <a:pt x="69850" y="209227"/>
                </a:cubicBezTo>
                <a:cubicBezTo>
                  <a:pt x="69850" y="206684"/>
                  <a:pt x="71976" y="204504"/>
                  <a:pt x="74455" y="204504"/>
                </a:cubicBezTo>
                <a:cubicBezTo>
                  <a:pt x="90396" y="204504"/>
                  <a:pt x="103148" y="191425"/>
                  <a:pt x="103148" y="175076"/>
                </a:cubicBezTo>
                <a:cubicBezTo>
                  <a:pt x="103148" y="167446"/>
                  <a:pt x="100314" y="159090"/>
                  <a:pt x="94646" y="148918"/>
                </a:cubicBezTo>
                <a:cubicBezTo>
                  <a:pt x="93229" y="146374"/>
                  <a:pt x="93938" y="143831"/>
                  <a:pt x="96063" y="142378"/>
                </a:cubicBezTo>
                <a:close/>
                <a:moveTo>
                  <a:pt x="180975" y="117475"/>
                </a:moveTo>
                <a:cubicBezTo>
                  <a:pt x="183539" y="117475"/>
                  <a:pt x="185371" y="119307"/>
                  <a:pt x="185371" y="122237"/>
                </a:cubicBezTo>
                <a:cubicBezTo>
                  <a:pt x="185371" y="124802"/>
                  <a:pt x="183539" y="126634"/>
                  <a:pt x="180975" y="126634"/>
                </a:cubicBezTo>
                <a:cubicBezTo>
                  <a:pt x="178044" y="126634"/>
                  <a:pt x="176212" y="124802"/>
                  <a:pt x="176212" y="122237"/>
                </a:cubicBezTo>
                <a:cubicBezTo>
                  <a:pt x="176212" y="119307"/>
                  <a:pt x="178044" y="117475"/>
                  <a:pt x="180975" y="117475"/>
                </a:cubicBezTo>
                <a:close/>
                <a:moveTo>
                  <a:pt x="156986" y="93663"/>
                </a:moveTo>
                <a:cubicBezTo>
                  <a:pt x="159456" y="93663"/>
                  <a:pt x="161572" y="95780"/>
                  <a:pt x="161572" y="98602"/>
                </a:cubicBezTo>
                <a:cubicBezTo>
                  <a:pt x="161572" y="100718"/>
                  <a:pt x="159456" y="102835"/>
                  <a:pt x="156986" y="102835"/>
                </a:cubicBezTo>
                <a:cubicBezTo>
                  <a:pt x="154517" y="102835"/>
                  <a:pt x="152400" y="100718"/>
                  <a:pt x="152400" y="98602"/>
                </a:cubicBezTo>
                <a:cubicBezTo>
                  <a:pt x="152400" y="95780"/>
                  <a:pt x="154517" y="93663"/>
                  <a:pt x="156986" y="93663"/>
                </a:cubicBezTo>
                <a:close/>
                <a:moveTo>
                  <a:pt x="73460" y="61115"/>
                </a:moveTo>
                <a:cubicBezTo>
                  <a:pt x="60201" y="74820"/>
                  <a:pt x="9317" y="130363"/>
                  <a:pt x="9317" y="176167"/>
                </a:cubicBezTo>
                <a:cubicBezTo>
                  <a:pt x="9317" y="212234"/>
                  <a:pt x="37984" y="241087"/>
                  <a:pt x="73460" y="241087"/>
                </a:cubicBezTo>
                <a:cubicBezTo>
                  <a:pt x="108936" y="241087"/>
                  <a:pt x="137962" y="212234"/>
                  <a:pt x="137962" y="176167"/>
                </a:cubicBezTo>
                <a:cubicBezTo>
                  <a:pt x="137962" y="130363"/>
                  <a:pt x="87077" y="74820"/>
                  <a:pt x="73460" y="61115"/>
                </a:cubicBezTo>
                <a:close/>
                <a:moveTo>
                  <a:pt x="70594" y="51016"/>
                </a:moveTo>
                <a:cubicBezTo>
                  <a:pt x="72027" y="49213"/>
                  <a:pt x="74894" y="49213"/>
                  <a:pt x="76685" y="51016"/>
                </a:cubicBezTo>
                <a:cubicBezTo>
                  <a:pt x="79552" y="53902"/>
                  <a:pt x="147279" y="119543"/>
                  <a:pt x="147279" y="176167"/>
                </a:cubicBezTo>
                <a:cubicBezTo>
                  <a:pt x="147279" y="217283"/>
                  <a:pt x="114311" y="250464"/>
                  <a:pt x="73460" y="250464"/>
                </a:cubicBezTo>
                <a:cubicBezTo>
                  <a:pt x="32967" y="250464"/>
                  <a:pt x="0" y="217283"/>
                  <a:pt x="0" y="176167"/>
                </a:cubicBezTo>
                <a:cubicBezTo>
                  <a:pt x="0" y="119543"/>
                  <a:pt x="67368" y="53902"/>
                  <a:pt x="70594" y="51016"/>
                </a:cubicBezTo>
                <a:close/>
                <a:moveTo>
                  <a:pt x="134228" y="9383"/>
                </a:moveTo>
                <a:lnTo>
                  <a:pt x="134228" y="59545"/>
                </a:lnTo>
                <a:cubicBezTo>
                  <a:pt x="144657" y="63876"/>
                  <a:pt x="159762" y="63515"/>
                  <a:pt x="169112" y="58463"/>
                </a:cubicBezTo>
                <a:cubicBezTo>
                  <a:pt x="179901" y="52689"/>
                  <a:pt x="195725" y="51606"/>
                  <a:pt x="208312" y="55576"/>
                </a:cubicBezTo>
                <a:lnTo>
                  <a:pt x="208312" y="9383"/>
                </a:lnTo>
                <a:close/>
                <a:moveTo>
                  <a:pt x="120562" y="0"/>
                </a:moveTo>
                <a:lnTo>
                  <a:pt x="129913" y="0"/>
                </a:lnTo>
                <a:lnTo>
                  <a:pt x="212987" y="0"/>
                </a:lnTo>
                <a:lnTo>
                  <a:pt x="221977" y="0"/>
                </a:lnTo>
                <a:cubicBezTo>
                  <a:pt x="224495" y="0"/>
                  <a:pt x="226653" y="2165"/>
                  <a:pt x="226653" y="4691"/>
                </a:cubicBezTo>
                <a:cubicBezTo>
                  <a:pt x="226653" y="7217"/>
                  <a:pt x="224495" y="9383"/>
                  <a:pt x="221977" y="9383"/>
                </a:cubicBezTo>
                <a:lnTo>
                  <a:pt x="217302" y="9383"/>
                </a:lnTo>
                <a:lnTo>
                  <a:pt x="217302" y="259474"/>
                </a:lnTo>
                <a:cubicBezTo>
                  <a:pt x="217302" y="285096"/>
                  <a:pt x="196804" y="306027"/>
                  <a:pt x="171270" y="306027"/>
                </a:cubicBezTo>
                <a:cubicBezTo>
                  <a:pt x="145736" y="306027"/>
                  <a:pt x="125237" y="285096"/>
                  <a:pt x="125237" y="259474"/>
                </a:cubicBezTo>
                <a:lnTo>
                  <a:pt x="125237" y="245399"/>
                </a:lnTo>
                <a:cubicBezTo>
                  <a:pt x="125237" y="242873"/>
                  <a:pt x="127036" y="240708"/>
                  <a:pt x="129913" y="240708"/>
                </a:cubicBezTo>
                <a:cubicBezTo>
                  <a:pt x="132430" y="240708"/>
                  <a:pt x="134228" y="242873"/>
                  <a:pt x="134228" y="245399"/>
                </a:cubicBezTo>
                <a:lnTo>
                  <a:pt x="134228" y="259474"/>
                </a:lnTo>
                <a:cubicBezTo>
                  <a:pt x="134228" y="280044"/>
                  <a:pt x="150771" y="296644"/>
                  <a:pt x="171270" y="296644"/>
                </a:cubicBezTo>
                <a:cubicBezTo>
                  <a:pt x="191769" y="296644"/>
                  <a:pt x="208312" y="280044"/>
                  <a:pt x="208312" y="259474"/>
                </a:cubicBezTo>
                <a:lnTo>
                  <a:pt x="208312" y="65319"/>
                </a:lnTo>
                <a:cubicBezTo>
                  <a:pt x="197882" y="61350"/>
                  <a:pt x="182778" y="61711"/>
                  <a:pt x="173428" y="66402"/>
                </a:cubicBezTo>
                <a:cubicBezTo>
                  <a:pt x="166954" y="70011"/>
                  <a:pt x="159042" y="71815"/>
                  <a:pt x="150411" y="71815"/>
                </a:cubicBezTo>
                <a:cubicBezTo>
                  <a:pt x="145017" y="71815"/>
                  <a:pt x="139623" y="71093"/>
                  <a:pt x="134228" y="69289"/>
                </a:cubicBezTo>
                <a:lnTo>
                  <a:pt x="134228" y="92746"/>
                </a:lnTo>
                <a:cubicBezTo>
                  <a:pt x="134228" y="95272"/>
                  <a:pt x="132430" y="97438"/>
                  <a:pt x="129913" y="97438"/>
                </a:cubicBezTo>
                <a:cubicBezTo>
                  <a:pt x="127036" y="97438"/>
                  <a:pt x="125237" y="95272"/>
                  <a:pt x="125237" y="92746"/>
                </a:cubicBezTo>
                <a:lnTo>
                  <a:pt x="125237" y="9383"/>
                </a:lnTo>
                <a:lnTo>
                  <a:pt x="120562" y="9383"/>
                </a:lnTo>
                <a:cubicBezTo>
                  <a:pt x="118045" y="9383"/>
                  <a:pt x="115887" y="7217"/>
                  <a:pt x="115887" y="4691"/>
                </a:cubicBezTo>
                <a:cubicBezTo>
                  <a:pt x="115887" y="2165"/>
                  <a:pt x="118045" y="0"/>
                  <a:pt x="1205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23313913" y="895650"/>
            <a:ext cx="1025003" cy="729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198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7198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144" y="5227492"/>
            <a:ext cx="12286084" cy="8486723"/>
          </a:xfrm>
          <a:custGeom>
            <a:rect b="b" l="l" r="r" t="t"/>
            <a:pathLst>
              <a:path extrusionOk="0" h="2676" w="3874">
                <a:moveTo>
                  <a:pt x="3143" y="0"/>
                </a:moveTo>
                <a:lnTo>
                  <a:pt x="0" y="840"/>
                </a:lnTo>
                <a:lnTo>
                  <a:pt x="0" y="2673"/>
                </a:lnTo>
                <a:lnTo>
                  <a:pt x="3874" y="2676"/>
                </a:lnTo>
                <a:lnTo>
                  <a:pt x="31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3254170" y="-5356"/>
            <a:ext cx="11115830" cy="8445496"/>
          </a:xfrm>
          <a:custGeom>
            <a:rect b="b" l="l" r="r" t="t"/>
            <a:pathLst>
              <a:path extrusionOk="0" h="2663" w="3505">
                <a:moveTo>
                  <a:pt x="3505" y="1911"/>
                </a:moveTo>
                <a:lnTo>
                  <a:pt x="3505" y="0"/>
                </a:lnTo>
                <a:lnTo>
                  <a:pt x="0" y="0"/>
                </a:lnTo>
                <a:lnTo>
                  <a:pt x="727" y="2663"/>
                </a:lnTo>
                <a:lnTo>
                  <a:pt x="3505" y="19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" y="-5355"/>
            <a:ext cx="14381778" cy="7896837"/>
          </a:xfrm>
          <a:custGeom>
            <a:rect b="b" l="l" r="r" t="t"/>
            <a:pathLst>
              <a:path extrusionOk="0" h="2490" w="4526">
                <a:moveTo>
                  <a:pt x="4177" y="0"/>
                </a:moveTo>
                <a:lnTo>
                  <a:pt x="0" y="0"/>
                </a:lnTo>
                <a:lnTo>
                  <a:pt x="0" y="2490"/>
                </a:lnTo>
                <a:lnTo>
                  <a:pt x="4526" y="1282"/>
                </a:lnTo>
                <a:lnTo>
                  <a:pt x="41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7142" y="5227491"/>
            <a:ext cx="10037549" cy="2663994"/>
          </a:xfrm>
          <a:custGeom>
            <a:rect b="b" l="l" r="r" t="t"/>
            <a:pathLst>
              <a:path extrusionOk="0" h="840" w="3165">
                <a:moveTo>
                  <a:pt x="0" y="840"/>
                </a:moveTo>
                <a:lnTo>
                  <a:pt x="3165" y="81"/>
                </a:lnTo>
                <a:lnTo>
                  <a:pt x="3143" y="0"/>
                </a:lnTo>
                <a:lnTo>
                  <a:pt x="0" y="840"/>
                </a:lnTo>
                <a:close/>
              </a:path>
            </a:pathLst>
          </a:custGeom>
          <a:solidFill>
            <a:srgbClr val="2E4D7F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3274947" y="-5355"/>
            <a:ext cx="1106828" cy="4135533"/>
          </a:xfrm>
          <a:custGeom>
            <a:rect b="b" l="l" r="r" t="t"/>
            <a:pathLst>
              <a:path extrusionOk="0" h="1304" w="349">
                <a:moveTo>
                  <a:pt x="0" y="0"/>
                </a:moveTo>
                <a:lnTo>
                  <a:pt x="278" y="1304"/>
                </a:lnTo>
                <a:lnTo>
                  <a:pt x="349" y="1282"/>
                </a:lnTo>
                <a:lnTo>
                  <a:pt x="0" y="0"/>
                </a:lnTo>
                <a:close/>
              </a:path>
            </a:pathLst>
          </a:custGeom>
          <a:solidFill>
            <a:srgbClr val="1C3966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1183231" y="6043509"/>
            <a:ext cx="13186769" cy="7658983"/>
          </a:xfrm>
          <a:custGeom>
            <a:rect b="b" l="l" r="r" t="t"/>
            <a:pathLst>
              <a:path extrusionOk="0" h="2415" w="4158">
                <a:moveTo>
                  <a:pt x="0" y="1130"/>
                </a:moveTo>
                <a:lnTo>
                  <a:pt x="350" y="2415"/>
                </a:lnTo>
                <a:lnTo>
                  <a:pt x="4158" y="2415"/>
                </a:lnTo>
                <a:lnTo>
                  <a:pt x="4158" y="0"/>
                </a:lnTo>
                <a:lnTo>
                  <a:pt x="0" y="11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5511256" y="6055232"/>
            <a:ext cx="8870467" cy="2384909"/>
          </a:xfrm>
          <a:custGeom>
            <a:rect b="b" l="l" r="r" t="t"/>
            <a:pathLst>
              <a:path extrusionOk="0" h="752" w="2797">
                <a:moveTo>
                  <a:pt x="2797" y="0"/>
                </a:moveTo>
                <a:lnTo>
                  <a:pt x="0" y="684"/>
                </a:lnTo>
                <a:lnTo>
                  <a:pt x="19" y="752"/>
                </a:lnTo>
                <a:lnTo>
                  <a:pt x="2797" y="0"/>
                </a:lnTo>
                <a:close/>
              </a:path>
            </a:pathLst>
          </a:custGeom>
          <a:solidFill>
            <a:srgbClr val="455673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1183231" y="9578680"/>
            <a:ext cx="1109999" cy="4135533"/>
          </a:xfrm>
          <a:custGeom>
            <a:rect b="b" l="l" r="r" t="t"/>
            <a:pathLst>
              <a:path extrusionOk="0" h="1304" w="350">
                <a:moveTo>
                  <a:pt x="350" y="1304"/>
                </a:moveTo>
                <a:lnTo>
                  <a:pt x="71" y="0"/>
                </a:lnTo>
                <a:lnTo>
                  <a:pt x="0" y="19"/>
                </a:lnTo>
                <a:lnTo>
                  <a:pt x="350" y="1304"/>
                </a:lnTo>
                <a:close/>
              </a:path>
            </a:pathLst>
          </a:custGeom>
          <a:solidFill>
            <a:srgbClr val="497388"/>
          </a:solidFill>
          <a:ln>
            <a:noFill/>
          </a:ln>
        </p:spPr>
        <p:txBody>
          <a:bodyPr anchorCtr="0" anchor="t" bIns="68550" lIns="137100" spcFirstLastPara="1" rIns="13710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538448" y="1241073"/>
            <a:ext cx="22413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5388810" y="1881541"/>
            <a:ext cx="6099721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consumers.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528759" y="771711"/>
            <a:ext cx="3280740" cy="4558047"/>
          </a:xfrm>
          <a:custGeom>
            <a:rect b="b" l="l" r="r" t="t"/>
            <a:pathLst>
              <a:path extrusionOk="0" h="8387" w="6036">
                <a:moveTo>
                  <a:pt x="4884" y="7093"/>
                </a:moveTo>
                <a:lnTo>
                  <a:pt x="4884" y="7093"/>
                </a:lnTo>
                <a:cubicBezTo>
                  <a:pt x="4897" y="7087"/>
                  <a:pt x="4909" y="7081"/>
                  <a:pt x="4922" y="7075"/>
                </a:cubicBezTo>
                <a:lnTo>
                  <a:pt x="4922" y="7075"/>
                </a:lnTo>
                <a:cubicBezTo>
                  <a:pt x="4926" y="7073"/>
                  <a:pt x="4930" y="7071"/>
                  <a:pt x="4935" y="7069"/>
                </a:cubicBezTo>
                <a:lnTo>
                  <a:pt x="4935" y="7069"/>
                </a:lnTo>
                <a:cubicBezTo>
                  <a:pt x="5035" y="7021"/>
                  <a:pt x="5132" y="6976"/>
                  <a:pt x="5223" y="6933"/>
                </a:cubicBezTo>
                <a:lnTo>
                  <a:pt x="5223" y="6933"/>
                </a:lnTo>
                <a:lnTo>
                  <a:pt x="5223" y="6933"/>
                </a:lnTo>
                <a:cubicBezTo>
                  <a:pt x="5700" y="6709"/>
                  <a:pt x="6035" y="6560"/>
                  <a:pt x="6035" y="6560"/>
                </a:cubicBezTo>
                <a:lnTo>
                  <a:pt x="6035" y="6560"/>
                </a:lnTo>
                <a:cubicBezTo>
                  <a:pt x="6035" y="6560"/>
                  <a:pt x="5078" y="4089"/>
                  <a:pt x="4266" y="2860"/>
                </a:cubicBezTo>
                <a:lnTo>
                  <a:pt x="4266" y="2860"/>
                </a:lnTo>
                <a:cubicBezTo>
                  <a:pt x="4266" y="2859"/>
                  <a:pt x="4265" y="2858"/>
                  <a:pt x="4265" y="2858"/>
                </a:cubicBezTo>
                <a:lnTo>
                  <a:pt x="4265" y="2858"/>
                </a:lnTo>
                <a:cubicBezTo>
                  <a:pt x="4256" y="2844"/>
                  <a:pt x="4248" y="2831"/>
                  <a:pt x="4239" y="2818"/>
                </a:cubicBezTo>
                <a:lnTo>
                  <a:pt x="4239" y="2818"/>
                </a:lnTo>
                <a:cubicBezTo>
                  <a:pt x="4238" y="2817"/>
                  <a:pt x="4237" y="2815"/>
                  <a:pt x="4236" y="2814"/>
                </a:cubicBezTo>
                <a:lnTo>
                  <a:pt x="4236" y="2814"/>
                </a:lnTo>
                <a:cubicBezTo>
                  <a:pt x="4230" y="2805"/>
                  <a:pt x="4224" y="2797"/>
                  <a:pt x="4218" y="2788"/>
                </a:cubicBezTo>
                <a:lnTo>
                  <a:pt x="4218" y="2788"/>
                </a:lnTo>
                <a:cubicBezTo>
                  <a:pt x="4558" y="2784"/>
                  <a:pt x="4957" y="2727"/>
                  <a:pt x="5127" y="2633"/>
                </a:cubicBezTo>
                <a:lnTo>
                  <a:pt x="5127" y="2633"/>
                </a:lnTo>
                <a:cubicBezTo>
                  <a:pt x="5143" y="2624"/>
                  <a:pt x="5157" y="2612"/>
                  <a:pt x="5169" y="2599"/>
                </a:cubicBezTo>
                <a:lnTo>
                  <a:pt x="5169" y="2599"/>
                </a:lnTo>
                <a:cubicBezTo>
                  <a:pt x="5172" y="2596"/>
                  <a:pt x="5174" y="2593"/>
                  <a:pt x="5176" y="2589"/>
                </a:cubicBezTo>
                <a:lnTo>
                  <a:pt x="5176" y="2589"/>
                </a:lnTo>
                <a:cubicBezTo>
                  <a:pt x="5177" y="2589"/>
                  <a:pt x="5178" y="2587"/>
                  <a:pt x="5179" y="2586"/>
                </a:cubicBezTo>
                <a:lnTo>
                  <a:pt x="5179" y="2586"/>
                </a:lnTo>
                <a:cubicBezTo>
                  <a:pt x="5401" y="2296"/>
                  <a:pt x="5004" y="1131"/>
                  <a:pt x="5004" y="1131"/>
                </a:cubicBezTo>
                <a:lnTo>
                  <a:pt x="5004" y="1131"/>
                </a:lnTo>
                <a:cubicBezTo>
                  <a:pt x="5004" y="1131"/>
                  <a:pt x="4990" y="1130"/>
                  <a:pt x="4967" y="1131"/>
                </a:cubicBezTo>
                <a:lnTo>
                  <a:pt x="4967" y="1131"/>
                </a:lnTo>
                <a:cubicBezTo>
                  <a:pt x="4955" y="1097"/>
                  <a:pt x="4939" y="1052"/>
                  <a:pt x="4930" y="1044"/>
                </a:cubicBezTo>
                <a:lnTo>
                  <a:pt x="4930" y="1044"/>
                </a:lnTo>
                <a:cubicBezTo>
                  <a:pt x="4930" y="1044"/>
                  <a:pt x="4930" y="1044"/>
                  <a:pt x="4928" y="1045"/>
                </a:cubicBezTo>
                <a:lnTo>
                  <a:pt x="4928" y="1045"/>
                </a:lnTo>
                <a:cubicBezTo>
                  <a:pt x="4943" y="1010"/>
                  <a:pt x="4947" y="968"/>
                  <a:pt x="4946" y="928"/>
                </a:cubicBezTo>
                <a:lnTo>
                  <a:pt x="4946" y="928"/>
                </a:lnTo>
                <a:cubicBezTo>
                  <a:pt x="4945" y="923"/>
                  <a:pt x="4945" y="918"/>
                  <a:pt x="4945" y="913"/>
                </a:cubicBezTo>
                <a:lnTo>
                  <a:pt x="4945" y="913"/>
                </a:lnTo>
                <a:cubicBezTo>
                  <a:pt x="4944" y="893"/>
                  <a:pt x="4943" y="874"/>
                  <a:pt x="4941" y="857"/>
                </a:cubicBezTo>
                <a:lnTo>
                  <a:pt x="4941" y="857"/>
                </a:lnTo>
                <a:cubicBezTo>
                  <a:pt x="4933" y="796"/>
                  <a:pt x="4912" y="699"/>
                  <a:pt x="4837" y="684"/>
                </a:cubicBezTo>
                <a:lnTo>
                  <a:pt x="4837" y="684"/>
                </a:lnTo>
                <a:lnTo>
                  <a:pt x="4837" y="684"/>
                </a:lnTo>
                <a:lnTo>
                  <a:pt x="4837" y="684"/>
                </a:lnTo>
                <a:cubicBezTo>
                  <a:pt x="4832" y="683"/>
                  <a:pt x="4822" y="688"/>
                  <a:pt x="4818" y="684"/>
                </a:cubicBezTo>
                <a:lnTo>
                  <a:pt x="4818" y="684"/>
                </a:lnTo>
                <a:lnTo>
                  <a:pt x="4818" y="683"/>
                </a:lnTo>
                <a:lnTo>
                  <a:pt x="4818" y="683"/>
                </a:lnTo>
                <a:cubicBezTo>
                  <a:pt x="4801" y="668"/>
                  <a:pt x="4776" y="660"/>
                  <a:pt x="4753" y="665"/>
                </a:cubicBezTo>
                <a:lnTo>
                  <a:pt x="4753" y="665"/>
                </a:lnTo>
                <a:cubicBezTo>
                  <a:pt x="4746" y="666"/>
                  <a:pt x="4738" y="669"/>
                  <a:pt x="4731" y="669"/>
                </a:cubicBezTo>
                <a:lnTo>
                  <a:pt x="4731" y="669"/>
                </a:lnTo>
                <a:cubicBezTo>
                  <a:pt x="4725" y="669"/>
                  <a:pt x="4719" y="666"/>
                  <a:pt x="4713" y="665"/>
                </a:cubicBezTo>
                <a:lnTo>
                  <a:pt x="4713" y="665"/>
                </a:lnTo>
                <a:cubicBezTo>
                  <a:pt x="4713" y="664"/>
                  <a:pt x="4712" y="664"/>
                  <a:pt x="4712" y="664"/>
                </a:cubicBezTo>
                <a:lnTo>
                  <a:pt x="4712" y="664"/>
                </a:lnTo>
                <a:cubicBezTo>
                  <a:pt x="4712" y="664"/>
                  <a:pt x="4713" y="664"/>
                  <a:pt x="4713" y="665"/>
                </a:cubicBezTo>
                <a:lnTo>
                  <a:pt x="4713" y="665"/>
                </a:lnTo>
                <a:cubicBezTo>
                  <a:pt x="4713" y="665"/>
                  <a:pt x="4712" y="665"/>
                  <a:pt x="4712" y="664"/>
                </a:cubicBezTo>
                <a:lnTo>
                  <a:pt x="4712" y="664"/>
                </a:lnTo>
                <a:cubicBezTo>
                  <a:pt x="4708" y="663"/>
                  <a:pt x="4705" y="662"/>
                  <a:pt x="4701" y="662"/>
                </a:cubicBezTo>
                <a:lnTo>
                  <a:pt x="4701" y="662"/>
                </a:lnTo>
                <a:cubicBezTo>
                  <a:pt x="4700" y="661"/>
                  <a:pt x="4699" y="661"/>
                  <a:pt x="4698" y="661"/>
                </a:cubicBezTo>
                <a:lnTo>
                  <a:pt x="4698" y="661"/>
                </a:lnTo>
                <a:cubicBezTo>
                  <a:pt x="4695" y="660"/>
                  <a:pt x="4692" y="660"/>
                  <a:pt x="4689" y="659"/>
                </a:cubicBezTo>
                <a:lnTo>
                  <a:pt x="4689" y="659"/>
                </a:lnTo>
                <a:cubicBezTo>
                  <a:pt x="4688" y="659"/>
                  <a:pt x="4688" y="659"/>
                  <a:pt x="4688" y="659"/>
                </a:cubicBezTo>
                <a:lnTo>
                  <a:pt x="4688" y="659"/>
                </a:lnTo>
                <a:cubicBezTo>
                  <a:pt x="4649" y="656"/>
                  <a:pt x="4608" y="673"/>
                  <a:pt x="4584" y="703"/>
                </a:cubicBezTo>
                <a:lnTo>
                  <a:pt x="4584" y="703"/>
                </a:lnTo>
                <a:cubicBezTo>
                  <a:pt x="4574" y="697"/>
                  <a:pt x="4564" y="695"/>
                  <a:pt x="4557" y="693"/>
                </a:cubicBezTo>
                <a:lnTo>
                  <a:pt x="4557" y="693"/>
                </a:lnTo>
                <a:cubicBezTo>
                  <a:pt x="4546" y="691"/>
                  <a:pt x="4540" y="691"/>
                  <a:pt x="4540" y="691"/>
                </a:cubicBezTo>
                <a:lnTo>
                  <a:pt x="4540" y="691"/>
                </a:lnTo>
                <a:cubicBezTo>
                  <a:pt x="4540" y="691"/>
                  <a:pt x="4546" y="692"/>
                  <a:pt x="4556" y="696"/>
                </a:cubicBezTo>
                <a:lnTo>
                  <a:pt x="4556" y="696"/>
                </a:lnTo>
                <a:cubicBezTo>
                  <a:pt x="4557" y="696"/>
                  <a:pt x="4557" y="696"/>
                  <a:pt x="4557" y="696"/>
                </a:cubicBezTo>
                <a:lnTo>
                  <a:pt x="4557" y="696"/>
                </a:lnTo>
                <a:cubicBezTo>
                  <a:pt x="4503" y="689"/>
                  <a:pt x="4480" y="790"/>
                  <a:pt x="4479" y="847"/>
                </a:cubicBezTo>
                <a:lnTo>
                  <a:pt x="4479" y="847"/>
                </a:lnTo>
                <a:cubicBezTo>
                  <a:pt x="4479" y="848"/>
                  <a:pt x="4479" y="849"/>
                  <a:pt x="4479" y="850"/>
                </a:cubicBezTo>
                <a:lnTo>
                  <a:pt x="4479" y="850"/>
                </a:lnTo>
                <a:cubicBezTo>
                  <a:pt x="4479" y="851"/>
                  <a:pt x="4479" y="851"/>
                  <a:pt x="4479" y="852"/>
                </a:cubicBezTo>
                <a:lnTo>
                  <a:pt x="4479" y="852"/>
                </a:lnTo>
                <a:cubicBezTo>
                  <a:pt x="4479" y="854"/>
                  <a:pt x="4479" y="855"/>
                  <a:pt x="4479" y="856"/>
                </a:cubicBezTo>
                <a:lnTo>
                  <a:pt x="4479" y="856"/>
                </a:lnTo>
                <a:cubicBezTo>
                  <a:pt x="4479" y="857"/>
                  <a:pt x="4479" y="858"/>
                  <a:pt x="4479" y="858"/>
                </a:cubicBezTo>
                <a:lnTo>
                  <a:pt x="4479" y="858"/>
                </a:lnTo>
                <a:cubicBezTo>
                  <a:pt x="4479" y="860"/>
                  <a:pt x="4480" y="860"/>
                  <a:pt x="4480" y="861"/>
                </a:cubicBezTo>
                <a:lnTo>
                  <a:pt x="4480" y="861"/>
                </a:lnTo>
                <a:cubicBezTo>
                  <a:pt x="4462" y="854"/>
                  <a:pt x="4449" y="853"/>
                  <a:pt x="4446" y="852"/>
                </a:cubicBezTo>
                <a:lnTo>
                  <a:pt x="4446" y="852"/>
                </a:lnTo>
                <a:cubicBezTo>
                  <a:pt x="4447" y="853"/>
                  <a:pt x="4450" y="856"/>
                  <a:pt x="4456" y="860"/>
                </a:cubicBezTo>
                <a:lnTo>
                  <a:pt x="4456" y="860"/>
                </a:lnTo>
                <a:cubicBezTo>
                  <a:pt x="4432" y="852"/>
                  <a:pt x="4405" y="854"/>
                  <a:pt x="4395" y="877"/>
                </a:cubicBezTo>
                <a:lnTo>
                  <a:pt x="4395" y="877"/>
                </a:lnTo>
                <a:cubicBezTo>
                  <a:pt x="4387" y="898"/>
                  <a:pt x="4405" y="918"/>
                  <a:pt x="4415" y="938"/>
                </a:cubicBezTo>
                <a:lnTo>
                  <a:pt x="4415" y="938"/>
                </a:lnTo>
                <a:cubicBezTo>
                  <a:pt x="4432" y="973"/>
                  <a:pt x="4439" y="1013"/>
                  <a:pt x="4452" y="1049"/>
                </a:cubicBezTo>
                <a:lnTo>
                  <a:pt x="4452" y="1049"/>
                </a:lnTo>
                <a:cubicBezTo>
                  <a:pt x="4495" y="1163"/>
                  <a:pt x="4681" y="1171"/>
                  <a:pt x="4681" y="1171"/>
                </a:cubicBezTo>
                <a:lnTo>
                  <a:pt x="4682" y="1177"/>
                </a:lnTo>
                <a:lnTo>
                  <a:pt x="4682" y="1177"/>
                </a:lnTo>
                <a:cubicBezTo>
                  <a:pt x="4672" y="1185"/>
                  <a:pt x="4662" y="1194"/>
                  <a:pt x="4652" y="1204"/>
                </a:cubicBezTo>
                <a:lnTo>
                  <a:pt x="4661" y="1224"/>
                </a:lnTo>
                <a:lnTo>
                  <a:pt x="4661" y="1224"/>
                </a:lnTo>
                <a:cubicBezTo>
                  <a:pt x="4623" y="1254"/>
                  <a:pt x="4591" y="1293"/>
                  <a:pt x="4571" y="1344"/>
                </a:cubicBezTo>
                <a:lnTo>
                  <a:pt x="4785" y="2085"/>
                </a:lnTo>
                <a:lnTo>
                  <a:pt x="4785" y="2085"/>
                </a:lnTo>
                <a:cubicBezTo>
                  <a:pt x="4783" y="2079"/>
                  <a:pt x="4781" y="2074"/>
                  <a:pt x="4779" y="2068"/>
                </a:cubicBezTo>
                <a:lnTo>
                  <a:pt x="4779" y="2068"/>
                </a:lnTo>
                <a:cubicBezTo>
                  <a:pt x="4782" y="2081"/>
                  <a:pt x="4786" y="2093"/>
                  <a:pt x="4789" y="2104"/>
                </a:cubicBezTo>
                <a:lnTo>
                  <a:pt x="4789" y="2104"/>
                </a:lnTo>
                <a:cubicBezTo>
                  <a:pt x="4790" y="2110"/>
                  <a:pt x="4792" y="2116"/>
                  <a:pt x="4794" y="2122"/>
                </a:cubicBezTo>
                <a:lnTo>
                  <a:pt x="4794" y="2122"/>
                </a:lnTo>
                <a:cubicBezTo>
                  <a:pt x="4797" y="2133"/>
                  <a:pt x="4803" y="2152"/>
                  <a:pt x="4805" y="2160"/>
                </a:cubicBezTo>
                <a:lnTo>
                  <a:pt x="4805" y="2160"/>
                </a:lnTo>
                <a:cubicBezTo>
                  <a:pt x="4810" y="2177"/>
                  <a:pt x="4814" y="2193"/>
                  <a:pt x="4819" y="2209"/>
                </a:cubicBezTo>
                <a:lnTo>
                  <a:pt x="4819" y="2209"/>
                </a:lnTo>
                <a:cubicBezTo>
                  <a:pt x="4820" y="2210"/>
                  <a:pt x="4823" y="2221"/>
                  <a:pt x="4823" y="2223"/>
                </a:cubicBezTo>
                <a:lnTo>
                  <a:pt x="4823" y="2223"/>
                </a:lnTo>
                <a:cubicBezTo>
                  <a:pt x="4826" y="2233"/>
                  <a:pt x="4829" y="2243"/>
                  <a:pt x="4831" y="2251"/>
                </a:cubicBezTo>
                <a:lnTo>
                  <a:pt x="4831" y="2251"/>
                </a:lnTo>
                <a:cubicBezTo>
                  <a:pt x="4832" y="2251"/>
                  <a:pt x="4834" y="2260"/>
                  <a:pt x="4834" y="2261"/>
                </a:cubicBezTo>
                <a:lnTo>
                  <a:pt x="4834" y="2261"/>
                </a:lnTo>
                <a:cubicBezTo>
                  <a:pt x="4837" y="2272"/>
                  <a:pt x="4839" y="2279"/>
                  <a:pt x="4839" y="2279"/>
                </a:cubicBezTo>
                <a:lnTo>
                  <a:pt x="4839" y="2279"/>
                </a:lnTo>
                <a:cubicBezTo>
                  <a:pt x="4837" y="2284"/>
                  <a:pt x="4834" y="2288"/>
                  <a:pt x="4830" y="2291"/>
                </a:cubicBezTo>
                <a:lnTo>
                  <a:pt x="4830" y="2291"/>
                </a:lnTo>
                <a:cubicBezTo>
                  <a:pt x="4827" y="2295"/>
                  <a:pt x="4823" y="2298"/>
                  <a:pt x="4819" y="2301"/>
                </a:cubicBezTo>
                <a:lnTo>
                  <a:pt x="4819" y="2301"/>
                </a:lnTo>
                <a:cubicBezTo>
                  <a:pt x="4818" y="2301"/>
                  <a:pt x="4816" y="2302"/>
                  <a:pt x="4815" y="2303"/>
                </a:cubicBezTo>
                <a:lnTo>
                  <a:pt x="4815" y="2303"/>
                </a:lnTo>
                <a:cubicBezTo>
                  <a:pt x="4814" y="2303"/>
                  <a:pt x="4814" y="2304"/>
                  <a:pt x="4814" y="2304"/>
                </a:cubicBezTo>
                <a:lnTo>
                  <a:pt x="4814" y="2304"/>
                </a:lnTo>
                <a:cubicBezTo>
                  <a:pt x="4766" y="2329"/>
                  <a:pt x="4678" y="2319"/>
                  <a:pt x="4640" y="2318"/>
                </a:cubicBezTo>
                <a:lnTo>
                  <a:pt x="4640" y="2318"/>
                </a:lnTo>
                <a:cubicBezTo>
                  <a:pt x="4513" y="2313"/>
                  <a:pt x="4385" y="2294"/>
                  <a:pt x="4258" y="2277"/>
                </a:cubicBezTo>
                <a:lnTo>
                  <a:pt x="4258" y="2277"/>
                </a:lnTo>
                <a:cubicBezTo>
                  <a:pt x="4099" y="2257"/>
                  <a:pt x="3959" y="2223"/>
                  <a:pt x="3779" y="2203"/>
                </a:cubicBezTo>
                <a:lnTo>
                  <a:pt x="3779" y="2203"/>
                </a:lnTo>
                <a:cubicBezTo>
                  <a:pt x="3718" y="2183"/>
                  <a:pt x="3638" y="2164"/>
                  <a:pt x="3561" y="2151"/>
                </a:cubicBezTo>
                <a:lnTo>
                  <a:pt x="3561" y="2151"/>
                </a:lnTo>
                <a:cubicBezTo>
                  <a:pt x="3515" y="2126"/>
                  <a:pt x="3344" y="2039"/>
                  <a:pt x="3279" y="2068"/>
                </a:cubicBezTo>
                <a:lnTo>
                  <a:pt x="3279" y="2068"/>
                </a:lnTo>
                <a:cubicBezTo>
                  <a:pt x="3279" y="2069"/>
                  <a:pt x="3278" y="2069"/>
                  <a:pt x="3278" y="2069"/>
                </a:cubicBezTo>
                <a:lnTo>
                  <a:pt x="3278" y="2069"/>
                </a:lnTo>
                <a:cubicBezTo>
                  <a:pt x="3277" y="2072"/>
                  <a:pt x="3281" y="2076"/>
                  <a:pt x="3285" y="2083"/>
                </a:cubicBezTo>
                <a:lnTo>
                  <a:pt x="3285" y="2083"/>
                </a:lnTo>
                <a:cubicBezTo>
                  <a:pt x="3257" y="2063"/>
                  <a:pt x="3236" y="2056"/>
                  <a:pt x="3236" y="2056"/>
                </a:cubicBezTo>
                <a:lnTo>
                  <a:pt x="3236" y="2056"/>
                </a:lnTo>
                <a:cubicBezTo>
                  <a:pt x="3212" y="2037"/>
                  <a:pt x="3200" y="2053"/>
                  <a:pt x="3198" y="2055"/>
                </a:cubicBezTo>
                <a:lnTo>
                  <a:pt x="3198" y="2055"/>
                </a:lnTo>
                <a:cubicBezTo>
                  <a:pt x="3196" y="2054"/>
                  <a:pt x="3195" y="2053"/>
                  <a:pt x="3193" y="2053"/>
                </a:cubicBezTo>
                <a:lnTo>
                  <a:pt x="3193" y="2053"/>
                </a:lnTo>
                <a:cubicBezTo>
                  <a:pt x="3198" y="2054"/>
                  <a:pt x="3195" y="2069"/>
                  <a:pt x="3189" y="2086"/>
                </a:cubicBezTo>
                <a:lnTo>
                  <a:pt x="3195" y="1990"/>
                </a:lnTo>
                <a:lnTo>
                  <a:pt x="3195" y="1990"/>
                </a:lnTo>
                <a:cubicBezTo>
                  <a:pt x="3434" y="1926"/>
                  <a:pt x="3605" y="1782"/>
                  <a:pt x="3660" y="1598"/>
                </a:cubicBezTo>
                <a:lnTo>
                  <a:pt x="3660" y="1598"/>
                </a:lnTo>
                <a:cubicBezTo>
                  <a:pt x="3660" y="1598"/>
                  <a:pt x="3830" y="1597"/>
                  <a:pt x="3877" y="1412"/>
                </a:cubicBezTo>
                <a:lnTo>
                  <a:pt x="3877" y="1412"/>
                </a:lnTo>
                <a:cubicBezTo>
                  <a:pt x="3878" y="1407"/>
                  <a:pt x="3880" y="1402"/>
                  <a:pt x="3881" y="1397"/>
                </a:cubicBezTo>
                <a:lnTo>
                  <a:pt x="3881" y="1397"/>
                </a:lnTo>
                <a:cubicBezTo>
                  <a:pt x="3881" y="1396"/>
                  <a:pt x="3881" y="1394"/>
                  <a:pt x="3881" y="1393"/>
                </a:cubicBezTo>
                <a:lnTo>
                  <a:pt x="3881" y="1393"/>
                </a:lnTo>
                <a:cubicBezTo>
                  <a:pt x="3882" y="1389"/>
                  <a:pt x="3882" y="1386"/>
                  <a:pt x="3883" y="1382"/>
                </a:cubicBezTo>
                <a:lnTo>
                  <a:pt x="3883" y="1382"/>
                </a:lnTo>
                <a:cubicBezTo>
                  <a:pt x="3883" y="1380"/>
                  <a:pt x="3883" y="1379"/>
                  <a:pt x="3884" y="1378"/>
                </a:cubicBezTo>
                <a:lnTo>
                  <a:pt x="3884" y="1378"/>
                </a:lnTo>
                <a:cubicBezTo>
                  <a:pt x="3885" y="1368"/>
                  <a:pt x="3885" y="1358"/>
                  <a:pt x="3885" y="1349"/>
                </a:cubicBezTo>
                <a:lnTo>
                  <a:pt x="3885" y="1349"/>
                </a:lnTo>
                <a:cubicBezTo>
                  <a:pt x="3885" y="1348"/>
                  <a:pt x="3885" y="1347"/>
                  <a:pt x="3885" y="1346"/>
                </a:cubicBezTo>
                <a:lnTo>
                  <a:pt x="3885" y="1346"/>
                </a:lnTo>
                <a:cubicBezTo>
                  <a:pt x="3885" y="1342"/>
                  <a:pt x="3885" y="1338"/>
                  <a:pt x="3885" y="1333"/>
                </a:cubicBezTo>
                <a:lnTo>
                  <a:pt x="3885" y="1333"/>
                </a:lnTo>
                <a:cubicBezTo>
                  <a:pt x="3885" y="1332"/>
                  <a:pt x="3885" y="1332"/>
                  <a:pt x="3885" y="1331"/>
                </a:cubicBezTo>
                <a:lnTo>
                  <a:pt x="3885" y="1331"/>
                </a:lnTo>
                <a:cubicBezTo>
                  <a:pt x="3882" y="1271"/>
                  <a:pt x="3859" y="1217"/>
                  <a:pt x="3826" y="1180"/>
                </a:cubicBezTo>
                <a:lnTo>
                  <a:pt x="3826" y="1180"/>
                </a:lnTo>
                <a:cubicBezTo>
                  <a:pt x="3838" y="1189"/>
                  <a:pt x="3845" y="1197"/>
                  <a:pt x="3845" y="1197"/>
                </a:cubicBezTo>
                <a:lnTo>
                  <a:pt x="3845" y="1197"/>
                </a:lnTo>
                <a:cubicBezTo>
                  <a:pt x="3850" y="1189"/>
                  <a:pt x="3854" y="1181"/>
                  <a:pt x="3857" y="1173"/>
                </a:cubicBezTo>
                <a:lnTo>
                  <a:pt x="3857" y="1173"/>
                </a:lnTo>
                <a:cubicBezTo>
                  <a:pt x="3858" y="1170"/>
                  <a:pt x="3860" y="1168"/>
                  <a:pt x="3861" y="1165"/>
                </a:cubicBezTo>
                <a:lnTo>
                  <a:pt x="3861" y="1165"/>
                </a:lnTo>
                <a:cubicBezTo>
                  <a:pt x="3863" y="1160"/>
                  <a:pt x="3866" y="1154"/>
                  <a:pt x="3868" y="1149"/>
                </a:cubicBezTo>
                <a:lnTo>
                  <a:pt x="3868" y="1149"/>
                </a:lnTo>
                <a:cubicBezTo>
                  <a:pt x="3870" y="1147"/>
                  <a:pt x="3871" y="1144"/>
                  <a:pt x="3872" y="1141"/>
                </a:cubicBezTo>
                <a:lnTo>
                  <a:pt x="3872" y="1141"/>
                </a:lnTo>
                <a:cubicBezTo>
                  <a:pt x="3874" y="1136"/>
                  <a:pt x="3877" y="1131"/>
                  <a:pt x="3878" y="1126"/>
                </a:cubicBezTo>
                <a:lnTo>
                  <a:pt x="3878" y="1126"/>
                </a:lnTo>
                <a:cubicBezTo>
                  <a:pt x="3880" y="1123"/>
                  <a:pt x="3881" y="1121"/>
                  <a:pt x="3882" y="1118"/>
                </a:cubicBezTo>
                <a:lnTo>
                  <a:pt x="3882" y="1118"/>
                </a:lnTo>
                <a:cubicBezTo>
                  <a:pt x="3884" y="1112"/>
                  <a:pt x="3887" y="1106"/>
                  <a:pt x="3890" y="1099"/>
                </a:cubicBezTo>
                <a:lnTo>
                  <a:pt x="3890" y="1099"/>
                </a:lnTo>
                <a:cubicBezTo>
                  <a:pt x="3890" y="1099"/>
                  <a:pt x="3890" y="1097"/>
                  <a:pt x="3891" y="1096"/>
                </a:cubicBezTo>
                <a:lnTo>
                  <a:pt x="3891" y="1096"/>
                </a:lnTo>
                <a:cubicBezTo>
                  <a:pt x="3893" y="1089"/>
                  <a:pt x="3896" y="1082"/>
                  <a:pt x="3898" y="1075"/>
                </a:cubicBezTo>
                <a:lnTo>
                  <a:pt x="3898" y="1075"/>
                </a:lnTo>
                <a:cubicBezTo>
                  <a:pt x="3899" y="1073"/>
                  <a:pt x="3900" y="1072"/>
                  <a:pt x="3900" y="1070"/>
                </a:cubicBezTo>
                <a:lnTo>
                  <a:pt x="3900" y="1070"/>
                </a:lnTo>
                <a:cubicBezTo>
                  <a:pt x="3902" y="1064"/>
                  <a:pt x="3904" y="1059"/>
                  <a:pt x="3905" y="1054"/>
                </a:cubicBezTo>
                <a:lnTo>
                  <a:pt x="3905" y="1054"/>
                </a:lnTo>
                <a:cubicBezTo>
                  <a:pt x="3907" y="1052"/>
                  <a:pt x="3907" y="1051"/>
                  <a:pt x="3908" y="1048"/>
                </a:cubicBezTo>
                <a:lnTo>
                  <a:pt x="3908" y="1048"/>
                </a:lnTo>
                <a:cubicBezTo>
                  <a:pt x="3910" y="1043"/>
                  <a:pt x="3911" y="1039"/>
                  <a:pt x="3912" y="1034"/>
                </a:cubicBezTo>
                <a:lnTo>
                  <a:pt x="3912" y="1034"/>
                </a:lnTo>
                <a:cubicBezTo>
                  <a:pt x="3913" y="1032"/>
                  <a:pt x="3913" y="1030"/>
                  <a:pt x="3914" y="1028"/>
                </a:cubicBezTo>
                <a:lnTo>
                  <a:pt x="3914" y="1028"/>
                </a:lnTo>
                <a:cubicBezTo>
                  <a:pt x="3916" y="1023"/>
                  <a:pt x="3917" y="1018"/>
                  <a:pt x="3919" y="1013"/>
                </a:cubicBezTo>
                <a:lnTo>
                  <a:pt x="3919" y="1013"/>
                </a:lnTo>
                <a:cubicBezTo>
                  <a:pt x="3919" y="1012"/>
                  <a:pt x="3920" y="1011"/>
                  <a:pt x="3920" y="1009"/>
                </a:cubicBezTo>
                <a:lnTo>
                  <a:pt x="3920" y="1009"/>
                </a:lnTo>
                <a:cubicBezTo>
                  <a:pt x="3921" y="1003"/>
                  <a:pt x="3923" y="997"/>
                  <a:pt x="3925" y="991"/>
                </a:cubicBezTo>
                <a:lnTo>
                  <a:pt x="3925" y="991"/>
                </a:lnTo>
                <a:cubicBezTo>
                  <a:pt x="3925" y="990"/>
                  <a:pt x="3925" y="989"/>
                  <a:pt x="3925" y="988"/>
                </a:cubicBezTo>
                <a:lnTo>
                  <a:pt x="3925" y="988"/>
                </a:lnTo>
                <a:cubicBezTo>
                  <a:pt x="3927" y="983"/>
                  <a:pt x="3928" y="978"/>
                  <a:pt x="3929" y="973"/>
                </a:cubicBezTo>
                <a:lnTo>
                  <a:pt x="3929" y="973"/>
                </a:lnTo>
                <a:cubicBezTo>
                  <a:pt x="3930" y="972"/>
                  <a:pt x="3930" y="970"/>
                  <a:pt x="3930" y="969"/>
                </a:cubicBezTo>
                <a:lnTo>
                  <a:pt x="3930" y="969"/>
                </a:lnTo>
                <a:cubicBezTo>
                  <a:pt x="3931" y="965"/>
                  <a:pt x="3932" y="961"/>
                  <a:pt x="3932" y="956"/>
                </a:cubicBezTo>
                <a:lnTo>
                  <a:pt x="3932" y="956"/>
                </a:lnTo>
                <a:cubicBezTo>
                  <a:pt x="3933" y="955"/>
                  <a:pt x="3933" y="953"/>
                  <a:pt x="3933" y="952"/>
                </a:cubicBezTo>
                <a:lnTo>
                  <a:pt x="3933" y="952"/>
                </a:lnTo>
                <a:cubicBezTo>
                  <a:pt x="3934" y="948"/>
                  <a:pt x="3935" y="943"/>
                  <a:pt x="3936" y="940"/>
                </a:cubicBezTo>
                <a:lnTo>
                  <a:pt x="3936" y="940"/>
                </a:lnTo>
                <a:cubicBezTo>
                  <a:pt x="3936" y="938"/>
                  <a:pt x="3936" y="937"/>
                  <a:pt x="3937" y="936"/>
                </a:cubicBezTo>
                <a:lnTo>
                  <a:pt x="3937" y="936"/>
                </a:lnTo>
                <a:cubicBezTo>
                  <a:pt x="3937" y="931"/>
                  <a:pt x="3938" y="925"/>
                  <a:pt x="3939" y="921"/>
                </a:cubicBezTo>
                <a:lnTo>
                  <a:pt x="3939" y="921"/>
                </a:lnTo>
                <a:cubicBezTo>
                  <a:pt x="3939" y="920"/>
                  <a:pt x="3939" y="920"/>
                  <a:pt x="3939" y="920"/>
                </a:cubicBezTo>
                <a:lnTo>
                  <a:pt x="3939" y="920"/>
                </a:lnTo>
                <a:cubicBezTo>
                  <a:pt x="3940" y="915"/>
                  <a:pt x="3940" y="911"/>
                  <a:pt x="3941" y="907"/>
                </a:cubicBezTo>
                <a:lnTo>
                  <a:pt x="3941" y="907"/>
                </a:lnTo>
                <a:cubicBezTo>
                  <a:pt x="3941" y="905"/>
                  <a:pt x="3941" y="903"/>
                  <a:pt x="3941" y="902"/>
                </a:cubicBezTo>
                <a:lnTo>
                  <a:pt x="3941" y="902"/>
                </a:lnTo>
                <a:cubicBezTo>
                  <a:pt x="3941" y="899"/>
                  <a:pt x="3942" y="896"/>
                  <a:pt x="3942" y="892"/>
                </a:cubicBezTo>
                <a:lnTo>
                  <a:pt x="3942" y="892"/>
                </a:lnTo>
                <a:cubicBezTo>
                  <a:pt x="3942" y="891"/>
                  <a:pt x="3942" y="890"/>
                  <a:pt x="3942" y="888"/>
                </a:cubicBezTo>
                <a:lnTo>
                  <a:pt x="3942" y="888"/>
                </a:lnTo>
                <a:cubicBezTo>
                  <a:pt x="3943" y="885"/>
                  <a:pt x="3943" y="882"/>
                  <a:pt x="3943" y="880"/>
                </a:cubicBezTo>
                <a:lnTo>
                  <a:pt x="3943" y="880"/>
                </a:lnTo>
                <a:cubicBezTo>
                  <a:pt x="3943" y="878"/>
                  <a:pt x="3943" y="877"/>
                  <a:pt x="3943" y="876"/>
                </a:cubicBezTo>
                <a:lnTo>
                  <a:pt x="3943" y="876"/>
                </a:lnTo>
                <a:cubicBezTo>
                  <a:pt x="3944" y="868"/>
                  <a:pt x="3944" y="860"/>
                  <a:pt x="3944" y="853"/>
                </a:cubicBezTo>
                <a:lnTo>
                  <a:pt x="3944" y="853"/>
                </a:lnTo>
                <a:cubicBezTo>
                  <a:pt x="3944" y="852"/>
                  <a:pt x="3944" y="851"/>
                  <a:pt x="3944" y="850"/>
                </a:cubicBezTo>
                <a:lnTo>
                  <a:pt x="3944" y="850"/>
                </a:lnTo>
                <a:cubicBezTo>
                  <a:pt x="3944" y="847"/>
                  <a:pt x="3944" y="845"/>
                  <a:pt x="3944" y="842"/>
                </a:cubicBezTo>
                <a:lnTo>
                  <a:pt x="3944" y="842"/>
                </a:lnTo>
                <a:cubicBezTo>
                  <a:pt x="3944" y="841"/>
                  <a:pt x="3944" y="840"/>
                  <a:pt x="3944" y="839"/>
                </a:cubicBezTo>
                <a:lnTo>
                  <a:pt x="3944" y="839"/>
                </a:lnTo>
                <a:cubicBezTo>
                  <a:pt x="3944" y="837"/>
                  <a:pt x="3944" y="835"/>
                  <a:pt x="3944" y="833"/>
                </a:cubicBezTo>
                <a:lnTo>
                  <a:pt x="3944" y="833"/>
                </a:lnTo>
                <a:cubicBezTo>
                  <a:pt x="3943" y="831"/>
                  <a:pt x="3943" y="830"/>
                  <a:pt x="3943" y="829"/>
                </a:cubicBezTo>
                <a:lnTo>
                  <a:pt x="3943" y="829"/>
                </a:lnTo>
                <a:cubicBezTo>
                  <a:pt x="3943" y="827"/>
                  <a:pt x="3943" y="826"/>
                  <a:pt x="3943" y="824"/>
                </a:cubicBezTo>
                <a:lnTo>
                  <a:pt x="3943" y="824"/>
                </a:lnTo>
                <a:cubicBezTo>
                  <a:pt x="3943" y="822"/>
                  <a:pt x="3943" y="821"/>
                  <a:pt x="3943" y="820"/>
                </a:cubicBezTo>
                <a:lnTo>
                  <a:pt x="3943" y="820"/>
                </a:lnTo>
                <a:cubicBezTo>
                  <a:pt x="3943" y="818"/>
                  <a:pt x="3943" y="816"/>
                  <a:pt x="3942" y="813"/>
                </a:cubicBezTo>
                <a:lnTo>
                  <a:pt x="3942" y="813"/>
                </a:lnTo>
                <a:cubicBezTo>
                  <a:pt x="3942" y="812"/>
                  <a:pt x="3942" y="810"/>
                  <a:pt x="3942" y="809"/>
                </a:cubicBezTo>
                <a:lnTo>
                  <a:pt x="3942" y="809"/>
                </a:lnTo>
                <a:cubicBezTo>
                  <a:pt x="3942" y="808"/>
                  <a:pt x="3942" y="807"/>
                  <a:pt x="3942" y="806"/>
                </a:cubicBezTo>
                <a:lnTo>
                  <a:pt x="3942" y="806"/>
                </a:lnTo>
                <a:cubicBezTo>
                  <a:pt x="3942" y="805"/>
                  <a:pt x="3941" y="803"/>
                  <a:pt x="3941" y="802"/>
                </a:cubicBezTo>
                <a:lnTo>
                  <a:pt x="3941" y="802"/>
                </a:lnTo>
                <a:cubicBezTo>
                  <a:pt x="3941" y="801"/>
                  <a:pt x="3941" y="801"/>
                  <a:pt x="3941" y="800"/>
                </a:cubicBezTo>
                <a:lnTo>
                  <a:pt x="3941" y="800"/>
                </a:lnTo>
                <a:cubicBezTo>
                  <a:pt x="3941" y="799"/>
                  <a:pt x="3941" y="797"/>
                  <a:pt x="3940" y="796"/>
                </a:cubicBezTo>
                <a:lnTo>
                  <a:pt x="3940" y="796"/>
                </a:lnTo>
                <a:lnTo>
                  <a:pt x="3940" y="795"/>
                </a:lnTo>
                <a:lnTo>
                  <a:pt x="3940" y="795"/>
                </a:lnTo>
                <a:cubicBezTo>
                  <a:pt x="3937" y="779"/>
                  <a:pt x="3934" y="771"/>
                  <a:pt x="3934" y="771"/>
                </a:cubicBezTo>
                <a:lnTo>
                  <a:pt x="3934" y="771"/>
                </a:lnTo>
                <a:cubicBezTo>
                  <a:pt x="3917" y="679"/>
                  <a:pt x="3880" y="618"/>
                  <a:pt x="3838" y="579"/>
                </a:cubicBezTo>
                <a:lnTo>
                  <a:pt x="3838" y="579"/>
                </a:lnTo>
                <a:cubicBezTo>
                  <a:pt x="3834" y="575"/>
                  <a:pt x="3831" y="572"/>
                  <a:pt x="3827" y="569"/>
                </a:cubicBezTo>
                <a:lnTo>
                  <a:pt x="3827" y="569"/>
                </a:lnTo>
                <a:cubicBezTo>
                  <a:pt x="3826" y="568"/>
                  <a:pt x="3825" y="567"/>
                  <a:pt x="3824" y="566"/>
                </a:cubicBezTo>
                <a:lnTo>
                  <a:pt x="3824" y="566"/>
                </a:lnTo>
                <a:cubicBezTo>
                  <a:pt x="3821" y="564"/>
                  <a:pt x="3818" y="562"/>
                  <a:pt x="3815" y="559"/>
                </a:cubicBezTo>
                <a:lnTo>
                  <a:pt x="3815" y="559"/>
                </a:lnTo>
                <a:cubicBezTo>
                  <a:pt x="3814" y="559"/>
                  <a:pt x="3813" y="558"/>
                  <a:pt x="3812" y="557"/>
                </a:cubicBezTo>
                <a:lnTo>
                  <a:pt x="3812" y="557"/>
                </a:lnTo>
                <a:cubicBezTo>
                  <a:pt x="3809" y="555"/>
                  <a:pt x="3805" y="552"/>
                  <a:pt x="3801" y="549"/>
                </a:cubicBezTo>
                <a:lnTo>
                  <a:pt x="3801" y="549"/>
                </a:lnTo>
                <a:cubicBezTo>
                  <a:pt x="3800" y="549"/>
                  <a:pt x="3799" y="548"/>
                  <a:pt x="3797" y="547"/>
                </a:cubicBezTo>
                <a:lnTo>
                  <a:pt x="3797" y="547"/>
                </a:lnTo>
                <a:cubicBezTo>
                  <a:pt x="3794" y="545"/>
                  <a:pt x="3791" y="544"/>
                  <a:pt x="3789" y="542"/>
                </a:cubicBezTo>
                <a:lnTo>
                  <a:pt x="3789" y="542"/>
                </a:lnTo>
                <a:cubicBezTo>
                  <a:pt x="3788" y="541"/>
                  <a:pt x="3787" y="541"/>
                  <a:pt x="3786" y="540"/>
                </a:cubicBezTo>
                <a:lnTo>
                  <a:pt x="3786" y="540"/>
                </a:lnTo>
                <a:cubicBezTo>
                  <a:pt x="3781" y="538"/>
                  <a:pt x="3778" y="536"/>
                  <a:pt x="3774" y="534"/>
                </a:cubicBezTo>
                <a:lnTo>
                  <a:pt x="3774" y="534"/>
                </a:lnTo>
                <a:cubicBezTo>
                  <a:pt x="3773" y="534"/>
                  <a:pt x="3772" y="533"/>
                  <a:pt x="3771" y="532"/>
                </a:cubicBezTo>
                <a:lnTo>
                  <a:pt x="3771" y="532"/>
                </a:lnTo>
                <a:cubicBezTo>
                  <a:pt x="3768" y="531"/>
                  <a:pt x="3765" y="530"/>
                  <a:pt x="3763" y="529"/>
                </a:cubicBezTo>
                <a:lnTo>
                  <a:pt x="3763" y="529"/>
                </a:lnTo>
                <a:cubicBezTo>
                  <a:pt x="3761" y="528"/>
                  <a:pt x="3760" y="528"/>
                  <a:pt x="3759" y="527"/>
                </a:cubicBezTo>
                <a:lnTo>
                  <a:pt x="3759" y="527"/>
                </a:lnTo>
                <a:cubicBezTo>
                  <a:pt x="3755" y="525"/>
                  <a:pt x="3751" y="524"/>
                  <a:pt x="3748" y="523"/>
                </a:cubicBezTo>
                <a:lnTo>
                  <a:pt x="3748" y="523"/>
                </a:lnTo>
                <a:cubicBezTo>
                  <a:pt x="3747" y="522"/>
                  <a:pt x="3746" y="522"/>
                  <a:pt x="3744" y="522"/>
                </a:cubicBezTo>
                <a:lnTo>
                  <a:pt x="3744" y="522"/>
                </a:lnTo>
                <a:cubicBezTo>
                  <a:pt x="3742" y="521"/>
                  <a:pt x="3739" y="520"/>
                  <a:pt x="3737" y="519"/>
                </a:cubicBezTo>
                <a:lnTo>
                  <a:pt x="3737" y="519"/>
                </a:lnTo>
                <a:cubicBezTo>
                  <a:pt x="3736" y="518"/>
                  <a:pt x="3734" y="518"/>
                  <a:pt x="3733" y="518"/>
                </a:cubicBezTo>
                <a:lnTo>
                  <a:pt x="3733" y="518"/>
                </a:lnTo>
                <a:cubicBezTo>
                  <a:pt x="3729" y="517"/>
                  <a:pt x="3726" y="515"/>
                  <a:pt x="3723" y="515"/>
                </a:cubicBezTo>
                <a:lnTo>
                  <a:pt x="3723" y="515"/>
                </a:lnTo>
                <a:cubicBezTo>
                  <a:pt x="3721" y="514"/>
                  <a:pt x="3721" y="514"/>
                  <a:pt x="3720" y="514"/>
                </a:cubicBezTo>
                <a:lnTo>
                  <a:pt x="3720" y="514"/>
                </a:lnTo>
                <a:cubicBezTo>
                  <a:pt x="3717" y="513"/>
                  <a:pt x="3715" y="513"/>
                  <a:pt x="3712" y="512"/>
                </a:cubicBezTo>
                <a:lnTo>
                  <a:pt x="3712" y="512"/>
                </a:lnTo>
                <a:cubicBezTo>
                  <a:pt x="3711" y="512"/>
                  <a:pt x="3710" y="511"/>
                  <a:pt x="3709" y="511"/>
                </a:cubicBezTo>
                <a:lnTo>
                  <a:pt x="3709" y="511"/>
                </a:lnTo>
                <a:cubicBezTo>
                  <a:pt x="3706" y="511"/>
                  <a:pt x="3703" y="510"/>
                  <a:pt x="3700" y="509"/>
                </a:cubicBezTo>
                <a:lnTo>
                  <a:pt x="3700" y="509"/>
                </a:lnTo>
                <a:cubicBezTo>
                  <a:pt x="3699" y="509"/>
                  <a:pt x="3699" y="509"/>
                  <a:pt x="3697" y="509"/>
                </a:cubicBezTo>
                <a:lnTo>
                  <a:pt x="3697" y="509"/>
                </a:lnTo>
                <a:cubicBezTo>
                  <a:pt x="3695" y="508"/>
                  <a:pt x="3692" y="508"/>
                  <a:pt x="3689" y="508"/>
                </a:cubicBezTo>
                <a:lnTo>
                  <a:pt x="3689" y="508"/>
                </a:lnTo>
                <a:cubicBezTo>
                  <a:pt x="3688" y="507"/>
                  <a:pt x="3687" y="507"/>
                  <a:pt x="3686" y="507"/>
                </a:cubicBezTo>
                <a:lnTo>
                  <a:pt x="3686" y="507"/>
                </a:lnTo>
                <a:cubicBezTo>
                  <a:pt x="3684" y="507"/>
                  <a:pt x="3682" y="507"/>
                  <a:pt x="3679" y="506"/>
                </a:cubicBezTo>
                <a:lnTo>
                  <a:pt x="3679" y="506"/>
                </a:lnTo>
                <a:cubicBezTo>
                  <a:pt x="3679" y="506"/>
                  <a:pt x="3678" y="506"/>
                  <a:pt x="3677" y="506"/>
                </a:cubicBezTo>
                <a:lnTo>
                  <a:pt x="3677" y="506"/>
                </a:lnTo>
                <a:cubicBezTo>
                  <a:pt x="3675" y="505"/>
                  <a:pt x="3672" y="505"/>
                  <a:pt x="3669" y="505"/>
                </a:cubicBezTo>
                <a:lnTo>
                  <a:pt x="3669" y="505"/>
                </a:lnTo>
                <a:cubicBezTo>
                  <a:pt x="3668" y="505"/>
                  <a:pt x="3668" y="505"/>
                  <a:pt x="3666" y="505"/>
                </a:cubicBezTo>
                <a:lnTo>
                  <a:pt x="3666" y="505"/>
                </a:lnTo>
                <a:cubicBezTo>
                  <a:pt x="3665" y="505"/>
                  <a:pt x="3663" y="505"/>
                  <a:pt x="3661" y="505"/>
                </a:cubicBezTo>
                <a:lnTo>
                  <a:pt x="3661" y="505"/>
                </a:lnTo>
                <a:cubicBezTo>
                  <a:pt x="3660" y="505"/>
                  <a:pt x="3660" y="504"/>
                  <a:pt x="3659" y="504"/>
                </a:cubicBezTo>
                <a:lnTo>
                  <a:pt x="3659" y="504"/>
                </a:lnTo>
                <a:cubicBezTo>
                  <a:pt x="3656" y="504"/>
                  <a:pt x="3655" y="504"/>
                  <a:pt x="3652" y="504"/>
                </a:cubicBezTo>
                <a:lnTo>
                  <a:pt x="3652" y="504"/>
                </a:lnTo>
                <a:cubicBezTo>
                  <a:pt x="3652" y="504"/>
                  <a:pt x="3651" y="504"/>
                  <a:pt x="3650" y="504"/>
                </a:cubicBezTo>
                <a:lnTo>
                  <a:pt x="3650" y="504"/>
                </a:lnTo>
                <a:cubicBezTo>
                  <a:pt x="3649" y="504"/>
                  <a:pt x="3648" y="504"/>
                  <a:pt x="3646" y="504"/>
                </a:cubicBezTo>
                <a:lnTo>
                  <a:pt x="3646" y="504"/>
                </a:lnTo>
                <a:cubicBezTo>
                  <a:pt x="3645" y="504"/>
                  <a:pt x="3645" y="504"/>
                  <a:pt x="3644" y="504"/>
                </a:cubicBezTo>
                <a:lnTo>
                  <a:pt x="3644" y="504"/>
                </a:lnTo>
                <a:cubicBezTo>
                  <a:pt x="3643" y="504"/>
                  <a:pt x="3641" y="504"/>
                  <a:pt x="3639" y="504"/>
                </a:cubicBezTo>
                <a:lnTo>
                  <a:pt x="3639" y="504"/>
                </a:lnTo>
                <a:cubicBezTo>
                  <a:pt x="3639" y="504"/>
                  <a:pt x="3639" y="504"/>
                  <a:pt x="3638" y="504"/>
                </a:cubicBezTo>
                <a:lnTo>
                  <a:pt x="3638" y="504"/>
                </a:lnTo>
                <a:cubicBezTo>
                  <a:pt x="3637" y="504"/>
                  <a:pt x="3636" y="504"/>
                  <a:pt x="3635" y="504"/>
                </a:cubicBezTo>
                <a:lnTo>
                  <a:pt x="3635" y="504"/>
                </a:lnTo>
                <a:cubicBezTo>
                  <a:pt x="3635" y="504"/>
                  <a:pt x="3635" y="504"/>
                  <a:pt x="3634" y="504"/>
                </a:cubicBezTo>
                <a:lnTo>
                  <a:pt x="3634" y="504"/>
                </a:lnTo>
                <a:cubicBezTo>
                  <a:pt x="3633" y="504"/>
                  <a:pt x="3632" y="504"/>
                  <a:pt x="3631" y="504"/>
                </a:cubicBezTo>
                <a:lnTo>
                  <a:pt x="3631" y="504"/>
                </a:lnTo>
                <a:cubicBezTo>
                  <a:pt x="3631" y="505"/>
                  <a:pt x="3631" y="505"/>
                  <a:pt x="3630" y="505"/>
                </a:cubicBezTo>
                <a:lnTo>
                  <a:pt x="3630" y="505"/>
                </a:lnTo>
                <a:lnTo>
                  <a:pt x="3629" y="505"/>
                </a:lnTo>
                <a:lnTo>
                  <a:pt x="3629" y="505"/>
                </a:lnTo>
                <a:lnTo>
                  <a:pt x="3629" y="505"/>
                </a:lnTo>
                <a:lnTo>
                  <a:pt x="3629" y="505"/>
                </a:lnTo>
                <a:lnTo>
                  <a:pt x="3628" y="505"/>
                </a:lnTo>
                <a:lnTo>
                  <a:pt x="3628" y="505"/>
                </a:lnTo>
                <a:cubicBezTo>
                  <a:pt x="3628" y="497"/>
                  <a:pt x="3626" y="489"/>
                  <a:pt x="3625" y="481"/>
                </a:cubicBezTo>
                <a:lnTo>
                  <a:pt x="3625" y="481"/>
                </a:lnTo>
                <a:cubicBezTo>
                  <a:pt x="3625" y="479"/>
                  <a:pt x="3624" y="477"/>
                  <a:pt x="3624" y="474"/>
                </a:cubicBezTo>
                <a:lnTo>
                  <a:pt x="3624" y="474"/>
                </a:lnTo>
                <a:cubicBezTo>
                  <a:pt x="3623" y="469"/>
                  <a:pt x="3622" y="464"/>
                  <a:pt x="3620" y="459"/>
                </a:cubicBezTo>
                <a:lnTo>
                  <a:pt x="3620" y="459"/>
                </a:lnTo>
                <a:cubicBezTo>
                  <a:pt x="3620" y="457"/>
                  <a:pt x="3620" y="456"/>
                  <a:pt x="3620" y="455"/>
                </a:cubicBezTo>
                <a:lnTo>
                  <a:pt x="3620" y="455"/>
                </a:lnTo>
                <a:cubicBezTo>
                  <a:pt x="3618" y="449"/>
                  <a:pt x="3617" y="443"/>
                  <a:pt x="3616" y="437"/>
                </a:cubicBezTo>
                <a:lnTo>
                  <a:pt x="3616" y="437"/>
                </a:lnTo>
                <a:cubicBezTo>
                  <a:pt x="3616" y="437"/>
                  <a:pt x="3615" y="437"/>
                  <a:pt x="3615" y="436"/>
                </a:cubicBezTo>
                <a:lnTo>
                  <a:pt x="3615" y="436"/>
                </a:lnTo>
                <a:cubicBezTo>
                  <a:pt x="3505" y="11"/>
                  <a:pt x="2940" y="176"/>
                  <a:pt x="2851" y="188"/>
                </a:cubicBezTo>
                <a:lnTo>
                  <a:pt x="2851" y="188"/>
                </a:lnTo>
                <a:cubicBezTo>
                  <a:pt x="2833" y="191"/>
                  <a:pt x="2812" y="187"/>
                  <a:pt x="2790" y="179"/>
                </a:cubicBezTo>
                <a:lnTo>
                  <a:pt x="2790" y="179"/>
                </a:lnTo>
                <a:lnTo>
                  <a:pt x="2790" y="179"/>
                </a:lnTo>
                <a:lnTo>
                  <a:pt x="2790" y="179"/>
                </a:lnTo>
                <a:cubicBezTo>
                  <a:pt x="2708" y="150"/>
                  <a:pt x="2617" y="65"/>
                  <a:pt x="2606" y="54"/>
                </a:cubicBezTo>
                <a:lnTo>
                  <a:pt x="2606" y="54"/>
                </a:lnTo>
                <a:lnTo>
                  <a:pt x="2606" y="54"/>
                </a:lnTo>
                <a:lnTo>
                  <a:pt x="2606" y="54"/>
                </a:lnTo>
                <a:cubicBezTo>
                  <a:pt x="2606" y="53"/>
                  <a:pt x="2605" y="52"/>
                  <a:pt x="2605" y="52"/>
                </a:cubicBezTo>
                <a:lnTo>
                  <a:pt x="2591" y="166"/>
                </a:lnTo>
                <a:lnTo>
                  <a:pt x="2591" y="166"/>
                </a:lnTo>
                <a:cubicBezTo>
                  <a:pt x="2558" y="126"/>
                  <a:pt x="2546" y="0"/>
                  <a:pt x="2546" y="0"/>
                </a:cubicBezTo>
                <a:lnTo>
                  <a:pt x="2546" y="0"/>
                </a:lnTo>
                <a:cubicBezTo>
                  <a:pt x="2445" y="39"/>
                  <a:pt x="2410" y="265"/>
                  <a:pt x="2410" y="265"/>
                </a:cubicBezTo>
                <a:lnTo>
                  <a:pt x="2410" y="265"/>
                </a:lnTo>
                <a:cubicBezTo>
                  <a:pt x="2364" y="218"/>
                  <a:pt x="2364" y="145"/>
                  <a:pt x="2364" y="145"/>
                </a:cubicBezTo>
                <a:lnTo>
                  <a:pt x="2364" y="145"/>
                </a:lnTo>
                <a:cubicBezTo>
                  <a:pt x="2364" y="145"/>
                  <a:pt x="2209" y="317"/>
                  <a:pt x="2315" y="491"/>
                </a:cubicBezTo>
                <a:lnTo>
                  <a:pt x="2315" y="491"/>
                </a:lnTo>
                <a:cubicBezTo>
                  <a:pt x="2330" y="517"/>
                  <a:pt x="2347" y="540"/>
                  <a:pt x="2364" y="561"/>
                </a:cubicBezTo>
                <a:lnTo>
                  <a:pt x="2364" y="561"/>
                </a:lnTo>
                <a:cubicBezTo>
                  <a:pt x="2357" y="566"/>
                  <a:pt x="2351" y="572"/>
                  <a:pt x="2344" y="578"/>
                </a:cubicBezTo>
                <a:lnTo>
                  <a:pt x="2344" y="578"/>
                </a:lnTo>
                <a:lnTo>
                  <a:pt x="2344" y="578"/>
                </a:lnTo>
                <a:lnTo>
                  <a:pt x="2344" y="578"/>
                </a:lnTo>
                <a:cubicBezTo>
                  <a:pt x="2337" y="584"/>
                  <a:pt x="2331" y="589"/>
                  <a:pt x="2326" y="595"/>
                </a:cubicBezTo>
                <a:lnTo>
                  <a:pt x="2326" y="595"/>
                </a:lnTo>
                <a:cubicBezTo>
                  <a:pt x="2325" y="595"/>
                  <a:pt x="2325" y="596"/>
                  <a:pt x="2325" y="596"/>
                </a:cubicBezTo>
                <a:lnTo>
                  <a:pt x="2325" y="596"/>
                </a:lnTo>
                <a:cubicBezTo>
                  <a:pt x="2319" y="602"/>
                  <a:pt x="2314" y="608"/>
                  <a:pt x="2309" y="614"/>
                </a:cubicBezTo>
                <a:lnTo>
                  <a:pt x="2309" y="614"/>
                </a:lnTo>
                <a:lnTo>
                  <a:pt x="2308" y="615"/>
                </a:lnTo>
                <a:lnTo>
                  <a:pt x="2308" y="615"/>
                </a:lnTo>
                <a:cubicBezTo>
                  <a:pt x="2226" y="712"/>
                  <a:pt x="2196" y="856"/>
                  <a:pt x="2239" y="976"/>
                </a:cubicBezTo>
                <a:lnTo>
                  <a:pt x="2239" y="976"/>
                </a:lnTo>
                <a:cubicBezTo>
                  <a:pt x="2242" y="986"/>
                  <a:pt x="2246" y="995"/>
                  <a:pt x="2247" y="1005"/>
                </a:cubicBezTo>
                <a:lnTo>
                  <a:pt x="2247" y="1005"/>
                </a:lnTo>
                <a:cubicBezTo>
                  <a:pt x="2247" y="1009"/>
                  <a:pt x="2247" y="1013"/>
                  <a:pt x="2247" y="1016"/>
                </a:cubicBezTo>
                <a:lnTo>
                  <a:pt x="2247" y="1016"/>
                </a:lnTo>
                <a:cubicBezTo>
                  <a:pt x="2246" y="1018"/>
                  <a:pt x="2246" y="1019"/>
                  <a:pt x="2246" y="1020"/>
                </a:cubicBezTo>
                <a:lnTo>
                  <a:pt x="2246" y="1020"/>
                </a:lnTo>
                <a:cubicBezTo>
                  <a:pt x="2245" y="1028"/>
                  <a:pt x="2243" y="1035"/>
                  <a:pt x="2240" y="1042"/>
                </a:cubicBezTo>
                <a:lnTo>
                  <a:pt x="2240" y="1042"/>
                </a:lnTo>
                <a:cubicBezTo>
                  <a:pt x="2239" y="1046"/>
                  <a:pt x="2237" y="1061"/>
                  <a:pt x="2233" y="1080"/>
                </a:cubicBezTo>
                <a:lnTo>
                  <a:pt x="2233" y="1080"/>
                </a:lnTo>
                <a:cubicBezTo>
                  <a:pt x="2208" y="1062"/>
                  <a:pt x="2169" y="1051"/>
                  <a:pt x="2124" y="1080"/>
                </a:cubicBezTo>
                <a:lnTo>
                  <a:pt x="2124" y="1080"/>
                </a:lnTo>
                <a:cubicBezTo>
                  <a:pt x="2084" y="1106"/>
                  <a:pt x="2068" y="1180"/>
                  <a:pt x="2072" y="1256"/>
                </a:cubicBezTo>
                <a:lnTo>
                  <a:pt x="2072" y="1256"/>
                </a:lnTo>
                <a:lnTo>
                  <a:pt x="2072" y="1256"/>
                </a:lnTo>
                <a:cubicBezTo>
                  <a:pt x="2072" y="1257"/>
                  <a:pt x="2072" y="1257"/>
                  <a:pt x="2072" y="1257"/>
                </a:cubicBezTo>
                <a:lnTo>
                  <a:pt x="2072" y="1257"/>
                </a:lnTo>
                <a:cubicBezTo>
                  <a:pt x="2073" y="1263"/>
                  <a:pt x="2074" y="1269"/>
                  <a:pt x="2074" y="1275"/>
                </a:cubicBezTo>
                <a:lnTo>
                  <a:pt x="2074" y="1275"/>
                </a:lnTo>
                <a:cubicBezTo>
                  <a:pt x="2074" y="1276"/>
                  <a:pt x="2074" y="1278"/>
                  <a:pt x="2075" y="1279"/>
                </a:cubicBezTo>
                <a:lnTo>
                  <a:pt x="2075" y="1279"/>
                </a:lnTo>
                <a:cubicBezTo>
                  <a:pt x="2075" y="1284"/>
                  <a:pt x="2076" y="1289"/>
                  <a:pt x="2077" y="1294"/>
                </a:cubicBezTo>
                <a:lnTo>
                  <a:pt x="2077" y="1294"/>
                </a:lnTo>
                <a:cubicBezTo>
                  <a:pt x="2077" y="1295"/>
                  <a:pt x="2077" y="1297"/>
                  <a:pt x="2077" y="1298"/>
                </a:cubicBezTo>
                <a:lnTo>
                  <a:pt x="2077" y="1298"/>
                </a:lnTo>
                <a:cubicBezTo>
                  <a:pt x="2078" y="1302"/>
                  <a:pt x="2078" y="1306"/>
                  <a:pt x="2079" y="1311"/>
                </a:cubicBezTo>
                <a:lnTo>
                  <a:pt x="2079" y="1311"/>
                </a:lnTo>
                <a:cubicBezTo>
                  <a:pt x="2079" y="1312"/>
                  <a:pt x="2080" y="1315"/>
                  <a:pt x="2080" y="1317"/>
                </a:cubicBezTo>
                <a:lnTo>
                  <a:pt x="2080" y="1317"/>
                </a:lnTo>
                <a:cubicBezTo>
                  <a:pt x="2081" y="1319"/>
                  <a:pt x="2082" y="1322"/>
                  <a:pt x="2082" y="1325"/>
                </a:cubicBezTo>
                <a:lnTo>
                  <a:pt x="2082" y="1325"/>
                </a:lnTo>
                <a:cubicBezTo>
                  <a:pt x="2083" y="1327"/>
                  <a:pt x="2084" y="1329"/>
                  <a:pt x="2084" y="1332"/>
                </a:cubicBezTo>
                <a:lnTo>
                  <a:pt x="2084" y="1332"/>
                </a:lnTo>
                <a:cubicBezTo>
                  <a:pt x="2085" y="1335"/>
                  <a:pt x="2086" y="1339"/>
                  <a:pt x="2087" y="1342"/>
                </a:cubicBezTo>
                <a:lnTo>
                  <a:pt x="2087" y="1342"/>
                </a:lnTo>
                <a:cubicBezTo>
                  <a:pt x="2087" y="1345"/>
                  <a:pt x="2088" y="1347"/>
                  <a:pt x="2089" y="1349"/>
                </a:cubicBezTo>
                <a:lnTo>
                  <a:pt x="2089" y="1349"/>
                </a:lnTo>
                <a:cubicBezTo>
                  <a:pt x="2089" y="1352"/>
                  <a:pt x="2090" y="1354"/>
                  <a:pt x="2090" y="1356"/>
                </a:cubicBezTo>
                <a:lnTo>
                  <a:pt x="2090" y="1356"/>
                </a:lnTo>
                <a:cubicBezTo>
                  <a:pt x="2092" y="1360"/>
                  <a:pt x="2093" y="1364"/>
                  <a:pt x="2094" y="1366"/>
                </a:cubicBezTo>
                <a:lnTo>
                  <a:pt x="2094" y="1366"/>
                </a:lnTo>
                <a:cubicBezTo>
                  <a:pt x="2095" y="1368"/>
                  <a:pt x="2095" y="1370"/>
                  <a:pt x="2097" y="1372"/>
                </a:cubicBezTo>
                <a:lnTo>
                  <a:pt x="2097" y="1372"/>
                </a:lnTo>
                <a:cubicBezTo>
                  <a:pt x="2098" y="1376"/>
                  <a:pt x="2099" y="1379"/>
                  <a:pt x="2100" y="1383"/>
                </a:cubicBezTo>
                <a:lnTo>
                  <a:pt x="2100" y="1383"/>
                </a:lnTo>
                <a:cubicBezTo>
                  <a:pt x="2101" y="1385"/>
                  <a:pt x="2102" y="1386"/>
                  <a:pt x="2102" y="1388"/>
                </a:cubicBezTo>
                <a:lnTo>
                  <a:pt x="2102" y="1388"/>
                </a:lnTo>
                <a:cubicBezTo>
                  <a:pt x="2103" y="1390"/>
                  <a:pt x="2105" y="1394"/>
                  <a:pt x="2107" y="1396"/>
                </a:cubicBezTo>
                <a:lnTo>
                  <a:pt x="2107" y="1396"/>
                </a:lnTo>
                <a:cubicBezTo>
                  <a:pt x="2107" y="1398"/>
                  <a:pt x="2108" y="1399"/>
                  <a:pt x="2108" y="1400"/>
                </a:cubicBezTo>
                <a:lnTo>
                  <a:pt x="2108" y="1400"/>
                </a:lnTo>
                <a:cubicBezTo>
                  <a:pt x="2110" y="1404"/>
                  <a:pt x="2112" y="1408"/>
                  <a:pt x="2113" y="1410"/>
                </a:cubicBezTo>
                <a:lnTo>
                  <a:pt x="2113" y="1410"/>
                </a:lnTo>
                <a:cubicBezTo>
                  <a:pt x="2114" y="1412"/>
                  <a:pt x="2115" y="1413"/>
                  <a:pt x="2116" y="1414"/>
                </a:cubicBezTo>
                <a:lnTo>
                  <a:pt x="2116" y="1414"/>
                </a:lnTo>
                <a:cubicBezTo>
                  <a:pt x="2118" y="1418"/>
                  <a:pt x="2119" y="1421"/>
                  <a:pt x="2122" y="1424"/>
                </a:cubicBezTo>
                <a:lnTo>
                  <a:pt x="2122" y="1424"/>
                </a:lnTo>
                <a:cubicBezTo>
                  <a:pt x="2122" y="1425"/>
                  <a:pt x="2123" y="1426"/>
                  <a:pt x="2123" y="1427"/>
                </a:cubicBezTo>
                <a:lnTo>
                  <a:pt x="2123" y="1427"/>
                </a:lnTo>
                <a:cubicBezTo>
                  <a:pt x="2126" y="1430"/>
                  <a:pt x="2128" y="1433"/>
                  <a:pt x="2130" y="1436"/>
                </a:cubicBezTo>
                <a:lnTo>
                  <a:pt x="2130" y="1436"/>
                </a:lnTo>
                <a:cubicBezTo>
                  <a:pt x="2131" y="1437"/>
                  <a:pt x="2131" y="1438"/>
                  <a:pt x="2132" y="1438"/>
                </a:cubicBezTo>
                <a:lnTo>
                  <a:pt x="2132" y="1438"/>
                </a:lnTo>
                <a:cubicBezTo>
                  <a:pt x="2134" y="1440"/>
                  <a:pt x="2137" y="1443"/>
                  <a:pt x="2139" y="1446"/>
                </a:cubicBezTo>
                <a:lnTo>
                  <a:pt x="2139" y="1446"/>
                </a:lnTo>
                <a:lnTo>
                  <a:pt x="2140" y="1447"/>
                </a:lnTo>
                <a:lnTo>
                  <a:pt x="2140" y="1447"/>
                </a:lnTo>
                <a:cubicBezTo>
                  <a:pt x="2143" y="1450"/>
                  <a:pt x="2146" y="1453"/>
                  <a:pt x="2148" y="1455"/>
                </a:cubicBezTo>
                <a:lnTo>
                  <a:pt x="2148" y="1455"/>
                </a:lnTo>
                <a:cubicBezTo>
                  <a:pt x="2149" y="1456"/>
                  <a:pt x="2149" y="1456"/>
                  <a:pt x="2150" y="1457"/>
                </a:cubicBezTo>
                <a:lnTo>
                  <a:pt x="2150" y="1457"/>
                </a:lnTo>
                <a:cubicBezTo>
                  <a:pt x="2153" y="1459"/>
                  <a:pt x="2156" y="1461"/>
                  <a:pt x="2159" y="1463"/>
                </a:cubicBezTo>
                <a:lnTo>
                  <a:pt x="2159" y="1463"/>
                </a:lnTo>
                <a:lnTo>
                  <a:pt x="2160" y="1464"/>
                </a:lnTo>
                <a:lnTo>
                  <a:pt x="2160" y="1464"/>
                </a:lnTo>
                <a:cubicBezTo>
                  <a:pt x="2163" y="1466"/>
                  <a:pt x="2166" y="1467"/>
                  <a:pt x="2169" y="1469"/>
                </a:cubicBezTo>
                <a:lnTo>
                  <a:pt x="2169" y="1469"/>
                </a:lnTo>
                <a:cubicBezTo>
                  <a:pt x="2169" y="1469"/>
                  <a:pt x="2170" y="1469"/>
                  <a:pt x="2170" y="1470"/>
                </a:cubicBezTo>
                <a:lnTo>
                  <a:pt x="2170" y="1470"/>
                </a:lnTo>
                <a:cubicBezTo>
                  <a:pt x="2173" y="1471"/>
                  <a:pt x="2176" y="1472"/>
                  <a:pt x="2180" y="1473"/>
                </a:cubicBezTo>
                <a:lnTo>
                  <a:pt x="2180" y="1473"/>
                </a:lnTo>
                <a:cubicBezTo>
                  <a:pt x="2180" y="1474"/>
                  <a:pt x="2181" y="1474"/>
                  <a:pt x="2182" y="1474"/>
                </a:cubicBezTo>
                <a:lnTo>
                  <a:pt x="2182" y="1474"/>
                </a:lnTo>
                <a:cubicBezTo>
                  <a:pt x="2185" y="1475"/>
                  <a:pt x="2189" y="1476"/>
                  <a:pt x="2192" y="1476"/>
                </a:cubicBezTo>
                <a:lnTo>
                  <a:pt x="2192" y="1476"/>
                </a:lnTo>
                <a:cubicBezTo>
                  <a:pt x="2193" y="1476"/>
                  <a:pt x="2193" y="1476"/>
                  <a:pt x="2194" y="1476"/>
                </a:cubicBezTo>
                <a:lnTo>
                  <a:pt x="2194" y="1476"/>
                </a:lnTo>
                <a:cubicBezTo>
                  <a:pt x="2198" y="1477"/>
                  <a:pt x="2201" y="1477"/>
                  <a:pt x="2204" y="1477"/>
                </a:cubicBezTo>
                <a:lnTo>
                  <a:pt x="2204" y="1477"/>
                </a:lnTo>
                <a:lnTo>
                  <a:pt x="2205" y="1477"/>
                </a:lnTo>
                <a:lnTo>
                  <a:pt x="2205" y="1477"/>
                </a:lnTo>
                <a:cubicBezTo>
                  <a:pt x="2208" y="1557"/>
                  <a:pt x="2225" y="1652"/>
                  <a:pt x="2276" y="1740"/>
                </a:cubicBezTo>
                <a:lnTo>
                  <a:pt x="2276" y="1740"/>
                </a:lnTo>
                <a:lnTo>
                  <a:pt x="2276" y="1740"/>
                </a:lnTo>
                <a:cubicBezTo>
                  <a:pt x="2276" y="1740"/>
                  <a:pt x="2276" y="1740"/>
                  <a:pt x="2276" y="1741"/>
                </a:cubicBezTo>
                <a:lnTo>
                  <a:pt x="2276" y="1741"/>
                </a:lnTo>
                <a:cubicBezTo>
                  <a:pt x="2277" y="1742"/>
                  <a:pt x="2277" y="1743"/>
                  <a:pt x="2279" y="1745"/>
                </a:cubicBezTo>
                <a:lnTo>
                  <a:pt x="2279" y="1745"/>
                </a:lnTo>
                <a:cubicBezTo>
                  <a:pt x="2281" y="1750"/>
                  <a:pt x="2284" y="1754"/>
                  <a:pt x="2287" y="1758"/>
                </a:cubicBezTo>
                <a:lnTo>
                  <a:pt x="2287" y="1758"/>
                </a:lnTo>
                <a:cubicBezTo>
                  <a:pt x="2288" y="1761"/>
                  <a:pt x="2289" y="1762"/>
                  <a:pt x="2290" y="1764"/>
                </a:cubicBezTo>
                <a:lnTo>
                  <a:pt x="2290" y="1764"/>
                </a:lnTo>
                <a:cubicBezTo>
                  <a:pt x="2293" y="1769"/>
                  <a:pt x="2297" y="1774"/>
                  <a:pt x="2300" y="1779"/>
                </a:cubicBezTo>
                <a:lnTo>
                  <a:pt x="2300" y="1779"/>
                </a:lnTo>
                <a:cubicBezTo>
                  <a:pt x="2302" y="1781"/>
                  <a:pt x="2303" y="1783"/>
                  <a:pt x="2304" y="1785"/>
                </a:cubicBezTo>
                <a:lnTo>
                  <a:pt x="2304" y="1785"/>
                </a:lnTo>
                <a:cubicBezTo>
                  <a:pt x="2309" y="1791"/>
                  <a:pt x="2312" y="1795"/>
                  <a:pt x="2316" y="1801"/>
                </a:cubicBezTo>
                <a:lnTo>
                  <a:pt x="2316" y="1801"/>
                </a:lnTo>
                <a:cubicBezTo>
                  <a:pt x="2317" y="1802"/>
                  <a:pt x="2319" y="1803"/>
                  <a:pt x="2320" y="1805"/>
                </a:cubicBezTo>
                <a:lnTo>
                  <a:pt x="2320" y="1805"/>
                </a:lnTo>
                <a:cubicBezTo>
                  <a:pt x="2323" y="1809"/>
                  <a:pt x="2327" y="1814"/>
                  <a:pt x="2331" y="1818"/>
                </a:cubicBezTo>
                <a:lnTo>
                  <a:pt x="2331" y="1818"/>
                </a:lnTo>
                <a:cubicBezTo>
                  <a:pt x="2332" y="1820"/>
                  <a:pt x="2333" y="1821"/>
                  <a:pt x="2334" y="1822"/>
                </a:cubicBezTo>
                <a:lnTo>
                  <a:pt x="2334" y="1822"/>
                </a:lnTo>
                <a:cubicBezTo>
                  <a:pt x="2339" y="1827"/>
                  <a:pt x="2344" y="1833"/>
                  <a:pt x="2349" y="1837"/>
                </a:cubicBezTo>
                <a:lnTo>
                  <a:pt x="2349" y="1837"/>
                </a:lnTo>
                <a:cubicBezTo>
                  <a:pt x="2350" y="1839"/>
                  <a:pt x="2352" y="1841"/>
                  <a:pt x="2353" y="1842"/>
                </a:cubicBezTo>
                <a:lnTo>
                  <a:pt x="2353" y="1842"/>
                </a:lnTo>
                <a:cubicBezTo>
                  <a:pt x="2358" y="1847"/>
                  <a:pt x="2364" y="1852"/>
                  <a:pt x="2369" y="1857"/>
                </a:cubicBezTo>
                <a:lnTo>
                  <a:pt x="2369" y="1857"/>
                </a:lnTo>
                <a:cubicBezTo>
                  <a:pt x="2370" y="1859"/>
                  <a:pt x="2371" y="1860"/>
                  <a:pt x="2373" y="1861"/>
                </a:cubicBezTo>
                <a:lnTo>
                  <a:pt x="2373" y="1861"/>
                </a:lnTo>
                <a:cubicBezTo>
                  <a:pt x="2378" y="1865"/>
                  <a:pt x="2382" y="1870"/>
                  <a:pt x="2388" y="1874"/>
                </a:cubicBezTo>
                <a:lnTo>
                  <a:pt x="2388" y="1874"/>
                </a:lnTo>
                <a:cubicBezTo>
                  <a:pt x="2389" y="1874"/>
                  <a:pt x="2390" y="1876"/>
                  <a:pt x="2391" y="1877"/>
                </a:cubicBezTo>
                <a:lnTo>
                  <a:pt x="2391" y="1877"/>
                </a:lnTo>
                <a:cubicBezTo>
                  <a:pt x="2397" y="1882"/>
                  <a:pt x="2404" y="1886"/>
                  <a:pt x="2410" y="1891"/>
                </a:cubicBezTo>
                <a:lnTo>
                  <a:pt x="2410" y="1891"/>
                </a:lnTo>
                <a:cubicBezTo>
                  <a:pt x="2411" y="1892"/>
                  <a:pt x="2413" y="1893"/>
                  <a:pt x="2415" y="1894"/>
                </a:cubicBezTo>
                <a:lnTo>
                  <a:pt x="2415" y="1894"/>
                </a:lnTo>
                <a:cubicBezTo>
                  <a:pt x="2421" y="1899"/>
                  <a:pt x="2428" y="1904"/>
                  <a:pt x="2434" y="1908"/>
                </a:cubicBezTo>
                <a:lnTo>
                  <a:pt x="2434" y="1908"/>
                </a:lnTo>
                <a:cubicBezTo>
                  <a:pt x="2436" y="1909"/>
                  <a:pt x="2438" y="1910"/>
                  <a:pt x="2439" y="1911"/>
                </a:cubicBezTo>
                <a:lnTo>
                  <a:pt x="2439" y="1911"/>
                </a:lnTo>
                <a:cubicBezTo>
                  <a:pt x="2445" y="1915"/>
                  <a:pt x="2452" y="1919"/>
                  <a:pt x="2459" y="1923"/>
                </a:cubicBezTo>
                <a:lnTo>
                  <a:pt x="2459" y="1923"/>
                </a:lnTo>
                <a:cubicBezTo>
                  <a:pt x="2460" y="1924"/>
                  <a:pt x="2461" y="1924"/>
                  <a:pt x="2462" y="1925"/>
                </a:cubicBezTo>
                <a:lnTo>
                  <a:pt x="2462" y="1925"/>
                </a:lnTo>
                <a:cubicBezTo>
                  <a:pt x="2469" y="1929"/>
                  <a:pt x="2477" y="1933"/>
                  <a:pt x="2485" y="1937"/>
                </a:cubicBezTo>
                <a:lnTo>
                  <a:pt x="2485" y="1937"/>
                </a:lnTo>
                <a:cubicBezTo>
                  <a:pt x="2486" y="1938"/>
                  <a:pt x="2488" y="1940"/>
                  <a:pt x="2491" y="1940"/>
                </a:cubicBezTo>
                <a:lnTo>
                  <a:pt x="2491" y="1940"/>
                </a:lnTo>
                <a:cubicBezTo>
                  <a:pt x="2498" y="1944"/>
                  <a:pt x="2506" y="1948"/>
                  <a:pt x="2515" y="1952"/>
                </a:cubicBezTo>
                <a:lnTo>
                  <a:pt x="2515" y="1952"/>
                </a:lnTo>
                <a:cubicBezTo>
                  <a:pt x="2516" y="1953"/>
                  <a:pt x="2517" y="1953"/>
                  <a:pt x="2519" y="1954"/>
                </a:cubicBezTo>
                <a:lnTo>
                  <a:pt x="2519" y="1954"/>
                </a:lnTo>
                <a:cubicBezTo>
                  <a:pt x="2527" y="1958"/>
                  <a:pt x="2536" y="1962"/>
                  <a:pt x="2545" y="1965"/>
                </a:cubicBezTo>
                <a:lnTo>
                  <a:pt x="2545" y="1965"/>
                </a:lnTo>
                <a:cubicBezTo>
                  <a:pt x="2546" y="1965"/>
                  <a:pt x="2546" y="1965"/>
                  <a:pt x="2547" y="1965"/>
                </a:cubicBezTo>
                <a:lnTo>
                  <a:pt x="2547" y="1965"/>
                </a:lnTo>
                <a:cubicBezTo>
                  <a:pt x="2556" y="1969"/>
                  <a:pt x="2566" y="1973"/>
                  <a:pt x="2575" y="1975"/>
                </a:cubicBezTo>
                <a:lnTo>
                  <a:pt x="2575" y="1975"/>
                </a:lnTo>
                <a:cubicBezTo>
                  <a:pt x="2577" y="1977"/>
                  <a:pt x="2579" y="1977"/>
                  <a:pt x="2581" y="1978"/>
                </a:cubicBezTo>
                <a:lnTo>
                  <a:pt x="2581" y="1978"/>
                </a:lnTo>
                <a:cubicBezTo>
                  <a:pt x="2590" y="1981"/>
                  <a:pt x="2600" y="1984"/>
                  <a:pt x="2610" y="1987"/>
                </a:cubicBezTo>
                <a:lnTo>
                  <a:pt x="2610" y="1987"/>
                </a:lnTo>
                <a:cubicBezTo>
                  <a:pt x="2612" y="1987"/>
                  <a:pt x="2614" y="1988"/>
                  <a:pt x="2616" y="1988"/>
                </a:cubicBezTo>
                <a:lnTo>
                  <a:pt x="2616" y="1988"/>
                </a:lnTo>
                <a:cubicBezTo>
                  <a:pt x="2626" y="1991"/>
                  <a:pt x="2636" y="1994"/>
                  <a:pt x="2647" y="1997"/>
                </a:cubicBezTo>
                <a:lnTo>
                  <a:pt x="2647" y="1997"/>
                </a:lnTo>
                <a:lnTo>
                  <a:pt x="2648" y="1997"/>
                </a:lnTo>
                <a:lnTo>
                  <a:pt x="2648" y="1997"/>
                </a:lnTo>
                <a:cubicBezTo>
                  <a:pt x="2659" y="2000"/>
                  <a:pt x="2671" y="2002"/>
                  <a:pt x="2682" y="2004"/>
                </a:cubicBezTo>
                <a:lnTo>
                  <a:pt x="2682" y="2004"/>
                </a:lnTo>
                <a:cubicBezTo>
                  <a:pt x="2684" y="2004"/>
                  <a:pt x="2686" y="2005"/>
                  <a:pt x="2688" y="2005"/>
                </a:cubicBezTo>
                <a:lnTo>
                  <a:pt x="2688" y="2005"/>
                </a:lnTo>
                <a:cubicBezTo>
                  <a:pt x="2700" y="2007"/>
                  <a:pt x="2711" y="2010"/>
                  <a:pt x="2723" y="2011"/>
                </a:cubicBezTo>
                <a:lnTo>
                  <a:pt x="2723" y="2011"/>
                </a:lnTo>
                <a:cubicBezTo>
                  <a:pt x="2725" y="2011"/>
                  <a:pt x="2727" y="2012"/>
                  <a:pt x="2729" y="2012"/>
                </a:cubicBezTo>
                <a:lnTo>
                  <a:pt x="2729" y="2012"/>
                </a:lnTo>
                <a:cubicBezTo>
                  <a:pt x="2742" y="2014"/>
                  <a:pt x="2754" y="2015"/>
                  <a:pt x="2767" y="2017"/>
                </a:cubicBezTo>
                <a:lnTo>
                  <a:pt x="2767" y="2017"/>
                </a:lnTo>
                <a:cubicBezTo>
                  <a:pt x="2779" y="2018"/>
                  <a:pt x="2791" y="2019"/>
                  <a:pt x="2802" y="2020"/>
                </a:cubicBezTo>
                <a:lnTo>
                  <a:pt x="2798" y="2096"/>
                </a:lnTo>
                <a:lnTo>
                  <a:pt x="2798" y="2096"/>
                </a:lnTo>
                <a:cubicBezTo>
                  <a:pt x="2797" y="2079"/>
                  <a:pt x="2798" y="2061"/>
                  <a:pt x="2799" y="2043"/>
                </a:cubicBezTo>
                <a:lnTo>
                  <a:pt x="2799" y="2043"/>
                </a:lnTo>
                <a:cubicBezTo>
                  <a:pt x="2778" y="2068"/>
                  <a:pt x="2757" y="2094"/>
                  <a:pt x="2737" y="2122"/>
                </a:cubicBezTo>
                <a:lnTo>
                  <a:pt x="2737" y="2122"/>
                </a:lnTo>
                <a:cubicBezTo>
                  <a:pt x="2762" y="2082"/>
                  <a:pt x="2779" y="2058"/>
                  <a:pt x="2783" y="2052"/>
                </a:cubicBezTo>
                <a:lnTo>
                  <a:pt x="2783" y="2052"/>
                </a:lnTo>
                <a:cubicBezTo>
                  <a:pt x="2775" y="2059"/>
                  <a:pt x="2726" y="2061"/>
                  <a:pt x="2665" y="2093"/>
                </a:cubicBezTo>
                <a:lnTo>
                  <a:pt x="2665" y="2093"/>
                </a:lnTo>
                <a:cubicBezTo>
                  <a:pt x="2666" y="2092"/>
                  <a:pt x="2667" y="2090"/>
                  <a:pt x="2667" y="2089"/>
                </a:cubicBezTo>
                <a:lnTo>
                  <a:pt x="2667" y="2089"/>
                </a:lnTo>
                <a:cubicBezTo>
                  <a:pt x="2719" y="2024"/>
                  <a:pt x="2452" y="2086"/>
                  <a:pt x="2404" y="2152"/>
                </a:cubicBezTo>
                <a:lnTo>
                  <a:pt x="2404" y="2152"/>
                </a:lnTo>
                <a:cubicBezTo>
                  <a:pt x="2313" y="2164"/>
                  <a:pt x="2221" y="2183"/>
                  <a:pt x="2169" y="2215"/>
                </a:cubicBezTo>
                <a:lnTo>
                  <a:pt x="2169" y="2215"/>
                </a:lnTo>
                <a:cubicBezTo>
                  <a:pt x="1832" y="2251"/>
                  <a:pt x="1348" y="2359"/>
                  <a:pt x="1261" y="2283"/>
                </a:cubicBezTo>
                <a:lnTo>
                  <a:pt x="1261" y="2283"/>
                </a:lnTo>
                <a:cubicBezTo>
                  <a:pt x="1261" y="2282"/>
                  <a:pt x="1259" y="2281"/>
                  <a:pt x="1258" y="2280"/>
                </a:cubicBezTo>
                <a:lnTo>
                  <a:pt x="1258" y="2280"/>
                </a:lnTo>
                <a:cubicBezTo>
                  <a:pt x="1258" y="2279"/>
                  <a:pt x="1257" y="2278"/>
                  <a:pt x="1256" y="2277"/>
                </a:cubicBezTo>
                <a:lnTo>
                  <a:pt x="1256" y="2277"/>
                </a:lnTo>
                <a:cubicBezTo>
                  <a:pt x="1254" y="2275"/>
                  <a:pt x="1253" y="2273"/>
                  <a:pt x="1252" y="2270"/>
                </a:cubicBezTo>
                <a:lnTo>
                  <a:pt x="1309" y="2059"/>
                </a:lnTo>
                <a:lnTo>
                  <a:pt x="1309" y="2059"/>
                </a:lnTo>
                <a:lnTo>
                  <a:pt x="1309" y="2059"/>
                </a:lnTo>
                <a:lnTo>
                  <a:pt x="1506" y="1332"/>
                </a:lnTo>
                <a:lnTo>
                  <a:pt x="1506" y="1332"/>
                </a:lnTo>
                <a:cubicBezTo>
                  <a:pt x="1488" y="1289"/>
                  <a:pt x="1462" y="1255"/>
                  <a:pt x="1431" y="1228"/>
                </a:cubicBezTo>
                <a:lnTo>
                  <a:pt x="1436" y="1217"/>
                </a:lnTo>
                <a:lnTo>
                  <a:pt x="1443" y="1198"/>
                </a:lnTo>
                <a:lnTo>
                  <a:pt x="1443" y="1198"/>
                </a:lnTo>
                <a:cubicBezTo>
                  <a:pt x="1433" y="1189"/>
                  <a:pt x="1424" y="1180"/>
                  <a:pt x="1413" y="1172"/>
                </a:cubicBezTo>
                <a:lnTo>
                  <a:pt x="1415" y="1165"/>
                </a:lnTo>
                <a:lnTo>
                  <a:pt x="1415" y="1165"/>
                </a:lnTo>
                <a:cubicBezTo>
                  <a:pt x="1415" y="1165"/>
                  <a:pt x="1601" y="1154"/>
                  <a:pt x="1641" y="1040"/>
                </a:cubicBezTo>
                <a:lnTo>
                  <a:pt x="1641" y="1040"/>
                </a:lnTo>
                <a:cubicBezTo>
                  <a:pt x="1654" y="1004"/>
                  <a:pt x="1660" y="963"/>
                  <a:pt x="1676" y="929"/>
                </a:cubicBezTo>
                <a:lnTo>
                  <a:pt x="1676" y="929"/>
                </a:lnTo>
                <a:cubicBezTo>
                  <a:pt x="1686" y="909"/>
                  <a:pt x="1704" y="888"/>
                  <a:pt x="1695" y="868"/>
                </a:cubicBezTo>
                <a:lnTo>
                  <a:pt x="1695" y="868"/>
                </a:lnTo>
                <a:cubicBezTo>
                  <a:pt x="1685" y="844"/>
                  <a:pt x="1658" y="843"/>
                  <a:pt x="1634" y="851"/>
                </a:cubicBezTo>
                <a:lnTo>
                  <a:pt x="1634" y="851"/>
                </a:lnTo>
                <a:cubicBezTo>
                  <a:pt x="1640" y="847"/>
                  <a:pt x="1643" y="844"/>
                  <a:pt x="1644" y="844"/>
                </a:cubicBezTo>
                <a:lnTo>
                  <a:pt x="1644" y="844"/>
                </a:lnTo>
                <a:cubicBezTo>
                  <a:pt x="1642" y="844"/>
                  <a:pt x="1628" y="845"/>
                  <a:pt x="1611" y="852"/>
                </a:cubicBezTo>
                <a:lnTo>
                  <a:pt x="1611" y="852"/>
                </a:lnTo>
                <a:cubicBezTo>
                  <a:pt x="1611" y="852"/>
                  <a:pt x="1611" y="851"/>
                  <a:pt x="1611" y="850"/>
                </a:cubicBezTo>
                <a:lnTo>
                  <a:pt x="1611" y="850"/>
                </a:lnTo>
                <a:cubicBezTo>
                  <a:pt x="1611" y="849"/>
                  <a:pt x="1611" y="848"/>
                  <a:pt x="1611" y="848"/>
                </a:cubicBezTo>
                <a:lnTo>
                  <a:pt x="1611" y="848"/>
                </a:lnTo>
                <a:cubicBezTo>
                  <a:pt x="1611" y="847"/>
                  <a:pt x="1611" y="845"/>
                  <a:pt x="1611" y="844"/>
                </a:cubicBezTo>
                <a:lnTo>
                  <a:pt x="1611" y="844"/>
                </a:lnTo>
                <a:cubicBezTo>
                  <a:pt x="1611" y="843"/>
                  <a:pt x="1611" y="842"/>
                  <a:pt x="1611" y="841"/>
                </a:cubicBezTo>
                <a:lnTo>
                  <a:pt x="1611" y="841"/>
                </a:lnTo>
                <a:cubicBezTo>
                  <a:pt x="1611" y="840"/>
                  <a:pt x="1611" y="839"/>
                  <a:pt x="1611" y="838"/>
                </a:cubicBezTo>
                <a:lnTo>
                  <a:pt x="1611" y="838"/>
                </a:lnTo>
                <a:cubicBezTo>
                  <a:pt x="1610" y="781"/>
                  <a:pt x="1585" y="680"/>
                  <a:pt x="1531" y="689"/>
                </a:cubicBezTo>
                <a:lnTo>
                  <a:pt x="1531" y="689"/>
                </a:lnTo>
                <a:lnTo>
                  <a:pt x="1531" y="689"/>
                </a:lnTo>
                <a:lnTo>
                  <a:pt x="1531" y="689"/>
                </a:lnTo>
                <a:cubicBezTo>
                  <a:pt x="1541" y="685"/>
                  <a:pt x="1547" y="683"/>
                  <a:pt x="1547" y="683"/>
                </a:cubicBezTo>
                <a:lnTo>
                  <a:pt x="1547" y="683"/>
                </a:lnTo>
                <a:cubicBezTo>
                  <a:pt x="1547" y="683"/>
                  <a:pt x="1541" y="683"/>
                  <a:pt x="1530" y="686"/>
                </a:cubicBezTo>
                <a:lnTo>
                  <a:pt x="1530" y="686"/>
                </a:lnTo>
                <a:cubicBezTo>
                  <a:pt x="1523" y="688"/>
                  <a:pt x="1513" y="690"/>
                  <a:pt x="1503" y="696"/>
                </a:cubicBezTo>
                <a:lnTo>
                  <a:pt x="1503" y="696"/>
                </a:lnTo>
                <a:cubicBezTo>
                  <a:pt x="1479" y="666"/>
                  <a:pt x="1438" y="650"/>
                  <a:pt x="1399" y="655"/>
                </a:cubicBezTo>
                <a:lnTo>
                  <a:pt x="1399" y="655"/>
                </a:lnTo>
                <a:lnTo>
                  <a:pt x="1398" y="655"/>
                </a:lnTo>
                <a:lnTo>
                  <a:pt x="1398" y="655"/>
                </a:lnTo>
                <a:cubicBezTo>
                  <a:pt x="1395" y="655"/>
                  <a:pt x="1392" y="655"/>
                  <a:pt x="1389" y="656"/>
                </a:cubicBezTo>
                <a:lnTo>
                  <a:pt x="1389" y="656"/>
                </a:lnTo>
                <a:cubicBezTo>
                  <a:pt x="1388" y="656"/>
                  <a:pt x="1386" y="656"/>
                  <a:pt x="1386" y="656"/>
                </a:cubicBezTo>
                <a:lnTo>
                  <a:pt x="1386" y="656"/>
                </a:lnTo>
                <a:cubicBezTo>
                  <a:pt x="1382" y="658"/>
                  <a:pt x="1379" y="658"/>
                  <a:pt x="1375" y="659"/>
                </a:cubicBezTo>
                <a:lnTo>
                  <a:pt x="1375" y="659"/>
                </a:lnTo>
                <a:cubicBezTo>
                  <a:pt x="1375" y="660"/>
                  <a:pt x="1374" y="660"/>
                  <a:pt x="1374" y="660"/>
                </a:cubicBezTo>
                <a:lnTo>
                  <a:pt x="1374" y="660"/>
                </a:lnTo>
                <a:cubicBezTo>
                  <a:pt x="1374" y="659"/>
                  <a:pt x="1374" y="659"/>
                  <a:pt x="1374" y="659"/>
                </a:cubicBezTo>
                <a:lnTo>
                  <a:pt x="1374" y="659"/>
                </a:lnTo>
                <a:cubicBezTo>
                  <a:pt x="1374" y="659"/>
                  <a:pt x="1374" y="659"/>
                  <a:pt x="1373" y="660"/>
                </a:cubicBezTo>
                <a:lnTo>
                  <a:pt x="1373" y="660"/>
                </a:lnTo>
                <a:cubicBezTo>
                  <a:pt x="1368" y="662"/>
                  <a:pt x="1362" y="664"/>
                  <a:pt x="1357" y="665"/>
                </a:cubicBezTo>
                <a:lnTo>
                  <a:pt x="1357" y="665"/>
                </a:lnTo>
                <a:cubicBezTo>
                  <a:pt x="1349" y="665"/>
                  <a:pt x="1341" y="662"/>
                  <a:pt x="1333" y="661"/>
                </a:cubicBezTo>
                <a:lnTo>
                  <a:pt x="1333" y="661"/>
                </a:lnTo>
                <a:cubicBezTo>
                  <a:pt x="1311" y="657"/>
                  <a:pt x="1286" y="665"/>
                  <a:pt x="1269" y="680"/>
                </a:cubicBezTo>
                <a:lnTo>
                  <a:pt x="1269" y="680"/>
                </a:lnTo>
                <a:cubicBezTo>
                  <a:pt x="1269" y="681"/>
                  <a:pt x="1269" y="681"/>
                  <a:pt x="1269" y="681"/>
                </a:cubicBezTo>
                <a:lnTo>
                  <a:pt x="1269" y="681"/>
                </a:lnTo>
                <a:cubicBezTo>
                  <a:pt x="1265" y="685"/>
                  <a:pt x="1256" y="680"/>
                  <a:pt x="1251" y="681"/>
                </a:cubicBezTo>
                <a:lnTo>
                  <a:pt x="1251" y="681"/>
                </a:lnTo>
                <a:cubicBezTo>
                  <a:pt x="1251" y="681"/>
                  <a:pt x="1251" y="681"/>
                  <a:pt x="1250" y="681"/>
                </a:cubicBezTo>
                <a:lnTo>
                  <a:pt x="1250" y="681"/>
                </a:lnTo>
                <a:cubicBezTo>
                  <a:pt x="1176" y="697"/>
                  <a:pt x="1156" y="795"/>
                  <a:pt x="1150" y="857"/>
                </a:cubicBezTo>
                <a:lnTo>
                  <a:pt x="1150" y="857"/>
                </a:lnTo>
                <a:cubicBezTo>
                  <a:pt x="1147" y="874"/>
                  <a:pt x="1146" y="892"/>
                  <a:pt x="1146" y="912"/>
                </a:cubicBezTo>
                <a:lnTo>
                  <a:pt x="1146" y="912"/>
                </a:lnTo>
                <a:cubicBezTo>
                  <a:pt x="1146" y="917"/>
                  <a:pt x="1146" y="922"/>
                  <a:pt x="1146" y="927"/>
                </a:cubicBezTo>
                <a:lnTo>
                  <a:pt x="1146" y="927"/>
                </a:lnTo>
                <a:cubicBezTo>
                  <a:pt x="1146" y="967"/>
                  <a:pt x="1150" y="1009"/>
                  <a:pt x="1166" y="1044"/>
                </a:cubicBezTo>
                <a:lnTo>
                  <a:pt x="1166" y="1044"/>
                </a:lnTo>
                <a:cubicBezTo>
                  <a:pt x="1164" y="1043"/>
                  <a:pt x="1163" y="1043"/>
                  <a:pt x="1163" y="1043"/>
                </a:cubicBezTo>
                <a:lnTo>
                  <a:pt x="1163" y="1043"/>
                </a:lnTo>
                <a:cubicBezTo>
                  <a:pt x="1155" y="1051"/>
                  <a:pt x="1140" y="1093"/>
                  <a:pt x="1129" y="1127"/>
                </a:cubicBezTo>
                <a:lnTo>
                  <a:pt x="1129" y="1127"/>
                </a:lnTo>
                <a:cubicBezTo>
                  <a:pt x="1093" y="1126"/>
                  <a:pt x="1069" y="1127"/>
                  <a:pt x="1069" y="1127"/>
                </a:cubicBezTo>
                <a:lnTo>
                  <a:pt x="1069" y="1127"/>
                </a:lnTo>
                <a:cubicBezTo>
                  <a:pt x="1069" y="1127"/>
                  <a:pt x="767" y="2005"/>
                  <a:pt x="839" y="2428"/>
                </a:cubicBezTo>
                <a:lnTo>
                  <a:pt x="839" y="2428"/>
                </a:lnTo>
                <a:cubicBezTo>
                  <a:pt x="841" y="2442"/>
                  <a:pt x="844" y="2456"/>
                  <a:pt x="848" y="2470"/>
                </a:cubicBezTo>
                <a:lnTo>
                  <a:pt x="848" y="2470"/>
                </a:lnTo>
                <a:lnTo>
                  <a:pt x="848" y="2471"/>
                </a:lnTo>
                <a:lnTo>
                  <a:pt x="848" y="2471"/>
                </a:lnTo>
                <a:cubicBezTo>
                  <a:pt x="859" y="2513"/>
                  <a:pt x="874" y="2550"/>
                  <a:pt x="895" y="2579"/>
                </a:cubicBezTo>
                <a:lnTo>
                  <a:pt x="895" y="2579"/>
                </a:lnTo>
                <a:cubicBezTo>
                  <a:pt x="899" y="2583"/>
                  <a:pt x="903" y="2588"/>
                  <a:pt x="906" y="2592"/>
                </a:cubicBezTo>
                <a:lnTo>
                  <a:pt x="906" y="2592"/>
                </a:lnTo>
                <a:cubicBezTo>
                  <a:pt x="1083" y="2793"/>
                  <a:pt x="1657" y="2876"/>
                  <a:pt x="2038" y="2803"/>
                </a:cubicBezTo>
                <a:lnTo>
                  <a:pt x="2038" y="2803"/>
                </a:lnTo>
                <a:cubicBezTo>
                  <a:pt x="1973" y="3025"/>
                  <a:pt x="1883" y="3319"/>
                  <a:pt x="1773" y="3648"/>
                </a:cubicBezTo>
                <a:lnTo>
                  <a:pt x="1773" y="3648"/>
                </a:lnTo>
                <a:lnTo>
                  <a:pt x="1773" y="3648"/>
                </a:lnTo>
                <a:cubicBezTo>
                  <a:pt x="1378" y="4826"/>
                  <a:pt x="719" y="6439"/>
                  <a:pt x="0" y="6679"/>
                </a:cubicBezTo>
                <a:lnTo>
                  <a:pt x="0" y="6679"/>
                </a:lnTo>
                <a:cubicBezTo>
                  <a:pt x="0" y="6679"/>
                  <a:pt x="237" y="7270"/>
                  <a:pt x="1272" y="7241"/>
                </a:cubicBezTo>
                <a:lnTo>
                  <a:pt x="1272" y="7241"/>
                </a:lnTo>
                <a:cubicBezTo>
                  <a:pt x="2156" y="7216"/>
                  <a:pt x="2092" y="7018"/>
                  <a:pt x="2587" y="7218"/>
                </a:cubicBezTo>
                <a:lnTo>
                  <a:pt x="2587" y="7218"/>
                </a:lnTo>
                <a:cubicBezTo>
                  <a:pt x="2590" y="7295"/>
                  <a:pt x="2594" y="7368"/>
                  <a:pt x="2597" y="7438"/>
                </a:cubicBezTo>
                <a:lnTo>
                  <a:pt x="2597" y="7438"/>
                </a:lnTo>
                <a:cubicBezTo>
                  <a:pt x="2597" y="7445"/>
                  <a:pt x="2598" y="7452"/>
                  <a:pt x="2598" y="7460"/>
                </a:cubicBezTo>
                <a:lnTo>
                  <a:pt x="2598" y="7460"/>
                </a:lnTo>
                <a:cubicBezTo>
                  <a:pt x="2599" y="7474"/>
                  <a:pt x="2599" y="7487"/>
                  <a:pt x="2600" y="7501"/>
                </a:cubicBezTo>
                <a:lnTo>
                  <a:pt x="2600" y="7501"/>
                </a:lnTo>
                <a:cubicBezTo>
                  <a:pt x="2600" y="7504"/>
                  <a:pt x="2600" y="7507"/>
                  <a:pt x="2600" y="7511"/>
                </a:cubicBezTo>
                <a:lnTo>
                  <a:pt x="2600" y="7511"/>
                </a:lnTo>
                <a:cubicBezTo>
                  <a:pt x="2603" y="7562"/>
                  <a:pt x="2605" y="7610"/>
                  <a:pt x="2607" y="7655"/>
                </a:cubicBezTo>
                <a:lnTo>
                  <a:pt x="2607" y="7655"/>
                </a:lnTo>
                <a:cubicBezTo>
                  <a:pt x="2607" y="7661"/>
                  <a:pt x="2607" y="7667"/>
                  <a:pt x="2608" y="7674"/>
                </a:cubicBezTo>
                <a:lnTo>
                  <a:pt x="2608" y="7674"/>
                </a:lnTo>
                <a:cubicBezTo>
                  <a:pt x="2608" y="7689"/>
                  <a:pt x="2609" y="7704"/>
                  <a:pt x="2610" y="7718"/>
                </a:cubicBezTo>
                <a:lnTo>
                  <a:pt x="2610" y="7718"/>
                </a:lnTo>
                <a:cubicBezTo>
                  <a:pt x="2610" y="7734"/>
                  <a:pt x="2612" y="7748"/>
                  <a:pt x="2612" y="7761"/>
                </a:cubicBezTo>
                <a:lnTo>
                  <a:pt x="2612" y="7761"/>
                </a:lnTo>
                <a:cubicBezTo>
                  <a:pt x="2613" y="7788"/>
                  <a:pt x="2614" y="7813"/>
                  <a:pt x="2615" y="7836"/>
                </a:cubicBezTo>
                <a:lnTo>
                  <a:pt x="2615" y="7836"/>
                </a:lnTo>
                <a:cubicBezTo>
                  <a:pt x="2616" y="7852"/>
                  <a:pt x="2617" y="7868"/>
                  <a:pt x="2617" y="7882"/>
                </a:cubicBezTo>
                <a:lnTo>
                  <a:pt x="2617" y="7882"/>
                </a:lnTo>
                <a:cubicBezTo>
                  <a:pt x="2618" y="7900"/>
                  <a:pt x="2619" y="7916"/>
                  <a:pt x="2620" y="7932"/>
                </a:cubicBezTo>
                <a:lnTo>
                  <a:pt x="2620" y="7932"/>
                </a:lnTo>
                <a:cubicBezTo>
                  <a:pt x="2620" y="7950"/>
                  <a:pt x="2622" y="7967"/>
                  <a:pt x="2622" y="7981"/>
                </a:cubicBezTo>
                <a:lnTo>
                  <a:pt x="2622" y="7981"/>
                </a:lnTo>
                <a:cubicBezTo>
                  <a:pt x="2622" y="7986"/>
                  <a:pt x="2622" y="7991"/>
                  <a:pt x="2623" y="7995"/>
                </a:cubicBezTo>
                <a:lnTo>
                  <a:pt x="2623" y="7995"/>
                </a:lnTo>
                <a:cubicBezTo>
                  <a:pt x="2623" y="8000"/>
                  <a:pt x="2623" y="8006"/>
                  <a:pt x="2623" y="8010"/>
                </a:cubicBezTo>
                <a:lnTo>
                  <a:pt x="2623" y="8010"/>
                </a:lnTo>
                <a:cubicBezTo>
                  <a:pt x="2623" y="8014"/>
                  <a:pt x="2623" y="8019"/>
                  <a:pt x="2624" y="8022"/>
                </a:cubicBezTo>
                <a:lnTo>
                  <a:pt x="2624" y="8022"/>
                </a:lnTo>
                <a:cubicBezTo>
                  <a:pt x="2624" y="8024"/>
                  <a:pt x="2624" y="8026"/>
                  <a:pt x="2624" y="8027"/>
                </a:cubicBezTo>
                <a:lnTo>
                  <a:pt x="2624" y="8027"/>
                </a:lnTo>
                <a:cubicBezTo>
                  <a:pt x="2624" y="8029"/>
                  <a:pt x="2624" y="8031"/>
                  <a:pt x="2624" y="8032"/>
                </a:cubicBezTo>
                <a:lnTo>
                  <a:pt x="2624" y="8032"/>
                </a:lnTo>
                <a:cubicBezTo>
                  <a:pt x="2624" y="8034"/>
                  <a:pt x="2624" y="8035"/>
                  <a:pt x="2624" y="8036"/>
                </a:cubicBezTo>
                <a:lnTo>
                  <a:pt x="2624" y="8036"/>
                </a:lnTo>
                <a:cubicBezTo>
                  <a:pt x="2624" y="8037"/>
                  <a:pt x="2624" y="8037"/>
                  <a:pt x="2624" y="8037"/>
                </a:cubicBezTo>
                <a:lnTo>
                  <a:pt x="2624" y="8037"/>
                </a:lnTo>
                <a:cubicBezTo>
                  <a:pt x="2647" y="8050"/>
                  <a:pt x="2670" y="8060"/>
                  <a:pt x="2692" y="8067"/>
                </a:cubicBezTo>
                <a:lnTo>
                  <a:pt x="2623" y="8093"/>
                </a:lnTo>
                <a:lnTo>
                  <a:pt x="2623" y="8093"/>
                </a:lnTo>
                <a:cubicBezTo>
                  <a:pt x="2623" y="8093"/>
                  <a:pt x="2243" y="8036"/>
                  <a:pt x="2085" y="8148"/>
                </a:cubicBezTo>
                <a:lnTo>
                  <a:pt x="2085" y="8148"/>
                </a:lnTo>
                <a:cubicBezTo>
                  <a:pt x="2084" y="8148"/>
                  <a:pt x="2083" y="8149"/>
                  <a:pt x="2082" y="8150"/>
                </a:cubicBezTo>
                <a:lnTo>
                  <a:pt x="2082" y="8150"/>
                </a:lnTo>
                <a:cubicBezTo>
                  <a:pt x="2079" y="8152"/>
                  <a:pt x="2075" y="8155"/>
                  <a:pt x="2072" y="8158"/>
                </a:cubicBezTo>
                <a:lnTo>
                  <a:pt x="2072" y="8158"/>
                </a:lnTo>
                <a:cubicBezTo>
                  <a:pt x="2072" y="8158"/>
                  <a:pt x="2072" y="8158"/>
                  <a:pt x="2071" y="8158"/>
                </a:cubicBezTo>
                <a:lnTo>
                  <a:pt x="2071" y="8158"/>
                </a:lnTo>
                <a:cubicBezTo>
                  <a:pt x="2047" y="8179"/>
                  <a:pt x="2028" y="8205"/>
                  <a:pt x="2021" y="8238"/>
                </a:cubicBezTo>
                <a:lnTo>
                  <a:pt x="2021" y="8238"/>
                </a:lnTo>
                <a:cubicBezTo>
                  <a:pt x="2020" y="8242"/>
                  <a:pt x="2019" y="8245"/>
                  <a:pt x="2019" y="8249"/>
                </a:cubicBezTo>
                <a:lnTo>
                  <a:pt x="2019" y="8249"/>
                </a:lnTo>
                <a:cubicBezTo>
                  <a:pt x="2018" y="8251"/>
                  <a:pt x="2018" y="8254"/>
                  <a:pt x="2018" y="8256"/>
                </a:cubicBezTo>
                <a:lnTo>
                  <a:pt x="2018" y="8256"/>
                </a:lnTo>
                <a:lnTo>
                  <a:pt x="2018" y="8256"/>
                </a:lnTo>
                <a:lnTo>
                  <a:pt x="2018" y="8256"/>
                </a:lnTo>
                <a:cubicBezTo>
                  <a:pt x="2018" y="8256"/>
                  <a:pt x="2018" y="8257"/>
                  <a:pt x="2018" y="8258"/>
                </a:cubicBezTo>
                <a:lnTo>
                  <a:pt x="2018" y="8258"/>
                </a:lnTo>
                <a:cubicBezTo>
                  <a:pt x="2018" y="8268"/>
                  <a:pt x="2021" y="8277"/>
                  <a:pt x="2025" y="8285"/>
                </a:cubicBezTo>
                <a:lnTo>
                  <a:pt x="2025" y="8285"/>
                </a:lnTo>
                <a:cubicBezTo>
                  <a:pt x="2025" y="8285"/>
                  <a:pt x="2026" y="8285"/>
                  <a:pt x="2026" y="8286"/>
                </a:cubicBezTo>
                <a:lnTo>
                  <a:pt x="2026" y="8286"/>
                </a:lnTo>
                <a:cubicBezTo>
                  <a:pt x="2027" y="8288"/>
                  <a:pt x="2029" y="8291"/>
                  <a:pt x="2031" y="8293"/>
                </a:cubicBezTo>
                <a:lnTo>
                  <a:pt x="2031" y="8293"/>
                </a:lnTo>
                <a:cubicBezTo>
                  <a:pt x="2031" y="8294"/>
                  <a:pt x="2031" y="8294"/>
                  <a:pt x="2032" y="8295"/>
                </a:cubicBezTo>
                <a:lnTo>
                  <a:pt x="2032" y="8295"/>
                </a:lnTo>
                <a:cubicBezTo>
                  <a:pt x="2034" y="8296"/>
                  <a:pt x="2035" y="8298"/>
                  <a:pt x="2037" y="8300"/>
                </a:cubicBezTo>
                <a:lnTo>
                  <a:pt x="2037" y="8300"/>
                </a:lnTo>
                <a:cubicBezTo>
                  <a:pt x="2038" y="8301"/>
                  <a:pt x="2038" y="8301"/>
                  <a:pt x="2039" y="8302"/>
                </a:cubicBezTo>
                <a:lnTo>
                  <a:pt x="2039" y="8302"/>
                </a:lnTo>
                <a:cubicBezTo>
                  <a:pt x="2041" y="8304"/>
                  <a:pt x="2043" y="8305"/>
                  <a:pt x="2045" y="8306"/>
                </a:cubicBezTo>
                <a:lnTo>
                  <a:pt x="2045" y="8306"/>
                </a:lnTo>
                <a:cubicBezTo>
                  <a:pt x="2046" y="8307"/>
                  <a:pt x="2047" y="8307"/>
                  <a:pt x="2047" y="8308"/>
                </a:cubicBezTo>
                <a:lnTo>
                  <a:pt x="2047" y="8308"/>
                </a:lnTo>
                <a:cubicBezTo>
                  <a:pt x="2050" y="8310"/>
                  <a:pt x="2052" y="8312"/>
                  <a:pt x="2055" y="8313"/>
                </a:cubicBezTo>
                <a:lnTo>
                  <a:pt x="2055" y="8313"/>
                </a:lnTo>
                <a:cubicBezTo>
                  <a:pt x="2056" y="8314"/>
                  <a:pt x="2056" y="8314"/>
                  <a:pt x="2057" y="8314"/>
                </a:cubicBezTo>
                <a:lnTo>
                  <a:pt x="2057" y="8314"/>
                </a:lnTo>
                <a:cubicBezTo>
                  <a:pt x="2193" y="8386"/>
                  <a:pt x="2656" y="8285"/>
                  <a:pt x="2806" y="8249"/>
                </a:cubicBezTo>
                <a:lnTo>
                  <a:pt x="2806" y="8249"/>
                </a:lnTo>
                <a:cubicBezTo>
                  <a:pt x="2809" y="8248"/>
                  <a:pt x="2812" y="8248"/>
                  <a:pt x="2815" y="8246"/>
                </a:cubicBezTo>
                <a:lnTo>
                  <a:pt x="2815" y="8246"/>
                </a:lnTo>
                <a:cubicBezTo>
                  <a:pt x="2821" y="8245"/>
                  <a:pt x="2827" y="8244"/>
                  <a:pt x="2831" y="8243"/>
                </a:cubicBezTo>
                <a:lnTo>
                  <a:pt x="2831" y="8243"/>
                </a:lnTo>
                <a:cubicBezTo>
                  <a:pt x="2845" y="8239"/>
                  <a:pt x="2853" y="8237"/>
                  <a:pt x="2853" y="8237"/>
                </a:cubicBezTo>
                <a:lnTo>
                  <a:pt x="2854" y="8087"/>
                </a:lnTo>
                <a:lnTo>
                  <a:pt x="2854" y="8087"/>
                </a:lnTo>
                <a:cubicBezTo>
                  <a:pt x="2941" y="8077"/>
                  <a:pt x="2997" y="8036"/>
                  <a:pt x="2997" y="8036"/>
                </a:cubicBezTo>
                <a:lnTo>
                  <a:pt x="2997" y="8036"/>
                </a:lnTo>
                <a:cubicBezTo>
                  <a:pt x="2997" y="8033"/>
                  <a:pt x="2997" y="8030"/>
                  <a:pt x="2997" y="8027"/>
                </a:cubicBezTo>
                <a:lnTo>
                  <a:pt x="2997" y="8027"/>
                </a:lnTo>
                <a:cubicBezTo>
                  <a:pt x="2997" y="8026"/>
                  <a:pt x="2997" y="8025"/>
                  <a:pt x="2997" y="8024"/>
                </a:cubicBezTo>
                <a:lnTo>
                  <a:pt x="2997" y="8024"/>
                </a:lnTo>
                <a:cubicBezTo>
                  <a:pt x="2998" y="8022"/>
                  <a:pt x="2998" y="8020"/>
                  <a:pt x="2998" y="8018"/>
                </a:cubicBezTo>
                <a:lnTo>
                  <a:pt x="2998" y="8018"/>
                </a:lnTo>
                <a:cubicBezTo>
                  <a:pt x="2998" y="8016"/>
                  <a:pt x="2998" y="8015"/>
                  <a:pt x="2998" y="8014"/>
                </a:cubicBezTo>
                <a:lnTo>
                  <a:pt x="2998" y="8014"/>
                </a:lnTo>
                <a:cubicBezTo>
                  <a:pt x="2999" y="8012"/>
                  <a:pt x="2999" y="8010"/>
                  <a:pt x="2999" y="8007"/>
                </a:cubicBezTo>
                <a:lnTo>
                  <a:pt x="2999" y="8007"/>
                </a:lnTo>
                <a:cubicBezTo>
                  <a:pt x="2999" y="8006"/>
                  <a:pt x="2999" y="8004"/>
                  <a:pt x="2999" y="8003"/>
                </a:cubicBezTo>
                <a:lnTo>
                  <a:pt x="2999" y="8003"/>
                </a:lnTo>
                <a:cubicBezTo>
                  <a:pt x="2999" y="8001"/>
                  <a:pt x="2999" y="7999"/>
                  <a:pt x="2999" y="7997"/>
                </a:cubicBezTo>
                <a:lnTo>
                  <a:pt x="2999" y="7997"/>
                </a:lnTo>
                <a:cubicBezTo>
                  <a:pt x="2999" y="7995"/>
                  <a:pt x="2999" y="7993"/>
                  <a:pt x="2999" y="7992"/>
                </a:cubicBezTo>
                <a:lnTo>
                  <a:pt x="2999" y="7992"/>
                </a:lnTo>
                <a:cubicBezTo>
                  <a:pt x="2999" y="7990"/>
                  <a:pt x="2999" y="7988"/>
                  <a:pt x="2999" y="7985"/>
                </a:cubicBezTo>
                <a:lnTo>
                  <a:pt x="2999" y="7985"/>
                </a:lnTo>
                <a:cubicBezTo>
                  <a:pt x="2999" y="7983"/>
                  <a:pt x="2999" y="7982"/>
                  <a:pt x="2999" y="7980"/>
                </a:cubicBezTo>
                <a:lnTo>
                  <a:pt x="2999" y="7980"/>
                </a:lnTo>
                <a:cubicBezTo>
                  <a:pt x="2999" y="7978"/>
                  <a:pt x="2999" y="7975"/>
                  <a:pt x="2999" y="7973"/>
                </a:cubicBezTo>
                <a:lnTo>
                  <a:pt x="2999" y="7973"/>
                </a:lnTo>
                <a:cubicBezTo>
                  <a:pt x="2999" y="7971"/>
                  <a:pt x="2999" y="7969"/>
                  <a:pt x="2999" y="7968"/>
                </a:cubicBezTo>
                <a:lnTo>
                  <a:pt x="2999" y="7968"/>
                </a:lnTo>
                <a:cubicBezTo>
                  <a:pt x="2999" y="7965"/>
                  <a:pt x="2999" y="7962"/>
                  <a:pt x="2999" y="7960"/>
                </a:cubicBezTo>
                <a:lnTo>
                  <a:pt x="2999" y="7960"/>
                </a:lnTo>
                <a:cubicBezTo>
                  <a:pt x="2999" y="7958"/>
                  <a:pt x="2999" y="7956"/>
                  <a:pt x="2999" y="7954"/>
                </a:cubicBezTo>
                <a:lnTo>
                  <a:pt x="2999" y="7954"/>
                </a:lnTo>
                <a:cubicBezTo>
                  <a:pt x="2999" y="7952"/>
                  <a:pt x="2999" y="7949"/>
                  <a:pt x="2999" y="7946"/>
                </a:cubicBezTo>
                <a:lnTo>
                  <a:pt x="2999" y="7946"/>
                </a:lnTo>
                <a:cubicBezTo>
                  <a:pt x="2999" y="7944"/>
                  <a:pt x="2999" y="7942"/>
                  <a:pt x="2999" y="7940"/>
                </a:cubicBezTo>
                <a:lnTo>
                  <a:pt x="2999" y="7940"/>
                </a:lnTo>
                <a:cubicBezTo>
                  <a:pt x="2999" y="7938"/>
                  <a:pt x="2999" y="7935"/>
                  <a:pt x="2999" y="7932"/>
                </a:cubicBezTo>
                <a:lnTo>
                  <a:pt x="2999" y="7932"/>
                </a:lnTo>
                <a:cubicBezTo>
                  <a:pt x="2999" y="7930"/>
                  <a:pt x="2999" y="7928"/>
                  <a:pt x="2999" y="7926"/>
                </a:cubicBezTo>
                <a:lnTo>
                  <a:pt x="2999" y="7926"/>
                </a:lnTo>
                <a:cubicBezTo>
                  <a:pt x="2999" y="7923"/>
                  <a:pt x="2999" y="7920"/>
                  <a:pt x="2999" y="7916"/>
                </a:cubicBezTo>
                <a:lnTo>
                  <a:pt x="2999" y="7916"/>
                </a:lnTo>
                <a:cubicBezTo>
                  <a:pt x="2999" y="7915"/>
                  <a:pt x="2999" y="7913"/>
                  <a:pt x="2999" y="7911"/>
                </a:cubicBezTo>
                <a:lnTo>
                  <a:pt x="2999" y="7911"/>
                </a:lnTo>
                <a:cubicBezTo>
                  <a:pt x="2999" y="7908"/>
                  <a:pt x="2999" y="7904"/>
                  <a:pt x="2999" y="7900"/>
                </a:cubicBezTo>
                <a:lnTo>
                  <a:pt x="2999" y="7900"/>
                </a:lnTo>
                <a:cubicBezTo>
                  <a:pt x="2999" y="7899"/>
                  <a:pt x="2999" y="7897"/>
                  <a:pt x="2999" y="7895"/>
                </a:cubicBezTo>
                <a:lnTo>
                  <a:pt x="2999" y="7895"/>
                </a:lnTo>
                <a:cubicBezTo>
                  <a:pt x="2999" y="7892"/>
                  <a:pt x="2999" y="7888"/>
                  <a:pt x="2998" y="7884"/>
                </a:cubicBezTo>
                <a:lnTo>
                  <a:pt x="2998" y="7884"/>
                </a:lnTo>
                <a:cubicBezTo>
                  <a:pt x="2998" y="7882"/>
                  <a:pt x="2998" y="7881"/>
                  <a:pt x="2998" y="7879"/>
                </a:cubicBezTo>
                <a:lnTo>
                  <a:pt x="2998" y="7879"/>
                </a:lnTo>
                <a:cubicBezTo>
                  <a:pt x="2998" y="7875"/>
                  <a:pt x="2998" y="7871"/>
                  <a:pt x="2998" y="7867"/>
                </a:cubicBezTo>
                <a:lnTo>
                  <a:pt x="2998" y="7867"/>
                </a:lnTo>
                <a:cubicBezTo>
                  <a:pt x="2998" y="7865"/>
                  <a:pt x="2998" y="7863"/>
                  <a:pt x="2997" y="7862"/>
                </a:cubicBezTo>
                <a:lnTo>
                  <a:pt x="2997" y="7862"/>
                </a:lnTo>
                <a:cubicBezTo>
                  <a:pt x="2997" y="7858"/>
                  <a:pt x="2997" y="7853"/>
                  <a:pt x="2997" y="7849"/>
                </a:cubicBezTo>
                <a:lnTo>
                  <a:pt x="2997" y="7849"/>
                </a:lnTo>
                <a:cubicBezTo>
                  <a:pt x="2997" y="7848"/>
                  <a:pt x="2997" y="7847"/>
                  <a:pt x="2997" y="7845"/>
                </a:cubicBezTo>
                <a:lnTo>
                  <a:pt x="2997" y="7845"/>
                </a:lnTo>
                <a:cubicBezTo>
                  <a:pt x="2997" y="7840"/>
                  <a:pt x="2997" y="7835"/>
                  <a:pt x="2997" y="7830"/>
                </a:cubicBezTo>
                <a:lnTo>
                  <a:pt x="2997" y="7830"/>
                </a:lnTo>
                <a:cubicBezTo>
                  <a:pt x="2997" y="7829"/>
                  <a:pt x="2996" y="7828"/>
                  <a:pt x="2996" y="7827"/>
                </a:cubicBezTo>
                <a:lnTo>
                  <a:pt x="2996" y="7827"/>
                </a:lnTo>
                <a:cubicBezTo>
                  <a:pt x="2996" y="7821"/>
                  <a:pt x="2996" y="7816"/>
                  <a:pt x="2996" y="7811"/>
                </a:cubicBezTo>
                <a:lnTo>
                  <a:pt x="2996" y="7811"/>
                </a:lnTo>
                <a:cubicBezTo>
                  <a:pt x="2996" y="7809"/>
                  <a:pt x="2996" y="7809"/>
                  <a:pt x="2996" y="7808"/>
                </a:cubicBezTo>
                <a:lnTo>
                  <a:pt x="2996" y="7808"/>
                </a:lnTo>
                <a:cubicBezTo>
                  <a:pt x="2996" y="7802"/>
                  <a:pt x="2995" y="7796"/>
                  <a:pt x="2995" y="7789"/>
                </a:cubicBezTo>
                <a:lnTo>
                  <a:pt x="2995" y="7789"/>
                </a:lnTo>
                <a:lnTo>
                  <a:pt x="2995" y="7789"/>
                </a:lnTo>
                <a:lnTo>
                  <a:pt x="2995" y="7789"/>
                </a:lnTo>
                <a:cubicBezTo>
                  <a:pt x="2990" y="7680"/>
                  <a:pt x="2982" y="7544"/>
                  <a:pt x="2973" y="7393"/>
                </a:cubicBezTo>
                <a:lnTo>
                  <a:pt x="2973" y="7393"/>
                </a:lnTo>
                <a:cubicBezTo>
                  <a:pt x="3198" y="7494"/>
                  <a:pt x="3389" y="7542"/>
                  <a:pt x="3564" y="7552"/>
                </a:cubicBezTo>
                <a:lnTo>
                  <a:pt x="3564" y="7552"/>
                </a:lnTo>
                <a:cubicBezTo>
                  <a:pt x="3608" y="7756"/>
                  <a:pt x="3641" y="7915"/>
                  <a:pt x="3658" y="7994"/>
                </a:cubicBezTo>
                <a:lnTo>
                  <a:pt x="3658" y="7994"/>
                </a:lnTo>
                <a:cubicBezTo>
                  <a:pt x="3658" y="7995"/>
                  <a:pt x="3658" y="7996"/>
                  <a:pt x="3658" y="7997"/>
                </a:cubicBezTo>
                <a:lnTo>
                  <a:pt x="3658" y="7997"/>
                </a:lnTo>
                <a:cubicBezTo>
                  <a:pt x="3661" y="8009"/>
                  <a:pt x="3663" y="8019"/>
                  <a:pt x="3665" y="8026"/>
                </a:cubicBezTo>
                <a:lnTo>
                  <a:pt x="3665" y="8026"/>
                </a:lnTo>
                <a:cubicBezTo>
                  <a:pt x="3665" y="8027"/>
                  <a:pt x="3665" y="8027"/>
                  <a:pt x="3665" y="8028"/>
                </a:cubicBezTo>
                <a:lnTo>
                  <a:pt x="3665" y="8028"/>
                </a:lnTo>
                <a:cubicBezTo>
                  <a:pt x="3666" y="8033"/>
                  <a:pt x="3667" y="8038"/>
                  <a:pt x="3668" y="8041"/>
                </a:cubicBezTo>
                <a:lnTo>
                  <a:pt x="3668" y="8041"/>
                </a:lnTo>
                <a:cubicBezTo>
                  <a:pt x="3668" y="8043"/>
                  <a:pt x="3668" y="8043"/>
                  <a:pt x="3668" y="8044"/>
                </a:cubicBezTo>
                <a:lnTo>
                  <a:pt x="3668" y="8044"/>
                </a:lnTo>
                <a:lnTo>
                  <a:pt x="3669" y="8045"/>
                </a:lnTo>
                <a:lnTo>
                  <a:pt x="3669" y="8045"/>
                </a:lnTo>
                <a:cubicBezTo>
                  <a:pt x="3669" y="8048"/>
                  <a:pt x="3669" y="8049"/>
                  <a:pt x="3669" y="8049"/>
                </a:cubicBezTo>
                <a:lnTo>
                  <a:pt x="3669" y="8049"/>
                </a:lnTo>
                <a:cubicBezTo>
                  <a:pt x="3669" y="8049"/>
                  <a:pt x="3692" y="8050"/>
                  <a:pt x="3720" y="8051"/>
                </a:cubicBezTo>
                <a:lnTo>
                  <a:pt x="3719" y="8158"/>
                </a:lnTo>
                <a:lnTo>
                  <a:pt x="3719" y="8158"/>
                </a:lnTo>
                <a:lnTo>
                  <a:pt x="3718" y="8215"/>
                </a:lnTo>
                <a:lnTo>
                  <a:pt x="3718" y="8215"/>
                </a:lnTo>
                <a:cubicBezTo>
                  <a:pt x="3718" y="8215"/>
                  <a:pt x="3726" y="8216"/>
                  <a:pt x="3740" y="8221"/>
                </a:cubicBezTo>
                <a:lnTo>
                  <a:pt x="3740" y="8221"/>
                </a:lnTo>
                <a:cubicBezTo>
                  <a:pt x="3744" y="8222"/>
                  <a:pt x="3750" y="8223"/>
                  <a:pt x="3756" y="8225"/>
                </a:cubicBezTo>
                <a:lnTo>
                  <a:pt x="3756" y="8225"/>
                </a:lnTo>
                <a:cubicBezTo>
                  <a:pt x="3759" y="8225"/>
                  <a:pt x="3762" y="8226"/>
                  <a:pt x="3765" y="8227"/>
                </a:cubicBezTo>
                <a:lnTo>
                  <a:pt x="3765" y="8227"/>
                </a:lnTo>
                <a:cubicBezTo>
                  <a:pt x="3915" y="8265"/>
                  <a:pt x="4376" y="8373"/>
                  <a:pt x="4513" y="8303"/>
                </a:cubicBezTo>
                <a:lnTo>
                  <a:pt x="4513" y="8303"/>
                </a:lnTo>
                <a:cubicBezTo>
                  <a:pt x="4514" y="8302"/>
                  <a:pt x="4514" y="8302"/>
                  <a:pt x="4514" y="8302"/>
                </a:cubicBezTo>
                <a:lnTo>
                  <a:pt x="4514" y="8302"/>
                </a:lnTo>
                <a:cubicBezTo>
                  <a:pt x="4517" y="8301"/>
                  <a:pt x="4520" y="8299"/>
                  <a:pt x="4523" y="8297"/>
                </a:cubicBezTo>
                <a:lnTo>
                  <a:pt x="4523" y="8297"/>
                </a:lnTo>
                <a:lnTo>
                  <a:pt x="4524" y="8296"/>
                </a:lnTo>
                <a:lnTo>
                  <a:pt x="4524" y="8296"/>
                </a:lnTo>
                <a:cubicBezTo>
                  <a:pt x="4527" y="8294"/>
                  <a:pt x="4529" y="8293"/>
                  <a:pt x="4531" y="8291"/>
                </a:cubicBezTo>
                <a:lnTo>
                  <a:pt x="4531" y="8291"/>
                </a:lnTo>
                <a:cubicBezTo>
                  <a:pt x="4531" y="8291"/>
                  <a:pt x="4532" y="8290"/>
                  <a:pt x="4533" y="8289"/>
                </a:cubicBezTo>
                <a:lnTo>
                  <a:pt x="4533" y="8289"/>
                </a:lnTo>
                <a:cubicBezTo>
                  <a:pt x="4535" y="8287"/>
                  <a:pt x="4537" y="8286"/>
                  <a:pt x="4538" y="8284"/>
                </a:cubicBezTo>
                <a:lnTo>
                  <a:pt x="4538" y="8284"/>
                </a:lnTo>
                <a:cubicBezTo>
                  <a:pt x="4538" y="8284"/>
                  <a:pt x="4539" y="8283"/>
                  <a:pt x="4540" y="8282"/>
                </a:cubicBezTo>
                <a:lnTo>
                  <a:pt x="4540" y="8282"/>
                </a:lnTo>
                <a:cubicBezTo>
                  <a:pt x="4541" y="8280"/>
                  <a:pt x="4543" y="8277"/>
                  <a:pt x="4544" y="8275"/>
                </a:cubicBezTo>
                <a:lnTo>
                  <a:pt x="4544" y="8275"/>
                </a:lnTo>
                <a:cubicBezTo>
                  <a:pt x="4544" y="8275"/>
                  <a:pt x="4544" y="8275"/>
                  <a:pt x="4545" y="8275"/>
                </a:cubicBezTo>
                <a:lnTo>
                  <a:pt x="4545" y="8275"/>
                </a:lnTo>
                <a:cubicBezTo>
                  <a:pt x="4549" y="8267"/>
                  <a:pt x="4552" y="8257"/>
                  <a:pt x="4552" y="8248"/>
                </a:cubicBezTo>
                <a:lnTo>
                  <a:pt x="4552" y="8248"/>
                </a:lnTo>
                <a:cubicBezTo>
                  <a:pt x="4552" y="8247"/>
                  <a:pt x="4552" y="8246"/>
                  <a:pt x="4552" y="8245"/>
                </a:cubicBezTo>
                <a:lnTo>
                  <a:pt x="4552" y="8245"/>
                </a:lnTo>
                <a:lnTo>
                  <a:pt x="4552" y="8245"/>
                </a:lnTo>
                <a:cubicBezTo>
                  <a:pt x="4552" y="8243"/>
                  <a:pt x="4552" y="8241"/>
                  <a:pt x="4552" y="8238"/>
                </a:cubicBezTo>
                <a:lnTo>
                  <a:pt x="4552" y="8238"/>
                </a:lnTo>
                <a:cubicBezTo>
                  <a:pt x="4551" y="8235"/>
                  <a:pt x="4551" y="8231"/>
                  <a:pt x="4550" y="8228"/>
                </a:cubicBezTo>
                <a:lnTo>
                  <a:pt x="4550" y="8228"/>
                </a:lnTo>
                <a:cubicBezTo>
                  <a:pt x="4543" y="8195"/>
                  <a:pt x="4526" y="8168"/>
                  <a:pt x="4501" y="8147"/>
                </a:cubicBezTo>
                <a:lnTo>
                  <a:pt x="4501" y="8147"/>
                </a:lnTo>
                <a:cubicBezTo>
                  <a:pt x="4500" y="8147"/>
                  <a:pt x="4500" y="8147"/>
                  <a:pt x="4500" y="8147"/>
                </a:cubicBezTo>
                <a:lnTo>
                  <a:pt x="4500" y="8147"/>
                </a:lnTo>
                <a:cubicBezTo>
                  <a:pt x="4497" y="8144"/>
                  <a:pt x="4494" y="8141"/>
                  <a:pt x="4490" y="8138"/>
                </a:cubicBezTo>
                <a:lnTo>
                  <a:pt x="4490" y="8138"/>
                </a:lnTo>
                <a:cubicBezTo>
                  <a:pt x="4489" y="8138"/>
                  <a:pt x="4489" y="8137"/>
                  <a:pt x="4488" y="8137"/>
                </a:cubicBezTo>
                <a:lnTo>
                  <a:pt x="4488" y="8137"/>
                </a:lnTo>
                <a:cubicBezTo>
                  <a:pt x="4331" y="8022"/>
                  <a:pt x="3950" y="8073"/>
                  <a:pt x="3950" y="8073"/>
                </a:cubicBezTo>
                <a:lnTo>
                  <a:pt x="3916" y="8060"/>
                </a:lnTo>
                <a:lnTo>
                  <a:pt x="3916" y="8060"/>
                </a:lnTo>
                <a:lnTo>
                  <a:pt x="3865" y="8041"/>
                </a:lnTo>
                <a:lnTo>
                  <a:pt x="3865" y="8041"/>
                </a:lnTo>
                <a:cubicBezTo>
                  <a:pt x="3912" y="8032"/>
                  <a:pt x="3966" y="8019"/>
                  <a:pt x="3966" y="8019"/>
                </a:cubicBezTo>
                <a:lnTo>
                  <a:pt x="3966" y="8019"/>
                </a:lnTo>
                <a:cubicBezTo>
                  <a:pt x="3965" y="8007"/>
                  <a:pt x="3963" y="7996"/>
                  <a:pt x="3962" y="7985"/>
                </a:cubicBezTo>
                <a:lnTo>
                  <a:pt x="3962" y="7985"/>
                </a:lnTo>
                <a:cubicBezTo>
                  <a:pt x="3941" y="7838"/>
                  <a:pt x="3918" y="7685"/>
                  <a:pt x="3893" y="7526"/>
                </a:cubicBezTo>
                <a:lnTo>
                  <a:pt x="3893" y="7526"/>
                </a:lnTo>
                <a:cubicBezTo>
                  <a:pt x="4120" y="7477"/>
                  <a:pt x="4330" y="7370"/>
                  <a:pt x="4570" y="7248"/>
                </a:cubicBezTo>
                <a:lnTo>
                  <a:pt x="4570" y="7248"/>
                </a:lnTo>
                <a:cubicBezTo>
                  <a:pt x="4584" y="7241"/>
                  <a:pt x="4599" y="7233"/>
                  <a:pt x="4613" y="7226"/>
                </a:cubicBezTo>
                <a:lnTo>
                  <a:pt x="4613" y="7226"/>
                </a:lnTo>
                <a:cubicBezTo>
                  <a:pt x="4618" y="7224"/>
                  <a:pt x="4623" y="7222"/>
                  <a:pt x="4628" y="7219"/>
                </a:cubicBezTo>
                <a:lnTo>
                  <a:pt x="4628" y="7219"/>
                </a:lnTo>
                <a:cubicBezTo>
                  <a:pt x="4645" y="7210"/>
                  <a:pt x="4663" y="7201"/>
                  <a:pt x="4681" y="7192"/>
                </a:cubicBezTo>
                <a:lnTo>
                  <a:pt x="4681" y="7192"/>
                </a:lnTo>
                <a:cubicBezTo>
                  <a:pt x="4685" y="7190"/>
                  <a:pt x="4688" y="7189"/>
                  <a:pt x="4691" y="7187"/>
                </a:cubicBezTo>
                <a:lnTo>
                  <a:pt x="4691" y="7187"/>
                </a:lnTo>
                <a:cubicBezTo>
                  <a:pt x="4710" y="7178"/>
                  <a:pt x="4729" y="7168"/>
                  <a:pt x="4749" y="7158"/>
                </a:cubicBezTo>
                <a:lnTo>
                  <a:pt x="4749" y="7158"/>
                </a:lnTo>
                <a:cubicBezTo>
                  <a:pt x="4752" y="7157"/>
                  <a:pt x="4754" y="7156"/>
                  <a:pt x="4756" y="7155"/>
                </a:cubicBezTo>
                <a:lnTo>
                  <a:pt x="4756" y="7155"/>
                </a:lnTo>
                <a:cubicBezTo>
                  <a:pt x="4778" y="7144"/>
                  <a:pt x="4799" y="7134"/>
                  <a:pt x="4820" y="7123"/>
                </a:cubicBezTo>
                <a:lnTo>
                  <a:pt x="4820" y="7123"/>
                </a:lnTo>
                <a:cubicBezTo>
                  <a:pt x="4822" y="7123"/>
                  <a:pt x="4822" y="7123"/>
                  <a:pt x="4823" y="7122"/>
                </a:cubicBezTo>
                <a:lnTo>
                  <a:pt x="4823" y="7122"/>
                </a:lnTo>
                <a:cubicBezTo>
                  <a:pt x="4830" y="7119"/>
                  <a:pt x="4838" y="7115"/>
                  <a:pt x="4846" y="7112"/>
                </a:cubicBezTo>
                <a:lnTo>
                  <a:pt x="4846" y="7112"/>
                </a:lnTo>
                <a:cubicBezTo>
                  <a:pt x="4850" y="7109"/>
                  <a:pt x="4856" y="7107"/>
                  <a:pt x="4860" y="7105"/>
                </a:cubicBezTo>
                <a:lnTo>
                  <a:pt x="4860" y="7105"/>
                </a:lnTo>
                <a:cubicBezTo>
                  <a:pt x="4869" y="7101"/>
                  <a:pt x="4876" y="7097"/>
                  <a:pt x="4884" y="7093"/>
                </a:cubicBezTo>
              </a:path>
            </a:pathLst>
          </a:custGeom>
          <a:solidFill>
            <a:srgbClr val="1C3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538448" y="8227090"/>
            <a:ext cx="176041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THREATS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5388811" y="8867558"/>
            <a:ext cx="4833478" cy="3504616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consumers.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19789566" y="8304529"/>
            <a:ext cx="2679604" cy="4243135"/>
          </a:xfrm>
          <a:custGeom>
            <a:rect b="b" l="l" r="r" t="t"/>
            <a:pathLst>
              <a:path extrusionOk="0" h="7275" w="4596">
                <a:moveTo>
                  <a:pt x="1527" y="6013"/>
                </a:moveTo>
                <a:lnTo>
                  <a:pt x="1527" y="6013"/>
                </a:lnTo>
                <a:cubicBezTo>
                  <a:pt x="1430" y="5889"/>
                  <a:pt x="1394" y="5761"/>
                  <a:pt x="1395" y="5637"/>
                </a:cubicBezTo>
                <a:lnTo>
                  <a:pt x="1395" y="5637"/>
                </a:lnTo>
                <a:cubicBezTo>
                  <a:pt x="1396" y="5492"/>
                  <a:pt x="1451" y="5353"/>
                  <a:pt x="1519" y="5237"/>
                </a:cubicBezTo>
                <a:lnTo>
                  <a:pt x="1519" y="5237"/>
                </a:lnTo>
                <a:cubicBezTo>
                  <a:pt x="1526" y="5225"/>
                  <a:pt x="1534" y="5213"/>
                  <a:pt x="1541" y="5201"/>
                </a:cubicBezTo>
                <a:lnTo>
                  <a:pt x="1541" y="5201"/>
                </a:lnTo>
                <a:cubicBezTo>
                  <a:pt x="1563" y="5166"/>
                  <a:pt x="1587" y="5134"/>
                  <a:pt x="1610" y="5104"/>
                </a:cubicBezTo>
                <a:lnTo>
                  <a:pt x="1610" y="5104"/>
                </a:lnTo>
                <a:cubicBezTo>
                  <a:pt x="1621" y="5089"/>
                  <a:pt x="1632" y="5074"/>
                  <a:pt x="1644" y="5061"/>
                </a:cubicBezTo>
                <a:lnTo>
                  <a:pt x="1644" y="5061"/>
                </a:lnTo>
                <a:cubicBezTo>
                  <a:pt x="1651" y="5052"/>
                  <a:pt x="1658" y="5044"/>
                  <a:pt x="1666" y="5035"/>
                </a:cubicBezTo>
                <a:lnTo>
                  <a:pt x="1666" y="5035"/>
                </a:lnTo>
                <a:cubicBezTo>
                  <a:pt x="1723" y="4970"/>
                  <a:pt x="1772" y="4927"/>
                  <a:pt x="1789" y="4917"/>
                </a:cubicBezTo>
                <a:lnTo>
                  <a:pt x="1789" y="4917"/>
                </a:lnTo>
                <a:cubicBezTo>
                  <a:pt x="1803" y="4909"/>
                  <a:pt x="1823" y="4903"/>
                  <a:pt x="1846" y="4900"/>
                </a:cubicBezTo>
                <a:lnTo>
                  <a:pt x="1846" y="4900"/>
                </a:lnTo>
                <a:cubicBezTo>
                  <a:pt x="1857" y="4899"/>
                  <a:pt x="1870" y="4899"/>
                  <a:pt x="1883" y="4899"/>
                </a:cubicBezTo>
                <a:lnTo>
                  <a:pt x="1883" y="4899"/>
                </a:lnTo>
                <a:cubicBezTo>
                  <a:pt x="1890" y="4899"/>
                  <a:pt x="1898" y="4899"/>
                  <a:pt x="1907" y="4899"/>
                </a:cubicBezTo>
                <a:lnTo>
                  <a:pt x="1907" y="4899"/>
                </a:lnTo>
                <a:cubicBezTo>
                  <a:pt x="1907" y="4901"/>
                  <a:pt x="1907" y="4902"/>
                  <a:pt x="1908" y="4904"/>
                </a:cubicBezTo>
                <a:lnTo>
                  <a:pt x="1908" y="4904"/>
                </a:lnTo>
                <a:cubicBezTo>
                  <a:pt x="1910" y="4904"/>
                  <a:pt x="1911" y="4904"/>
                  <a:pt x="1913" y="4904"/>
                </a:cubicBezTo>
                <a:lnTo>
                  <a:pt x="1913" y="4904"/>
                </a:lnTo>
                <a:cubicBezTo>
                  <a:pt x="1913" y="4903"/>
                  <a:pt x="1913" y="4901"/>
                  <a:pt x="1913" y="4900"/>
                </a:cubicBezTo>
                <a:lnTo>
                  <a:pt x="1913" y="4900"/>
                </a:lnTo>
                <a:cubicBezTo>
                  <a:pt x="1916" y="4900"/>
                  <a:pt x="1918" y="4900"/>
                  <a:pt x="1922" y="4900"/>
                </a:cubicBezTo>
                <a:lnTo>
                  <a:pt x="1922" y="4900"/>
                </a:lnTo>
                <a:cubicBezTo>
                  <a:pt x="1934" y="4904"/>
                  <a:pt x="1949" y="4909"/>
                  <a:pt x="1966" y="4914"/>
                </a:cubicBezTo>
                <a:lnTo>
                  <a:pt x="1966" y="4914"/>
                </a:lnTo>
                <a:cubicBezTo>
                  <a:pt x="1966" y="4915"/>
                  <a:pt x="1967" y="4915"/>
                  <a:pt x="1967" y="4915"/>
                </a:cubicBezTo>
                <a:lnTo>
                  <a:pt x="1967" y="4915"/>
                </a:lnTo>
                <a:cubicBezTo>
                  <a:pt x="1967" y="4915"/>
                  <a:pt x="1967" y="4915"/>
                  <a:pt x="1967" y="4914"/>
                </a:cubicBezTo>
                <a:lnTo>
                  <a:pt x="1967" y="4914"/>
                </a:lnTo>
                <a:cubicBezTo>
                  <a:pt x="2008" y="4929"/>
                  <a:pt x="2056" y="4949"/>
                  <a:pt x="2084" y="4971"/>
                </a:cubicBezTo>
                <a:lnTo>
                  <a:pt x="2084" y="4971"/>
                </a:lnTo>
                <a:cubicBezTo>
                  <a:pt x="2092" y="4978"/>
                  <a:pt x="2099" y="4986"/>
                  <a:pt x="2103" y="4994"/>
                </a:cubicBezTo>
                <a:lnTo>
                  <a:pt x="2103" y="4994"/>
                </a:lnTo>
                <a:cubicBezTo>
                  <a:pt x="2104" y="4994"/>
                  <a:pt x="2104" y="4995"/>
                  <a:pt x="2104" y="4997"/>
                </a:cubicBezTo>
                <a:lnTo>
                  <a:pt x="2104" y="4997"/>
                </a:lnTo>
                <a:cubicBezTo>
                  <a:pt x="2104" y="4998"/>
                  <a:pt x="2104" y="4998"/>
                  <a:pt x="2104" y="4999"/>
                </a:cubicBezTo>
                <a:lnTo>
                  <a:pt x="2104" y="4999"/>
                </a:lnTo>
                <a:cubicBezTo>
                  <a:pt x="2104" y="5000"/>
                  <a:pt x="2104" y="5001"/>
                  <a:pt x="2104" y="5003"/>
                </a:cubicBezTo>
                <a:lnTo>
                  <a:pt x="2104" y="5003"/>
                </a:lnTo>
                <a:cubicBezTo>
                  <a:pt x="2104" y="5004"/>
                  <a:pt x="2104" y="5004"/>
                  <a:pt x="2104" y="5005"/>
                </a:cubicBezTo>
                <a:lnTo>
                  <a:pt x="2104" y="5005"/>
                </a:lnTo>
                <a:cubicBezTo>
                  <a:pt x="2104" y="5006"/>
                  <a:pt x="2104" y="5008"/>
                  <a:pt x="2104" y="5011"/>
                </a:cubicBezTo>
                <a:lnTo>
                  <a:pt x="2104" y="5011"/>
                </a:lnTo>
                <a:lnTo>
                  <a:pt x="2104" y="5012"/>
                </a:lnTo>
                <a:lnTo>
                  <a:pt x="2104" y="5012"/>
                </a:lnTo>
                <a:cubicBezTo>
                  <a:pt x="2103" y="5015"/>
                  <a:pt x="2102" y="5018"/>
                  <a:pt x="2102" y="5021"/>
                </a:cubicBezTo>
                <a:lnTo>
                  <a:pt x="2102" y="5021"/>
                </a:lnTo>
                <a:cubicBezTo>
                  <a:pt x="2102" y="5022"/>
                  <a:pt x="2102" y="5024"/>
                  <a:pt x="2102" y="5025"/>
                </a:cubicBezTo>
                <a:lnTo>
                  <a:pt x="2102" y="5025"/>
                </a:lnTo>
                <a:cubicBezTo>
                  <a:pt x="2101" y="5026"/>
                  <a:pt x="2100" y="5029"/>
                  <a:pt x="2100" y="5031"/>
                </a:cubicBezTo>
                <a:lnTo>
                  <a:pt x="2100" y="5031"/>
                </a:lnTo>
                <a:cubicBezTo>
                  <a:pt x="2100" y="5032"/>
                  <a:pt x="2100" y="5035"/>
                  <a:pt x="2099" y="5036"/>
                </a:cubicBezTo>
                <a:lnTo>
                  <a:pt x="2099" y="5036"/>
                </a:lnTo>
                <a:cubicBezTo>
                  <a:pt x="2099" y="5038"/>
                  <a:pt x="2099" y="5040"/>
                  <a:pt x="2099" y="5041"/>
                </a:cubicBezTo>
                <a:lnTo>
                  <a:pt x="2099" y="5041"/>
                </a:lnTo>
                <a:cubicBezTo>
                  <a:pt x="2069" y="5190"/>
                  <a:pt x="1936" y="5654"/>
                  <a:pt x="2042" y="6045"/>
                </a:cubicBezTo>
                <a:lnTo>
                  <a:pt x="2042" y="6045"/>
                </a:lnTo>
                <a:cubicBezTo>
                  <a:pt x="2043" y="6046"/>
                  <a:pt x="2043" y="6047"/>
                  <a:pt x="2044" y="6048"/>
                </a:cubicBezTo>
                <a:lnTo>
                  <a:pt x="2044" y="6048"/>
                </a:lnTo>
                <a:cubicBezTo>
                  <a:pt x="2045" y="6054"/>
                  <a:pt x="2047" y="6060"/>
                  <a:pt x="2048" y="6066"/>
                </a:cubicBezTo>
                <a:lnTo>
                  <a:pt x="2048" y="6066"/>
                </a:lnTo>
                <a:cubicBezTo>
                  <a:pt x="2049" y="6068"/>
                  <a:pt x="2050" y="6070"/>
                  <a:pt x="2051" y="6073"/>
                </a:cubicBezTo>
                <a:lnTo>
                  <a:pt x="2051" y="6073"/>
                </a:lnTo>
                <a:cubicBezTo>
                  <a:pt x="2052" y="6078"/>
                  <a:pt x="2054" y="6084"/>
                  <a:pt x="2056" y="6089"/>
                </a:cubicBezTo>
                <a:lnTo>
                  <a:pt x="2056" y="6089"/>
                </a:lnTo>
                <a:cubicBezTo>
                  <a:pt x="2057" y="6092"/>
                  <a:pt x="2058" y="6095"/>
                  <a:pt x="2059" y="6098"/>
                </a:cubicBezTo>
                <a:lnTo>
                  <a:pt x="2059" y="6098"/>
                </a:lnTo>
                <a:cubicBezTo>
                  <a:pt x="2061" y="6103"/>
                  <a:pt x="2062" y="6108"/>
                  <a:pt x="2064" y="6113"/>
                </a:cubicBezTo>
                <a:lnTo>
                  <a:pt x="2064" y="6113"/>
                </a:lnTo>
                <a:cubicBezTo>
                  <a:pt x="2065" y="6116"/>
                  <a:pt x="2067" y="6119"/>
                  <a:pt x="2068" y="6123"/>
                </a:cubicBezTo>
                <a:lnTo>
                  <a:pt x="2068" y="6123"/>
                </a:lnTo>
                <a:cubicBezTo>
                  <a:pt x="2069" y="6127"/>
                  <a:pt x="2071" y="6133"/>
                  <a:pt x="2073" y="6137"/>
                </a:cubicBezTo>
                <a:lnTo>
                  <a:pt x="2073" y="6137"/>
                </a:lnTo>
                <a:cubicBezTo>
                  <a:pt x="2075" y="6141"/>
                  <a:pt x="2076" y="6144"/>
                  <a:pt x="2077" y="6147"/>
                </a:cubicBezTo>
                <a:lnTo>
                  <a:pt x="2077" y="6147"/>
                </a:lnTo>
                <a:cubicBezTo>
                  <a:pt x="2079" y="6152"/>
                  <a:pt x="2081" y="6157"/>
                  <a:pt x="2083" y="6161"/>
                </a:cubicBezTo>
                <a:lnTo>
                  <a:pt x="2083" y="6161"/>
                </a:lnTo>
                <a:cubicBezTo>
                  <a:pt x="2084" y="6165"/>
                  <a:pt x="2086" y="6168"/>
                  <a:pt x="2087" y="6171"/>
                </a:cubicBezTo>
                <a:lnTo>
                  <a:pt x="2087" y="6171"/>
                </a:lnTo>
                <a:cubicBezTo>
                  <a:pt x="2089" y="6176"/>
                  <a:pt x="2091" y="6181"/>
                  <a:pt x="2094" y="6185"/>
                </a:cubicBezTo>
                <a:lnTo>
                  <a:pt x="2094" y="6185"/>
                </a:lnTo>
                <a:cubicBezTo>
                  <a:pt x="2095" y="6188"/>
                  <a:pt x="2097" y="6192"/>
                  <a:pt x="2098" y="6195"/>
                </a:cubicBezTo>
                <a:lnTo>
                  <a:pt x="2098" y="6195"/>
                </a:lnTo>
                <a:cubicBezTo>
                  <a:pt x="2102" y="6203"/>
                  <a:pt x="2106" y="6211"/>
                  <a:pt x="2110" y="6218"/>
                </a:cubicBezTo>
                <a:lnTo>
                  <a:pt x="2110" y="6218"/>
                </a:lnTo>
                <a:cubicBezTo>
                  <a:pt x="2112" y="6222"/>
                  <a:pt x="2115" y="6227"/>
                  <a:pt x="2116" y="6231"/>
                </a:cubicBezTo>
                <a:lnTo>
                  <a:pt x="2116" y="6231"/>
                </a:lnTo>
                <a:cubicBezTo>
                  <a:pt x="2119" y="6234"/>
                  <a:pt x="2121" y="6238"/>
                  <a:pt x="2123" y="6241"/>
                </a:cubicBezTo>
                <a:lnTo>
                  <a:pt x="2123" y="6241"/>
                </a:lnTo>
                <a:cubicBezTo>
                  <a:pt x="2125" y="6245"/>
                  <a:pt x="2128" y="6249"/>
                  <a:pt x="2130" y="6253"/>
                </a:cubicBezTo>
                <a:lnTo>
                  <a:pt x="2130" y="6253"/>
                </a:lnTo>
                <a:cubicBezTo>
                  <a:pt x="2132" y="6257"/>
                  <a:pt x="2134" y="6260"/>
                  <a:pt x="2136" y="6264"/>
                </a:cubicBezTo>
                <a:lnTo>
                  <a:pt x="2136" y="6264"/>
                </a:lnTo>
                <a:cubicBezTo>
                  <a:pt x="2139" y="6268"/>
                  <a:pt x="2142" y="6272"/>
                  <a:pt x="2144" y="6277"/>
                </a:cubicBezTo>
                <a:lnTo>
                  <a:pt x="2144" y="6277"/>
                </a:lnTo>
                <a:cubicBezTo>
                  <a:pt x="2146" y="6280"/>
                  <a:pt x="2149" y="6283"/>
                  <a:pt x="2151" y="6287"/>
                </a:cubicBezTo>
                <a:lnTo>
                  <a:pt x="2151" y="6287"/>
                </a:lnTo>
                <a:cubicBezTo>
                  <a:pt x="2153" y="6290"/>
                  <a:pt x="2156" y="6295"/>
                  <a:pt x="2159" y="6299"/>
                </a:cubicBezTo>
                <a:lnTo>
                  <a:pt x="2159" y="6299"/>
                </a:lnTo>
                <a:cubicBezTo>
                  <a:pt x="2162" y="6302"/>
                  <a:pt x="2164" y="6305"/>
                  <a:pt x="2166" y="6308"/>
                </a:cubicBezTo>
                <a:lnTo>
                  <a:pt x="2166" y="6308"/>
                </a:lnTo>
                <a:cubicBezTo>
                  <a:pt x="2169" y="6312"/>
                  <a:pt x="2172" y="6317"/>
                  <a:pt x="2176" y="6321"/>
                </a:cubicBezTo>
                <a:lnTo>
                  <a:pt x="2176" y="6321"/>
                </a:lnTo>
                <a:cubicBezTo>
                  <a:pt x="2178" y="6324"/>
                  <a:pt x="2180" y="6327"/>
                  <a:pt x="2182" y="6330"/>
                </a:cubicBezTo>
                <a:lnTo>
                  <a:pt x="2182" y="6330"/>
                </a:lnTo>
                <a:cubicBezTo>
                  <a:pt x="2186" y="6334"/>
                  <a:pt x="2190" y="6339"/>
                  <a:pt x="2193" y="6343"/>
                </a:cubicBezTo>
                <a:lnTo>
                  <a:pt x="2193" y="6343"/>
                </a:lnTo>
                <a:cubicBezTo>
                  <a:pt x="2196" y="6346"/>
                  <a:pt x="2198" y="6348"/>
                  <a:pt x="2200" y="6350"/>
                </a:cubicBezTo>
                <a:lnTo>
                  <a:pt x="2200" y="6350"/>
                </a:lnTo>
                <a:cubicBezTo>
                  <a:pt x="2205" y="6357"/>
                  <a:pt x="2211" y="6363"/>
                  <a:pt x="2217" y="6370"/>
                </a:cubicBezTo>
                <a:lnTo>
                  <a:pt x="2217" y="6370"/>
                </a:lnTo>
                <a:cubicBezTo>
                  <a:pt x="2217" y="6370"/>
                  <a:pt x="2217" y="6370"/>
                  <a:pt x="2217" y="6371"/>
                </a:cubicBezTo>
                <a:lnTo>
                  <a:pt x="2217" y="6371"/>
                </a:lnTo>
                <a:cubicBezTo>
                  <a:pt x="2018" y="6363"/>
                  <a:pt x="1744" y="6292"/>
                  <a:pt x="1527" y="6013"/>
                </a:cubicBezTo>
                <a:close/>
                <a:moveTo>
                  <a:pt x="4343" y="1417"/>
                </a:moveTo>
                <a:lnTo>
                  <a:pt x="4343" y="1417"/>
                </a:lnTo>
                <a:cubicBezTo>
                  <a:pt x="4343" y="1417"/>
                  <a:pt x="4329" y="1415"/>
                  <a:pt x="4305" y="1412"/>
                </a:cubicBezTo>
                <a:lnTo>
                  <a:pt x="4305" y="1412"/>
                </a:lnTo>
                <a:cubicBezTo>
                  <a:pt x="4298" y="1376"/>
                  <a:pt x="4288" y="1329"/>
                  <a:pt x="4280" y="1320"/>
                </a:cubicBezTo>
                <a:lnTo>
                  <a:pt x="4280" y="1320"/>
                </a:lnTo>
                <a:cubicBezTo>
                  <a:pt x="4280" y="1320"/>
                  <a:pt x="4279" y="1321"/>
                  <a:pt x="4277" y="1321"/>
                </a:cubicBezTo>
                <a:lnTo>
                  <a:pt x="4277" y="1321"/>
                </a:lnTo>
                <a:cubicBezTo>
                  <a:pt x="4301" y="1279"/>
                  <a:pt x="4309" y="1225"/>
                  <a:pt x="4312" y="1176"/>
                </a:cubicBezTo>
                <a:lnTo>
                  <a:pt x="4312" y="1176"/>
                </a:lnTo>
                <a:cubicBezTo>
                  <a:pt x="4313" y="1161"/>
                  <a:pt x="4314" y="1147"/>
                  <a:pt x="4314" y="1134"/>
                </a:cubicBezTo>
                <a:lnTo>
                  <a:pt x="4314" y="1134"/>
                </a:lnTo>
                <a:cubicBezTo>
                  <a:pt x="4314" y="1072"/>
                  <a:pt x="4304" y="972"/>
                  <a:pt x="4231" y="948"/>
                </a:cubicBezTo>
                <a:lnTo>
                  <a:pt x="4231" y="948"/>
                </a:lnTo>
                <a:lnTo>
                  <a:pt x="4230" y="947"/>
                </a:lnTo>
                <a:lnTo>
                  <a:pt x="4230" y="947"/>
                </a:lnTo>
                <a:cubicBezTo>
                  <a:pt x="4226" y="947"/>
                  <a:pt x="4220" y="948"/>
                  <a:pt x="4216" y="947"/>
                </a:cubicBezTo>
                <a:lnTo>
                  <a:pt x="4216" y="947"/>
                </a:lnTo>
                <a:cubicBezTo>
                  <a:pt x="4214" y="946"/>
                  <a:pt x="4213" y="946"/>
                  <a:pt x="4213" y="945"/>
                </a:cubicBezTo>
                <a:lnTo>
                  <a:pt x="4213" y="945"/>
                </a:lnTo>
                <a:cubicBezTo>
                  <a:pt x="4197" y="927"/>
                  <a:pt x="4173" y="916"/>
                  <a:pt x="4150" y="918"/>
                </a:cubicBezTo>
                <a:lnTo>
                  <a:pt x="4150" y="918"/>
                </a:lnTo>
                <a:cubicBezTo>
                  <a:pt x="4141" y="919"/>
                  <a:pt x="4134" y="921"/>
                  <a:pt x="4126" y="919"/>
                </a:cubicBezTo>
                <a:lnTo>
                  <a:pt x="4126" y="919"/>
                </a:lnTo>
                <a:cubicBezTo>
                  <a:pt x="4120" y="918"/>
                  <a:pt x="4115" y="915"/>
                  <a:pt x="4110" y="913"/>
                </a:cubicBezTo>
                <a:lnTo>
                  <a:pt x="4110" y="913"/>
                </a:lnTo>
                <a:cubicBezTo>
                  <a:pt x="4109" y="912"/>
                  <a:pt x="4109" y="912"/>
                  <a:pt x="4109" y="912"/>
                </a:cubicBezTo>
                <a:lnTo>
                  <a:pt x="4109" y="912"/>
                </a:lnTo>
                <a:lnTo>
                  <a:pt x="4109" y="912"/>
                </a:lnTo>
                <a:lnTo>
                  <a:pt x="4109" y="912"/>
                </a:lnTo>
                <a:cubicBezTo>
                  <a:pt x="4109" y="912"/>
                  <a:pt x="4109" y="912"/>
                  <a:pt x="4108" y="912"/>
                </a:cubicBezTo>
                <a:lnTo>
                  <a:pt x="4108" y="912"/>
                </a:lnTo>
                <a:cubicBezTo>
                  <a:pt x="4105" y="911"/>
                  <a:pt x="4102" y="909"/>
                  <a:pt x="4098" y="908"/>
                </a:cubicBezTo>
                <a:lnTo>
                  <a:pt x="4098" y="908"/>
                </a:lnTo>
                <a:cubicBezTo>
                  <a:pt x="4097" y="908"/>
                  <a:pt x="4096" y="908"/>
                  <a:pt x="4095" y="907"/>
                </a:cubicBezTo>
                <a:lnTo>
                  <a:pt x="4095" y="907"/>
                </a:lnTo>
                <a:cubicBezTo>
                  <a:pt x="4092" y="906"/>
                  <a:pt x="4089" y="905"/>
                  <a:pt x="4086" y="905"/>
                </a:cubicBezTo>
                <a:lnTo>
                  <a:pt x="4086" y="905"/>
                </a:lnTo>
                <a:cubicBezTo>
                  <a:pt x="4085" y="905"/>
                  <a:pt x="4084" y="904"/>
                  <a:pt x="4084" y="904"/>
                </a:cubicBezTo>
                <a:lnTo>
                  <a:pt x="4084" y="904"/>
                </a:lnTo>
                <a:cubicBezTo>
                  <a:pt x="4046" y="896"/>
                  <a:pt x="4003" y="908"/>
                  <a:pt x="3975" y="935"/>
                </a:cubicBezTo>
                <a:lnTo>
                  <a:pt x="3975" y="935"/>
                </a:lnTo>
                <a:cubicBezTo>
                  <a:pt x="3966" y="928"/>
                  <a:pt x="3957" y="924"/>
                  <a:pt x="3949" y="922"/>
                </a:cubicBezTo>
                <a:lnTo>
                  <a:pt x="3949" y="922"/>
                </a:lnTo>
                <a:cubicBezTo>
                  <a:pt x="3939" y="918"/>
                  <a:pt x="3932" y="918"/>
                  <a:pt x="3932" y="918"/>
                </a:cubicBezTo>
                <a:lnTo>
                  <a:pt x="3932" y="918"/>
                </a:lnTo>
                <a:cubicBezTo>
                  <a:pt x="3932" y="918"/>
                  <a:pt x="3939" y="919"/>
                  <a:pt x="3948" y="925"/>
                </a:cubicBezTo>
                <a:lnTo>
                  <a:pt x="3948" y="925"/>
                </a:lnTo>
                <a:cubicBezTo>
                  <a:pt x="3948" y="925"/>
                  <a:pt x="3948" y="925"/>
                  <a:pt x="3949" y="925"/>
                </a:cubicBezTo>
                <a:lnTo>
                  <a:pt x="3949" y="925"/>
                </a:lnTo>
                <a:cubicBezTo>
                  <a:pt x="3895" y="911"/>
                  <a:pt x="3859" y="1009"/>
                  <a:pt x="3852" y="1067"/>
                </a:cubicBezTo>
                <a:lnTo>
                  <a:pt x="3852" y="1067"/>
                </a:lnTo>
                <a:cubicBezTo>
                  <a:pt x="3852" y="1067"/>
                  <a:pt x="3851" y="1068"/>
                  <a:pt x="3851" y="1069"/>
                </a:cubicBezTo>
                <a:lnTo>
                  <a:pt x="3851" y="1069"/>
                </a:lnTo>
                <a:cubicBezTo>
                  <a:pt x="3851" y="1070"/>
                  <a:pt x="3851" y="1071"/>
                  <a:pt x="3851" y="1072"/>
                </a:cubicBezTo>
                <a:lnTo>
                  <a:pt x="3851" y="1072"/>
                </a:lnTo>
                <a:cubicBezTo>
                  <a:pt x="3851" y="1073"/>
                  <a:pt x="3851" y="1074"/>
                  <a:pt x="3851" y="1075"/>
                </a:cubicBezTo>
                <a:lnTo>
                  <a:pt x="3851" y="1075"/>
                </a:lnTo>
                <a:cubicBezTo>
                  <a:pt x="3851" y="1076"/>
                  <a:pt x="3851" y="1077"/>
                  <a:pt x="3851" y="1078"/>
                </a:cubicBezTo>
                <a:lnTo>
                  <a:pt x="3851" y="1078"/>
                </a:lnTo>
                <a:cubicBezTo>
                  <a:pt x="3851" y="1079"/>
                  <a:pt x="3851" y="1080"/>
                  <a:pt x="3851" y="1080"/>
                </a:cubicBezTo>
                <a:lnTo>
                  <a:pt x="3851" y="1080"/>
                </a:lnTo>
                <a:cubicBezTo>
                  <a:pt x="3834" y="1072"/>
                  <a:pt x="3820" y="1069"/>
                  <a:pt x="3818" y="1067"/>
                </a:cubicBezTo>
                <a:lnTo>
                  <a:pt x="3818" y="1067"/>
                </a:lnTo>
                <a:cubicBezTo>
                  <a:pt x="3819" y="1069"/>
                  <a:pt x="3822" y="1072"/>
                  <a:pt x="3827" y="1076"/>
                </a:cubicBezTo>
                <a:lnTo>
                  <a:pt x="3827" y="1076"/>
                </a:lnTo>
                <a:cubicBezTo>
                  <a:pt x="3804" y="1065"/>
                  <a:pt x="3776" y="1063"/>
                  <a:pt x="3764" y="1086"/>
                </a:cubicBezTo>
                <a:lnTo>
                  <a:pt x="3764" y="1086"/>
                </a:lnTo>
                <a:cubicBezTo>
                  <a:pt x="3753" y="1106"/>
                  <a:pt x="3769" y="1128"/>
                  <a:pt x="3776" y="1150"/>
                </a:cubicBezTo>
                <a:lnTo>
                  <a:pt x="3776" y="1150"/>
                </a:lnTo>
                <a:cubicBezTo>
                  <a:pt x="3788" y="1186"/>
                  <a:pt x="3790" y="1228"/>
                  <a:pt x="3799" y="1265"/>
                </a:cubicBezTo>
                <a:lnTo>
                  <a:pt x="3799" y="1265"/>
                </a:lnTo>
                <a:cubicBezTo>
                  <a:pt x="3828" y="1385"/>
                  <a:pt x="4013" y="1416"/>
                  <a:pt x="4013" y="1416"/>
                </a:cubicBezTo>
                <a:lnTo>
                  <a:pt x="4013" y="1422"/>
                </a:lnTo>
                <a:lnTo>
                  <a:pt x="4013" y="1422"/>
                </a:lnTo>
                <a:cubicBezTo>
                  <a:pt x="4003" y="1430"/>
                  <a:pt x="3992" y="1437"/>
                  <a:pt x="3981" y="1446"/>
                </a:cubicBezTo>
                <a:lnTo>
                  <a:pt x="3982" y="1451"/>
                </a:lnTo>
                <a:lnTo>
                  <a:pt x="3987" y="1467"/>
                </a:lnTo>
                <a:lnTo>
                  <a:pt x="3987" y="1467"/>
                </a:lnTo>
                <a:cubicBezTo>
                  <a:pt x="3945" y="1492"/>
                  <a:pt x="3908" y="1527"/>
                  <a:pt x="3882" y="1576"/>
                </a:cubicBezTo>
                <a:lnTo>
                  <a:pt x="4004" y="2347"/>
                </a:lnTo>
                <a:lnTo>
                  <a:pt x="4004" y="2347"/>
                </a:lnTo>
                <a:cubicBezTo>
                  <a:pt x="4002" y="2340"/>
                  <a:pt x="4001" y="2334"/>
                  <a:pt x="3999" y="2328"/>
                </a:cubicBezTo>
                <a:lnTo>
                  <a:pt x="3999" y="2328"/>
                </a:lnTo>
                <a:cubicBezTo>
                  <a:pt x="4001" y="2341"/>
                  <a:pt x="4003" y="2354"/>
                  <a:pt x="4005" y="2365"/>
                </a:cubicBezTo>
                <a:lnTo>
                  <a:pt x="4005" y="2365"/>
                </a:lnTo>
                <a:cubicBezTo>
                  <a:pt x="4006" y="2372"/>
                  <a:pt x="4007" y="2378"/>
                  <a:pt x="4008" y="2385"/>
                </a:cubicBezTo>
                <a:lnTo>
                  <a:pt x="4008" y="2385"/>
                </a:lnTo>
                <a:cubicBezTo>
                  <a:pt x="4009" y="2395"/>
                  <a:pt x="4013" y="2415"/>
                  <a:pt x="4014" y="2423"/>
                </a:cubicBezTo>
                <a:lnTo>
                  <a:pt x="4014" y="2423"/>
                </a:lnTo>
                <a:cubicBezTo>
                  <a:pt x="4017" y="2441"/>
                  <a:pt x="4019" y="2459"/>
                  <a:pt x="4022" y="2475"/>
                </a:cubicBezTo>
                <a:lnTo>
                  <a:pt x="4022" y="2475"/>
                </a:lnTo>
                <a:cubicBezTo>
                  <a:pt x="4022" y="2476"/>
                  <a:pt x="4024" y="2488"/>
                  <a:pt x="4025" y="2489"/>
                </a:cubicBezTo>
                <a:lnTo>
                  <a:pt x="4025" y="2489"/>
                </a:lnTo>
                <a:cubicBezTo>
                  <a:pt x="4026" y="2500"/>
                  <a:pt x="4028" y="2510"/>
                  <a:pt x="4029" y="2518"/>
                </a:cubicBezTo>
                <a:lnTo>
                  <a:pt x="4029" y="2518"/>
                </a:lnTo>
                <a:cubicBezTo>
                  <a:pt x="4029" y="2519"/>
                  <a:pt x="4030" y="2528"/>
                  <a:pt x="4030" y="2529"/>
                </a:cubicBezTo>
                <a:lnTo>
                  <a:pt x="4030" y="2529"/>
                </a:lnTo>
                <a:cubicBezTo>
                  <a:pt x="4032" y="2540"/>
                  <a:pt x="4033" y="2547"/>
                  <a:pt x="4033" y="2547"/>
                </a:cubicBezTo>
                <a:lnTo>
                  <a:pt x="4033" y="2547"/>
                </a:lnTo>
                <a:cubicBezTo>
                  <a:pt x="4032" y="2550"/>
                  <a:pt x="4029" y="2553"/>
                  <a:pt x="4027" y="2556"/>
                </a:cubicBezTo>
                <a:lnTo>
                  <a:pt x="4027" y="2556"/>
                </a:lnTo>
                <a:cubicBezTo>
                  <a:pt x="4022" y="2560"/>
                  <a:pt x="4016" y="2564"/>
                  <a:pt x="4009" y="2567"/>
                </a:cubicBezTo>
                <a:lnTo>
                  <a:pt x="4009" y="2567"/>
                </a:lnTo>
                <a:cubicBezTo>
                  <a:pt x="4008" y="2567"/>
                  <a:pt x="4007" y="2568"/>
                  <a:pt x="4006" y="2569"/>
                </a:cubicBezTo>
                <a:lnTo>
                  <a:pt x="4006" y="2569"/>
                </a:lnTo>
                <a:lnTo>
                  <a:pt x="4006" y="2569"/>
                </a:lnTo>
                <a:lnTo>
                  <a:pt x="4006" y="2569"/>
                </a:lnTo>
                <a:cubicBezTo>
                  <a:pt x="3955" y="2589"/>
                  <a:pt x="3867" y="2567"/>
                  <a:pt x="3829" y="2562"/>
                </a:cubicBezTo>
                <a:lnTo>
                  <a:pt x="3829" y="2562"/>
                </a:lnTo>
                <a:cubicBezTo>
                  <a:pt x="3702" y="2540"/>
                  <a:pt x="3576" y="2506"/>
                  <a:pt x="3451" y="2473"/>
                </a:cubicBezTo>
                <a:lnTo>
                  <a:pt x="3451" y="2473"/>
                </a:lnTo>
                <a:cubicBezTo>
                  <a:pt x="3286" y="2430"/>
                  <a:pt x="3144" y="2377"/>
                  <a:pt x="2952" y="2332"/>
                </a:cubicBezTo>
                <a:lnTo>
                  <a:pt x="2952" y="2332"/>
                </a:lnTo>
                <a:cubicBezTo>
                  <a:pt x="2828" y="2282"/>
                  <a:pt x="2662" y="2237"/>
                  <a:pt x="2579" y="2238"/>
                </a:cubicBezTo>
                <a:lnTo>
                  <a:pt x="2579" y="2238"/>
                </a:lnTo>
                <a:cubicBezTo>
                  <a:pt x="2534" y="2170"/>
                  <a:pt x="2482" y="2146"/>
                  <a:pt x="2482" y="2146"/>
                </a:cubicBezTo>
                <a:lnTo>
                  <a:pt x="2482" y="2146"/>
                </a:lnTo>
                <a:cubicBezTo>
                  <a:pt x="2461" y="2123"/>
                  <a:pt x="2447" y="2138"/>
                  <a:pt x="2445" y="2140"/>
                </a:cubicBezTo>
                <a:lnTo>
                  <a:pt x="2445" y="2140"/>
                </a:lnTo>
                <a:cubicBezTo>
                  <a:pt x="2443" y="2139"/>
                  <a:pt x="2442" y="2138"/>
                  <a:pt x="2440" y="2137"/>
                </a:cubicBezTo>
                <a:lnTo>
                  <a:pt x="2440" y="2137"/>
                </a:lnTo>
                <a:cubicBezTo>
                  <a:pt x="2444" y="2139"/>
                  <a:pt x="2440" y="2154"/>
                  <a:pt x="2431" y="2170"/>
                </a:cubicBezTo>
                <a:lnTo>
                  <a:pt x="2448" y="2075"/>
                </a:lnTo>
                <a:lnTo>
                  <a:pt x="2448" y="2075"/>
                </a:lnTo>
                <a:cubicBezTo>
                  <a:pt x="2697" y="2039"/>
                  <a:pt x="2885" y="1914"/>
                  <a:pt x="2962" y="1736"/>
                </a:cubicBezTo>
                <a:lnTo>
                  <a:pt x="2962" y="1736"/>
                </a:lnTo>
                <a:cubicBezTo>
                  <a:pt x="2962" y="1736"/>
                  <a:pt x="3092" y="1750"/>
                  <a:pt x="3171" y="1633"/>
                </a:cubicBezTo>
                <a:lnTo>
                  <a:pt x="3171" y="1633"/>
                </a:lnTo>
                <a:cubicBezTo>
                  <a:pt x="3182" y="1616"/>
                  <a:pt x="3193" y="1597"/>
                  <a:pt x="3201" y="1574"/>
                </a:cubicBezTo>
                <a:lnTo>
                  <a:pt x="3201" y="1574"/>
                </a:lnTo>
                <a:cubicBezTo>
                  <a:pt x="3203" y="1569"/>
                  <a:pt x="3205" y="1564"/>
                  <a:pt x="3207" y="1560"/>
                </a:cubicBezTo>
                <a:lnTo>
                  <a:pt x="3207" y="1560"/>
                </a:lnTo>
                <a:cubicBezTo>
                  <a:pt x="3207" y="1558"/>
                  <a:pt x="3207" y="1557"/>
                  <a:pt x="3208" y="1555"/>
                </a:cubicBezTo>
                <a:lnTo>
                  <a:pt x="3208" y="1555"/>
                </a:lnTo>
                <a:cubicBezTo>
                  <a:pt x="3209" y="1552"/>
                  <a:pt x="3209" y="1548"/>
                  <a:pt x="3211" y="1545"/>
                </a:cubicBezTo>
                <a:lnTo>
                  <a:pt x="3211" y="1545"/>
                </a:lnTo>
                <a:cubicBezTo>
                  <a:pt x="3211" y="1544"/>
                  <a:pt x="3211" y="1542"/>
                  <a:pt x="3212" y="1541"/>
                </a:cubicBezTo>
                <a:lnTo>
                  <a:pt x="3212" y="1541"/>
                </a:lnTo>
                <a:cubicBezTo>
                  <a:pt x="3214" y="1531"/>
                  <a:pt x="3216" y="1521"/>
                  <a:pt x="3217" y="1511"/>
                </a:cubicBezTo>
                <a:lnTo>
                  <a:pt x="3217" y="1511"/>
                </a:lnTo>
                <a:cubicBezTo>
                  <a:pt x="3217" y="1511"/>
                  <a:pt x="3217" y="1510"/>
                  <a:pt x="3217" y="1509"/>
                </a:cubicBezTo>
                <a:lnTo>
                  <a:pt x="3217" y="1509"/>
                </a:lnTo>
                <a:cubicBezTo>
                  <a:pt x="3218" y="1505"/>
                  <a:pt x="3218" y="1500"/>
                  <a:pt x="3218" y="1496"/>
                </a:cubicBezTo>
                <a:lnTo>
                  <a:pt x="3218" y="1496"/>
                </a:lnTo>
                <a:cubicBezTo>
                  <a:pt x="3219" y="1496"/>
                  <a:pt x="3219" y="1495"/>
                  <a:pt x="3219" y="1494"/>
                </a:cubicBezTo>
                <a:lnTo>
                  <a:pt x="3219" y="1494"/>
                </a:lnTo>
                <a:cubicBezTo>
                  <a:pt x="3222" y="1434"/>
                  <a:pt x="3206" y="1376"/>
                  <a:pt x="3177" y="1335"/>
                </a:cubicBezTo>
                <a:lnTo>
                  <a:pt x="3177" y="1335"/>
                </a:lnTo>
                <a:cubicBezTo>
                  <a:pt x="3188" y="1346"/>
                  <a:pt x="3195" y="1355"/>
                  <a:pt x="3195" y="1355"/>
                </a:cubicBezTo>
                <a:lnTo>
                  <a:pt x="3195" y="1355"/>
                </a:lnTo>
                <a:cubicBezTo>
                  <a:pt x="3200" y="1347"/>
                  <a:pt x="3205" y="1340"/>
                  <a:pt x="3209" y="1332"/>
                </a:cubicBezTo>
                <a:lnTo>
                  <a:pt x="3209" y="1332"/>
                </a:lnTo>
                <a:cubicBezTo>
                  <a:pt x="3211" y="1330"/>
                  <a:pt x="3212" y="1327"/>
                  <a:pt x="3213" y="1325"/>
                </a:cubicBezTo>
                <a:lnTo>
                  <a:pt x="3213" y="1325"/>
                </a:lnTo>
                <a:cubicBezTo>
                  <a:pt x="3217" y="1320"/>
                  <a:pt x="3220" y="1315"/>
                  <a:pt x="3223" y="1309"/>
                </a:cubicBezTo>
                <a:lnTo>
                  <a:pt x="3223" y="1309"/>
                </a:lnTo>
                <a:cubicBezTo>
                  <a:pt x="3225" y="1307"/>
                  <a:pt x="3226" y="1304"/>
                  <a:pt x="3228" y="1302"/>
                </a:cubicBezTo>
                <a:lnTo>
                  <a:pt x="3228" y="1302"/>
                </a:lnTo>
                <a:cubicBezTo>
                  <a:pt x="3231" y="1296"/>
                  <a:pt x="3233" y="1292"/>
                  <a:pt x="3236" y="1287"/>
                </a:cubicBezTo>
                <a:lnTo>
                  <a:pt x="3236" y="1287"/>
                </a:lnTo>
                <a:cubicBezTo>
                  <a:pt x="3238" y="1285"/>
                  <a:pt x="3239" y="1282"/>
                  <a:pt x="3240" y="1280"/>
                </a:cubicBezTo>
                <a:lnTo>
                  <a:pt x="3240" y="1280"/>
                </a:lnTo>
                <a:cubicBezTo>
                  <a:pt x="3243" y="1274"/>
                  <a:pt x="3247" y="1268"/>
                  <a:pt x="3250" y="1262"/>
                </a:cubicBezTo>
                <a:lnTo>
                  <a:pt x="3250" y="1262"/>
                </a:lnTo>
                <a:cubicBezTo>
                  <a:pt x="3251" y="1261"/>
                  <a:pt x="3251" y="1260"/>
                  <a:pt x="3252" y="1259"/>
                </a:cubicBezTo>
                <a:lnTo>
                  <a:pt x="3252" y="1259"/>
                </a:lnTo>
                <a:cubicBezTo>
                  <a:pt x="3255" y="1252"/>
                  <a:pt x="3259" y="1245"/>
                  <a:pt x="3262" y="1238"/>
                </a:cubicBezTo>
                <a:lnTo>
                  <a:pt x="3262" y="1238"/>
                </a:lnTo>
                <a:cubicBezTo>
                  <a:pt x="3263" y="1236"/>
                  <a:pt x="3264" y="1235"/>
                  <a:pt x="3265" y="1234"/>
                </a:cubicBezTo>
                <a:lnTo>
                  <a:pt x="3265" y="1234"/>
                </a:lnTo>
                <a:cubicBezTo>
                  <a:pt x="3267" y="1228"/>
                  <a:pt x="3269" y="1224"/>
                  <a:pt x="3272" y="1219"/>
                </a:cubicBezTo>
                <a:lnTo>
                  <a:pt x="3272" y="1219"/>
                </a:lnTo>
                <a:cubicBezTo>
                  <a:pt x="3273" y="1216"/>
                  <a:pt x="3273" y="1214"/>
                  <a:pt x="3275" y="1213"/>
                </a:cubicBezTo>
                <a:lnTo>
                  <a:pt x="3275" y="1213"/>
                </a:lnTo>
                <a:cubicBezTo>
                  <a:pt x="3277" y="1208"/>
                  <a:pt x="3279" y="1204"/>
                  <a:pt x="3281" y="1199"/>
                </a:cubicBezTo>
                <a:lnTo>
                  <a:pt x="3281" y="1199"/>
                </a:lnTo>
                <a:cubicBezTo>
                  <a:pt x="3282" y="1197"/>
                  <a:pt x="3282" y="1195"/>
                  <a:pt x="3283" y="1193"/>
                </a:cubicBezTo>
                <a:lnTo>
                  <a:pt x="3283" y="1193"/>
                </a:lnTo>
                <a:cubicBezTo>
                  <a:pt x="3286" y="1188"/>
                  <a:pt x="3288" y="1183"/>
                  <a:pt x="3290" y="1178"/>
                </a:cubicBezTo>
                <a:lnTo>
                  <a:pt x="3290" y="1178"/>
                </a:lnTo>
                <a:cubicBezTo>
                  <a:pt x="3290" y="1177"/>
                  <a:pt x="3291" y="1176"/>
                  <a:pt x="3291" y="1175"/>
                </a:cubicBezTo>
                <a:lnTo>
                  <a:pt x="3291" y="1175"/>
                </a:lnTo>
                <a:cubicBezTo>
                  <a:pt x="3293" y="1169"/>
                  <a:pt x="3296" y="1163"/>
                  <a:pt x="3298" y="1157"/>
                </a:cubicBezTo>
                <a:lnTo>
                  <a:pt x="3298" y="1157"/>
                </a:lnTo>
                <a:cubicBezTo>
                  <a:pt x="3299" y="1156"/>
                  <a:pt x="3299" y="1155"/>
                  <a:pt x="3299" y="1154"/>
                </a:cubicBezTo>
                <a:lnTo>
                  <a:pt x="3299" y="1154"/>
                </a:lnTo>
                <a:cubicBezTo>
                  <a:pt x="3301" y="1150"/>
                  <a:pt x="3303" y="1145"/>
                  <a:pt x="3304" y="1140"/>
                </a:cubicBezTo>
                <a:lnTo>
                  <a:pt x="3304" y="1140"/>
                </a:lnTo>
                <a:cubicBezTo>
                  <a:pt x="3305" y="1138"/>
                  <a:pt x="3306" y="1137"/>
                  <a:pt x="3306" y="1135"/>
                </a:cubicBezTo>
                <a:lnTo>
                  <a:pt x="3306" y="1135"/>
                </a:lnTo>
                <a:cubicBezTo>
                  <a:pt x="3308" y="1131"/>
                  <a:pt x="3309" y="1127"/>
                  <a:pt x="3310" y="1124"/>
                </a:cubicBezTo>
                <a:lnTo>
                  <a:pt x="3310" y="1124"/>
                </a:lnTo>
                <a:cubicBezTo>
                  <a:pt x="3310" y="1122"/>
                  <a:pt x="3311" y="1120"/>
                  <a:pt x="3312" y="1118"/>
                </a:cubicBezTo>
                <a:lnTo>
                  <a:pt x="3312" y="1118"/>
                </a:lnTo>
                <a:cubicBezTo>
                  <a:pt x="3313" y="1114"/>
                  <a:pt x="3314" y="1110"/>
                  <a:pt x="3316" y="1107"/>
                </a:cubicBezTo>
                <a:lnTo>
                  <a:pt x="3316" y="1107"/>
                </a:lnTo>
                <a:cubicBezTo>
                  <a:pt x="3316" y="1105"/>
                  <a:pt x="3316" y="1104"/>
                  <a:pt x="3316" y="1103"/>
                </a:cubicBezTo>
                <a:lnTo>
                  <a:pt x="3316" y="1103"/>
                </a:lnTo>
                <a:cubicBezTo>
                  <a:pt x="3318" y="1098"/>
                  <a:pt x="3319" y="1093"/>
                  <a:pt x="3320" y="1088"/>
                </a:cubicBezTo>
                <a:lnTo>
                  <a:pt x="3320" y="1088"/>
                </a:lnTo>
                <a:cubicBezTo>
                  <a:pt x="3321" y="1088"/>
                  <a:pt x="3321" y="1088"/>
                  <a:pt x="3321" y="1087"/>
                </a:cubicBezTo>
                <a:lnTo>
                  <a:pt x="3321" y="1087"/>
                </a:lnTo>
                <a:cubicBezTo>
                  <a:pt x="3322" y="1083"/>
                  <a:pt x="3323" y="1079"/>
                  <a:pt x="3324" y="1074"/>
                </a:cubicBezTo>
                <a:lnTo>
                  <a:pt x="3324" y="1074"/>
                </a:lnTo>
                <a:cubicBezTo>
                  <a:pt x="3324" y="1073"/>
                  <a:pt x="3324" y="1072"/>
                  <a:pt x="3325" y="1070"/>
                </a:cubicBezTo>
                <a:lnTo>
                  <a:pt x="3325" y="1070"/>
                </a:lnTo>
                <a:cubicBezTo>
                  <a:pt x="3326" y="1067"/>
                  <a:pt x="3326" y="1064"/>
                  <a:pt x="3328" y="1060"/>
                </a:cubicBezTo>
                <a:lnTo>
                  <a:pt x="3328" y="1060"/>
                </a:lnTo>
                <a:cubicBezTo>
                  <a:pt x="3328" y="1059"/>
                  <a:pt x="3328" y="1058"/>
                  <a:pt x="3328" y="1056"/>
                </a:cubicBezTo>
                <a:lnTo>
                  <a:pt x="3328" y="1056"/>
                </a:lnTo>
                <a:cubicBezTo>
                  <a:pt x="3329" y="1053"/>
                  <a:pt x="3329" y="1050"/>
                  <a:pt x="3330" y="1047"/>
                </a:cubicBezTo>
                <a:lnTo>
                  <a:pt x="3330" y="1047"/>
                </a:lnTo>
                <a:cubicBezTo>
                  <a:pt x="3330" y="1046"/>
                  <a:pt x="3330" y="1045"/>
                  <a:pt x="3330" y="1044"/>
                </a:cubicBezTo>
                <a:lnTo>
                  <a:pt x="3330" y="1044"/>
                </a:lnTo>
                <a:cubicBezTo>
                  <a:pt x="3332" y="1035"/>
                  <a:pt x="3333" y="1028"/>
                  <a:pt x="3334" y="1021"/>
                </a:cubicBezTo>
                <a:lnTo>
                  <a:pt x="3334" y="1021"/>
                </a:lnTo>
                <a:cubicBezTo>
                  <a:pt x="3334" y="1020"/>
                  <a:pt x="3334" y="1019"/>
                  <a:pt x="3334" y="1017"/>
                </a:cubicBezTo>
                <a:lnTo>
                  <a:pt x="3334" y="1017"/>
                </a:lnTo>
                <a:cubicBezTo>
                  <a:pt x="3334" y="1015"/>
                  <a:pt x="3335" y="1013"/>
                  <a:pt x="3335" y="1010"/>
                </a:cubicBezTo>
                <a:lnTo>
                  <a:pt x="3335" y="1010"/>
                </a:lnTo>
                <a:cubicBezTo>
                  <a:pt x="3335" y="1009"/>
                  <a:pt x="3336" y="1008"/>
                  <a:pt x="3336" y="1007"/>
                </a:cubicBezTo>
                <a:lnTo>
                  <a:pt x="3336" y="1007"/>
                </a:lnTo>
                <a:cubicBezTo>
                  <a:pt x="3336" y="1004"/>
                  <a:pt x="3336" y="1003"/>
                  <a:pt x="3336" y="1000"/>
                </a:cubicBezTo>
                <a:lnTo>
                  <a:pt x="3336" y="1000"/>
                </a:lnTo>
                <a:cubicBezTo>
                  <a:pt x="3336" y="999"/>
                  <a:pt x="3336" y="998"/>
                  <a:pt x="3336" y="997"/>
                </a:cubicBezTo>
                <a:lnTo>
                  <a:pt x="3336" y="997"/>
                </a:lnTo>
                <a:cubicBezTo>
                  <a:pt x="3336" y="995"/>
                  <a:pt x="3336" y="993"/>
                  <a:pt x="3337" y="991"/>
                </a:cubicBezTo>
                <a:lnTo>
                  <a:pt x="3337" y="991"/>
                </a:lnTo>
                <a:cubicBezTo>
                  <a:pt x="3337" y="990"/>
                  <a:pt x="3337" y="989"/>
                  <a:pt x="3337" y="988"/>
                </a:cubicBezTo>
                <a:lnTo>
                  <a:pt x="3337" y="988"/>
                </a:lnTo>
                <a:cubicBezTo>
                  <a:pt x="3337" y="986"/>
                  <a:pt x="3337" y="983"/>
                  <a:pt x="3337" y="980"/>
                </a:cubicBezTo>
                <a:lnTo>
                  <a:pt x="3337" y="980"/>
                </a:lnTo>
                <a:cubicBezTo>
                  <a:pt x="3337" y="979"/>
                  <a:pt x="3337" y="978"/>
                  <a:pt x="3337" y="977"/>
                </a:cubicBezTo>
                <a:lnTo>
                  <a:pt x="3337" y="977"/>
                </a:lnTo>
                <a:cubicBezTo>
                  <a:pt x="3337" y="976"/>
                  <a:pt x="3337" y="974"/>
                  <a:pt x="3337" y="973"/>
                </a:cubicBezTo>
                <a:lnTo>
                  <a:pt x="3337" y="973"/>
                </a:lnTo>
                <a:cubicBezTo>
                  <a:pt x="3337" y="972"/>
                  <a:pt x="3337" y="971"/>
                  <a:pt x="3337" y="970"/>
                </a:cubicBezTo>
                <a:lnTo>
                  <a:pt x="3337" y="970"/>
                </a:lnTo>
                <a:cubicBezTo>
                  <a:pt x="3337" y="969"/>
                  <a:pt x="3337" y="968"/>
                  <a:pt x="3337" y="967"/>
                </a:cubicBezTo>
                <a:lnTo>
                  <a:pt x="3337" y="967"/>
                </a:lnTo>
                <a:cubicBezTo>
                  <a:pt x="3337" y="966"/>
                  <a:pt x="3337" y="964"/>
                  <a:pt x="3337" y="963"/>
                </a:cubicBezTo>
                <a:lnTo>
                  <a:pt x="3337" y="963"/>
                </a:lnTo>
                <a:lnTo>
                  <a:pt x="3337" y="962"/>
                </a:lnTo>
                <a:lnTo>
                  <a:pt x="3337" y="962"/>
                </a:lnTo>
                <a:cubicBezTo>
                  <a:pt x="3336" y="946"/>
                  <a:pt x="3334" y="938"/>
                  <a:pt x="3334" y="938"/>
                </a:cubicBezTo>
                <a:lnTo>
                  <a:pt x="3334" y="938"/>
                </a:lnTo>
                <a:cubicBezTo>
                  <a:pt x="3327" y="843"/>
                  <a:pt x="3297" y="778"/>
                  <a:pt x="3259" y="733"/>
                </a:cubicBezTo>
                <a:lnTo>
                  <a:pt x="3259" y="733"/>
                </a:lnTo>
                <a:cubicBezTo>
                  <a:pt x="3256" y="730"/>
                  <a:pt x="3253" y="726"/>
                  <a:pt x="3250" y="723"/>
                </a:cubicBezTo>
                <a:lnTo>
                  <a:pt x="3250" y="723"/>
                </a:lnTo>
                <a:cubicBezTo>
                  <a:pt x="3249" y="721"/>
                  <a:pt x="3248" y="720"/>
                  <a:pt x="3246" y="719"/>
                </a:cubicBezTo>
                <a:lnTo>
                  <a:pt x="3246" y="719"/>
                </a:lnTo>
                <a:cubicBezTo>
                  <a:pt x="3244" y="716"/>
                  <a:pt x="3241" y="714"/>
                  <a:pt x="3239" y="711"/>
                </a:cubicBezTo>
                <a:lnTo>
                  <a:pt x="3239" y="711"/>
                </a:lnTo>
                <a:cubicBezTo>
                  <a:pt x="3238" y="710"/>
                  <a:pt x="3237" y="709"/>
                  <a:pt x="3236" y="708"/>
                </a:cubicBezTo>
                <a:lnTo>
                  <a:pt x="3236" y="708"/>
                </a:lnTo>
                <a:cubicBezTo>
                  <a:pt x="3232" y="706"/>
                  <a:pt x="3229" y="703"/>
                  <a:pt x="3226" y="700"/>
                </a:cubicBezTo>
                <a:lnTo>
                  <a:pt x="3226" y="700"/>
                </a:lnTo>
                <a:cubicBezTo>
                  <a:pt x="3225" y="698"/>
                  <a:pt x="3223" y="698"/>
                  <a:pt x="3222" y="697"/>
                </a:cubicBezTo>
                <a:lnTo>
                  <a:pt x="3222" y="697"/>
                </a:lnTo>
                <a:cubicBezTo>
                  <a:pt x="3219" y="694"/>
                  <a:pt x="3217" y="693"/>
                  <a:pt x="3215" y="691"/>
                </a:cubicBezTo>
                <a:lnTo>
                  <a:pt x="3215" y="691"/>
                </a:lnTo>
                <a:cubicBezTo>
                  <a:pt x="3213" y="690"/>
                  <a:pt x="3212" y="689"/>
                  <a:pt x="3211" y="689"/>
                </a:cubicBezTo>
                <a:lnTo>
                  <a:pt x="3211" y="689"/>
                </a:lnTo>
                <a:cubicBezTo>
                  <a:pt x="3208" y="686"/>
                  <a:pt x="3204" y="683"/>
                  <a:pt x="3201" y="681"/>
                </a:cubicBezTo>
                <a:lnTo>
                  <a:pt x="3201" y="681"/>
                </a:lnTo>
                <a:cubicBezTo>
                  <a:pt x="3199" y="680"/>
                  <a:pt x="3198" y="680"/>
                  <a:pt x="3197" y="679"/>
                </a:cubicBezTo>
                <a:lnTo>
                  <a:pt x="3197" y="679"/>
                </a:lnTo>
                <a:cubicBezTo>
                  <a:pt x="3195" y="677"/>
                  <a:pt x="3192" y="676"/>
                  <a:pt x="3189" y="674"/>
                </a:cubicBezTo>
                <a:lnTo>
                  <a:pt x="3189" y="674"/>
                </a:lnTo>
                <a:cubicBezTo>
                  <a:pt x="3188" y="673"/>
                  <a:pt x="3187" y="673"/>
                  <a:pt x="3186" y="672"/>
                </a:cubicBezTo>
                <a:lnTo>
                  <a:pt x="3186" y="672"/>
                </a:lnTo>
                <a:cubicBezTo>
                  <a:pt x="3182" y="670"/>
                  <a:pt x="3179" y="669"/>
                  <a:pt x="3176" y="667"/>
                </a:cubicBezTo>
                <a:lnTo>
                  <a:pt x="3176" y="667"/>
                </a:lnTo>
                <a:cubicBezTo>
                  <a:pt x="3175" y="666"/>
                  <a:pt x="3174" y="666"/>
                  <a:pt x="3172" y="665"/>
                </a:cubicBezTo>
                <a:lnTo>
                  <a:pt x="3172" y="665"/>
                </a:lnTo>
                <a:cubicBezTo>
                  <a:pt x="3170" y="664"/>
                  <a:pt x="3167" y="663"/>
                  <a:pt x="3165" y="661"/>
                </a:cubicBezTo>
                <a:lnTo>
                  <a:pt x="3165" y="661"/>
                </a:lnTo>
                <a:cubicBezTo>
                  <a:pt x="3164" y="661"/>
                  <a:pt x="3162" y="660"/>
                  <a:pt x="3161" y="660"/>
                </a:cubicBezTo>
                <a:lnTo>
                  <a:pt x="3161" y="660"/>
                </a:lnTo>
                <a:cubicBezTo>
                  <a:pt x="3158" y="658"/>
                  <a:pt x="3155" y="657"/>
                  <a:pt x="3151" y="656"/>
                </a:cubicBezTo>
                <a:lnTo>
                  <a:pt x="3151" y="656"/>
                </a:lnTo>
                <a:cubicBezTo>
                  <a:pt x="3151" y="655"/>
                  <a:pt x="3150" y="655"/>
                  <a:pt x="3149" y="655"/>
                </a:cubicBezTo>
                <a:lnTo>
                  <a:pt x="3149" y="655"/>
                </a:lnTo>
                <a:cubicBezTo>
                  <a:pt x="3146" y="653"/>
                  <a:pt x="3144" y="652"/>
                  <a:pt x="3141" y="651"/>
                </a:cubicBezTo>
                <a:lnTo>
                  <a:pt x="3141" y="651"/>
                </a:lnTo>
                <a:cubicBezTo>
                  <a:pt x="3140" y="651"/>
                  <a:pt x="3138" y="650"/>
                  <a:pt x="3137" y="650"/>
                </a:cubicBezTo>
                <a:lnTo>
                  <a:pt x="3137" y="650"/>
                </a:lnTo>
                <a:cubicBezTo>
                  <a:pt x="3135" y="649"/>
                  <a:pt x="3132" y="649"/>
                  <a:pt x="3130" y="647"/>
                </a:cubicBezTo>
                <a:lnTo>
                  <a:pt x="3130" y="647"/>
                </a:lnTo>
                <a:cubicBezTo>
                  <a:pt x="3128" y="647"/>
                  <a:pt x="3128" y="647"/>
                  <a:pt x="3127" y="647"/>
                </a:cubicBezTo>
                <a:lnTo>
                  <a:pt x="3127" y="647"/>
                </a:lnTo>
                <a:cubicBezTo>
                  <a:pt x="3124" y="646"/>
                  <a:pt x="3121" y="645"/>
                  <a:pt x="3118" y="645"/>
                </a:cubicBezTo>
                <a:lnTo>
                  <a:pt x="3118" y="645"/>
                </a:lnTo>
                <a:cubicBezTo>
                  <a:pt x="3118" y="644"/>
                  <a:pt x="3117" y="644"/>
                  <a:pt x="3116" y="643"/>
                </a:cubicBezTo>
                <a:lnTo>
                  <a:pt x="3116" y="643"/>
                </a:lnTo>
                <a:cubicBezTo>
                  <a:pt x="3113" y="643"/>
                  <a:pt x="3111" y="642"/>
                  <a:pt x="3109" y="641"/>
                </a:cubicBezTo>
                <a:lnTo>
                  <a:pt x="3109" y="641"/>
                </a:lnTo>
                <a:cubicBezTo>
                  <a:pt x="3108" y="641"/>
                  <a:pt x="3107" y="641"/>
                  <a:pt x="3107" y="641"/>
                </a:cubicBezTo>
                <a:lnTo>
                  <a:pt x="3107" y="641"/>
                </a:lnTo>
                <a:cubicBezTo>
                  <a:pt x="3104" y="640"/>
                  <a:pt x="3101" y="640"/>
                  <a:pt x="3099" y="640"/>
                </a:cubicBezTo>
                <a:lnTo>
                  <a:pt x="3099" y="640"/>
                </a:lnTo>
                <a:cubicBezTo>
                  <a:pt x="3098" y="639"/>
                  <a:pt x="3097" y="639"/>
                  <a:pt x="3096" y="639"/>
                </a:cubicBezTo>
                <a:lnTo>
                  <a:pt x="3096" y="639"/>
                </a:lnTo>
                <a:cubicBezTo>
                  <a:pt x="3094" y="639"/>
                  <a:pt x="3092" y="639"/>
                  <a:pt x="3091" y="638"/>
                </a:cubicBezTo>
                <a:lnTo>
                  <a:pt x="3091" y="638"/>
                </a:lnTo>
                <a:cubicBezTo>
                  <a:pt x="3090" y="638"/>
                  <a:pt x="3089" y="638"/>
                  <a:pt x="3088" y="637"/>
                </a:cubicBezTo>
                <a:lnTo>
                  <a:pt x="3088" y="637"/>
                </a:lnTo>
                <a:cubicBezTo>
                  <a:pt x="3086" y="637"/>
                  <a:pt x="3084" y="637"/>
                  <a:pt x="3082" y="637"/>
                </a:cubicBezTo>
                <a:lnTo>
                  <a:pt x="3082" y="637"/>
                </a:lnTo>
                <a:cubicBezTo>
                  <a:pt x="3081" y="636"/>
                  <a:pt x="3081" y="636"/>
                  <a:pt x="3080" y="636"/>
                </a:cubicBezTo>
                <a:lnTo>
                  <a:pt x="3080" y="636"/>
                </a:lnTo>
                <a:cubicBezTo>
                  <a:pt x="3078" y="636"/>
                  <a:pt x="3077" y="636"/>
                  <a:pt x="3076" y="636"/>
                </a:cubicBezTo>
                <a:lnTo>
                  <a:pt x="3076" y="636"/>
                </a:lnTo>
                <a:cubicBezTo>
                  <a:pt x="3075" y="636"/>
                  <a:pt x="3074" y="636"/>
                  <a:pt x="3074" y="636"/>
                </a:cubicBezTo>
                <a:lnTo>
                  <a:pt x="3074" y="636"/>
                </a:lnTo>
                <a:cubicBezTo>
                  <a:pt x="3072" y="635"/>
                  <a:pt x="3070" y="635"/>
                  <a:pt x="3069" y="635"/>
                </a:cubicBezTo>
                <a:lnTo>
                  <a:pt x="3069" y="635"/>
                </a:lnTo>
                <a:cubicBezTo>
                  <a:pt x="3068" y="635"/>
                  <a:pt x="3068" y="635"/>
                  <a:pt x="3068" y="635"/>
                </a:cubicBezTo>
                <a:lnTo>
                  <a:pt x="3068" y="635"/>
                </a:lnTo>
                <a:cubicBezTo>
                  <a:pt x="3067" y="635"/>
                  <a:pt x="3066" y="635"/>
                  <a:pt x="3064" y="635"/>
                </a:cubicBezTo>
                <a:lnTo>
                  <a:pt x="3064" y="635"/>
                </a:lnTo>
                <a:lnTo>
                  <a:pt x="3064" y="635"/>
                </a:lnTo>
                <a:lnTo>
                  <a:pt x="3064" y="635"/>
                </a:lnTo>
                <a:cubicBezTo>
                  <a:pt x="3063" y="635"/>
                  <a:pt x="3061" y="635"/>
                  <a:pt x="3061" y="635"/>
                </a:cubicBezTo>
                <a:lnTo>
                  <a:pt x="3061" y="635"/>
                </a:lnTo>
                <a:cubicBezTo>
                  <a:pt x="3060" y="635"/>
                  <a:pt x="3060" y="635"/>
                  <a:pt x="3060" y="635"/>
                </a:cubicBezTo>
                <a:lnTo>
                  <a:pt x="3060" y="635"/>
                </a:lnTo>
                <a:cubicBezTo>
                  <a:pt x="3060" y="635"/>
                  <a:pt x="3059" y="635"/>
                  <a:pt x="3058" y="635"/>
                </a:cubicBezTo>
                <a:lnTo>
                  <a:pt x="3058" y="635"/>
                </a:lnTo>
                <a:lnTo>
                  <a:pt x="3058" y="635"/>
                </a:lnTo>
                <a:lnTo>
                  <a:pt x="3058" y="635"/>
                </a:lnTo>
                <a:lnTo>
                  <a:pt x="3058" y="635"/>
                </a:lnTo>
                <a:lnTo>
                  <a:pt x="3058" y="635"/>
                </a:lnTo>
                <a:cubicBezTo>
                  <a:pt x="3053" y="113"/>
                  <a:pt x="2410" y="224"/>
                  <a:pt x="2315" y="226"/>
                </a:cubicBezTo>
                <a:lnTo>
                  <a:pt x="2315" y="226"/>
                </a:lnTo>
                <a:cubicBezTo>
                  <a:pt x="2296" y="226"/>
                  <a:pt x="2275" y="220"/>
                  <a:pt x="2254" y="209"/>
                </a:cubicBezTo>
                <a:lnTo>
                  <a:pt x="2254" y="209"/>
                </a:lnTo>
                <a:lnTo>
                  <a:pt x="2254" y="209"/>
                </a:lnTo>
                <a:lnTo>
                  <a:pt x="2254" y="209"/>
                </a:lnTo>
                <a:cubicBezTo>
                  <a:pt x="2176" y="171"/>
                  <a:pt x="2095" y="74"/>
                  <a:pt x="2085" y="62"/>
                </a:cubicBezTo>
                <a:lnTo>
                  <a:pt x="2085" y="62"/>
                </a:lnTo>
                <a:cubicBezTo>
                  <a:pt x="2085" y="62"/>
                  <a:pt x="2085" y="62"/>
                  <a:pt x="2084" y="62"/>
                </a:cubicBezTo>
                <a:lnTo>
                  <a:pt x="2084" y="62"/>
                </a:lnTo>
                <a:lnTo>
                  <a:pt x="2084" y="61"/>
                </a:lnTo>
                <a:lnTo>
                  <a:pt x="2084" y="61"/>
                </a:lnTo>
                <a:lnTo>
                  <a:pt x="2084" y="61"/>
                </a:lnTo>
                <a:lnTo>
                  <a:pt x="2056" y="173"/>
                </a:lnTo>
                <a:lnTo>
                  <a:pt x="2056" y="173"/>
                </a:lnTo>
                <a:cubicBezTo>
                  <a:pt x="2028" y="129"/>
                  <a:pt x="2030" y="0"/>
                  <a:pt x="2030" y="0"/>
                </a:cubicBezTo>
                <a:lnTo>
                  <a:pt x="2030" y="0"/>
                </a:lnTo>
                <a:cubicBezTo>
                  <a:pt x="1924" y="28"/>
                  <a:pt x="1863" y="251"/>
                  <a:pt x="1863" y="251"/>
                </a:cubicBezTo>
                <a:lnTo>
                  <a:pt x="1863" y="251"/>
                </a:lnTo>
                <a:cubicBezTo>
                  <a:pt x="1822" y="199"/>
                  <a:pt x="1831" y="125"/>
                  <a:pt x="1831" y="125"/>
                </a:cubicBezTo>
                <a:lnTo>
                  <a:pt x="1831" y="125"/>
                </a:lnTo>
                <a:cubicBezTo>
                  <a:pt x="1831" y="125"/>
                  <a:pt x="1655" y="280"/>
                  <a:pt x="1741" y="467"/>
                </a:cubicBezTo>
                <a:lnTo>
                  <a:pt x="1741" y="467"/>
                </a:lnTo>
                <a:cubicBezTo>
                  <a:pt x="1753" y="495"/>
                  <a:pt x="1767" y="520"/>
                  <a:pt x="1782" y="544"/>
                </a:cubicBezTo>
                <a:lnTo>
                  <a:pt x="1782" y="544"/>
                </a:lnTo>
                <a:cubicBezTo>
                  <a:pt x="1775" y="547"/>
                  <a:pt x="1767" y="552"/>
                  <a:pt x="1760" y="557"/>
                </a:cubicBezTo>
                <a:lnTo>
                  <a:pt x="1759" y="557"/>
                </a:lnTo>
                <a:lnTo>
                  <a:pt x="1759" y="557"/>
                </a:lnTo>
                <a:cubicBezTo>
                  <a:pt x="1753" y="562"/>
                  <a:pt x="1746" y="567"/>
                  <a:pt x="1740" y="572"/>
                </a:cubicBezTo>
                <a:lnTo>
                  <a:pt x="1738" y="573"/>
                </a:lnTo>
                <a:lnTo>
                  <a:pt x="1738" y="573"/>
                </a:lnTo>
                <a:cubicBezTo>
                  <a:pt x="1732" y="579"/>
                  <a:pt x="1726" y="584"/>
                  <a:pt x="1720" y="590"/>
                </a:cubicBezTo>
                <a:lnTo>
                  <a:pt x="1720" y="590"/>
                </a:lnTo>
                <a:lnTo>
                  <a:pt x="1720" y="590"/>
                </a:lnTo>
                <a:lnTo>
                  <a:pt x="1720" y="590"/>
                </a:lnTo>
                <a:cubicBezTo>
                  <a:pt x="1625" y="679"/>
                  <a:pt x="1579" y="820"/>
                  <a:pt x="1608" y="945"/>
                </a:cubicBezTo>
                <a:lnTo>
                  <a:pt x="1608" y="945"/>
                </a:lnTo>
                <a:cubicBezTo>
                  <a:pt x="1610" y="955"/>
                  <a:pt x="1613" y="965"/>
                  <a:pt x="1612" y="975"/>
                </a:cubicBezTo>
                <a:lnTo>
                  <a:pt x="1612" y="975"/>
                </a:lnTo>
                <a:cubicBezTo>
                  <a:pt x="1612" y="979"/>
                  <a:pt x="1612" y="983"/>
                  <a:pt x="1611" y="986"/>
                </a:cubicBezTo>
                <a:lnTo>
                  <a:pt x="1611" y="986"/>
                </a:lnTo>
                <a:cubicBezTo>
                  <a:pt x="1610" y="989"/>
                  <a:pt x="1610" y="991"/>
                  <a:pt x="1609" y="993"/>
                </a:cubicBezTo>
                <a:lnTo>
                  <a:pt x="1609" y="993"/>
                </a:lnTo>
                <a:cubicBezTo>
                  <a:pt x="1607" y="1000"/>
                  <a:pt x="1604" y="1006"/>
                  <a:pt x="1601" y="1012"/>
                </a:cubicBezTo>
                <a:lnTo>
                  <a:pt x="1601" y="1012"/>
                </a:lnTo>
                <a:cubicBezTo>
                  <a:pt x="1600" y="1015"/>
                  <a:pt x="1595" y="1029"/>
                  <a:pt x="1590" y="1048"/>
                </a:cubicBezTo>
                <a:lnTo>
                  <a:pt x="1590" y="1048"/>
                </a:lnTo>
                <a:cubicBezTo>
                  <a:pt x="1566" y="1028"/>
                  <a:pt x="1529" y="1012"/>
                  <a:pt x="1480" y="1035"/>
                </a:cubicBezTo>
                <a:lnTo>
                  <a:pt x="1480" y="1035"/>
                </a:lnTo>
                <a:cubicBezTo>
                  <a:pt x="1436" y="1057"/>
                  <a:pt x="1412" y="1129"/>
                  <a:pt x="1408" y="1206"/>
                </a:cubicBezTo>
                <a:lnTo>
                  <a:pt x="1408" y="1206"/>
                </a:lnTo>
                <a:lnTo>
                  <a:pt x="1408" y="1206"/>
                </a:lnTo>
                <a:cubicBezTo>
                  <a:pt x="1408" y="1213"/>
                  <a:pt x="1408" y="1219"/>
                  <a:pt x="1408" y="1225"/>
                </a:cubicBezTo>
                <a:lnTo>
                  <a:pt x="1408" y="1225"/>
                </a:lnTo>
                <a:cubicBezTo>
                  <a:pt x="1407" y="1227"/>
                  <a:pt x="1407" y="1228"/>
                  <a:pt x="1407" y="1229"/>
                </a:cubicBezTo>
                <a:lnTo>
                  <a:pt x="1407" y="1229"/>
                </a:lnTo>
                <a:cubicBezTo>
                  <a:pt x="1407" y="1235"/>
                  <a:pt x="1408" y="1239"/>
                  <a:pt x="1408" y="1245"/>
                </a:cubicBezTo>
                <a:lnTo>
                  <a:pt x="1408" y="1245"/>
                </a:lnTo>
                <a:cubicBezTo>
                  <a:pt x="1408" y="1246"/>
                  <a:pt x="1408" y="1248"/>
                  <a:pt x="1408" y="1249"/>
                </a:cubicBezTo>
                <a:lnTo>
                  <a:pt x="1408" y="1249"/>
                </a:lnTo>
                <a:cubicBezTo>
                  <a:pt x="1408" y="1254"/>
                  <a:pt x="1408" y="1259"/>
                  <a:pt x="1409" y="1264"/>
                </a:cubicBezTo>
                <a:lnTo>
                  <a:pt x="1409" y="1264"/>
                </a:lnTo>
                <a:cubicBezTo>
                  <a:pt x="1409" y="1265"/>
                  <a:pt x="1409" y="1267"/>
                  <a:pt x="1409" y="1269"/>
                </a:cubicBezTo>
                <a:lnTo>
                  <a:pt x="1409" y="1269"/>
                </a:lnTo>
                <a:cubicBezTo>
                  <a:pt x="1409" y="1271"/>
                  <a:pt x="1409" y="1274"/>
                  <a:pt x="1410" y="1277"/>
                </a:cubicBezTo>
                <a:lnTo>
                  <a:pt x="1410" y="1277"/>
                </a:lnTo>
                <a:cubicBezTo>
                  <a:pt x="1410" y="1279"/>
                  <a:pt x="1410" y="1281"/>
                  <a:pt x="1410" y="1284"/>
                </a:cubicBezTo>
                <a:lnTo>
                  <a:pt x="1410" y="1284"/>
                </a:lnTo>
                <a:cubicBezTo>
                  <a:pt x="1411" y="1287"/>
                  <a:pt x="1412" y="1291"/>
                  <a:pt x="1412" y="1295"/>
                </a:cubicBezTo>
                <a:lnTo>
                  <a:pt x="1412" y="1295"/>
                </a:lnTo>
                <a:cubicBezTo>
                  <a:pt x="1412" y="1297"/>
                  <a:pt x="1413" y="1299"/>
                  <a:pt x="1413" y="1302"/>
                </a:cubicBezTo>
                <a:lnTo>
                  <a:pt x="1413" y="1302"/>
                </a:lnTo>
                <a:cubicBezTo>
                  <a:pt x="1413" y="1305"/>
                  <a:pt x="1414" y="1307"/>
                  <a:pt x="1415" y="1310"/>
                </a:cubicBezTo>
                <a:lnTo>
                  <a:pt x="1415" y="1310"/>
                </a:lnTo>
                <a:cubicBezTo>
                  <a:pt x="1415" y="1313"/>
                  <a:pt x="1416" y="1316"/>
                  <a:pt x="1417" y="1320"/>
                </a:cubicBezTo>
                <a:lnTo>
                  <a:pt x="1417" y="1320"/>
                </a:lnTo>
                <a:cubicBezTo>
                  <a:pt x="1417" y="1322"/>
                  <a:pt x="1418" y="1324"/>
                  <a:pt x="1418" y="1326"/>
                </a:cubicBezTo>
                <a:lnTo>
                  <a:pt x="1418" y="1326"/>
                </a:lnTo>
                <a:cubicBezTo>
                  <a:pt x="1419" y="1330"/>
                  <a:pt x="1420" y="1334"/>
                  <a:pt x="1421" y="1337"/>
                </a:cubicBezTo>
                <a:lnTo>
                  <a:pt x="1421" y="1337"/>
                </a:lnTo>
                <a:cubicBezTo>
                  <a:pt x="1422" y="1339"/>
                  <a:pt x="1422" y="1340"/>
                  <a:pt x="1423" y="1342"/>
                </a:cubicBezTo>
                <a:lnTo>
                  <a:pt x="1423" y="1342"/>
                </a:lnTo>
                <a:cubicBezTo>
                  <a:pt x="1423" y="1345"/>
                  <a:pt x="1425" y="1348"/>
                  <a:pt x="1426" y="1352"/>
                </a:cubicBezTo>
                <a:lnTo>
                  <a:pt x="1426" y="1352"/>
                </a:lnTo>
                <a:cubicBezTo>
                  <a:pt x="1426" y="1353"/>
                  <a:pt x="1426" y="1355"/>
                  <a:pt x="1427" y="1356"/>
                </a:cubicBezTo>
                <a:lnTo>
                  <a:pt x="1427" y="1356"/>
                </a:lnTo>
                <a:cubicBezTo>
                  <a:pt x="1428" y="1359"/>
                  <a:pt x="1430" y="1363"/>
                  <a:pt x="1431" y="1366"/>
                </a:cubicBezTo>
                <a:lnTo>
                  <a:pt x="1431" y="1366"/>
                </a:lnTo>
                <a:cubicBezTo>
                  <a:pt x="1431" y="1367"/>
                  <a:pt x="1432" y="1369"/>
                  <a:pt x="1433" y="1370"/>
                </a:cubicBezTo>
                <a:lnTo>
                  <a:pt x="1433" y="1370"/>
                </a:lnTo>
                <a:cubicBezTo>
                  <a:pt x="1435" y="1374"/>
                  <a:pt x="1436" y="1377"/>
                  <a:pt x="1438" y="1381"/>
                </a:cubicBezTo>
                <a:lnTo>
                  <a:pt x="1438" y="1381"/>
                </a:lnTo>
                <a:cubicBezTo>
                  <a:pt x="1438" y="1382"/>
                  <a:pt x="1439" y="1383"/>
                  <a:pt x="1439" y="1384"/>
                </a:cubicBezTo>
                <a:lnTo>
                  <a:pt x="1439" y="1384"/>
                </a:lnTo>
                <a:cubicBezTo>
                  <a:pt x="1441" y="1387"/>
                  <a:pt x="1443" y="1391"/>
                  <a:pt x="1445" y="1395"/>
                </a:cubicBezTo>
                <a:lnTo>
                  <a:pt x="1445" y="1395"/>
                </a:lnTo>
                <a:cubicBezTo>
                  <a:pt x="1446" y="1395"/>
                  <a:pt x="1446" y="1395"/>
                  <a:pt x="1446" y="1396"/>
                </a:cubicBezTo>
                <a:lnTo>
                  <a:pt x="1446" y="1396"/>
                </a:lnTo>
                <a:cubicBezTo>
                  <a:pt x="1448" y="1399"/>
                  <a:pt x="1450" y="1402"/>
                  <a:pt x="1452" y="1405"/>
                </a:cubicBezTo>
                <a:lnTo>
                  <a:pt x="1452" y="1405"/>
                </a:lnTo>
                <a:cubicBezTo>
                  <a:pt x="1453" y="1406"/>
                  <a:pt x="1453" y="1406"/>
                  <a:pt x="1453" y="1407"/>
                </a:cubicBezTo>
                <a:lnTo>
                  <a:pt x="1453" y="1407"/>
                </a:lnTo>
                <a:cubicBezTo>
                  <a:pt x="1456" y="1410"/>
                  <a:pt x="1458" y="1413"/>
                  <a:pt x="1461" y="1415"/>
                </a:cubicBezTo>
                <a:lnTo>
                  <a:pt x="1461" y="1415"/>
                </a:lnTo>
                <a:cubicBezTo>
                  <a:pt x="1461" y="1416"/>
                  <a:pt x="1462" y="1416"/>
                  <a:pt x="1463" y="1417"/>
                </a:cubicBezTo>
                <a:lnTo>
                  <a:pt x="1463" y="1417"/>
                </a:lnTo>
                <a:cubicBezTo>
                  <a:pt x="1465" y="1420"/>
                  <a:pt x="1468" y="1422"/>
                  <a:pt x="1470" y="1425"/>
                </a:cubicBezTo>
                <a:lnTo>
                  <a:pt x="1470" y="1425"/>
                </a:lnTo>
                <a:cubicBezTo>
                  <a:pt x="1471" y="1425"/>
                  <a:pt x="1471" y="1425"/>
                  <a:pt x="1471" y="1426"/>
                </a:cubicBezTo>
                <a:lnTo>
                  <a:pt x="1471" y="1426"/>
                </a:lnTo>
                <a:cubicBezTo>
                  <a:pt x="1474" y="1428"/>
                  <a:pt x="1478" y="1430"/>
                  <a:pt x="1480" y="1431"/>
                </a:cubicBezTo>
                <a:lnTo>
                  <a:pt x="1480" y="1431"/>
                </a:lnTo>
                <a:cubicBezTo>
                  <a:pt x="1480" y="1432"/>
                  <a:pt x="1481" y="1432"/>
                  <a:pt x="1481" y="1432"/>
                </a:cubicBezTo>
                <a:lnTo>
                  <a:pt x="1481" y="1432"/>
                </a:lnTo>
                <a:cubicBezTo>
                  <a:pt x="1484" y="1435"/>
                  <a:pt x="1488" y="1436"/>
                  <a:pt x="1490" y="1437"/>
                </a:cubicBezTo>
                <a:lnTo>
                  <a:pt x="1490" y="1437"/>
                </a:lnTo>
                <a:cubicBezTo>
                  <a:pt x="1491" y="1437"/>
                  <a:pt x="1491" y="1438"/>
                  <a:pt x="1492" y="1438"/>
                </a:cubicBezTo>
                <a:lnTo>
                  <a:pt x="1492" y="1438"/>
                </a:lnTo>
                <a:cubicBezTo>
                  <a:pt x="1496" y="1439"/>
                  <a:pt x="1499" y="1440"/>
                  <a:pt x="1502" y="1441"/>
                </a:cubicBezTo>
                <a:lnTo>
                  <a:pt x="1502" y="1441"/>
                </a:lnTo>
                <a:cubicBezTo>
                  <a:pt x="1503" y="1441"/>
                  <a:pt x="1503" y="1441"/>
                  <a:pt x="1504" y="1442"/>
                </a:cubicBezTo>
                <a:lnTo>
                  <a:pt x="1504" y="1442"/>
                </a:lnTo>
                <a:cubicBezTo>
                  <a:pt x="1508" y="1443"/>
                  <a:pt x="1511" y="1443"/>
                  <a:pt x="1515" y="1444"/>
                </a:cubicBezTo>
                <a:lnTo>
                  <a:pt x="1515" y="1444"/>
                </a:lnTo>
                <a:cubicBezTo>
                  <a:pt x="1508" y="1535"/>
                  <a:pt x="1517" y="1649"/>
                  <a:pt x="1574" y="1755"/>
                </a:cubicBezTo>
                <a:lnTo>
                  <a:pt x="1574" y="1755"/>
                </a:lnTo>
                <a:cubicBezTo>
                  <a:pt x="1574" y="1755"/>
                  <a:pt x="1574" y="1755"/>
                  <a:pt x="1574" y="1756"/>
                </a:cubicBezTo>
                <a:lnTo>
                  <a:pt x="1574" y="1756"/>
                </a:lnTo>
                <a:cubicBezTo>
                  <a:pt x="1576" y="1760"/>
                  <a:pt x="1579" y="1764"/>
                  <a:pt x="1581" y="1768"/>
                </a:cubicBezTo>
                <a:lnTo>
                  <a:pt x="1581" y="1768"/>
                </a:lnTo>
                <a:cubicBezTo>
                  <a:pt x="1581" y="1768"/>
                  <a:pt x="1581" y="1768"/>
                  <a:pt x="1581" y="1769"/>
                </a:cubicBezTo>
                <a:lnTo>
                  <a:pt x="1581" y="1769"/>
                </a:lnTo>
                <a:cubicBezTo>
                  <a:pt x="1591" y="1785"/>
                  <a:pt x="1602" y="1802"/>
                  <a:pt x="1614" y="1819"/>
                </a:cubicBezTo>
                <a:lnTo>
                  <a:pt x="1614" y="1819"/>
                </a:lnTo>
                <a:cubicBezTo>
                  <a:pt x="1614" y="1819"/>
                  <a:pt x="1615" y="1819"/>
                  <a:pt x="1615" y="1820"/>
                </a:cubicBezTo>
                <a:lnTo>
                  <a:pt x="1615" y="1820"/>
                </a:lnTo>
                <a:cubicBezTo>
                  <a:pt x="1618" y="1823"/>
                  <a:pt x="1620" y="1827"/>
                  <a:pt x="1623" y="1830"/>
                </a:cubicBezTo>
                <a:lnTo>
                  <a:pt x="1623" y="1830"/>
                </a:lnTo>
                <a:cubicBezTo>
                  <a:pt x="1624" y="1831"/>
                  <a:pt x="1624" y="1832"/>
                  <a:pt x="1624" y="1832"/>
                </a:cubicBezTo>
                <a:lnTo>
                  <a:pt x="1624" y="1832"/>
                </a:lnTo>
                <a:cubicBezTo>
                  <a:pt x="1628" y="1835"/>
                  <a:pt x="1631" y="1839"/>
                  <a:pt x="1634" y="1843"/>
                </a:cubicBezTo>
                <a:lnTo>
                  <a:pt x="1634" y="1843"/>
                </a:lnTo>
                <a:cubicBezTo>
                  <a:pt x="1634" y="1843"/>
                  <a:pt x="1634" y="1843"/>
                  <a:pt x="1634" y="1844"/>
                </a:cubicBezTo>
                <a:lnTo>
                  <a:pt x="1634" y="1844"/>
                </a:lnTo>
                <a:cubicBezTo>
                  <a:pt x="1641" y="1852"/>
                  <a:pt x="1648" y="1860"/>
                  <a:pt x="1656" y="1867"/>
                </a:cubicBezTo>
                <a:lnTo>
                  <a:pt x="1656" y="1867"/>
                </a:lnTo>
                <a:cubicBezTo>
                  <a:pt x="1656" y="1867"/>
                  <a:pt x="1656" y="1867"/>
                  <a:pt x="1657" y="1868"/>
                </a:cubicBezTo>
                <a:lnTo>
                  <a:pt x="1657" y="1868"/>
                </a:lnTo>
                <a:cubicBezTo>
                  <a:pt x="1660" y="1872"/>
                  <a:pt x="1664" y="1875"/>
                  <a:pt x="1667" y="1878"/>
                </a:cubicBezTo>
                <a:lnTo>
                  <a:pt x="1667" y="1878"/>
                </a:lnTo>
                <a:cubicBezTo>
                  <a:pt x="1668" y="1879"/>
                  <a:pt x="1668" y="1880"/>
                  <a:pt x="1670" y="1880"/>
                </a:cubicBezTo>
                <a:lnTo>
                  <a:pt x="1670" y="1880"/>
                </a:lnTo>
                <a:cubicBezTo>
                  <a:pt x="1672" y="1884"/>
                  <a:pt x="1675" y="1887"/>
                  <a:pt x="1679" y="1890"/>
                </a:cubicBezTo>
                <a:lnTo>
                  <a:pt x="1682" y="1892"/>
                </a:lnTo>
                <a:lnTo>
                  <a:pt x="1682" y="1892"/>
                </a:lnTo>
                <a:cubicBezTo>
                  <a:pt x="1685" y="1895"/>
                  <a:pt x="1688" y="1898"/>
                  <a:pt x="1692" y="1901"/>
                </a:cubicBezTo>
                <a:lnTo>
                  <a:pt x="1692" y="1901"/>
                </a:lnTo>
                <a:cubicBezTo>
                  <a:pt x="1692" y="1901"/>
                  <a:pt x="1693" y="1902"/>
                  <a:pt x="1694" y="1903"/>
                </a:cubicBezTo>
                <a:lnTo>
                  <a:pt x="1694" y="1903"/>
                </a:lnTo>
                <a:cubicBezTo>
                  <a:pt x="1702" y="1910"/>
                  <a:pt x="1712" y="1917"/>
                  <a:pt x="1721" y="1924"/>
                </a:cubicBezTo>
                <a:lnTo>
                  <a:pt x="1721" y="1924"/>
                </a:lnTo>
                <a:cubicBezTo>
                  <a:pt x="1721" y="1924"/>
                  <a:pt x="1722" y="1924"/>
                  <a:pt x="1722" y="1925"/>
                </a:cubicBezTo>
                <a:lnTo>
                  <a:pt x="1722" y="1925"/>
                </a:lnTo>
                <a:cubicBezTo>
                  <a:pt x="1726" y="1928"/>
                  <a:pt x="1731" y="1931"/>
                  <a:pt x="1735" y="1934"/>
                </a:cubicBezTo>
                <a:lnTo>
                  <a:pt x="1735" y="1934"/>
                </a:lnTo>
                <a:cubicBezTo>
                  <a:pt x="1736" y="1935"/>
                  <a:pt x="1737" y="1935"/>
                  <a:pt x="1738" y="1936"/>
                </a:cubicBezTo>
                <a:lnTo>
                  <a:pt x="1738" y="1936"/>
                </a:lnTo>
                <a:cubicBezTo>
                  <a:pt x="1742" y="1939"/>
                  <a:pt x="1746" y="1941"/>
                  <a:pt x="1749" y="1944"/>
                </a:cubicBezTo>
                <a:lnTo>
                  <a:pt x="1749" y="1944"/>
                </a:lnTo>
                <a:cubicBezTo>
                  <a:pt x="1751" y="1945"/>
                  <a:pt x="1752" y="1945"/>
                  <a:pt x="1753" y="1946"/>
                </a:cubicBezTo>
                <a:lnTo>
                  <a:pt x="1753" y="1946"/>
                </a:lnTo>
                <a:cubicBezTo>
                  <a:pt x="1758" y="1949"/>
                  <a:pt x="1761" y="1951"/>
                  <a:pt x="1765" y="1954"/>
                </a:cubicBezTo>
                <a:lnTo>
                  <a:pt x="1765" y="1954"/>
                </a:lnTo>
                <a:cubicBezTo>
                  <a:pt x="1766" y="1954"/>
                  <a:pt x="1768" y="1955"/>
                  <a:pt x="1769" y="1956"/>
                </a:cubicBezTo>
                <a:lnTo>
                  <a:pt x="1769" y="1956"/>
                </a:lnTo>
                <a:cubicBezTo>
                  <a:pt x="1773" y="1959"/>
                  <a:pt x="1778" y="1961"/>
                  <a:pt x="1782" y="1964"/>
                </a:cubicBezTo>
                <a:lnTo>
                  <a:pt x="1782" y="1964"/>
                </a:lnTo>
                <a:cubicBezTo>
                  <a:pt x="1783" y="1964"/>
                  <a:pt x="1784" y="1965"/>
                  <a:pt x="1785" y="1965"/>
                </a:cubicBezTo>
                <a:lnTo>
                  <a:pt x="1785" y="1965"/>
                </a:lnTo>
                <a:cubicBezTo>
                  <a:pt x="1791" y="1968"/>
                  <a:pt x="1796" y="1971"/>
                  <a:pt x="1802" y="1974"/>
                </a:cubicBezTo>
                <a:lnTo>
                  <a:pt x="1802" y="1974"/>
                </a:lnTo>
                <a:cubicBezTo>
                  <a:pt x="1802" y="1975"/>
                  <a:pt x="1803" y="1975"/>
                  <a:pt x="1803" y="1975"/>
                </a:cubicBezTo>
                <a:lnTo>
                  <a:pt x="1803" y="1975"/>
                </a:lnTo>
                <a:cubicBezTo>
                  <a:pt x="1809" y="1978"/>
                  <a:pt x="1813" y="1981"/>
                  <a:pt x="1819" y="1983"/>
                </a:cubicBezTo>
                <a:lnTo>
                  <a:pt x="1819" y="1983"/>
                </a:lnTo>
                <a:cubicBezTo>
                  <a:pt x="1821" y="1984"/>
                  <a:pt x="1822" y="1985"/>
                  <a:pt x="1824" y="1985"/>
                </a:cubicBezTo>
                <a:lnTo>
                  <a:pt x="1824" y="1985"/>
                </a:lnTo>
                <a:cubicBezTo>
                  <a:pt x="1828" y="1988"/>
                  <a:pt x="1832" y="1989"/>
                  <a:pt x="1836" y="1991"/>
                </a:cubicBezTo>
                <a:lnTo>
                  <a:pt x="1836" y="1991"/>
                </a:lnTo>
                <a:cubicBezTo>
                  <a:pt x="1838" y="1993"/>
                  <a:pt x="1840" y="1994"/>
                  <a:pt x="1842" y="1994"/>
                </a:cubicBezTo>
                <a:lnTo>
                  <a:pt x="1842" y="1994"/>
                </a:lnTo>
                <a:cubicBezTo>
                  <a:pt x="1846" y="1996"/>
                  <a:pt x="1850" y="1998"/>
                  <a:pt x="1854" y="1999"/>
                </a:cubicBezTo>
                <a:lnTo>
                  <a:pt x="1854" y="1999"/>
                </a:lnTo>
                <a:cubicBezTo>
                  <a:pt x="1857" y="2001"/>
                  <a:pt x="1859" y="2001"/>
                  <a:pt x="1861" y="2003"/>
                </a:cubicBezTo>
                <a:lnTo>
                  <a:pt x="1861" y="2003"/>
                </a:lnTo>
                <a:cubicBezTo>
                  <a:pt x="1866" y="2004"/>
                  <a:pt x="1870" y="2006"/>
                  <a:pt x="1874" y="2008"/>
                </a:cubicBezTo>
                <a:lnTo>
                  <a:pt x="1874" y="2008"/>
                </a:lnTo>
                <a:cubicBezTo>
                  <a:pt x="1876" y="2009"/>
                  <a:pt x="1878" y="2009"/>
                  <a:pt x="1880" y="2010"/>
                </a:cubicBezTo>
                <a:lnTo>
                  <a:pt x="1880" y="2010"/>
                </a:lnTo>
                <a:cubicBezTo>
                  <a:pt x="1886" y="2013"/>
                  <a:pt x="1893" y="2015"/>
                  <a:pt x="1900" y="2018"/>
                </a:cubicBezTo>
                <a:lnTo>
                  <a:pt x="1900" y="2018"/>
                </a:lnTo>
                <a:cubicBezTo>
                  <a:pt x="1900" y="2018"/>
                  <a:pt x="1901" y="2018"/>
                  <a:pt x="1902" y="2018"/>
                </a:cubicBezTo>
                <a:lnTo>
                  <a:pt x="1902" y="2018"/>
                </a:lnTo>
                <a:cubicBezTo>
                  <a:pt x="1907" y="2021"/>
                  <a:pt x="1914" y="2022"/>
                  <a:pt x="1920" y="2025"/>
                </a:cubicBezTo>
                <a:lnTo>
                  <a:pt x="1920" y="2025"/>
                </a:lnTo>
                <a:cubicBezTo>
                  <a:pt x="1922" y="2025"/>
                  <a:pt x="1924" y="2026"/>
                  <a:pt x="1927" y="2026"/>
                </a:cubicBezTo>
                <a:lnTo>
                  <a:pt x="1927" y="2026"/>
                </a:lnTo>
                <a:cubicBezTo>
                  <a:pt x="1932" y="2028"/>
                  <a:pt x="1936" y="2030"/>
                  <a:pt x="1941" y="2031"/>
                </a:cubicBezTo>
                <a:lnTo>
                  <a:pt x="1941" y="2031"/>
                </a:lnTo>
                <a:cubicBezTo>
                  <a:pt x="1943" y="2032"/>
                  <a:pt x="1946" y="2033"/>
                  <a:pt x="1948" y="2034"/>
                </a:cubicBezTo>
                <a:lnTo>
                  <a:pt x="1948" y="2034"/>
                </a:lnTo>
                <a:cubicBezTo>
                  <a:pt x="1953" y="2035"/>
                  <a:pt x="1958" y="2036"/>
                  <a:pt x="1963" y="2038"/>
                </a:cubicBezTo>
                <a:lnTo>
                  <a:pt x="1963" y="2038"/>
                </a:lnTo>
                <a:cubicBezTo>
                  <a:pt x="1965" y="2039"/>
                  <a:pt x="1968" y="2039"/>
                  <a:pt x="1971" y="2040"/>
                </a:cubicBezTo>
                <a:lnTo>
                  <a:pt x="1971" y="2040"/>
                </a:lnTo>
                <a:cubicBezTo>
                  <a:pt x="1975" y="2042"/>
                  <a:pt x="1981" y="2043"/>
                  <a:pt x="1986" y="2044"/>
                </a:cubicBezTo>
                <a:lnTo>
                  <a:pt x="1986" y="2044"/>
                </a:lnTo>
                <a:cubicBezTo>
                  <a:pt x="1988" y="2045"/>
                  <a:pt x="1991" y="2045"/>
                  <a:pt x="1993" y="2046"/>
                </a:cubicBezTo>
                <a:lnTo>
                  <a:pt x="1993" y="2046"/>
                </a:lnTo>
                <a:cubicBezTo>
                  <a:pt x="2001" y="2048"/>
                  <a:pt x="2008" y="2050"/>
                  <a:pt x="2017" y="2052"/>
                </a:cubicBezTo>
                <a:lnTo>
                  <a:pt x="2017" y="2052"/>
                </a:lnTo>
                <a:cubicBezTo>
                  <a:pt x="2028" y="2054"/>
                  <a:pt x="2039" y="2056"/>
                  <a:pt x="2051" y="2059"/>
                </a:cubicBezTo>
                <a:lnTo>
                  <a:pt x="2038" y="2135"/>
                </a:lnTo>
                <a:lnTo>
                  <a:pt x="2038" y="2135"/>
                </a:lnTo>
                <a:cubicBezTo>
                  <a:pt x="2039" y="2117"/>
                  <a:pt x="2042" y="2099"/>
                  <a:pt x="2045" y="2082"/>
                </a:cubicBezTo>
                <a:lnTo>
                  <a:pt x="2045" y="2082"/>
                </a:lnTo>
                <a:cubicBezTo>
                  <a:pt x="2021" y="2104"/>
                  <a:pt x="1997" y="2127"/>
                  <a:pt x="1974" y="2153"/>
                </a:cubicBezTo>
                <a:lnTo>
                  <a:pt x="1974" y="2153"/>
                </a:lnTo>
                <a:cubicBezTo>
                  <a:pt x="2003" y="2116"/>
                  <a:pt x="2024" y="2094"/>
                  <a:pt x="2028" y="2089"/>
                </a:cubicBezTo>
                <a:lnTo>
                  <a:pt x="2028" y="2089"/>
                </a:lnTo>
                <a:cubicBezTo>
                  <a:pt x="2016" y="2097"/>
                  <a:pt x="1933" y="2086"/>
                  <a:pt x="1836" y="2152"/>
                </a:cubicBezTo>
                <a:lnTo>
                  <a:pt x="1836" y="2152"/>
                </a:lnTo>
                <a:cubicBezTo>
                  <a:pt x="1743" y="2145"/>
                  <a:pt x="1600" y="2138"/>
                  <a:pt x="1491" y="2155"/>
                </a:cubicBezTo>
                <a:lnTo>
                  <a:pt x="1491" y="2155"/>
                </a:lnTo>
                <a:cubicBezTo>
                  <a:pt x="1154" y="2127"/>
                  <a:pt x="503" y="2205"/>
                  <a:pt x="440" y="2096"/>
                </a:cubicBezTo>
                <a:lnTo>
                  <a:pt x="440" y="2096"/>
                </a:lnTo>
                <a:lnTo>
                  <a:pt x="440" y="2095"/>
                </a:lnTo>
                <a:lnTo>
                  <a:pt x="440" y="2095"/>
                </a:lnTo>
                <a:cubicBezTo>
                  <a:pt x="438" y="2093"/>
                  <a:pt x="437" y="2091"/>
                  <a:pt x="437" y="2089"/>
                </a:cubicBezTo>
                <a:lnTo>
                  <a:pt x="521" y="1884"/>
                </a:lnTo>
                <a:lnTo>
                  <a:pt x="521" y="1884"/>
                </a:lnTo>
                <a:lnTo>
                  <a:pt x="809" y="1180"/>
                </a:lnTo>
                <a:lnTo>
                  <a:pt x="809" y="1180"/>
                </a:lnTo>
                <a:cubicBezTo>
                  <a:pt x="797" y="1135"/>
                  <a:pt x="775" y="1098"/>
                  <a:pt x="748" y="1067"/>
                </a:cubicBezTo>
                <a:lnTo>
                  <a:pt x="763" y="1038"/>
                </a:lnTo>
                <a:lnTo>
                  <a:pt x="763" y="1038"/>
                </a:lnTo>
                <a:cubicBezTo>
                  <a:pt x="755" y="1027"/>
                  <a:pt x="746" y="1017"/>
                  <a:pt x="737" y="1007"/>
                </a:cubicBezTo>
                <a:lnTo>
                  <a:pt x="739" y="1002"/>
                </a:lnTo>
                <a:lnTo>
                  <a:pt x="739" y="1002"/>
                </a:lnTo>
                <a:cubicBezTo>
                  <a:pt x="739" y="1002"/>
                  <a:pt x="926" y="1014"/>
                  <a:pt x="982" y="904"/>
                </a:cubicBezTo>
                <a:lnTo>
                  <a:pt x="982" y="904"/>
                </a:lnTo>
                <a:cubicBezTo>
                  <a:pt x="999" y="869"/>
                  <a:pt x="1011" y="830"/>
                  <a:pt x="1031" y="797"/>
                </a:cubicBezTo>
                <a:lnTo>
                  <a:pt x="1031" y="797"/>
                </a:lnTo>
                <a:cubicBezTo>
                  <a:pt x="1043" y="778"/>
                  <a:pt x="1064" y="760"/>
                  <a:pt x="1057" y="738"/>
                </a:cubicBezTo>
                <a:lnTo>
                  <a:pt x="1057" y="738"/>
                </a:lnTo>
                <a:cubicBezTo>
                  <a:pt x="1051" y="713"/>
                  <a:pt x="1023" y="708"/>
                  <a:pt x="999" y="714"/>
                </a:cubicBezTo>
                <a:lnTo>
                  <a:pt x="999" y="714"/>
                </a:lnTo>
                <a:cubicBezTo>
                  <a:pt x="1004" y="710"/>
                  <a:pt x="1008" y="708"/>
                  <a:pt x="1009" y="707"/>
                </a:cubicBezTo>
                <a:lnTo>
                  <a:pt x="1009" y="707"/>
                </a:lnTo>
                <a:cubicBezTo>
                  <a:pt x="1006" y="708"/>
                  <a:pt x="993" y="707"/>
                  <a:pt x="975" y="712"/>
                </a:cubicBezTo>
                <a:lnTo>
                  <a:pt x="975" y="712"/>
                </a:lnTo>
                <a:cubicBezTo>
                  <a:pt x="975" y="711"/>
                  <a:pt x="975" y="710"/>
                  <a:pt x="975" y="710"/>
                </a:cubicBezTo>
                <a:lnTo>
                  <a:pt x="975" y="710"/>
                </a:lnTo>
                <a:cubicBezTo>
                  <a:pt x="975" y="709"/>
                  <a:pt x="975" y="708"/>
                  <a:pt x="975" y="707"/>
                </a:cubicBezTo>
                <a:lnTo>
                  <a:pt x="975" y="707"/>
                </a:lnTo>
                <a:cubicBezTo>
                  <a:pt x="975" y="706"/>
                  <a:pt x="976" y="705"/>
                  <a:pt x="976" y="704"/>
                </a:cubicBezTo>
                <a:lnTo>
                  <a:pt x="976" y="704"/>
                </a:lnTo>
                <a:cubicBezTo>
                  <a:pt x="976" y="703"/>
                  <a:pt x="976" y="702"/>
                  <a:pt x="976" y="701"/>
                </a:cubicBezTo>
                <a:lnTo>
                  <a:pt x="976" y="701"/>
                </a:lnTo>
                <a:cubicBezTo>
                  <a:pt x="976" y="700"/>
                  <a:pt x="976" y="699"/>
                  <a:pt x="976" y="698"/>
                </a:cubicBezTo>
                <a:lnTo>
                  <a:pt x="976" y="698"/>
                </a:lnTo>
                <a:cubicBezTo>
                  <a:pt x="982" y="640"/>
                  <a:pt x="970" y="536"/>
                  <a:pt x="915" y="538"/>
                </a:cubicBezTo>
                <a:lnTo>
                  <a:pt x="915" y="538"/>
                </a:lnTo>
                <a:lnTo>
                  <a:pt x="915" y="538"/>
                </a:lnTo>
                <a:lnTo>
                  <a:pt x="915" y="538"/>
                </a:lnTo>
                <a:cubicBezTo>
                  <a:pt x="926" y="535"/>
                  <a:pt x="932" y="535"/>
                  <a:pt x="932" y="535"/>
                </a:cubicBezTo>
                <a:lnTo>
                  <a:pt x="932" y="535"/>
                </a:lnTo>
                <a:cubicBezTo>
                  <a:pt x="932" y="535"/>
                  <a:pt x="926" y="534"/>
                  <a:pt x="915" y="535"/>
                </a:cubicBezTo>
                <a:lnTo>
                  <a:pt x="915" y="535"/>
                </a:lnTo>
                <a:cubicBezTo>
                  <a:pt x="907" y="535"/>
                  <a:pt x="897" y="538"/>
                  <a:pt x="887" y="542"/>
                </a:cubicBezTo>
                <a:lnTo>
                  <a:pt x="887" y="542"/>
                </a:lnTo>
                <a:cubicBezTo>
                  <a:pt x="865" y="509"/>
                  <a:pt x="827" y="488"/>
                  <a:pt x="787" y="487"/>
                </a:cubicBezTo>
                <a:lnTo>
                  <a:pt x="787" y="487"/>
                </a:lnTo>
                <a:cubicBezTo>
                  <a:pt x="787" y="487"/>
                  <a:pt x="787" y="487"/>
                  <a:pt x="786" y="487"/>
                </a:cubicBezTo>
                <a:lnTo>
                  <a:pt x="786" y="487"/>
                </a:lnTo>
                <a:cubicBezTo>
                  <a:pt x="783" y="487"/>
                  <a:pt x="780" y="487"/>
                  <a:pt x="776" y="487"/>
                </a:cubicBezTo>
                <a:lnTo>
                  <a:pt x="776" y="487"/>
                </a:lnTo>
                <a:lnTo>
                  <a:pt x="774" y="488"/>
                </a:lnTo>
                <a:lnTo>
                  <a:pt x="774" y="488"/>
                </a:lnTo>
                <a:cubicBezTo>
                  <a:pt x="770" y="488"/>
                  <a:pt x="766" y="488"/>
                  <a:pt x="763" y="489"/>
                </a:cubicBezTo>
                <a:lnTo>
                  <a:pt x="763" y="489"/>
                </a:lnTo>
                <a:cubicBezTo>
                  <a:pt x="762" y="489"/>
                  <a:pt x="761" y="489"/>
                  <a:pt x="761" y="489"/>
                </a:cubicBezTo>
                <a:lnTo>
                  <a:pt x="761" y="489"/>
                </a:lnTo>
                <a:lnTo>
                  <a:pt x="761" y="489"/>
                </a:lnTo>
                <a:lnTo>
                  <a:pt x="761" y="489"/>
                </a:lnTo>
                <a:lnTo>
                  <a:pt x="761" y="489"/>
                </a:lnTo>
                <a:lnTo>
                  <a:pt x="761" y="489"/>
                </a:lnTo>
                <a:cubicBezTo>
                  <a:pt x="755" y="491"/>
                  <a:pt x="749" y="492"/>
                  <a:pt x="743" y="492"/>
                </a:cubicBezTo>
                <a:lnTo>
                  <a:pt x="743" y="492"/>
                </a:lnTo>
                <a:cubicBezTo>
                  <a:pt x="736" y="491"/>
                  <a:pt x="729" y="488"/>
                  <a:pt x="721" y="485"/>
                </a:cubicBezTo>
                <a:lnTo>
                  <a:pt x="721" y="485"/>
                </a:lnTo>
                <a:cubicBezTo>
                  <a:pt x="698" y="478"/>
                  <a:pt x="672" y="483"/>
                  <a:pt x="653" y="497"/>
                </a:cubicBezTo>
                <a:lnTo>
                  <a:pt x="653" y="497"/>
                </a:lnTo>
                <a:cubicBezTo>
                  <a:pt x="653" y="498"/>
                  <a:pt x="652" y="498"/>
                  <a:pt x="651" y="498"/>
                </a:cubicBezTo>
                <a:lnTo>
                  <a:pt x="651" y="498"/>
                </a:lnTo>
                <a:cubicBezTo>
                  <a:pt x="647" y="499"/>
                  <a:pt x="639" y="495"/>
                  <a:pt x="635" y="495"/>
                </a:cubicBezTo>
                <a:lnTo>
                  <a:pt x="635" y="495"/>
                </a:lnTo>
                <a:cubicBezTo>
                  <a:pt x="635" y="495"/>
                  <a:pt x="635" y="495"/>
                  <a:pt x="634" y="495"/>
                </a:cubicBezTo>
                <a:lnTo>
                  <a:pt x="634" y="495"/>
                </a:lnTo>
                <a:cubicBezTo>
                  <a:pt x="558" y="502"/>
                  <a:pt x="526" y="597"/>
                  <a:pt x="511" y="659"/>
                </a:cubicBezTo>
                <a:lnTo>
                  <a:pt x="511" y="659"/>
                </a:lnTo>
                <a:cubicBezTo>
                  <a:pt x="508" y="675"/>
                  <a:pt x="504" y="694"/>
                  <a:pt x="501" y="714"/>
                </a:cubicBezTo>
                <a:lnTo>
                  <a:pt x="501" y="714"/>
                </a:lnTo>
                <a:cubicBezTo>
                  <a:pt x="498" y="733"/>
                  <a:pt x="496" y="754"/>
                  <a:pt x="496" y="775"/>
                </a:cubicBezTo>
                <a:lnTo>
                  <a:pt x="496" y="775"/>
                </a:lnTo>
                <a:cubicBezTo>
                  <a:pt x="495" y="800"/>
                  <a:pt x="497" y="825"/>
                  <a:pt x="504" y="848"/>
                </a:cubicBezTo>
                <a:lnTo>
                  <a:pt x="504" y="848"/>
                </a:lnTo>
                <a:cubicBezTo>
                  <a:pt x="502" y="848"/>
                  <a:pt x="502" y="847"/>
                  <a:pt x="502" y="847"/>
                </a:cubicBezTo>
                <a:lnTo>
                  <a:pt x="502" y="847"/>
                </a:lnTo>
                <a:cubicBezTo>
                  <a:pt x="493" y="853"/>
                  <a:pt x="473" y="895"/>
                  <a:pt x="457" y="927"/>
                </a:cubicBezTo>
                <a:lnTo>
                  <a:pt x="457" y="927"/>
                </a:lnTo>
                <a:cubicBezTo>
                  <a:pt x="423" y="921"/>
                  <a:pt x="400" y="920"/>
                  <a:pt x="397" y="920"/>
                </a:cubicBezTo>
                <a:lnTo>
                  <a:pt x="397" y="920"/>
                </a:lnTo>
                <a:lnTo>
                  <a:pt x="397" y="920"/>
                </a:lnTo>
                <a:lnTo>
                  <a:pt x="397" y="920"/>
                </a:lnTo>
                <a:lnTo>
                  <a:pt x="397" y="920"/>
                </a:lnTo>
                <a:cubicBezTo>
                  <a:pt x="397" y="920"/>
                  <a:pt x="0" y="1730"/>
                  <a:pt x="3" y="2170"/>
                </a:cubicBezTo>
                <a:lnTo>
                  <a:pt x="3" y="2170"/>
                </a:lnTo>
                <a:cubicBezTo>
                  <a:pt x="3" y="2188"/>
                  <a:pt x="4" y="2205"/>
                  <a:pt x="5" y="2222"/>
                </a:cubicBezTo>
                <a:lnTo>
                  <a:pt x="5" y="2222"/>
                </a:lnTo>
                <a:cubicBezTo>
                  <a:pt x="8" y="2256"/>
                  <a:pt x="14" y="2286"/>
                  <a:pt x="24" y="2314"/>
                </a:cubicBezTo>
                <a:lnTo>
                  <a:pt x="24" y="2314"/>
                </a:lnTo>
                <a:cubicBezTo>
                  <a:pt x="29" y="2328"/>
                  <a:pt x="34" y="2341"/>
                  <a:pt x="41" y="2354"/>
                </a:cubicBezTo>
                <a:lnTo>
                  <a:pt x="41" y="2354"/>
                </a:lnTo>
                <a:cubicBezTo>
                  <a:pt x="44" y="2359"/>
                  <a:pt x="47" y="2364"/>
                  <a:pt x="50" y="2369"/>
                </a:cubicBezTo>
                <a:lnTo>
                  <a:pt x="50" y="2369"/>
                </a:lnTo>
                <a:cubicBezTo>
                  <a:pt x="223" y="2623"/>
                  <a:pt x="927" y="2788"/>
                  <a:pt x="1306" y="2701"/>
                </a:cubicBezTo>
                <a:lnTo>
                  <a:pt x="1306" y="2701"/>
                </a:lnTo>
                <a:cubicBezTo>
                  <a:pt x="1308" y="2714"/>
                  <a:pt x="1309" y="2721"/>
                  <a:pt x="1309" y="2721"/>
                </a:cubicBezTo>
                <a:lnTo>
                  <a:pt x="1309" y="2721"/>
                </a:lnTo>
                <a:cubicBezTo>
                  <a:pt x="1309" y="2721"/>
                  <a:pt x="1309" y="2713"/>
                  <a:pt x="1309" y="2700"/>
                </a:cubicBezTo>
                <a:lnTo>
                  <a:pt x="1309" y="2700"/>
                </a:lnTo>
                <a:cubicBezTo>
                  <a:pt x="1311" y="2700"/>
                  <a:pt x="1312" y="2699"/>
                  <a:pt x="1314" y="2699"/>
                </a:cubicBezTo>
                <a:lnTo>
                  <a:pt x="1314" y="2699"/>
                </a:lnTo>
                <a:cubicBezTo>
                  <a:pt x="1315" y="2713"/>
                  <a:pt x="1316" y="2728"/>
                  <a:pt x="1317" y="2743"/>
                </a:cubicBezTo>
                <a:lnTo>
                  <a:pt x="1317" y="2743"/>
                </a:lnTo>
                <a:cubicBezTo>
                  <a:pt x="1336" y="3061"/>
                  <a:pt x="1348" y="3345"/>
                  <a:pt x="1345" y="3665"/>
                </a:cubicBezTo>
                <a:lnTo>
                  <a:pt x="1345" y="3665"/>
                </a:lnTo>
                <a:cubicBezTo>
                  <a:pt x="1345" y="3790"/>
                  <a:pt x="1345" y="3931"/>
                  <a:pt x="1339" y="4066"/>
                </a:cubicBezTo>
                <a:lnTo>
                  <a:pt x="1339" y="4065"/>
                </a:lnTo>
                <a:lnTo>
                  <a:pt x="1339" y="4065"/>
                </a:lnTo>
                <a:cubicBezTo>
                  <a:pt x="1337" y="4114"/>
                  <a:pt x="1335" y="4161"/>
                  <a:pt x="1331" y="4207"/>
                </a:cubicBezTo>
                <a:lnTo>
                  <a:pt x="1331" y="4207"/>
                </a:lnTo>
                <a:cubicBezTo>
                  <a:pt x="1330" y="4210"/>
                  <a:pt x="1330" y="4212"/>
                  <a:pt x="1330" y="4214"/>
                </a:cubicBezTo>
                <a:lnTo>
                  <a:pt x="1330" y="4214"/>
                </a:lnTo>
                <a:cubicBezTo>
                  <a:pt x="1329" y="4229"/>
                  <a:pt x="1328" y="4244"/>
                  <a:pt x="1327" y="4258"/>
                </a:cubicBezTo>
                <a:lnTo>
                  <a:pt x="1327" y="4258"/>
                </a:lnTo>
                <a:cubicBezTo>
                  <a:pt x="1318" y="4336"/>
                  <a:pt x="1310" y="4415"/>
                  <a:pt x="1300" y="4493"/>
                </a:cubicBezTo>
                <a:lnTo>
                  <a:pt x="1300" y="4493"/>
                </a:lnTo>
                <a:cubicBezTo>
                  <a:pt x="1299" y="4496"/>
                  <a:pt x="1299" y="4500"/>
                  <a:pt x="1298" y="4504"/>
                </a:cubicBezTo>
                <a:lnTo>
                  <a:pt x="1298" y="4504"/>
                </a:lnTo>
                <a:cubicBezTo>
                  <a:pt x="1291" y="4546"/>
                  <a:pt x="1271" y="4610"/>
                  <a:pt x="1270" y="4661"/>
                </a:cubicBezTo>
                <a:lnTo>
                  <a:pt x="1270" y="4661"/>
                </a:lnTo>
                <a:cubicBezTo>
                  <a:pt x="1269" y="4679"/>
                  <a:pt x="1272" y="4697"/>
                  <a:pt x="1278" y="4709"/>
                </a:cubicBezTo>
                <a:lnTo>
                  <a:pt x="1278" y="4709"/>
                </a:lnTo>
                <a:cubicBezTo>
                  <a:pt x="1283" y="4721"/>
                  <a:pt x="1291" y="4731"/>
                  <a:pt x="1301" y="4740"/>
                </a:cubicBezTo>
                <a:lnTo>
                  <a:pt x="1301" y="4740"/>
                </a:lnTo>
                <a:cubicBezTo>
                  <a:pt x="1156" y="4927"/>
                  <a:pt x="1009" y="5160"/>
                  <a:pt x="948" y="5401"/>
                </a:cubicBezTo>
                <a:lnTo>
                  <a:pt x="948" y="5401"/>
                </a:lnTo>
                <a:cubicBezTo>
                  <a:pt x="857" y="5760"/>
                  <a:pt x="1024" y="6137"/>
                  <a:pt x="1309" y="6393"/>
                </a:cubicBezTo>
                <a:lnTo>
                  <a:pt x="1309" y="6393"/>
                </a:lnTo>
                <a:cubicBezTo>
                  <a:pt x="1309" y="6393"/>
                  <a:pt x="1309" y="6393"/>
                  <a:pt x="1310" y="6393"/>
                </a:cubicBezTo>
                <a:lnTo>
                  <a:pt x="1310" y="6393"/>
                </a:lnTo>
                <a:cubicBezTo>
                  <a:pt x="1316" y="6399"/>
                  <a:pt x="1322" y="6404"/>
                  <a:pt x="1328" y="6409"/>
                </a:cubicBezTo>
                <a:lnTo>
                  <a:pt x="1328" y="6409"/>
                </a:lnTo>
                <a:lnTo>
                  <a:pt x="1329" y="6410"/>
                </a:lnTo>
                <a:lnTo>
                  <a:pt x="1329" y="6410"/>
                </a:lnTo>
                <a:cubicBezTo>
                  <a:pt x="1335" y="6415"/>
                  <a:pt x="1340" y="6420"/>
                  <a:pt x="1347" y="6425"/>
                </a:cubicBezTo>
                <a:lnTo>
                  <a:pt x="1347" y="6425"/>
                </a:lnTo>
                <a:cubicBezTo>
                  <a:pt x="1347" y="6426"/>
                  <a:pt x="1348" y="6426"/>
                  <a:pt x="1348" y="6426"/>
                </a:cubicBezTo>
                <a:lnTo>
                  <a:pt x="1348" y="6426"/>
                </a:lnTo>
                <a:cubicBezTo>
                  <a:pt x="1354" y="6431"/>
                  <a:pt x="1360" y="6436"/>
                  <a:pt x="1367" y="6441"/>
                </a:cubicBezTo>
                <a:lnTo>
                  <a:pt x="1367" y="6441"/>
                </a:lnTo>
                <a:lnTo>
                  <a:pt x="1367" y="6441"/>
                </a:lnTo>
                <a:lnTo>
                  <a:pt x="1367" y="6441"/>
                </a:lnTo>
                <a:cubicBezTo>
                  <a:pt x="1392" y="6461"/>
                  <a:pt x="1417" y="6480"/>
                  <a:pt x="1443" y="6498"/>
                </a:cubicBezTo>
                <a:lnTo>
                  <a:pt x="1443" y="6498"/>
                </a:lnTo>
                <a:cubicBezTo>
                  <a:pt x="1445" y="6499"/>
                  <a:pt x="1446" y="6500"/>
                  <a:pt x="1448" y="6500"/>
                </a:cubicBezTo>
                <a:lnTo>
                  <a:pt x="1448" y="6500"/>
                </a:lnTo>
                <a:cubicBezTo>
                  <a:pt x="1452" y="6504"/>
                  <a:pt x="1458" y="6507"/>
                  <a:pt x="1462" y="6510"/>
                </a:cubicBezTo>
                <a:lnTo>
                  <a:pt x="1462" y="6510"/>
                </a:lnTo>
                <a:cubicBezTo>
                  <a:pt x="1465" y="6512"/>
                  <a:pt x="1467" y="6514"/>
                  <a:pt x="1470" y="6515"/>
                </a:cubicBezTo>
                <a:lnTo>
                  <a:pt x="1470" y="6515"/>
                </a:lnTo>
                <a:cubicBezTo>
                  <a:pt x="1474" y="6518"/>
                  <a:pt x="1479" y="6521"/>
                  <a:pt x="1483" y="6524"/>
                </a:cubicBezTo>
                <a:lnTo>
                  <a:pt x="1483" y="6524"/>
                </a:lnTo>
                <a:cubicBezTo>
                  <a:pt x="1486" y="6525"/>
                  <a:pt x="1489" y="6527"/>
                  <a:pt x="1492" y="6529"/>
                </a:cubicBezTo>
                <a:lnTo>
                  <a:pt x="1492" y="6529"/>
                </a:lnTo>
                <a:cubicBezTo>
                  <a:pt x="1496" y="6532"/>
                  <a:pt x="1501" y="6534"/>
                  <a:pt x="1505" y="6537"/>
                </a:cubicBezTo>
                <a:lnTo>
                  <a:pt x="1505" y="6537"/>
                </a:lnTo>
                <a:cubicBezTo>
                  <a:pt x="1509" y="6539"/>
                  <a:pt x="1511" y="6541"/>
                  <a:pt x="1514" y="6543"/>
                </a:cubicBezTo>
                <a:lnTo>
                  <a:pt x="1514" y="6543"/>
                </a:lnTo>
                <a:cubicBezTo>
                  <a:pt x="1519" y="6545"/>
                  <a:pt x="1523" y="6548"/>
                  <a:pt x="1527" y="6550"/>
                </a:cubicBezTo>
                <a:lnTo>
                  <a:pt x="1527" y="6550"/>
                </a:lnTo>
                <a:cubicBezTo>
                  <a:pt x="1531" y="6552"/>
                  <a:pt x="1534" y="6554"/>
                  <a:pt x="1538" y="6556"/>
                </a:cubicBezTo>
                <a:lnTo>
                  <a:pt x="1538" y="6556"/>
                </a:lnTo>
                <a:cubicBezTo>
                  <a:pt x="1542" y="6558"/>
                  <a:pt x="1546" y="6561"/>
                  <a:pt x="1550" y="6563"/>
                </a:cubicBezTo>
                <a:lnTo>
                  <a:pt x="1550" y="6563"/>
                </a:lnTo>
                <a:cubicBezTo>
                  <a:pt x="1554" y="6565"/>
                  <a:pt x="1557" y="6566"/>
                  <a:pt x="1561" y="6569"/>
                </a:cubicBezTo>
                <a:lnTo>
                  <a:pt x="1561" y="6569"/>
                </a:lnTo>
                <a:cubicBezTo>
                  <a:pt x="1565" y="6571"/>
                  <a:pt x="1569" y="6573"/>
                  <a:pt x="1573" y="6575"/>
                </a:cubicBezTo>
                <a:lnTo>
                  <a:pt x="1573" y="6575"/>
                </a:lnTo>
                <a:cubicBezTo>
                  <a:pt x="1577" y="6577"/>
                  <a:pt x="1581" y="6580"/>
                  <a:pt x="1585" y="6581"/>
                </a:cubicBezTo>
                <a:lnTo>
                  <a:pt x="1585" y="6581"/>
                </a:lnTo>
                <a:cubicBezTo>
                  <a:pt x="1589" y="6583"/>
                  <a:pt x="1592" y="6585"/>
                  <a:pt x="1597" y="6587"/>
                </a:cubicBezTo>
                <a:lnTo>
                  <a:pt x="1597" y="6587"/>
                </a:lnTo>
                <a:cubicBezTo>
                  <a:pt x="1602" y="6590"/>
                  <a:pt x="1607" y="6592"/>
                  <a:pt x="1612" y="6594"/>
                </a:cubicBezTo>
                <a:lnTo>
                  <a:pt x="1612" y="6594"/>
                </a:lnTo>
                <a:cubicBezTo>
                  <a:pt x="1617" y="6596"/>
                  <a:pt x="1621" y="6598"/>
                  <a:pt x="1625" y="6601"/>
                </a:cubicBezTo>
                <a:lnTo>
                  <a:pt x="1625" y="6601"/>
                </a:lnTo>
                <a:cubicBezTo>
                  <a:pt x="1631" y="6603"/>
                  <a:pt x="1637" y="6606"/>
                  <a:pt x="1644" y="6609"/>
                </a:cubicBezTo>
                <a:lnTo>
                  <a:pt x="1644" y="6609"/>
                </a:lnTo>
                <a:cubicBezTo>
                  <a:pt x="1647" y="6610"/>
                  <a:pt x="1650" y="6612"/>
                  <a:pt x="1653" y="6613"/>
                </a:cubicBezTo>
                <a:lnTo>
                  <a:pt x="1653" y="6613"/>
                </a:lnTo>
                <a:cubicBezTo>
                  <a:pt x="1658" y="6615"/>
                  <a:pt x="1663" y="6617"/>
                  <a:pt x="1668" y="6619"/>
                </a:cubicBezTo>
                <a:lnTo>
                  <a:pt x="1668" y="6619"/>
                </a:lnTo>
                <a:cubicBezTo>
                  <a:pt x="1671" y="6621"/>
                  <a:pt x="1675" y="6622"/>
                  <a:pt x="1678" y="6624"/>
                </a:cubicBezTo>
                <a:lnTo>
                  <a:pt x="1678" y="6624"/>
                </a:lnTo>
                <a:cubicBezTo>
                  <a:pt x="1683" y="6625"/>
                  <a:pt x="1688" y="6627"/>
                  <a:pt x="1692" y="6629"/>
                </a:cubicBezTo>
                <a:lnTo>
                  <a:pt x="1692" y="6629"/>
                </a:lnTo>
                <a:cubicBezTo>
                  <a:pt x="1696" y="6630"/>
                  <a:pt x="1700" y="6632"/>
                  <a:pt x="1703" y="6633"/>
                </a:cubicBezTo>
                <a:lnTo>
                  <a:pt x="1703" y="6633"/>
                </a:lnTo>
                <a:cubicBezTo>
                  <a:pt x="1708" y="6635"/>
                  <a:pt x="1712" y="6636"/>
                  <a:pt x="1717" y="6638"/>
                </a:cubicBezTo>
                <a:lnTo>
                  <a:pt x="1717" y="6638"/>
                </a:lnTo>
                <a:cubicBezTo>
                  <a:pt x="1721" y="6639"/>
                  <a:pt x="1725" y="6641"/>
                  <a:pt x="1728" y="6642"/>
                </a:cubicBezTo>
                <a:lnTo>
                  <a:pt x="1728" y="6642"/>
                </a:lnTo>
                <a:cubicBezTo>
                  <a:pt x="1733" y="6644"/>
                  <a:pt x="1738" y="6645"/>
                  <a:pt x="1742" y="6647"/>
                </a:cubicBezTo>
                <a:lnTo>
                  <a:pt x="1742" y="6647"/>
                </a:lnTo>
                <a:cubicBezTo>
                  <a:pt x="1746" y="6648"/>
                  <a:pt x="1749" y="6649"/>
                  <a:pt x="1753" y="6651"/>
                </a:cubicBezTo>
                <a:lnTo>
                  <a:pt x="1753" y="6651"/>
                </a:lnTo>
                <a:cubicBezTo>
                  <a:pt x="1758" y="6652"/>
                  <a:pt x="1763" y="6654"/>
                  <a:pt x="1768" y="6655"/>
                </a:cubicBezTo>
                <a:lnTo>
                  <a:pt x="1768" y="6655"/>
                </a:lnTo>
                <a:cubicBezTo>
                  <a:pt x="1771" y="6656"/>
                  <a:pt x="1775" y="6657"/>
                  <a:pt x="1778" y="6658"/>
                </a:cubicBezTo>
                <a:lnTo>
                  <a:pt x="1778" y="6658"/>
                </a:lnTo>
                <a:cubicBezTo>
                  <a:pt x="1783" y="6660"/>
                  <a:pt x="1788" y="6661"/>
                  <a:pt x="1793" y="6662"/>
                </a:cubicBezTo>
                <a:lnTo>
                  <a:pt x="1793" y="6662"/>
                </a:lnTo>
                <a:cubicBezTo>
                  <a:pt x="1797" y="6664"/>
                  <a:pt x="1800" y="6665"/>
                  <a:pt x="1803" y="6665"/>
                </a:cubicBezTo>
                <a:lnTo>
                  <a:pt x="1803" y="6665"/>
                </a:lnTo>
                <a:cubicBezTo>
                  <a:pt x="1809" y="6667"/>
                  <a:pt x="1814" y="6668"/>
                  <a:pt x="1821" y="6670"/>
                </a:cubicBezTo>
                <a:lnTo>
                  <a:pt x="1821" y="6670"/>
                </a:lnTo>
                <a:cubicBezTo>
                  <a:pt x="1823" y="6671"/>
                  <a:pt x="1826" y="6671"/>
                  <a:pt x="1829" y="6672"/>
                </a:cubicBezTo>
                <a:lnTo>
                  <a:pt x="1829" y="6672"/>
                </a:lnTo>
                <a:cubicBezTo>
                  <a:pt x="1837" y="6674"/>
                  <a:pt x="1846" y="6676"/>
                  <a:pt x="1854" y="6678"/>
                </a:cubicBezTo>
                <a:lnTo>
                  <a:pt x="1854" y="6678"/>
                </a:lnTo>
                <a:cubicBezTo>
                  <a:pt x="2150" y="6743"/>
                  <a:pt x="2326" y="6729"/>
                  <a:pt x="2427" y="6699"/>
                </a:cubicBezTo>
                <a:lnTo>
                  <a:pt x="2427" y="6699"/>
                </a:lnTo>
                <a:cubicBezTo>
                  <a:pt x="2385" y="6810"/>
                  <a:pt x="2311" y="7040"/>
                  <a:pt x="2360" y="7176"/>
                </a:cubicBezTo>
                <a:lnTo>
                  <a:pt x="2360" y="7176"/>
                </a:lnTo>
                <a:cubicBezTo>
                  <a:pt x="2360" y="7177"/>
                  <a:pt x="2361" y="7178"/>
                  <a:pt x="2361" y="7179"/>
                </a:cubicBezTo>
                <a:lnTo>
                  <a:pt x="2361" y="7179"/>
                </a:lnTo>
                <a:cubicBezTo>
                  <a:pt x="2362" y="7183"/>
                  <a:pt x="2364" y="7187"/>
                  <a:pt x="2366" y="7191"/>
                </a:cubicBezTo>
                <a:lnTo>
                  <a:pt x="2367" y="7192"/>
                </a:lnTo>
                <a:lnTo>
                  <a:pt x="2367" y="7192"/>
                </a:lnTo>
                <a:cubicBezTo>
                  <a:pt x="2380" y="7222"/>
                  <a:pt x="2401" y="7247"/>
                  <a:pt x="2431" y="7263"/>
                </a:cubicBezTo>
                <a:lnTo>
                  <a:pt x="2431" y="7263"/>
                </a:lnTo>
                <a:cubicBezTo>
                  <a:pt x="2448" y="7272"/>
                  <a:pt x="2463" y="7274"/>
                  <a:pt x="2478" y="7271"/>
                </a:cubicBezTo>
                <a:lnTo>
                  <a:pt x="2478" y="7271"/>
                </a:lnTo>
                <a:lnTo>
                  <a:pt x="2478" y="7271"/>
                </a:lnTo>
                <a:lnTo>
                  <a:pt x="2478" y="7271"/>
                </a:lnTo>
                <a:cubicBezTo>
                  <a:pt x="2481" y="7270"/>
                  <a:pt x="2484" y="7269"/>
                  <a:pt x="2487" y="7268"/>
                </a:cubicBezTo>
                <a:lnTo>
                  <a:pt x="2487" y="7268"/>
                </a:lnTo>
                <a:cubicBezTo>
                  <a:pt x="2488" y="7268"/>
                  <a:pt x="2488" y="7267"/>
                  <a:pt x="2488" y="7267"/>
                </a:cubicBezTo>
                <a:lnTo>
                  <a:pt x="2488" y="7267"/>
                </a:lnTo>
                <a:cubicBezTo>
                  <a:pt x="2491" y="7266"/>
                  <a:pt x="2493" y="7265"/>
                  <a:pt x="2496" y="7264"/>
                </a:cubicBezTo>
                <a:lnTo>
                  <a:pt x="2496" y="7264"/>
                </a:lnTo>
                <a:cubicBezTo>
                  <a:pt x="2496" y="7263"/>
                  <a:pt x="2497" y="7263"/>
                  <a:pt x="2498" y="7262"/>
                </a:cubicBezTo>
                <a:lnTo>
                  <a:pt x="2498" y="7262"/>
                </a:lnTo>
                <a:cubicBezTo>
                  <a:pt x="2500" y="7261"/>
                  <a:pt x="2502" y="7259"/>
                  <a:pt x="2504" y="7257"/>
                </a:cubicBezTo>
                <a:lnTo>
                  <a:pt x="2504" y="7257"/>
                </a:lnTo>
                <a:cubicBezTo>
                  <a:pt x="2505" y="7257"/>
                  <a:pt x="2505" y="7257"/>
                  <a:pt x="2506" y="7256"/>
                </a:cubicBezTo>
                <a:lnTo>
                  <a:pt x="2506" y="7256"/>
                </a:lnTo>
                <a:cubicBezTo>
                  <a:pt x="2508" y="7254"/>
                  <a:pt x="2511" y="7252"/>
                  <a:pt x="2513" y="7250"/>
                </a:cubicBezTo>
                <a:lnTo>
                  <a:pt x="2513" y="7250"/>
                </a:lnTo>
                <a:cubicBezTo>
                  <a:pt x="2513" y="7249"/>
                  <a:pt x="2513" y="7249"/>
                  <a:pt x="2514" y="7249"/>
                </a:cubicBezTo>
                <a:lnTo>
                  <a:pt x="2514" y="7249"/>
                </a:lnTo>
                <a:cubicBezTo>
                  <a:pt x="2604" y="7153"/>
                  <a:pt x="2637" y="6799"/>
                  <a:pt x="2649" y="6596"/>
                </a:cubicBezTo>
                <a:lnTo>
                  <a:pt x="2649" y="6596"/>
                </a:lnTo>
                <a:cubicBezTo>
                  <a:pt x="3074" y="6646"/>
                  <a:pt x="3409" y="6235"/>
                  <a:pt x="3409" y="6235"/>
                </a:cubicBezTo>
                <a:lnTo>
                  <a:pt x="3409" y="6235"/>
                </a:lnTo>
                <a:cubicBezTo>
                  <a:pt x="3409" y="6235"/>
                  <a:pt x="3409" y="6192"/>
                  <a:pt x="3393" y="6141"/>
                </a:cubicBezTo>
                <a:lnTo>
                  <a:pt x="3421" y="6164"/>
                </a:lnTo>
                <a:lnTo>
                  <a:pt x="3421" y="6164"/>
                </a:lnTo>
                <a:cubicBezTo>
                  <a:pt x="3421" y="6164"/>
                  <a:pt x="3567" y="6524"/>
                  <a:pt x="3746" y="6604"/>
                </a:cubicBezTo>
                <a:lnTo>
                  <a:pt x="3746" y="6604"/>
                </a:lnTo>
                <a:cubicBezTo>
                  <a:pt x="3747" y="6604"/>
                  <a:pt x="3748" y="6604"/>
                  <a:pt x="3749" y="6605"/>
                </a:cubicBezTo>
                <a:lnTo>
                  <a:pt x="3749" y="6605"/>
                </a:lnTo>
                <a:cubicBezTo>
                  <a:pt x="3753" y="6606"/>
                  <a:pt x="3757" y="6608"/>
                  <a:pt x="3761" y="6609"/>
                </a:cubicBezTo>
                <a:lnTo>
                  <a:pt x="3761" y="6609"/>
                </a:lnTo>
                <a:cubicBezTo>
                  <a:pt x="3761" y="6609"/>
                  <a:pt x="3761" y="6609"/>
                  <a:pt x="3762" y="6609"/>
                </a:cubicBezTo>
                <a:lnTo>
                  <a:pt x="3762" y="6609"/>
                </a:lnTo>
                <a:cubicBezTo>
                  <a:pt x="3793" y="6621"/>
                  <a:pt x="3826" y="6622"/>
                  <a:pt x="3858" y="6612"/>
                </a:cubicBezTo>
                <a:lnTo>
                  <a:pt x="3858" y="6612"/>
                </a:lnTo>
                <a:cubicBezTo>
                  <a:pt x="3861" y="6611"/>
                  <a:pt x="3864" y="6610"/>
                  <a:pt x="3868" y="6609"/>
                </a:cubicBezTo>
                <a:lnTo>
                  <a:pt x="3868" y="6609"/>
                </a:lnTo>
                <a:cubicBezTo>
                  <a:pt x="3870" y="6608"/>
                  <a:pt x="3872" y="6606"/>
                  <a:pt x="3874" y="6605"/>
                </a:cubicBezTo>
                <a:lnTo>
                  <a:pt x="3874" y="6605"/>
                </a:lnTo>
                <a:lnTo>
                  <a:pt x="3874" y="6605"/>
                </a:lnTo>
                <a:lnTo>
                  <a:pt x="3874" y="6605"/>
                </a:lnTo>
                <a:cubicBezTo>
                  <a:pt x="3884" y="6600"/>
                  <a:pt x="3891" y="6592"/>
                  <a:pt x="3896" y="6584"/>
                </a:cubicBezTo>
                <a:lnTo>
                  <a:pt x="3896" y="6584"/>
                </a:lnTo>
                <a:cubicBezTo>
                  <a:pt x="3896" y="6584"/>
                  <a:pt x="3896" y="6584"/>
                  <a:pt x="3897" y="6584"/>
                </a:cubicBezTo>
                <a:lnTo>
                  <a:pt x="3897" y="6584"/>
                </a:lnTo>
                <a:cubicBezTo>
                  <a:pt x="3898" y="6581"/>
                  <a:pt x="3899" y="6578"/>
                  <a:pt x="3900" y="6575"/>
                </a:cubicBezTo>
                <a:lnTo>
                  <a:pt x="3900" y="6575"/>
                </a:lnTo>
                <a:lnTo>
                  <a:pt x="3901" y="6574"/>
                </a:lnTo>
                <a:lnTo>
                  <a:pt x="3901" y="6574"/>
                </a:lnTo>
                <a:cubicBezTo>
                  <a:pt x="3902" y="6571"/>
                  <a:pt x="3902" y="6569"/>
                  <a:pt x="3903" y="6566"/>
                </a:cubicBezTo>
                <a:lnTo>
                  <a:pt x="3903" y="6566"/>
                </a:lnTo>
                <a:cubicBezTo>
                  <a:pt x="3903" y="6565"/>
                  <a:pt x="3903" y="6564"/>
                  <a:pt x="3904" y="6564"/>
                </a:cubicBezTo>
                <a:lnTo>
                  <a:pt x="3904" y="6564"/>
                </a:lnTo>
                <a:cubicBezTo>
                  <a:pt x="3904" y="6561"/>
                  <a:pt x="3904" y="6558"/>
                  <a:pt x="3905" y="6555"/>
                </a:cubicBezTo>
                <a:lnTo>
                  <a:pt x="3905" y="6555"/>
                </a:lnTo>
                <a:cubicBezTo>
                  <a:pt x="3905" y="6555"/>
                  <a:pt x="3905" y="6554"/>
                  <a:pt x="3905" y="6553"/>
                </a:cubicBezTo>
                <a:lnTo>
                  <a:pt x="3905" y="6553"/>
                </a:lnTo>
                <a:cubicBezTo>
                  <a:pt x="3905" y="6550"/>
                  <a:pt x="3905" y="6547"/>
                  <a:pt x="3905" y="6544"/>
                </a:cubicBezTo>
                <a:lnTo>
                  <a:pt x="3905" y="6544"/>
                </a:lnTo>
                <a:cubicBezTo>
                  <a:pt x="3905" y="6543"/>
                  <a:pt x="3905" y="6542"/>
                  <a:pt x="3905" y="6542"/>
                </a:cubicBezTo>
                <a:lnTo>
                  <a:pt x="3905" y="6542"/>
                </a:lnTo>
                <a:cubicBezTo>
                  <a:pt x="3897" y="6383"/>
                  <a:pt x="3556" y="6021"/>
                  <a:pt x="3455" y="5917"/>
                </a:cubicBezTo>
                <a:lnTo>
                  <a:pt x="3455" y="5917"/>
                </a:lnTo>
                <a:cubicBezTo>
                  <a:pt x="3449" y="5911"/>
                  <a:pt x="3444" y="5905"/>
                  <a:pt x="3439" y="5901"/>
                </a:cubicBezTo>
                <a:lnTo>
                  <a:pt x="3439" y="5901"/>
                </a:lnTo>
                <a:cubicBezTo>
                  <a:pt x="3436" y="5897"/>
                  <a:pt x="3434" y="5895"/>
                  <a:pt x="3432" y="5894"/>
                </a:cubicBezTo>
                <a:lnTo>
                  <a:pt x="3432" y="5894"/>
                </a:lnTo>
                <a:cubicBezTo>
                  <a:pt x="3429" y="5891"/>
                  <a:pt x="3428" y="5889"/>
                  <a:pt x="3428" y="5889"/>
                </a:cubicBezTo>
                <a:lnTo>
                  <a:pt x="3260" y="5988"/>
                </a:lnTo>
                <a:lnTo>
                  <a:pt x="3260" y="5988"/>
                </a:lnTo>
                <a:cubicBezTo>
                  <a:pt x="3253" y="5986"/>
                  <a:pt x="3247" y="5984"/>
                  <a:pt x="3240" y="5982"/>
                </a:cubicBezTo>
                <a:lnTo>
                  <a:pt x="3240" y="5982"/>
                </a:lnTo>
                <a:cubicBezTo>
                  <a:pt x="3240" y="5982"/>
                  <a:pt x="3206" y="6008"/>
                  <a:pt x="3154" y="6043"/>
                </a:cubicBezTo>
                <a:lnTo>
                  <a:pt x="3154" y="6043"/>
                </a:lnTo>
                <a:cubicBezTo>
                  <a:pt x="3056" y="6108"/>
                  <a:pt x="2892" y="6205"/>
                  <a:pt x="2776" y="6208"/>
                </a:cubicBezTo>
                <a:lnTo>
                  <a:pt x="2776" y="6208"/>
                </a:lnTo>
                <a:cubicBezTo>
                  <a:pt x="2616" y="6212"/>
                  <a:pt x="2445" y="6118"/>
                  <a:pt x="2408" y="5788"/>
                </a:cubicBezTo>
                <a:lnTo>
                  <a:pt x="2408" y="5788"/>
                </a:lnTo>
                <a:cubicBezTo>
                  <a:pt x="2405" y="5754"/>
                  <a:pt x="2402" y="5718"/>
                  <a:pt x="2402" y="5679"/>
                </a:cubicBezTo>
                <a:lnTo>
                  <a:pt x="2402" y="5679"/>
                </a:lnTo>
                <a:cubicBezTo>
                  <a:pt x="2398" y="5455"/>
                  <a:pt x="2473" y="5149"/>
                  <a:pt x="2541" y="4887"/>
                </a:cubicBezTo>
                <a:lnTo>
                  <a:pt x="2541" y="4887"/>
                </a:lnTo>
                <a:cubicBezTo>
                  <a:pt x="2629" y="4864"/>
                  <a:pt x="2711" y="4829"/>
                  <a:pt x="2723" y="4799"/>
                </a:cubicBezTo>
                <a:lnTo>
                  <a:pt x="2723" y="4799"/>
                </a:lnTo>
                <a:cubicBezTo>
                  <a:pt x="2734" y="4770"/>
                  <a:pt x="2723" y="4554"/>
                  <a:pt x="2714" y="4313"/>
                </a:cubicBezTo>
                <a:lnTo>
                  <a:pt x="2714" y="4313"/>
                </a:lnTo>
                <a:cubicBezTo>
                  <a:pt x="2713" y="4302"/>
                  <a:pt x="2713" y="4290"/>
                  <a:pt x="2713" y="4278"/>
                </a:cubicBezTo>
                <a:lnTo>
                  <a:pt x="2713" y="4278"/>
                </a:lnTo>
                <a:cubicBezTo>
                  <a:pt x="2713" y="4276"/>
                  <a:pt x="2713" y="4274"/>
                  <a:pt x="2712" y="4271"/>
                </a:cubicBezTo>
                <a:lnTo>
                  <a:pt x="2712" y="4271"/>
                </a:lnTo>
                <a:cubicBezTo>
                  <a:pt x="2712" y="4260"/>
                  <a:pt x="2711" y="4248"/>
                  <a:pt x="2711" y="4237"/>
                </a:cubicBezTo>
                <a:lnTo>
                  <a:pt x="2711" y="4237"/>
                </a:lnTo>
                <a:cubicBezTo>
                  <a:pt x="2711" y="4233"/>
                  <a:pt x="2711" y="4228"/>
                  <a:pt x="2710" y="4224"/>
                </a:cubicBezTo>
                <a:lnTo>
                  <a:pt x="2710" y="4224"/>
                </a:lnTo>
                <a:cubicBezTo>
                  <a:pt x="2710" y="4223"/>
                  <a:pt x="2710" y="4223"/>
                  <a:pt x="2710" y="4222"/>
                </a:cubicBezTo>
                <a:lnTo>
                  <a:pt x="2710" y="4222"/>
                </a:lnTo>
                <a:cubicBezTo>
                  <a:pt x="2709" y="4192"/>
                  <a:pt x="2708" y="4161"/>
                  <a:pt x="2707" y="4131"/>
                </a:cubicBezTo>
                <a:lnTo>
                  <a:pt x="2707" y="4131"/>
                </a:lnTo>
                <a:cubicBezTo>
                  <a:pt x="2707" y="4127"/>
                  <a:pt x="2707" y="4123"/>
                  <a:pt x="2707" y="4119"/>
                </a:cubicBezTo>
                <a:lnTo>
                  <a:pt x="2707" y="4119"/>
                </a:lnTo>
                <a:cubicBezTo>
                  <a:pt x="2707" y="4108"/>
                  <a:pt x="2706" y="4097"/>
                  <a:pt x="2706" y="4086"/>
                </a:cubicBezTo>
                <a:lnTo>
                  <a:pt x="2706" y="4086"/>
                </a:lnTo>
                <a:cubicBezTo>
                  <a:pt x="2705" y="4081"/>
                  <a:pt x="2705" y="4076"/>
                  <a:pt x="2705" y="4071"/>
                </a:cubicBezTo>
                <a:lnTo>
                  <a:pt x="2705" y="4071"/>
                </a:lnTo>
                <a:cubicBezTo>
                  <a:pt x="2705" y="4061"/>
                  <a:pt x="2705" y="4051"/>
                  <a:pt x="2705" y="4042"/>
                </a:cubicBezTo>
                <a:lnTo>
                  <a:pt x="2705" y="4042"/>
                </a:lnTo>
                <a:cubicBezTo>
                  <a:pt x="2704" y="4036"/>
                  <a:pt x="2704" y="4030"/>
                  <a:pt x="2704" y="4025"/>
                </a:cubicBezTo>
                <a:lnTo>
                  <a:pt x="2704" y="4025"/>
                </a:lnTo>
                <a:cubicBezTo>
                  <a:pt x="2704" y="4016"/>
                  <a:pt x="2704" y="4007"/>
                  <a:pt x="2704" y="3998"/>
                </a:cubicBezTo>
                <a:lnTo>
                  <a:pt x="2704" y="3998"/>
                </a:lnTo>
                <a:cubicBezTo>
                  <a:pt x="2704" y="3992"/>
                  <a:pt x="2703" y="3986"/>
                  <a:pt x="2703" y="3981"/>
                </a:cubicBezTo>
                <a:lnTo>
                  <a:pt x="2703" y="3981"/>
                </a:lnTo>
                <a:cubicBezTo>
                  <a:pt x="2703" y="3972"/>
                  <a:pt x="2703" y="3963"/>
                  <a:pt x="2703" y="3953"/>
                </a:cubicBezTo>
                <a:lnTo>
                  <a:pt x="2703" y="3953"/>
                </a:lnTo>
                <a:cubicBezTo>
                  <a:pt x="2703" y="3949"/>
                  <a:pt x="2703" y="3943"/>
                  <a:pt x="2703" y="3938"/>
                </a:cubicBezTo>
                <a:lnTo>
                  <a:pt x="2703" y="3938"/>
                </a:lnTo>
                <a:cubicBezTo>
                  <a:pt x="2703" y="3929"/>
                  <a:pt x="2703" y="3919"/>
                  <a:pt x="2703" y="3909"/>
                </a:cubicBezTo>
                <a:lnTo>
                  <a:pt x="2703" y="3909"/>
                </a:lnTo>
                <a:cubicBezTo>
                  <a:pt x="2703" y="3906"/>
                  <a:pt x="2703" y="3901"/>
                  <a:pt x="2703" y="3898"/>
                </a:cubicBezTo>
                <a:lnTo>
                  <a:pt x="2703" y="3898"/>
                </a:lnTo>
                <a:cubicBezTo>
                  <a:pt x="2702" y="3884"/>
                  <a:pt x="2702" y="3872"/>
                  <a:pt x="2703" y="3859"/>
                </a:cubicBezTo>
                <a:lnTo>
                  <a:pt x="2703" y="3859"/>
                </a:lnTo>
                <a:lnTo>
                  <a:pt x="2703" y="3859"/>
                </a:lnTo>
                <a:cubicBezTo>
                  <a:pt x="2703" y="3858"/>
                  <a:pt x="2703" y="3858"/>
                  <a:pt x="2703" y="3857"/>
                </a:cubicBezTo>
                <a:lnTo>
                  <a:pt x="2703" y="3857"/>
                </a:lnTo>
                <a:cubicBezTo>
                  <a:pt x="2703" y="3845"/>
                  <a:pt x="2703" y="3832"/>
                  <a:pt x="2703" y="3821"/>
                </a:cubicBezTo>
                <a:lnTo>
                  <a:pt x="2703" y="3821"/>
                </a:lnTo>
                <a:cubicBezTo>
                  <a:pt x="2703" y="3817"/>
                  <a:pt x="2703" y="3814"/>
                  <a:pt x="2703" y="3810"/>
                </a:cubicBezTo>
                <a:lnTo>
                  <a:pt x="2703" y="3810"/>
                </a:lnTo>
                <a:cubicBezTo>
                  <a:pt x="2703" y="3802"/>
                  <a:pt x="2703" y="3794"/>
                  <a:pt x="2703" y="3786"/>
                </a:cubicBezTo>
                <a:lnTo>
                  <a:pt x="2703" y="3786"/>
                </a:lnTo>
                <a:cubicBezTo>
                  <a:pt x="2704" y="3781"/>
                  <a:pt x="2704" y="3777"/>
                  <a:pt x="2704" y="3774"/>
                </a:cubicBezTo>
                <a:lnTo>
                  <a:pt x="2704" y="3774"/>
                </a:lnTo>
                <a:cubicBezTo>
                  <a:pt x="2704" y="3767"/>
                  <a:pt x="2704" y="3760"/>
                  <a:pt x="2704" y="3753"/>
                </a:cubicBezTo>
                <a:lnTo>
                  <a:pt x="2704" y="3753"/>
                </a:lnTo>
                <a:cubicBezTo>
                  <a:pt x="2705" y="3748"/>
                  <a:pt x="2705" y="3745"/>
                  <a:pt x="2705" y="3740"/>
                </a:cubicBezTo>
                <a:lnTo>
                  <a:pt x="2705" y="3740"/>
                </a:lnTo>
                <a:cubicBezTo>
                  <a:pt x="2705" y="3735"/>
                  <a:pt x="2705" y="3728"/>
                  <a:pt x="2706" y="3723"/>
                </a:cubicBezTo>
                <a:lnTo>
                  <a:pt x="2706" y="3723"/>
                </a:lnTo>
                <a:cubicBezTo>
                  <a:pt x="2707" y="3718"/>
                  <a:pt x="2707" y="3715"/>
                  <a:pt x="2707" y="3711"/>
                </a:cubicBezTo>
                <a:lnTo>
                  <a:pt x="2707" y="3711"/>
                </a:lnTo>
                <a:cubicBezTo>
                  <a:pt x="2707" y="3705"/>
                  <a:pt x="2708" y="3700"/>
                  <a:pt x="2708" y="3695"/>
                </a:cubicBezTo>
                <a:lnTo>
                  <a:pt x="2708" y="3695"/>
                </a:lnTo>
                <a:cubicBezTo>
                  <a:pt x="2708" y="3691"/>
                  <a:pt x="2709" y="3687"/>
                  <a:pt x="2709" y="3685"/>
                </a:cubicBezTo>
                <a:lnTo>
                  <a:pt x="2709" y="3685"/>
                </a:lnTo>
                <a:cubicBezTo>
                  <a:pt x="2710" y="3679"/>
                  <a:pt x="2710" y="3673"/>
                  <a:pt x="2711" y="3669"/>
                </a:cubicBezTo>
                <a:lnTo>
                  <a:pt x="2711" y="3669"/>
                </a:lnTo>
                <a:cubicBezTo>
                  <a:pt x="2711" y="3666"/>
                  <a:pt x="2711" y="3664"/>
                  <a:pt x="2712" y="3661"/>
                </a:cubicBezTo>
                <a:lnTo>
                  <a:pt x="2712" y="3661"/>
                </a:lnTo>
                <a:cubicBezTo>
                  <a:pt x="2713" y="3654"/>
                  <a:pt x="2714" y="3647"/>
                  <a:pt x="2715" y="3641"/>
                </a:cubicBezTo>
                <a:lnTo>
                  <a:pt x="2715" y="3641"/>
                </a:lnTo>
                <a:cubicBezTo>
                  <a:pt x="2718" y="3626"/>
                  <a:pt x="2723" y="3607"/>
                  <a:pt x="2728" y="3585"/>
                </a:cubicBezTo>
                <a:lnTo>
                  <a:pt x="2728" y="3585"/>
                </a:lnTo>
                <a:cubicBezTo>
                  <a:pt x="2729" y="3584"/>
                  <a:pt x="2729" y="3582"/>
                  <a:pt x="2730" y="3581"/>
                </a:cubicBezTo>
                <a:lnTo>
                  <a:pt x="2730" y="3581"/>
                </a:lnTo>
                <a:cubicBezTo>
                  <a:pt x="2755" y="3480"/>
                  <a:pt x="2803" y="3316"/>
                  <a:pt x="2856" y="3142"/>
                </a:cubicBezTo>
                <a:lnTo>
                  <a:pt x="2856" y="3142"/>
                </a:lnTo>
                <a:lnTo>
                  <a:pt x="2856" y="3142"/>
                </a:lnTo>
                <a:lnTo>
                  <a:pt x="2856" y="3142"/>
                </a:lnTo>
                <a:cubicBezTo>
                  <a:pt x="2881" y="3060"/>
                  <a:pt x="2907" y="2977"/>
                  <a:pt x="2933" y="2897"/>
                </a:cubicBezTo>
                <a:lnTo>
                  <a:pt x="2933" y="2897"/>
                </a:lnTo>
                <a:cubicBezTo>
                  <a:pt x="3245" y="3009"/>
                  <a:pt x="4008" y="3047"/>
                  <a:pt x="4278" y="2938"/>
                </a:cubicBezTo>
                <a:lnTo>
                  <a:pt x="4278" y="2938"/>
                </a:lnTo>
                <a:cubicBezTo>
                  <a:pt x="4295" y="2932"/>
                  <a:pt x="4310" y="2922"/>
                  <a:pt x="4324" y="2909"/>
                </a:cubicBezTo>
                <a:lnTo>
                  <a:pt x="4324" y="2909"/>
                </a:lnTo>
                <a:cubicBezTo>
                  <a:pt x="4327" y="2906"/>
                  <a:pt x="4330" y="2903"/>
                  <a:pt x="4333" y="2901"/>
                </a:cubicBezTo>
                <a:lnTo>
                  <a:pt x="4333" y="2901"/>
                </a:lnTo>
                <a:cubicBezTo>
                  <a:pt x="4334" y="2900"/>
                  <a:pt x="4335" y="2899"/>
                  <a:pt x="4336" y="2898"/>
                </a:cubicBezTo>
                <a:lnTo>
                  <a:pt x="4336" y="2898"/>
                </a:lnTo>
                <a:cubicBezTo>
                  <a:pt x="4595" y="2635"/>
                  <a:pt x="4343" y="1417"/>
                  <a:pt x="4343" y="1417"/>
                </a:cubicBezTo>
                <a:close/>
              </a:path>
            </a:pathLst>
          </a:custGeom>
          <a:solidFill>
            <a:srgbClr val="4973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6933259" y="1265988"/>
            <a:ext cx="24801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WEAKNESSES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4725150" y="1906456"/>
            <a:ext cx="4833478" cy="3504616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consumers.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20374369" y="1023642"/>
            <a:ext cx="1504128" cy="4617720"/>
          </a:xfrm>
          <a:custGeom>
            <a:rect b="b" l="l" r="r" t="t"/>
            <a:pathLst>
              <a:path extrusionOk="0" h="8311" w="2708">
                <a:moveTo>
                  <a:pt x="1749" y="2031"/>
                </a:moveTo>
                <a:lnTo>
                  <a:pt x="1749" y="2031"/>
                </a:lnTo>
                <a:cubicBezTo>
                  <a:pt x="1753" y="2036"/>
                  <a:pt x="1771" y="2060"/>
                  <a:pt x="1794" y="2100"/>
                </a:cubicBezTo>
                <a:lnTo>
                  <a:pt x="1794" y="2100"/>
                </a:lnTo>
                <a:cubicBezTo>
                  <a:pt x="1775" y="2072"/>
                  <a:pt x="1754" y="2046"/>
                  <a:pt x="1733" y="2022"/>
                </a:cubicBezTo>
                <a:lnTo>
                  <a:pt x="1733" y="2022"/>
                </a:lnTo>
                <a:cubicBezTo>
                  <a:pt x="1735" y="2040"/>
                  <a:pt x="1735" y="2057"/>
                  <a:pt x="1734" y="2074"/>
                </a:cubicBezTo>
                <a:lnTo>
                  <a:pt x="1731" y="2000"/>
                </a:lnTo>
                <a:lnTo>
                  <a:pt x="1731" y="2000"/>
                </a:lnTo>
                <a:cubicBezTo>
                  <a:pt x="1742" y="1999"/>
                  <a:pt x="1754" y="1997"/>
                  <a:pt x="1765" y="1996"/>
                </a:cubicBezTo>
                <a:lnTo>
                  <a:pt x="1765" y="1996"/>
                </a:lnTo>
                <a:cubicBezTo>
                  <a:pt x="1778" y="1995"/>
                  <a:pt x="1790" y="1993"/>
                  <a:pt x="1802" y="1992"/>
                </a:cubicBezTo>
                <a:lnTo>
                  <a:pt x="1802" y="1992"/>
                </a:lnTo>
                <a:cubicBezTo>
                  <a:pt x="1804" y="1991"/>
                  <a:pt x="1806" y="1991"/>
                  <a:pt x="1809" y="1990"/>
                </a:cubicBezTo>
                <a:lnTo>
                  <a:pt x="1809" y="1990"/>
                </a:lnTo>
                <a:cubicBezTo>
                  <a:pt x="1821" y="1989"/>
                  <a:pt x="1832" y="1987"/>
                  <a:pt x="1843" y="1984"/>
                </a:cubicBezTo>
                <a:lnTo>
                  <a:pt x="1843" y="1984"/>
                </a:lnTo>
                <a:cubicBezTo>
                  <a:pt x="1845" y="1984"/>
                  <a:pt x="1847" y="1984"/>
                  <a:pt x="1849" y="1983"/>
                </a:cubicBezTo>
                <a:lnTo>
                  <a:pt x="1849" y="1983"/>
                </a:lnTo>
                <a:cubicBezTo>
                  <a:pt x="1860" y="1981"/>
                  <a:pt x="1872" y="1979"/>
                  <a:pt x="1882" y="1976"/>
                </a:cubicBezTo>
                <a:lnTo>
                  <a:pt x="1882" y="1976"/>
                </a:lnTo>
                <a:cubicBezTo>
                  <a:pt x="1883" y="1976"/>
                  <a:pt x="1884" y="1976"/>
                  <a:pt x="1884" y="1976"/>
                </a:cubicBezTo>
                <a:lnTo>
                  <a:pt x="1884" y="1976"/>
                </a:lnTo>
                <a:cubicBezTo>
                  <a:pt x="1892" y="1974"/>
                  <a:pt x="1899" y="1972"/>
                  <a:pt x="1906" y="1971"/>
                </a:cubicBezTo>
                <a:lnTo>
                  <a:pt x="1906" y="1971"/>
                </a:lnTo>
                <a:cubicBezTo>
                  <a:pt x="1903" y="1974"/>
                  <a:pt x="1900" y="1978"/>
                  <a:pt x="1897" y="1982"/>
                </a:cubicBezTo>
                <a:lnTo>
                  <a:pt x="1897" y="1982"/>
                </a:lnTo>
                <a:cubicBezTo>
                  <a:pt x="1909" y="1985"/>
                  <a:pt x="1921" y="1989"/>
                  <a:pt x="1933" y="1992"/>
                </a:cubicBezTo>
                <a:lnTo>
                  <a:pt x="1933" y="1992"/>
                </a:lnTo>
                <a:cubicBezTo>
                  <a:pt x="1913" y="2019"/>
                  <a:pt x="1896" y="2052"/>
                  <a:pt x="1896" y="2089"/>
                </a:cubicBezTo>
                <a:lnTo>
                  <a:pt x="1896" y="2089"/>
                </a:lnTo>
                <a:cubicBezTo>
                  <a:pt x="1822" y="2040"/>
                  <a:pt x="1758" y="2040"/>
                  <a:pt x="1749" y="2031"/>
                </a:cubicBezTo>
                <a:close/>
                <a:moveTo>
                  <a:pt x="2687" y="3559"/>
                </a:moveTo>
                <a:lnTo>
                  <a:pt x="2687" y="3559"/>
                </a:lnTo>
                <a:cubicBezTo>
                  <a:pt x="2689" y="3545"/>
                  <a:pt x="2690" y="3533"/>
                  <a:pt x="2691" y="3520"/>
                </a:cubicBezTo>
                <a:lnTo>
                  <a:pt x="2691" y="3520"/>
                </a:lnTo>
                <a:cubicBezTo>
                  <a:pt x="2697" y="3479"/>
                  <a:pt x="2692" y="3423"/>
                  <a:pt x="2679" y="3359"/>
                </a:cubicBezTo>
                <a:lnTo>
                  <a:pt x="2679" y="3359"/>
                </a:lnTo>
                <a:cubicBezTo>
                  <a:pt x="2685" y="3338"/>
                  <a:pt x="2684" y="3306"/>
                  <a:pt x="2661" y="3261"/>
                </a:cubicBezTo>
                <a:lnTo>
                  <a:pt x="2661" y="3261"/>
                </a:lnTo>
                <a:cubicBezTo>
                  <a:pt x="2658" y="3256"/>
                  <a:pt x="2655" y="3251"/>
                  <a:pt x="2652" y="3247"/>
                </a:cubicBezTo>
                <a:lnTo>
                  <a:pt x="2652" y="3247"/>
                </a:lnTo>
                <a:cubicBezTo>
                  <a:pt x="2616" y="3113"/>
                  <a:pt x="2568" y="2964"/>
                  <a:pt x="2543" y="2840"/>
                </a:cubicBezTo>
                <a:lnTo>
                  <a:pt x="2543" y="2840"/>
                </a:lnTo>
                <a:cubicBezTo>
                  <a:pt x="2495" y="2602"/>
                  <a:pt x="2437" y="2195"/>
                  <a:pt x="2390" y="2222"/>
                </a:cubicBezTo>
                <a:lnTo>
                  <a:pt x="2390" y="2222"/>
                </a:lnTo>
                <a:cubicBezTo>
                  <a:pt x="2362" y="2183"/>
                  <a:pt x="2286" y="2158"/>
                  <a:pt x="2201" y="2141"/>
                </a:cubicBezTo>
                <a:lnTo>
                  <a:pt x="2201" y="2141"/>
                </a:lnTo>
                <a:cubicBezTo>
                  <a:pt x="2213" y="2130"/>
                  <a:pt x="2228" y="2115"/>
                  <a:pt x="2242" y="2098"/>
                </a:cubicBezTo>
                <a:lnTo>
                  <a:pt x="2242" y="2098"/>
                </a:lnTo>
                <a:cubicBezTo>
                  <a:pt x="2271" y="2098"/>
                  <a:pt x="2311" y="2102"/>
                  <a:pt x="2339" y="2115"/>
                </a:cubicBezTo>
                <a:lnTo>
                  <a:pt x="2339" y="2115"/>
                </a:lnTo>
                <a:cubicBezTo>
                  <a:pt x="2382" y="2134"/>
                  <a:pt x="2389" y="2069"/>
                  <a:pt x="2365" y="2025"/>
                </a:cubicBezTo>
                <a:lnTo>
                  <a:pt x="2365" y="2025"/>
                </a:lnTo>
                <a:cubicBezTo>
                  <a:pt x="2364" y="2025"/>
                  <a:pt x="2364" y="2025"/>
                  <a:pt x="2364" y="2025"/>
                </a:cubicBezTo>
                <a:lnTo>
                  <a:pt x="2364" y="2025"/>
                </a:lnTo>
                <a:cubicBezTo>
                  <a:pt x="2363" y="2022"/>
                  <a:pt x="2361" y="2019"/>
                  <a:pt x="2358" y="2015"/>
                </a:cubicBezTo>
                <a:lnTo>
                  <a:pt x="2358" y="2015"/>
                </a:lnTo>
                <a:lnTo>
                  <a:pt x="2358" y="2014"/>
                </a:lnTo>
                <a:lnTo>
                  <a:pt x="2358" y="2014"/>
                </a:lnTo>
                <a:cubicBezTo>
                  <a:pt x="2355" y="2012"/>
                  <a:pt x="2353" y="2009"/>
                  <a:pt x="2350" y="2006"/>
                </a:cubicBezTo>
                <a:lnTo>
                  <a:pt x="2350" y="2006"/>
                </a:lnTo>
                <a:cubicBezTo>
                  <a:pt x="2350" y="2006"/>
                  <a:pt x="2350" y="2006"/>
                  <a:pt x="2349" y="2006"/>
                </a:cubicBezTo>
                <a:lnTo>
                  <a:pt x="2349" y="2006"/>
                </a:lnTo>
                <a:cubicBezTo>
                  <a:pt x="2346" y="2003"/>
                  <a:pt x="2343" y="2000"/>
                  <a:pt x="2340" y="1998"/>
                </a:cubicBezTo>
                <a:lnTo>
                  <a:pt x="2340" y="1998"/>
                </a:lnTo>
                <a:cubicBezTo>
                  <a:pt x="2334" y="1994"/>
                  <a:pt x="2328" y="1992"/>
                  <a:pt x="2320" y="1991"/>
                </a:cubicBezTo>
                <a:lnTo>
                  <a:pt x="2320" y="1991"/>
                </a:lnTo>
                <a:cubicBezTo>
                  <a:pt x="2322" y="1985"/>
                  <a:pt x="2324" y="1979"/>
                  <a:pt x="2324" y="1973"/>
                </a:cubicBezTo>
                <a:lnTo>
                  <a:pt x="2324" y="1973"/>
                </a:lnTo>
                <a:cubicBezTo>
                  <a:pt x="2324" y="1971"/>
                  <a:pt x="2323" y="1967"/>
                  <a:pt x="2323" y="1966"/>
                </a:cubicBezTo>
                <a:lnTo>
                  <a:pt x="2323" y="1966"/>
                </a:lnTo>
                <a:cubicBezTo>
                  <a:pt x="2332" y="1934"/>
                  <a:pt x="2333" y="1903"/>
                  <a:pt x="2321" y="1874"/>
                </a:cubicBezTo>
                <a:lnTo>
                  <a:pt x="2321" y="1874"/>
                </a:lnTo>
                <a:cubicBezTo>
                  <a:pt x="2299" y="1828"/>
                  <a:pt x="2278" y="1791"/>
                  <a:pt x="2257" y="1762"/>
                </a:cubicBezTo>
                <a:lnTo>
                  <a:pt x="2257" y="1762"/>
                </a:lnTo>
                <a:lnTo>
                  <a:pt x="2257" y="1762"/>
                </a:lnTo>
                <a:lnTo>
                  <a:pt x="2257" y="1762"/>
                </a:lnTo>
                <a:lnTo>
                  <a:pt x="2257" y="1762"/>
                </a:lnTo>
                <a:lnTo>
                  <a:pt x="2257" y="1762"/>
                </a:lnTo>
                <a:cubicBezTo>
                  <a:pt x="2255" y="1761"/>
                  <a:pt x="2254" y="1759"/>
                  <a:pt x="2253" y="1758"/>
                </a:cubicBezTo>
                <a:lnTo>
                  <a:pt x="2253" y="1758"/>
                </a:lnTo>
                <a:cubicBezTo>
                  <a:pt x="2252" y="1755"/>
                  <a:pt x="2250" y="1753"/>
                  <a:pt x="2249" y="1751"/>
                </a:cubicBezTo>
                <a:lnTo>
                  <a:pt x="2249" y="1751"/>
                </a:lnTo>
                <a:cubicBezTo>
                  <a:pt x="2248" y="1750"/>
                  <a:pt x="2246" y="1748"/>
                  <a:pt x="2245" y="1746"/>
                </a:cubicBezTo>
                <a:lnTo>
                  <a:pt x="2245" y="1746"/>
                </a:lnTo>
                <a:cubicBezTo>
                  <a:pt x="2243" y="1744"/>
                  <a:pt x="2242" y="1742"/>
                  <a:pt x="2240" y="1741"/>
                </a:cubicBezTo>
                <a:lnTo>
                  <a:pt x="2240" y="1741"/>
                </a:lnTo>
                <a:cubicBezTo>
                  <a:pt x="2240" y="1741"/>
                  <a:pt x="2240" y="1741"/>
                  <a:pt x="2240" y="1740"/>
                </a:cubicBezTo>
                <a:lnTo>
                  <a:pt x="2240" y="1740"/>
                </a:lnTo>
                <a:cubicBezTo>
                  <a:pt x="2243" y="1736"/>
                  <a:pt x="2246" y="1732"/>
                  <a:pt x="2248" y="1728"/>
                </a:cubicBezTo>
                <a:lnTo>
                  <a:pt x="2248" y="1728"/>
                </a:lnTo>
                <a:cubicBezTo>
                  <a:pt x="2249" y="1726"/>
                  <a:pt x="2250" y="1724"/>
                  <a:pt x="2251" y="1722"/>
                </a:cubicBezTo>
                <a:lnTo>
                  <a:pt x="2251" y="1722"/>
                </a:lnTo>
                <a:lnTo>
                  <a:pt x="2251" y="1722"/>
                </a:lnTo>
                <a:lnTo>
                  <a:pt x="2251" y="1722"/>
                </a:lnTo>
                <a:lnTo>
                  <a:pt x="2251" y="1722"/>
                </a:lnTo>
                <a:lnTo>
                  <a:pt x="2251" y="1722"/>
                </a:lnTo>
                <a:cubicBezTo>
                  <a:pt x="2300" y="1635"/>
                  <a:pt x="2318" y="1541"/>
                  <a:pt x="2320" y="1462"/>
                </a:cubicBezTo>
                <a:lnTo>
                  <a:pt x="2320" y="1462"/>
                </a:lnTo>
                <a:cubicBezTo>
                  <a:pt x="2320" y="1462"/>
                  <a:pt x="2320" y="1462"/>
                  <a:pt x="2321" y="1462"/>
                </a:cubicBezTo>
                <a:lnTo>
                  <a:pt x="2321" y="1462"/>
                </a:lnTo>
                <a:cubicBezTo>
                  <a:pt x="2324" y="1462"/>
                  <a:pt x="2328" y="1462"/>
                  <a:pt x="2331" y="1462"/>
                </a:cubicBezTo>
                <a:lnTo>
                  <a:pt x="2331" y="1462"/>
                </a:lnTo>
                <a:cubicBezTo>
                  <a:pt x="2332" y="1462"/>
                  <a:pt x="2332" y="1462"/>
                  <a:pt x="2333" y="1461"/>
                </a:cubicBezTo>
                <a:lnTo>
                  <a:pt x="2333" y="1461"/>
                </a:lnTo>
                <a:cubicBezTo>
                  <a:pt x="2336" y="1461"/>
                  <a:pt x="2339" y="1460"/>
                  <a:pt x="2343" y="1459"/>
                </a:cubicBezTo>
                <a:lnTo>
                  <a:pt x="2343" y="1459"/>
                </a:lnTo>
                <a:cubicBezTo>
                  <a:pt x="2343" y="1459"/>
                  <a:pt x="2344" y="1459"/>
                  <a:pt x="2345" y="1459"/>
                </a:cubicBezTo>
                <a:lnTo>
                  <a:pt x="2345" y="1459"/>
                </a:lnTo>
                <a:cubicBezTo>
                  <a:pt x="2348" y="1458"/>
                  <a:pt x="2351" y="1456"/>
                  <a:pt x="2354" y="1455"/>
                </a:cubicBezTo>
                <a:lnTo>
                  <a:pt x="2354" y="1455"/>
                </a:lnTo>
                <a:cubicBezTo>
                  <a:pt x="2354" y="1455"/>
                  <a:pt x="2355" y="1455"/>
                  <a:pt x="2356" y="1454"/>
                </a:cubicBezTo>
                <a:lnTo>
                  <a:pt x="2356" y="1454"/>
                </a:lnTo>
                <a:cubicBezTo>
                  <a:pt x="2359" y="1453"/>
                  <a:pt x="2362" y="1451"/>
                  <a:pt x="2364" y="1449"/>
                </a:cubicBezTo>
                <a:lnTo>
                  <a:pt x="2364" y="1449"/>
                </a:lnTo>
                <a:cubicBezTo>
                  <a:pt x="2364" y="1449"/>
                  <a:pt x="2365" y="1449"/>
                  <a:pt x="2366" y="1449"/>
                </a:cubicBezTo>
                <a:lnTo>
                  <a:pt x="2366" y="1449"/>
                </a:lnTo>
                <a:cubicBezTo>
                  <a:pt x="2369" y="1446"/>
                  <a:pt x="2372" y="1445"/>
                  <a:pt x="2374" y="1442"/>
                </a:cubicBezTo>
                <a:lnTo>
                  <a:pt x="2374" y="1442"/>
                </a:lnTo>
                <a:cubicBezTo>
                  <a:pt x="2374" y="1442"/>
                  <a:pt x="2375" y="1441"/>
                  <a:pt x="2376" y="1441"/>
                </a:cubicBezTo>
                <a:lnTo>
                  <a:pt x="2376" y="1441"/>
                </a:lnTo>
                <a:cubicBezTo>
                  <a:pt x="2379" y="1438"/>
                  <a:pt x="2382" y="1436"/>
                  <a:pt x="2384" y="1433"/>
                </a:cubicBezTo>
                <a:lnTo>
                  <a:pt x="2384" y="1433"/>
                </a:lnTo>
                <a:cubicBezTo>
                  <a:pt x="2384" y="1432"/>
                  <a:pt x="2385" y="1432"/>
                  <a:pt x="2386" y="1431"/>
                </a:cubicBezTo>
                <a:lnTo>
                  <a:pt x="2386" y="1431"/>
                </a:lnTo>
                <a:cubicBezTo>
                  <a:pt x="2388" y="1429"/>
                  <a:pt x="2390" y="1426"/>
                  <a:pt x="2393" y="1424"/>
                </a:cubicBezTo>
                <a:lnTo>
                  <a:pt x="2393" y="1424"/>
                </a:lnTo>
                <a:cubicBezTo>
                  <a:pt x="2393" y="1423"/>
                  <a:pt x="2393" y="1422"/>
                  <a:pt x="2393" y="1422"/>
                </a:cubicBezTo>
                <a:lnTo>
                  <a:pt x="2393" y="1422"/>
                </a:lnTo>
                <a:cubicBezTo>
                  <a:pt x="2396" y="1419"/>
                  <a:pt x="2398" y="1416"/>
                  <a:pt x="2400" y="1413"/>
                </a:cubicBezTo>
                <a:lnTo>
                  <a:pt x="2400" y="1413"/>
                </a:lnTo>
                <a:cubicBezTo>
                  <a:pt x="2401" y="1412"/>
                  <a:pt x="2402" y="1411"/>
                  <a:pt x="2402" y="1410"/>
                </a:cubicBezTo>
                <a:lnTo>
                  <a:pt x="2402" y="1410"/>
                </a:lnTo>
                <a:cubicBezTo>
                  <a:pt x="2404" y="1407"/>
                  <a:pt x="2406" y="1404"/>
                  <a:pt x="2409" y="1400"/>
                </a:cubicBezTo>
                <a:lnTo>
                  <a:pt x="2409" y="1400"/>
                </a:lnTo>
                <a:cubicBezTo>
                  <a:pt x="2409" y="1399"/>
                  <a:pt x="2410" y="1398"/>
                  <a:pt x="2410" y="1397"/>
                </a:cubicBezTo>
                <a:lnTo>
                  <a:pt x="2410" y="1397"/>
                </a:lnTo>
                <a:cubicBezTo>
                  <a:pt x="2412" y="1394"/>
                  <a:pt x="2414" y="1390"/>
                  <a:pt x="2416" y="1387"/>
                </a:cubicBezTo>
                <a:lnTo>
                  <a:pt x="2416" y="1387"/>
                </a:lnTo>
                <a:cubicBezTo>
                  <a:pt x="2416" y="1385"/>
                  <a:pt x="2417" y="1384"/>
                  <a:pt x="2417" y="1383"/>
                </a:cubicBezTo>
                <a:lnTo>
                  <a:pt x="2417" y="1383"/>
                </a:lnTo>
                <a:cubicBezTo>
                  <a:pt x="2419" y="1379"/>
                  <a:pt x="2420" y="1377"/>
                  <a:pt x="2422" y="1374"/>
                </a:cubicBezTo>
                <a:lnTo>
                  <a:pt x="2422" y="1374"/>
                </a:lnTo>
                <a:cubicBezTo>
                  <a:pt x="2422" y="1373"/>
                  <a:pt x="2423" y="1371"/>
                  <a:pt x="2423" y="1369"/>
                </a:cubicBezTo>
                <a:lnTo>
                  <a:pt x="2423" y="1369"/>
                </a:lnTo>
                <a:cubicBezTo>
                  <a:pt x="2425" y="1366"/>
                  <a:pt x="2426" y="1363"/>
                  <a:pt x="2427" y="1359"/>
                </a:cubicBezTo>
                <a:lnTo>
                  <a:pt x="2427" y="1359"/>
                </a:lnTo>
                <a:cubicBezTo>
                  <a:pt x="2428" y="1357"/>
                  <a:pt x="2429" y="1355"/>
                  <a:pt x="2430" y="1353"/>
                </a:cubicBezTo>
                <a:lnTo>
                  <a:pt x="2430" y="1353"/>
                </a:lnTo>
                <a:cubicBezTo>
                  <a:pt x="2431" y="1350"/>
                  <a:pt x="2432" y="1347"/>
                  <a:pt x="2433" y="1344"/>
                </a:cubicBezTo>
                <a:lnTo>
                  <a:pt x="2433" y="1344"/>
                </a:lnTo>
                <a:cubicBezTo>
                  <a:pt x="2434" y="1341"/>
                  <a:pt x="2434" y="1338"/>
                  <a:pt x="2435" y="1335"/>
                </a:cubicBezTo>
                <a:lnTo>
                  <a:pt x="2435" y="1335"/>
                </a:lnTo>
                <a:cubicBezTo>
                  <a:pt x="2436" y="1334"/>
                  <a:pt x="2436" y="1331"/>
                  <a:pt x="2437" y="1329"/>
                </a:cubicBezTo>
                <a:lnTo>
                  <a:pt x="2437" y="1329"/>
                </a:lnTo>
                <a:cubicBezTo>
                  <a:pt x="2438" y="1325"/>
                  <a:pt x="2439" y="1322"/>
                  <a:pt x="2440" y="1318"/>
                </a:cubicBezTo>
                <a:lnTo>
                  <a:pt x="2440" y="1318"/>
                </a:lnTo>
                <a:cubicBezTo>
                  <a:pt x="2440" y="1316"/>
                  <a:pt x="2441" y="1314"/>
                  <a:pt x="2442" y="1312"/>
                </a:cubicBezTo>
                <a:lnTo>
                  <a:pt x="2442" y="1312"/>
                </a:lnTo>
                <a:cubicBezTo>
                  <a:pt x="2442" y="1309"/>
                  <a:pt x="2443" y="1307"/>
                  <a:pt x="2443" y="1304"/>
                </a:cubicBezTo>
                <a:lnTo>
                  <a:pt x="2443" y="1304"/>
                </a:lnTo>
                <a:cubicBezTo>
                  <a:pt x="2443" y="1303"/>
                  <a:pt x="2444" y="1301"/>
                  <a:pt x="2444" y="1300"/>
                </a:cubicBezTo>
                <a:lnTo>
                  <a:pt x="2444" y="1300"/>
                </a:lnTo>
                <a:cubicBezTo>
                  <a:pt x="2445" y="1295"/>
                  <a:pt x="2446" y="1290"/>
                  <a:pt x="2447" y="1285"/>
                </a:cubicBezTo>
                <a:lnTo>
                  <a:pt x="2447" y="1285"/>
                </a:lnTo>
                <a:cubicBezTo>
                  <a:pt x="2447" y="1284"/>
                  <a:pt x="2447" y="1283"/>
                  <a:pt x="2447" y="1281"/>
                </a:cubicBezTo>
                <a:lnTo>
                  <a:pt x="2447" y="1281"/>
                </a:lnTo>
                <a:cubicBezTo>
                  <a:pt x="2448" y="1276"/>
                  <a:pt x="2449" y="1271"/>
                  <a:pt x="2449" y="1266"/>
                </a:cubicBezTo>
                <a:lnTo>
                  <a:pt x="2449" y="1266"/>
                </a:lnTo>
                <a:cubicBezTo>
                  <a:pt x="2449" y="1265"/>
                  <a:pt x="2449" y="1264"/>
                  <a:pt x="2450" y="1263"/>
                </a:cubicBezTo>
                <a:lnTo>
                  <a:pt x="2450" y="1263"/>
                </a:lnTo>
                <a:cubicBezTo>
                  <a:pt x="2459" y="1181"/>
                  <a:pt x="2444" y="1098"/>
                  <a:pt x="2400" y="1070"/>
                </a:cubicBezTo>
                <a:lnTo>
                  <a:pt x="2400" y="1070"/>
                </a:lnTo>
                <a:cubicBezTo>
                  <a:pt x="2355" y="1040"/>
                  <a:pt x="2318" y="1052"/>
                  <a:pt x="2292" y="1070"/>
                </a:cubicBezTo>
                <a:lnTo>
                  <a:pt x="2292" y="1070"/>
                </a:lnTo>
                <a:cubicBezTo>
                  <a:pt x="2289" y="1050"/>
                  <a:pt x="2286" y="1036"/>
                  <a:pt x="2285" y="1032"/>
                </a:cubicBezTo>
                <a:lnTo>
                  <a:pt x="2285" y="1032"/>
                </a:lnTo>
                <a:cubicBezTo>
                  <a:pt x="2283" y="1027"/>
                  <a:pt x="2281" y="1020"/>
                  <a:pt x="2280" y="1013"/>
                </a:cubicBezTo>
                <a:lnTo>
                  <a:pt x="2280" y="1013"/>
                </a:lnTo>
                <a:lnTo>
                  <a:pt x="2280" y="1013"/>
                </a:lnTo>
                <a:cubicBezTo>
                  <a:pt x="2279" y="1012"/>
                  <a:pt x="2279" y="1010"/>
                  <a:pt x="2279" y="1007"/>
                </a:cubicBezTo>
                <a:lnTo>
                  <a:pt x="2279" y="1007"/>
                </a:lnTo>
                <a:cubicBezTo>
                  <a:pt x="2278" y="1003"/>
                  <a:pt x="2278" y="1000"/>
                  <a:pt x="2278" y="995"/>
                </a:cubicBezTo>
                <a:lnTo>
                  <a:pt x="2278" y="995"/>
                </a:lnTo>
                <a:cubicBezTo>
                  <a:pt x="2279" y="986"/>
                  <a:pt x="2283" y="977"/>
                  <a:pt x="2287" y="967"/>
                </a:cubicBezTo>
                <a:lnTo>
                  <a:pt x="2287" y="967"/>
                </a:lnTo>
                <a:cubicBezTo>
                  <a:pt x="2329" y="848"/>
                  <a:pt x="2299" y="706"/>
                  <a:pt x="2219" y="609"/>
                </a:cubicBezTo>
                <a:lnTo>
                  <a:pt x="2219" y="609"/>
                </a:lnTo>
                <a:lnTo>
                  <a:pt x="2219" y="609"/>
                </a:lnTo>
                <a:lnTo>
                  <a:pt x="2219" y="609"/>
                </a:lnTo>
                <a:cubicBezTo>
                  <a:pt x="2213" y="603"/>
                  <a:pt x="2208" y="597"/>
                  <a:pt x="2202" y="591"/>
                </a:cubicBezTo>
                <a:lnTo>
                  <a:pt x="2202" y="591"/>
                </a:lnTo>
                <a:cubicBezTo>
                  <a:pt x="2202" y="591"/>
                  <a:pt x="2202" y="590"/>
                  <a:pt x="2201" y="590"/>
                </a:cubicBezTo>
                <a:lnTo>
                  <a:pt x="2201" y="590"/>
                </a:lnTo>
                <a:cubicBezTo>
                  <a:pt x="2196" y="584"/>
                  <a:pt x="2190" y="578"/>
                  <a:pt x="2184" y="573"/>
                </a:cubicBezTo>
                <a:lnTo>
                  <a:pt x="2184" y="573"/>
                </a:lnTo>
                <a:cubicBezTo>
                  <a:pt x="2183" y="573"/>
                  <a:pt x="2183" y="573"/>
                  <a:pt x="2183" y="573"/>
                </a:cubicBezTo>
                <a:lnTo>
                  <a:pt x="2183" y="573"/>
                </a:lnTo>
                <a:cubicBezTo>
                  <a:pt x="2177" y="567"/>
                  <a:pt x="2171" y="562"/>
                  <a:pt x="2163" y="557"/>
                </a:cubicBezTo>
                <a:lnTo>
                  <a:pt x="2163" y="557"/>
                </a:lnTo>
                <a:cubicBezTo>
                  <a:pt x="2181" y="535"/>
                  <a:pt x="2197" y="513"/>
                  <a:pt x="2212" y="487"/>
                </a:cubicBezTo>
                <a:lnTo>
                  <a:pt x="2212" y="487"/>
                </a:lnTo>
                <a:cubicBezTo>
                  <a:pt x="2316" y="315"/>
                  <a:pt x="2163" y="144"/>
                  <a:pt x="2163" y="144"/>
                </a:cubicBezTo>
                <a:lnTo>
                  <a:pt x="2163" y="144"/>
                </a:lnTo>
                <a:cubicBezTo>
                  <a:pt x="2163" y="144"/>
                  <a:pt x="2164" y="217"/>
                  <a:pt x="2118" y="263"/>
                </a:cubicBezTo>
                <a:lnTo>
                  <a:pt x="2118" y="263"/>
                </a:lnTo>
                <a:cubicBezTo>
                  <a:pt x="2118" y="263"/>
                  <a:pt x="2084" y="39"/>
                  <a:pt x="1985" y="0"/>
                </a:cubicBezTo>
                <a:lnTo>
                  <a:pt x="1985" y="0"/>
                </a:lnTo>
                <a:cubicBezTo>
                  <a:pt x="1985" y="0"/>
                  <a:pt x="1972" y="126"/>
                  <a:pt x="1939" y="166"/>
                </a:cubicBezTo>
                <a:lnTo>
                  <a:pt x="1925" y="54"/>
                </a:lnTo>
                <a:lnTo>
                  <a:pt x="1925" y="54"/>
                </a:lnTo>
                <a:lnTo>
                  <a:pt x="1925" y="54"/>
                </a:lnTo>
                <a:lnTo>
                  <a:pt x="1925" y="54"/>
                </a:lnTo>
                <a:lnTo>
                  <a:pt x="1925" y="55"/>
                </a:lnTo>
                <a:lnTo>
                  <a:pt x="1925" y="55"/>
                </a:lnTo>
                <a:lnTo>
                  <a:pt x="1924" y="55"/>
                </a:lnTo>
                <a:lnTo>
                  <a:pt x="1924" y="55"/>
                </a:lnTo>
                <a:cubicBezTo>
                  <a:pt x="1913" y="66"/>
                  <a:pt x="1823" y="150"/>
                  <a:pt x="1743" y="179"/>
                </a:cubicBezTo>
                <a:lnTo>
                  <a:pt x="1743" y="179"/>
                </a:lnTo>
                <a:lnTo>
                  <a:pt x="1743" y="179"/>
                </a:lnTo>
                <a:lnTo>
                  <a:pt x="1743" y="179"/>
                </a:lnTo>
                <a:cubicBezTo>
                  <a:pt x="1721" y="186"/>
                  <a:pt x="1700" y="190"/>
                  <a:pt x="1682" y="188"/>
                </a:cubicBezTo>
                <a:lnTo>
                  <a:pt x="1682" y="188"/>
                </a:lnTo>
                <a:cubicBezTo>
                  <a:pt x="1592" y="176"/>
                  <a:pt x="1018" y="7"/>
                  <a:pt x="921" y="453"/>
                </a:cubicBezTo>
                <a:lnTo>
                  <a:pt x="921" y="453"/>
                </a:lnTo>
                <a:cubicBezTo>
                  <a:pt x="921" y="453"/>
                  <a:pt x="921" y="454"/>
                  <a:pt x="921" y="455"/>
                </a:cubicBezTo>
                <a:lnTo>
                  <a:pt x="921" y="455"/>
                </a:lnTo>
                <a:cubicBezTo>
                  <a:pt x="920" y="461"/>
                  <a:pt x="919" y="466"/>
                  <a:pt x="918" y="472"/>
                </a:cubicBezTo>
                <a:lnTo>
                  <a:pt x="918" y="472"/>
                </a:lnTo>
                <a:cubicBezTo>
                  <a:pt x="917" y="474"/>
                  <a:pt x="917" y="476"/>
                  <a:pt x="917" y="477"/>
                </a:cubicBezTo>
                <a:lnTo>
                  <a:pt x="917" y="477"/>
                </a:lnTo>
                <a:cubicBezTo>
                  <a:pt x="915" y="485"/>
                  <a:pt x="914" y="493"/>
                  <a:pt x="913" y="501"/>
                </a:cubicBezTo>
                <a:lnTo>
                  <a:pt x="913" y="501"/>
                </a:lnTo>
                <a:lnTo>
                  <a:pt x="913" y="501"/>
                </a:lnTo>
                <a:lnTo>
                  <a:pt x="913" y="501"/>
                </a:lnTo>
                <a:lnTo>
                  <a:pt x="913" y="501"/>
                </a:lnTo>
                <a:lnTo>
                  <a:pt x="913" y="501"/>
                </a:lnTo>
                <a:cubicBezTo>
                  <a:pt x="912" y="500"/>
                  <a:pt x="912" y="500"/>
                  <a:pt x="911" y="500"/>
                </a:cubicBezTo>
                <a:lnTo>
                  <a:pt x="911" y="500"/>
                </a:lnTo>
                <a:cubicBezTo>
                  <a:pt x="911" y="500"/>
                  <a:pt x="911" y="500"/>
                  <a:pt x="910" y="500"/>
                </a:cubicBezTo>
                <a:lnTo>
                  <a:pt x="910" y="500"/>
                </a:lnTo>
                <a:lnTo>
                  <a:pt x="908" y="500"/>
                </a:lnTo>
                <a:lnTo>
                  <a:pt x="908" y="500"/>
                </a:lnTo>
                <a:cubicBezTo>
                  <a:pt x="907" y="500"/>
                  <a:pt x="907" y="500"/>
                  <a:pt x="907" y="500"/>
                </a:cubicBezTo>
                <a:lnTo>
                  <a:pt x="907" y="500"/>
                </a:lnTo>
                <a:cubicBezTo>
                  <a:pt x="905" y="500"/>
                  <a:pt x="904" y="500"/>
                  <a:pt x="904" y="500"/>
                </a:cubicBezTo>
                <a:lnTo>
                  <a:pt x="904" y="500"/>
                </a:lnTo>
                <a:cubicBezTo>
                  <a:pt x="903" y="500"/>
                  <a:pt x="903" y="500"/>
                  <a:pt x="903" y="500"/>
                </a:cubicBezTo>
                <a:lnTo>
                  <a:pt x="903" y="500"/>
                </a:lnTo>
                <a:cubicBezTo>
                  <a:pt x="901" y="500"/>
                  <a:pt x="899" y="500"/>
                  <a:pt x="897" y="500"/>
                </a:cubicBezTo>
                <a:lnTo>
                  <a:pt x="897" y="500"/>
                </a:lnTo>
                <a:cubicBezTo>
                  <a:pt x="897" y="500"/>
                  <a:pt x="897" y="500"/>
                  <a:pt x="896" y="500"/>
                </a:cubicBezTo>
                <a:lnTo>
                  <a:pt x="896" y="500"/>
                </a:lnTo>
                <a:cubicBezTo>
                  <a:pt x="894" y="500"/>
                  <a:pt x="893" y="500"/>
                  <a:pt x="892" y="500"/>
                </a:cubicBezTo>
                <a:lnTo>
                  <a:pt x="892" y="500"/>
                </a:lnTo>
                <a:cubicBezTo>
                  <a:pt x="891" y="500"/>
                  <a:pt x="890" y="500"/>
                  <a:pt x="890" y="500"/>
                </a:cubicBezTo>
                <a:lnTo>
                  <a:pt x="890" y="500"/>
                </a:lnTo>
                <a:cubicBezTo>
                  <a:pt x="887" y="500"/>
                  <a:pt x="885" y="500"/>
                  <a:pt x="883" y="500"/>
                </a:cubicBezTo>
                <a:lnTo>
                  <a:pt x="883" y="500"/>
                </a:lnTo>
                <a:cubicBezTo>
                  <a:pt x="883" y="500"/>
                  <a:pt x="882" y="500"/>
                  <a:pt x="881" y="500"/>
                </a:cubicBezTo>
                <a:lnTo>
                  <a:pt x="881" y="500"/>
                </a:lnTo>
                <a:cubicBezTo>
                  <a:pt x="879" y="501"/>
                  <a:pt x="877" y="501"/>
                  <a:pt x="875" y="501"/>
                </a:cubicBezTo>
                <a:lnTo>
                  <a:pt x="875" y="501"/>
                </a:lnTo>
                <a:cubicBezTo>
                  <a:pt x="874" y="501"/>
                  <a:pt x="874" y="501"/>
                  <a:pt x="873" y="501"/>
                </a:cubicBezTo>
                <a:lnTo>
                  <a:pt x="873" y="501"/>
                </a:lnTo>
                <a:cubicBezTo>
                  <a:pt x="870" y="502"/>
                  <a:pt x="868" y="502"/>
                  <a:pt x="865" y="502"/>
                </a:cubicBezTo>
                <a:lnTo>
                  <a:pt x="865" y="502"/>
                </a:lnTo>
                <a:cubicBezTo>
                  <a:pt x="864" y="502"/>
                  <a:pt x="864" y="502"/>
                  <a:pt x="863" y="502"/>
                </a:cubicBezTo>
                <a:lnTo>
                  <a:pt x="863" y="502"/>
                </a:lnTo>
                <a:cubicBezTo>
                  <a:pt x="861" y="503"/>
                  <a:pt x="859" y="503"/>
                  <a:pt x="856" y="503"/>
                </a:cubicBezTo>
                <a:lnTo>
                  <a:pt x="856" y="503"/>
                </a:lnTo>
                <a:cubicBezTo>
                  <a:pt x="855" y="503"/>
                  <a:pt x="854" y="503"/>
                  <a:pt x="853" y="503"/>
                </a:cubicBezTo>
                <a:lnTo>
                  <a:pt x="853" y="503"/>
                </a:lnTo>
                <a:cubicBezTo>
                  <a:pt x="850" y="504"/>
                  <a:pt x="847" y="504"/>
                  <a:pt x="845" y="505"/>
                </a:cubicBezTo>
                <a:lnTo>
                  <a:pt x="845" y="505"/>
                </a:lnTo>
                <a:cubicBezTo>
                  <a:pt x="844" y="505"/>
                  <a:pt x="843" y="505"/>
                  <a:pt x="842" y="506"/>
                </a:cubicBezTo>
                <a:lnTo>
                  <a:pt x="842" y="506"/>
                </a:lnTo>
                <a:cubicBezTo>
                  <a:pt x="840" y="506"/>
                  <a:pt x="837" y="506"/>
                  <a:pt x="834" y="507"/>
                </a:cubicBezTo>
                <a:lnTo>
                  <a:pt x="834" y="507"/>
                </a:lnTo>
                <a:cubicBezTo>
                  <a:pt x="833" y="507"/>
                  <a:pt x="832" y="507"/>
                  <a:pt x="830" y="508"/>
                </a:cubicBezTo>
                <a:lnTo>
                  <a:pt x="830" y="508"/>
                </a:lnTo>
                <a:cubicBezTo>
                  <a:pt x="828" y="508"/>
                  <a:pt x="825" y="509"/>
                  <a:pt x="823" y="510"/>
                </a:cubicBezTo>
                <a:lnTo>
                  <a:pt x="823" y="510"/>
                </a:lnTo>
                <a:cubicBezTo>
                  <a:pt x="822" y="510"/>
                  <a:pt x="821" y="510"/>
                  <a:pt x="820" y="510"/>
                </a:cubicBezTo>
                <a:lnTo>
                  <a:pt x="820" y="510"/>
                </a:lnTo>
                <a:cubicBezTo>
                  <a:pt x="817" y="512"/>
                  <a:pt x="813" y="513"/>
                  <a:pt x="810" y="513"/>
                </a:cubicBezTo>
                <a:lnTo>
                  <a:pt x="810" y="513"/>
                </a:lnTo>
                <a:cubicBezTo>
                  <a:pt x="809" y="514"/>
                  <a:pt x="807" y="514"/>
                  <a:pt x="806" y="515"/>
                </a:cubicBezTo>
                <a:lnTo>
                  <a:pt x="806" y="515"/>
                </a:lnTo>
                <a:cubicBezTo>
                  <a:pt x="803" y="515"/>
                  <a:pt x="801" y="517"/>
                  <a:pt x="798" y="517"/>
                </a:cubicBezTo>
                <a:lnTo>
                  <a:pt x="798" y="517"/>
                </a:lnTo>
                <a:cubicBezTo>
                  <a:pt x="797" y="518"/>
                  <a:pt x="796" y="518"/>
                  <a:pt x="795" y="518"/>
                </a:cubicBezTo>
                <a:lnTo>
                  <a:pt x="795" y="518"/>
                </a:lnTo>
                <a:cubicBezTo>
                  <a:pt x="792" y="520"/>
                  <a:pt x="788" y="522"/>
                  <a:pt x="784" y="523"/>
                </a:cubicBezTo>
                <a:lnTo>
                  <a:pt x="784" y="523"/>
                </a:lnTo>
                <a:cubicBezTo>
                  <a:pt x="783" y="523"/>
                  <a:pt x="782" y="524"/>
                  <a:pt x="781" y="524"/>
                </a:cubicBezTo>
                <a:lnTo>
                  <a:pt x="781" y="524"/>
                </a:lnTo>
                <a:cubicBezTo>
                  <a:pt x="778" y="525"/>
                  <a:pt x="775" y="527"/>
                  <a:pt x="773" y="528"/>
                </a:cubicBezTo>
                <a:lnTo>
                  <a:pt x="773" y="528"/>
                </a:lnTo>
                <a:cubicBezTo>
                  <a:pt x="772" y="529"/>
                  <a:pt x="770" y="529"/>
                  <a:pt x="769" y="530"/>
                </a:cubicBezTo>
                <a:lnTo>
                  <a:pt x="769" y="530"/>
                </a:lnTo>
                <a:cubicBezTo>
                  <a:pt x="765" y="532"/>
                  <a:pt x="762" y="534"/>
                  <a:pt x="758" y="535"/>
                </a:cubicBezTo>
                <a:lnTo>
                  <a:pt x="758" y="535"/>
                </a:lnTo>
                <a:cubicBezTo>
                  <a:pt x="757" y="536"/>
                  <a:pt x="756" y="537"/>
                  <a:pt x="754" y="538"/>
                </a:cubicBezTo>
                <a:lnTo>
                  <a:pt x="754" y="538"/>
                </a:lnTo>
                <a:cubicBezTo>
                  <a:pt x="752" y="539"/>
                  <a:pt x="749" y="541"/>
                  <a:pt x="746" y="543"/>
                </a:cubicBezTo>
                <a:lnTo>
                  <a:pt x="746" y="543"/>
                </a:lnTo>
                <a:cubicBezTo>
                  <a:pt x="745" y="544"/>
                  <a:pt x="744" y="544"/>
                  <a:pt x="743" y="545"/>
                </a:cubicBezTo>
                <a:lnTo>
                  <a:pt x="743" y="545"/>
                </a:lnTo>
                <a:cubicBezTo>
                  <a:pt x="739" y="547"/>
                  <a:pt x="735" y="550"/>
                  <a:pt x="732" y="553"/>
                </a:cubicBezTo>
                <a:lnTo>
                  <a:pt x="732" y="553"/>
                </a:lnTo>
                <a:cubicBezTo>
                  <a:pt x="731" y="553"/>
                  <a:pt x="730" y="554"/>
                  <a:pt x="729" y="555"/>
                </a:cubicBezTo>
                <a:lnTo>
                  <a:pt x="729" y="555"/>
                </a:lnTo>
                <a:cubicBezTo>
                  <a:pt x="726" y="557"/>
                  <a:pt x="723" y="559"/>
                  <a:pt x="721" y="561"/>
                </a:cubicBezTo>
                <a:lnTo>
                  <a:pt x="721" y="561"/>
                </a:lnTo>
                <a:cubicBezTo>
                  <a:pt x="719" y="563"/>
                  <a:pt x="718" y="563"/>
                  <a:pt x="716" y="564"/>
                </a:cubicBezTo>
                <a:lnTo>
                  <a:pt x="716" y="564"/>
                </a:lnTo>
                <a:cubicBezTo>
                  <a:pt x="713" y="567"/>
                  <a:pt x="709" y="571"/>
                  <a:pt x="706" y="574"/>
                </a:cubicBezTo>
                <a:lnTo>
                  <a:pt x="706" y="574"/>
                </a:lnTo>
                <a:lnTo>
                  <a:pt x="706" y="574"/>
                </a:lnTo>
                <a:cubicBezTo>
                  <a:pt x="665" y="613"/>
                  <a:pt x="628" y="673"/>
                  <a:pt x="611" y="764"/>
                </a:cubicBezTo>
                <a:lnTo>
                  <a:pt x="611" y="764"/>
                </a:lnTo>
                <a:cubicBezTo>
                  <a:pt x="611" y="764"/>
                  <a:pt x="608" y="772"/>
                  <a:pt x="605" y="787"/>
                </a:cubicBezTo>
                <a:lnTo>
                  <a:pt x="605" y="787"/>
                </a:lnTo>
                <a:cubicBezTo>
                  <a:pt x="605" y="788"/>
                  <a:pt x="605" y="788"/>
                  <a:pt x="605" y="789"/>
                </a:cubicBezTo>
                <a:lnTo>
                  <a:pt x="605" y="789"/>
                </a:lnTo>
                <a:cubicBezTo>
                  <a:pt x="605" y="790"/>
                  <a:pt x="604" y="791"/>
                  <a:pt x="604" y="792"/>
                </a:cubicBezTo>
                <a:lnTo>
                  <a:pt x="604" y="792"/>
                </a:lnTo>
                <a:cubicBezTo>
                  <a:pt x="604" y="793"/>
                  <a:pt x="604" y="794"/>
                  <a:pt x="603" y="795"/>
                </a:cubicBezTo>
                <a:lnTo>
                  <a:pt x="603" y="795"/>
                </a:lnTo>
                <a:cubicBezTo>
                  <a:pt x="603" y="796"/>
                  <a:pt x="603" y="798"/>
                  <a:pt x="603" y="799"/>
                </a:cubicBezTo>
                <a:lnTo>
                  <a:pt x="603" y="799"/>
                </a:lnTo>
                <a:cubicBezTo>
                  <a:pt x="603" y="800"/>
                  <a:pt x="603" y="801"/>
                  <a:pt x="603" y="802"/>
                </a:cubicBezTo>
                <a:lnTo>
                  <a:pt x="603" y="802"/>
                </a:lnTo>
                <a:cubicBezTo>
                  <a:pt x="603" y="803"/>
                  <a:pt x="602" y="805"/>
                  <a:pt x="602" y="806"/>
                </a:cubicBezTo>
                <a:lnTo>
                  <a:pt x="602" y="806"/>
                </a:lnTo>
                <a:cubicBezTo>
                  <a:pt x="602" y="808"/>
                  <a:pt x="602" y="810"/>
                  <a:pt x="602" y="813"/>
                </a:cubicBezTo>
                <a:lnTo>
                  <a:pt x="602" y="813"/>
                </a:lnTo>
                <a:cubicBezTo>
                  <a:pt x="602" y="814"/>
                  <a:pt x="602" y="815"/>
                  <a:pt x="602" y="815"/>
                </a:cubicBezTo>
                <a:lnTo>
                  <a:pt x="602" y="815"/>
                </a:lnTo>
                <a:cubicBezTo>
                  <a:pt x="602" y="817"/>
                  <a:pt x="601" y="819"/>
                  <a:pt x="601" y="821"/>
                </a:cubicBezTo>
                <a:lnTo>
                  <a:pt x="601" y="821"/>
                </a:lnTo>
                <a:cubicBezTo>
                  <a:pt x="601" y="823"/>
                  <a:pt x="601" y="824"/>
                  <a:pt x="601" y="825"/>
                </a:cubicBezTo>
                <a:lnTo>
                  <a:pt x="601" y="825"/>
                </a:lnTo>
                <a:cubicBezTo>
                  <a:pt x="601" y="827"/>
                  <a:pt x="601" y="829"/>
                  <a:pt x="601" y="831"/>
                </a:cubicBezTo>
                <a:lnTo>
                  <a:pt x="601" y="831"/>
                </a:lnTo>
                <a:cubicBezTo>
                  <a:pt x="601" y="832"/>
                  <a:pt x="601" y="833"/>
                  <a:pt x="601" y="835"/>
                </a:cubicBezTo>
                <a:lnTo>
                  <a:pt x="601" y="835"/>
                </a:lnTo>
                <a:cubicBezTo>
                  <a:pt x="601" y="837"/>
                  <a:pt x="601" y="839"/>
                  <a:pt x="601" y="842"/>
                </a:cubicBezTo>
                <a:lnTo>
                  <a:pt x="601" y="842"/>
                </a:lnTo>
                <a:cubicBezTo>
                  <a:pt x="601" y="843"/>
                  <a:pt x="601" y="844"/>
                  <a:pt x="601" y="845"/>
                </a:cubicBezTo>
                <a:lnTo>
                  <a:pt x="601" y="845"/>
                </a:lnTo>
                <a:cubicBezTo>
                  <a:pt x="601" y="852"/>
                  <a:pt x="601" y="860"/>
                  <a:pt x="602" y="868"/>
                </a:cubicBezTo>
                <a:lnTo>
                  <a:pt x="602" y="868"/>
                </a:lnTo>
                <a:cubicBezTo>
                  <a:pt x="602" y="869"/>
                  <a:pt x="602" y="870"/>
                  <a:pt x="602" y="871"/>
                </a:cubicBezTo>
                <a:lnTo>
                  <a:pt x="602" y="871"/>
                </a:lnTo>
                <a:cubicBezTo>
                  <a:pt x="602" y="874"/>
                  <a:pt x="602" y="877"/>
                  <a:pt x="602" y="880"/>
                </a:cubicBezTo>
                <a:lnTo>
                  <a:pt x="602" y="880"/>
                </a:lnTo>
                <a:cubicBezTo>
                  <a:pt x="603" y="881"/>
                  <a:pt x="603" y="883"/>
                  <a:pt x="603" y="884"/>
                </a:cubicBezTo>
                <a:lnTo>
                  <a:pt x="603" y="884"/>
                </a:lnTo>
                <a:cubicBezTo>
                  <a:pt x="603" y="887"/>
                  <a:pt x="603" y="891"/>
                  <a:pt x="604" y="894"/>
                </a:cubicBezTo>
                <a:lnTo>
                  <a:pt x="604" y="894"/>
                </a:lnTo>
                <a:cubicBezTo>
                  <a:pt x="604" y="896"/>
                  <a:pt x="604" y="897"/>
                  <a:pt x="604" y="898"/>
                </a:cubicBezTo>
                <a:lnTo>
                  <a:pt x="604" y="898"/>
                </a:lnTo>
                <a:cubicBezTo>
                  <a:pt x="605" y="902"/>
                  <a:pt x="605" y="907"/>
                  <a:pt x="606" y="911"/>
                </a:cubicBezTo>
                <a:lnTo>
                  <a:pt x="606" y="911"/>
                </a:lnTo>
                <a:cubicBezTo>
                  <a:pt x="607" y="911"/>
                  <a:pt x="607" y="912"/>
                  <a:pt x="607" y="912"/>
                </a:cubicBezTo>
                <a:lnTo>
                  <a:pt x="607" y="912"/>
                </a:lnTo>
                <a:cubicBezTo>
                  <a:pt x="607" y="917"/>
                  <a:pt x="608" y="922"/>
                  <a:pt x="609" y="927"/>
                </a:cubicBezTo>
                <a:lnTo>
                  <a:pt x="609" y="927"/>
                </a:lnTo>
                <a:cubicBezTo>
                  <a:pt x="609" y="928"/>
                  <a:pt x="609" y="929"/>
                  <a:pt x="610" y="930"/>
                </a:cubicBezTo>
                <a:lnTo>
                  <a:pt x="610" y="930"/>
                </a:lnTo>
                <a:cubicBezTo>
                  <a:pt x="610" y="934"/>
                  <a:pt x="611" y="939"/>
                  <a:pt x="612" y="942"/>
                </a:cubicBezTo>
                <a:lnTo>
                  <a:pt x="612" y="942"/>
                </a:lnTo>
                <a:cubicBezTo>
                  <a:pt x="612" y="944"/>
                  <a:pt x="612" y="946"/>
                  <a:pt x="612" y="947"/>
                </a:cubicBezTo>
                <a:lnTo>
                  <a:pt x="612" y="947"/>
                </a:lnTo>
                <a:cubicBezTo>
                  <a:pt x="613" y="951"/>
                  <a:pt x="614" y="955"/>
                  <a:pt x="615" y="960"/>
                </a:cubicBezTo>
                <a:lnTo>
                  <a:pt x="615" y="960"/>
                </a:lnTo>
                <a:cubicBezTo>
                  <a:pt x="615" y="961"/>
                  <a:pt x="616" y="962"/>
                  <a:pt x="616" y="964"/>
                </a:cubicBezTo>
                <a:lnTo>
                  <a:pt x="616" y="964"/>
                </a:lnTo>
                <a:cubicBezTo>
                  <a:pt x="617" y="969"/>
                  <a:pt x="618" y="974"/>
                  <a:pt x="620" y="978"/>
                </a:cubicBezTo>
                <a:lnTo>
                  <a:pt x="620" y="978"/>
                </a:lnTo>
                <a:cubicBezTo>
                  <a:pt x="620" y="980"/>
                  <a:pt x="620" y="981"/>
                  <a:pt x="620" y="981"/>
                </a:cubicBezTo>
                <a:lnTo>
                  <a:pt x="620" y="981"/>
                </a:lnTo>
                <a:cubicBezTo>
                  <a:pt x="622" y="987"/>
                  <a:pt x="623" y="994"/>
                  <a:pt x="625" y="1000"/>
                </a:cubicBezTo>
                <a:lnTo>
                  <a:pt x="625" y="1000"/>
                </a:lnTo>
                <a:cubicBezTo>
                  <a:pt x="625" y="1001"/>
                  <a:pt x="626" y="1002"/>
                  <a:pt x="626" y="1003"/>
                </a:cubicBezTo>
                <a:lnTo>
                  <a:pt x="626" y="1003"/>
                </a:lnTo>
                <a:cubicBezTo>
                  <a:pt x="628" y="1008"/>
                  <a:pt x="629" y="1013"/>
                  <a:pt x="631" y="1018"/>
                </a:cubicBezTo>
                <a:lnTo>
                  <a:pt x="631" y="1018"/>
                </a:lnTo>
                <a:cubicBezTo>
                  <a:pt x="631" y="1020"/>
                  <a:pt x="632" y="1022"/>
                  <a:pt x="632" y="1024"/>
                </a:cubicBezTo>
                <a:lnTo>
                  <a:pt x="632" y="1024"/>
                </a:lnTo>
                <a:cubicBezTo>
                  <a:pt x="634" y="1029"/>
                  <a:pt x="635" y="1033"/>
                  <a:pt x="637" y="1038"/>
                </a:cubicBezTo>
                <a:lnTo>
                  <a:pt x="637" y="1038"/>
                </a:lnTo>
                <a:cubicBezTo>
                  <a:pt x="638" y="1040"/>
                  <a:pt x="638" y="1042"/>
                  <a:pt x="639" y="1044"/>
                </a:cubicBezTo>
                <a:lnTo>
                  <a:pt x="639" y="1044"/>
                </a:lnTo>
                <a:cubicBezTo>
                  <a:pt x="641" y="1050"/>
                  <a:pt x="642" y="1054"/>
                  <a:pt x="644" y="1060"/>
                </a:cubicBezTo>
                <a:lnTo>
                  <a:pt x="644" y="1060"/>
                </a:lnTo>
                <a:cubicBezTo>
                  <a:pt x="645" y="1061"/>
                  <a:pt x="645" y="1063"/>
                  <a:pt x="647" y="1065"/>
                </a:cubicBezTo>
                <a:lnTo>
                  <a:pt x="647" y="1065"/>
                </a:lnTo>
                <a:cubicBezTo>
                  <a:pt x="649" y="1072"/>
                  <a:pt x="651" y="1079"/>
                  <a:pt x="654" y="1086"/>
                </a:cubicBezTo>
                <a:lnTo>
                  <a:pt x="654" y="1086"/>
                </a:lnTo>
                <a:cubicBezTo>
                  <a:pt x="655" y="1087"/>
                  <a:pt x="655" y="1088"/>
                  <a:pt x="655" y="1089"/>
                </a:cubicBezTo>
                <a:lnTo>
                  <a:pt x="655" y="1089"/>
                </a:lnTo>
                <a:cubicBezTo>
                  <a:pt x="658" y="1095"/>
                  <a:pt x="660" y="1101"/>
                  <a:pt x="663" y="1108"/>
                </a:cubicBezTo>
                <a:lnTo>
                  <a:pt x="663" y="1108"/>
                </a:lnTo>
                <a:cubicBezTo>
                  <a:pt x="664" y="1110"/>
                  <a:pt x="665" y="1112"/>
                  <a:pt x="666" y="1115"/>
                </a:cubicBezTo>
                <a:lnTo>
                  <a:pt x="666" y="1115"/>
                </a:lnTo>
                <a:cubicBezTo>
                  <a:pt x="668" y="1120"/>
                  <a:pt x="670" y="1124"/>
                  <a:pt x="672" y="1130"/>
                </a:cubicBezTo>
                <a:lnTo>
                  <a:pt x="672" y="1130"/>
                </a:lnTo>
                <a:cubicBezTo>
                  <a:pt x="673" y="1133"/>
                  <a:pt x="675" y="1135"/>
                  <a:pt x="676" y="1138"/>
                </a:cubicBezTo>
                <a:lnTo>
                  <a:pt x="676" y="1138"/>
                </a:lnTo>
                <a:cubicBezTo>
                  <a:pt x="678" y="1143"/>
                  <a:pt x="681" y="1149"/>
                  <a:pt x="683" y="1154"/>
                </a:cubicBezTo>
                <a:lnTo>
                  <a:pt x="683" y="1154"/>
                </a:lnTo>
                <a:cubicBezTo>
                  <a:pt x="685" y="1157"/>
                  <a:pt x="686" y="1159"/>
                  <a:pt x="687" y="1162"/>
                </a:cubicBezTo>
                <a:lnTo>
                  <a:pt x="687" y="1162"/>
                </a:lnTo>
                <a:cubicBezTo>
                  <a:pt x="691" y="1169"/>
                  <a:pt x="695" y="1177"/>
                  <a:pt x="699" y="1186"/>
                </a:cubicBezTo>
                <a:lnTo>
                  <a:pt x="699" y="1186"/>
                </a:lnTo>
                <a:cubicBezTo>
                  <a:pt x="699" y="1186"/>
                  <a:pt x="706" y="1177"/>
                  <a:pt x="719" y="1168"/>
                </a:cubicBezTo>
                <a:lnTo>
                  <a:pt x="719" y="1168"/>
                </a:lnTo>
                <a:cubicBezTo>
                  <a:pt x="685" y="1204"/>
                  <a:pt x="662" y="1259"/>
                  <a:pt x="660" y="1318"/>
                </a:cubicBezTo>
                <a:lnTo>
                  <a:pt x="660" y="1318"/>
                </a:lnTo>
                <a:cubicBezTo>
                  <a:pt x="660" y="1319"/>
                  <a:pt x="660" y="1320"/>
                  <a:pt x="660" y="1320"/>
                </a:cubicBezTo>
                <a:lnTo>
                  <a:pt x="660" y="1320"/>
                </a:lnTo>
                <a:cubicBezTo>
                  <a:pt x="660" y="1324"/>
                  <a:pt x="659" y="1328"/>
                  <a:pt x="659" y="1333"/>
                </a:cubicBezTo>
                <a:lnTo>
                  <a:pt x="659" y="1333"/>
                </a:lnTo>
                <a:cubicBezTo>
                  <a:pt x="659" y="1334"/>
                  <a:pt x="659" y="1334"/>
                  <a:pt x="659" y="1335"/>
                </a:cubicBezTo>
                <a:lnTo>
                  <a:pt x="659" y="1335"/>
                </a:lnTo>
                <a:cubicBezTo>
                  <a:pt x="660" y="1345"/>
                  <a:pt x="660" y="1354"/>
                  <a:pt x="661" y="1364"/>
                </a:cubicBezTo>
                <a:lnTo>
                  <a:pt x="661" y="1364"/>
                </a:lnTo>
                <a:cubicBezTo>
                  <a:pt x="661" y="1365"/>
                  <a:pt x="661" y="1367"/>
                  <a:pt x="662" y="1368"/>
                </a:cubicBezTo>
                <a:lnTo>
                  <a:pt x="662" y="1368"/>
                </a:lnTo>
                <a:cubicBezTo>
                  <a:pt x="662" y="1372"/>
                  <a:pt x="662" y="1375"/>
                  <a:pt x="663" y="1379"/>
                </a:cubicBezTo>
                <a:lnTo>
                  <a:pt x="663" y="1379"/>
                </a:lnTo>
                <a:cubicBezTo>
                  <a:pt x="663" y="1380"/>
                  <a:pt x="663" y="1382"/>
                  <a:pt x="664" y="1383"/>
                </a:cubicBezTo>
                <a:lnTo>
                  <a:pt x="664" y="1383"/>
                </a:lnTo>
                <a:cubicBezTo>
                  <a:pt x="665" y="1388"/>
                  <a:pt x="666" y="1393"/>
                  <a:pt x="667" y="1398"/>
                </a:cubicBezTo>
                <a:lnTo>
                  <a:pt x="667" y="1398"/>
                </a:lnTo>
                <a:cubicBezTo>
                  <a:pt x="672" y="1415"/>
                  <a:pt x="677" y="1430"/>
                  <a:pt x="683" y="1445"/>
                </a:cubicBezTo>
                <a:lnTo>
                  <a:pt x="683" y="1445"/>
                </a:lnTo>
                <a:cubicBezTo>
                  <a:pt x="688" y="1454"/>
                  <a:pt x="692" y="1463"/>
                  <a:pt x="697" y="1471"/>
                </a:cubicBezTo>
                <a:lnTo>
                  <a:pt x="697" y="1471"/>
                </a:lnTo>
                <a:cubicBezTo>
                  <a:pt x="702" y="1479"/>
                  <a:pt x="707" y="1486"/>
                  <a:pt x="712" y="1494"/>
                </a:cubicBezTo>
                <a:lnTo>
                  <a:pt x="712" y="1494"/>
                </a:lnTo>
                <a:cubicBezTo>
                  <a:pt x="779" y="1581"/>
                  <a:pt x="882" y="1582"/>
                  <a:pt x="882" y="1582"/>
                </a:cubicBezTo>
                <a:lnTo>
                  <a:pt x="882" y="1582"/>
                </a:lnTo>
                <a:cubicBezTo>
                  <a:pt x="936" y="1764"/>
                  <a:pt x="1105" y="1906"/>
                  <a:pt x="1342" y="1969"/>
                </a:cubicBezTo>
                <a:lnTo>
                  <a:pt x="1348" y="2064"/>
                </a:lnTo>
                <a:lnTo>
                  <a:pt x="1348" y="2064"/>
                </a:lnTo>
                <a:cubicBezTo>
                  <a:pt x="1342" y="2047"/>
                  <a:pt x="1339" y="2033"/>
                  <a:pt x="1343" y="2032"/>
                </a:cubicBezTo>
                <a:lnTo>
                  <a:pt x="1343" y="2032"/>
                </a:lnTo>
                <a:lnTo>
                  <a:pt x="1343" y="2032"/>
                </a:lnTo>
                <a:lnTo>
                  <a:pt x="1343" y="2032"/>
                </a:lnTo>
                <a:cubicBezTo>
                  <a:pt x="1342" y="2032"/>
                  <a:pt x="1340" y="2033"/>
                  <a:pt x="1339" y="2034"/>
                </a:cubicBezTo>
                <a:lnTo>
                  <a:pt x="1339" y="2034"/>
                </a:lnTo>
                <a:cubicBezTo>
                  <a:pt x="1337" y="2032"/>
                  <a:pt x="1325" y="2016"/>
                  <a:pt x="1301" y="2035"/>
                </a:cubicBezTo>
                <a:lnTo>
                  <a:pt x="1301" y="2035"/>
                </a:lnTo>
                <a:cubicBezTo>
                  <a:pt x="1301" y="2035"/>
                  <a:pt x="1248" y="2053"/>
                  <a:pt x="1197" y="2114"/>
                </a:cubicBezTo>
                <a:lnTo>
                  <a:pt x="1197" y="2114"/>
                </a:lnTo>
                <a:cubicBezTo>
                  <a:pt x="1064" y="2097"/>
                  <a:pt x="701" y="2176"/>
                  <a:pt x="663" y="2233"/>
                </a:cubicBezTo>
                <a:lnTo>
                  <a:pt x="663" y="2233"/>
                </a:lnTo>
                <a:cubicBezTo>
                  <a:pt x="572" y="2275"/>
                  <a:pt x="599" y="2445"/>
                  <a:pt x="599" y="2675"/>
                </a:cubicBezTo>
                <a:lnTo>
                  <a:pt x="599" y="2675"/>
                </a:lnTo>
                <a:cubicBezTo>
                  <a:pt x="599" y="2898"/>
                  <a:pt x="728" y="3752"/>
                  <a:pt x="791" y="3909"/>
                </a:cubicBezTo>
                <a:lnTo>
                  <a:pt x="791" y="3909"/>
                </a:lnTo>
                <a:lnTo>
                  <a:pt x="791" y="3909"/>
                </a:lnTo>
                <a:lnTo>
                  <a:pt x="791" y="3909"/>
                </a:lnTo>
                <a:cubicBezTo>
                  <a:pt x="792" y="3912"/>
                  <a:pt x="793" y="3915"/>
                  <a:pt x="794" y="3916"/>
                </a:cubicBezTo>
                <a:lnTo>
                  <a:pt x="794" y="3916"/>
                </a:lnTo>
                <a:cubicBezTo>
                  <a:pt x="794" y="3917"/>
                  <a:pt x="794" y="3918"/>
                  <a:pt x="795" y="3919"/>
                </a:cubicBezTo>
                <a:lnTo>
                  <a:pt x="795" y="3919"/>
                </a:lnTo>
                <a:cubicBezTo>
                  <a:pt x="796" y="3920"/>
                  <a:pt x="796" y="3921"/>
                  <a:pt x="797" y="3923"/>
                </a:cubicBezTo>
                <a:lnTo>
                  <a:pt x="797" y="3923"/>
                </a:lnTo>
                <a:cubicBezTo>
                  <a:pt x="797" y="3924"/>
                  <a:pt x="798" y="3925"/>
                  <a:pt x="799" y="3925"/>
                </a:cubicBezTo>
                <a:lnTo>
                  <a:pt x="799" y="3925"/>
                </a:lnTo>
                <a:cubicBezTo>
                  <a:pt x="799" y="3926"/>
                  <a:pt x="800" y="3927"/>
                  <a:pt x="801" y="3928"/>
                </a:cubicBezTo>
                <a:lnTo>
                  <a:pt x="801" y="3928"/>
                </a:lnTo>
                <a:cubicBezTo>
                  <a:pt x="801" y="3929"/>
                  <a:pt x="801" y="3929"/>
                  <a:pt x="802" y="3929"/>
                </a:cubicBezTo>
                <a:lnTo>
                  <a:pt x="802" y="3929"/>
                </a:lnTo>
                <a:cubicBezTo>
                  <a:pt x="803" y="3930"/>
                  <a:pt x="803" y="3931"/>
                  <a:pt x="804" y="3932"/>
                </a:cubicBezTo>
                <a:lnTo>
                  <a:pt x="804" y="3932"/>
                </a:lnTo>
                <a:cubicBezTo>
                  <a:pt x="810" y="3936"/>
                  <a:pt x="829" y="3936"/>
                  <a:pt x="859" y="3935"/>
                </a:cubicBezTo>
                <a:lnTo>
                  <a:pt x="859" y="3935"/>
                </a:lnTo>
                <a:cubicBezTo>
                  <a:pt x="858" y="3936"/>
                  <a:pt x="858" y="3938"/>
                  <a:pt x="858" y="3940"/>
                </a:cubicBezTo>
                <a:lnTo>
                  <a:pt x="858" y="3940"/>
                </a:lnTo>
                <a:cubicBezTo>
                  <a:pt x="853" y="3968"/>
                  <a:pt x="849" y="3998"/>
                  <a:pt x="844" y="4028"/>
                </a:cubicBezTo>
                <a:lnTo>
                  <a:pt x="844" y="4028"/>
                </a:lnTo>
                <a:cubicBezTo>
                  <a:pt x="843" y="4033"/>
                  <a:pt x="843" y="4038"/>
                  <a:pt x="842" y="4044"/>
                </a:cubicBezTo>
                <a:lnTo>
                  <a:pt x="842" y="4044"/>
                </a:lnTo>
                <a:cubicBezTo>
                  <a:pt x="840" y="4053"/>
                  <a:pt x="839" y="4063"/>
                  <a:pt x="837" y="4072"/>
                </a:cubicBezTo>
                <a:lnTo>
                  <a:pt x="837" y="4072"/>
                </a:lnTo>
                <a:cubicBezTo>
                  <a:pt x="837" y="4078"/>
                  <a:pt x="836" y="4083"/>
                  <a:pt x="835" y="4088"/>
                </a:cubicBezTo>
                <a:lnTo>
                  <a:pt x="835" y="4088"/>
                </a:lnTo>
                <a:cubicBezTo>
                  <a:pt x="833" y="4098"/>
                  <a:pt x="832" y="4108"/>
                  <a:pt x="830" y="4118"/>
                </a:cubicBezTo>
                <a:lnTo>
                  <a:pt x="830" y="4118"/>
                </a:lnTo>
                <a:cubicBezTo>
                  <a:pt x="830" y="4123"/>
                  <a:pt x="829" y="4128"/>
                  <a:pt x="828" y="4133"/>
                </a:cubicBezTo>
                <a:lnTo>
                  <a:pt x="828" y="4133"/>
                </a:lnTo>
                <a:cubicBezTo>
                  <a:pt x="827" y="4135"/>
                  <a:pt x="827" y="4137"/>
                  <a:pt x="827" y="4138"/>
                </a:cubicBezTo>
                <a:lnTo>
                  <a:pt x="827" y="4138"/>
                </a:lnTo>
                <a:cubicBezTo>
                  <a:pt x="826" y="4146"/>
                  <a:pt x="824" y="4153"/>
                  <a:pt x="823" y="4161"/>
                </a:cubicBezTo>
                <a:lnTo>
                  <a:pt x="823" y="4161"/>
                </a:lnTo>
                <a:cubicBezTo>
                  <a:pt x="790" y="4375"/>
                  <a:pt x="760" y="4559"/>
                  <a:pt x="767" y="4587"/>
                </a:cubicBezTo>
                <a:lnTo>
                  <a:pt x="767" y="4587"/>
                </a:lnTo>
                <a:lnTo>
                  <a:pt x="767" y="4587"/>
                </a:lnTo>
                <a:lnTo>
                  <a:pt x="767" y="4587"/>
                </a:lnTo>
                <a:cubicBezTo>
                  <a:pt x="767" y="4589"/>
                  <a:pt x="769" y="4590"/>
                  <a:pt x="769" y="4593"/>
                </a:cubicBezTo>
                <a:lnTo>
                  <a:pt x="769" y="4593"/>
                </a:lnTo>
                <a:cubicBezTo>
                  <a:pt x="770" y="4594"/>
                  <a:pt x="771" y="4594"/>
                  <a:pt x="771" y="4595"/>
                </a:cubicBezTo>
                <a:lnTo>
                  <a:pt x="771" y="4595"/>
                </a:lnTo>
                <a:cubicBezTo>
                  <a:pt x="772" y="4596"/>
                  <a:pt x="772" y="4597"/>
                  <a:pt x="773" y="4599"/>
                </a:cubicBezTo>
                <a:lnTo>
                  <a:pt x="773" y="4599"/>
                </a:lnTo>
                <a:cubicBezTo>
                  <a:pt x="774" y="4599"/>
                  <a:pt x="774" y="4600"/>
                  <a:pt x="775" y="4601"/>
                </a:cubicBezTo>
                <a:lnTo>
                  <a:pt x="775" y="4601"/>
                </a:lnTo>
                <a:cubicBezTo>
                  <a:pt x="776" y="4602"/>
                  <a:pt x="777" y="4604"/>
                  <a:pt x="778" y="4605"/>
                </a:cubicBezTo>
                <a:lnTo>
                  <a:pt x="778" y="4605"/>
                </a:lnTo>
                <a:cubicBezTo>
                  <a:pt x="779" y="4606"/>
                  <a:pt x="780" y="4607"/>
                  <a:pt x="781" y="4607"/>
                </a:cubicBezTo>
                <a:lnTo>
                  <a:pt x="781" y="4607"/>
                </a:lnTo>
                <a:cubicBezTo>
                  <a:pt x="782" y="4609"/>
                  <a:pt x="783" y="4610"/>
                  <a:pt x="784" y="4612"/>
                </a:cubicBezTo>
                <a:lnTo>
                  <a:pt x="784" y="4612"/>
                </a:lnTo>
                <a:cubicBezTo>
                  <a:pt x="786" y="4612"/>
                  <a:pt x="787" y="4613"/>
                  <a:pt x="788" y="4615"/>
                </a:cubicBezTo>
                <a:lnTo>
                  <a:pt x="788" y="4615"/>
                </a:lnTo>
                <a:cubicBezTo>
                  <a:pt x="789" y="4616"/>
                  <a:pt x="791" y="4617"/>
                  <a:pt x="792" y="4618"/>
                </a:cubicBezTo>
                <a:lnTo>
                  <a:pt x="792" y="4618"/>
                </a:lnTo>
                <a:cubicBezTo>
                  <a:pt x="793" y="4619"/>
                  <a:pt x="794" y="4620"/>
                  <a:pt x="796" y="4621"/>
                </a:cubicBezTo>
                <a:lnTo>
                  <a:pt x="796" y="4621"/>
                </a:lnTo>
                <a:cubicBezTo>
                  <a:pt x="797" y="4622"/>
                  <a:pt x="799" y="4624"/>
                  <a:pt x="801" y="4625"/>
                </a:cubicBezTo>
                <a:lnTo>
                  <a:pt x="801" y="4625"/>
                </a:lnTo>
                <a:cubicBezTo>
                  <a:pt x="803" y="4626"/>
                  <a:pt x="804" y="4627"/>
                  <a:pt x="806" y="4628"/>
                </a:cubicBezTo>
                <a:lnTo>
                  <a:pt x="806" y="4628"/>
                </a:lnTo>
                <a:cubicBezTo>
                  <a:pt x="807" y="4629"/>
                  <a:pt x="809" y="4630"/>
                  <a:pt x="811" y="4632"/>
                </a:cubicBezTo>
                <a:lnTo>
                  <a:pt x="811" y="4632"/>
                </a:lnTo>
                <a:cubicBezTo>
                  <a:pt x="812" y="4633"/>
                  <a:pt x="814" y="4634"/>
                  <a:pt x="816" y="4635"/>
                </a:cubicBezTo>
                <a:lnTo>
                  <a:pt x="816" y="4635"/>
                </a:lnTo>
                <a:cubicBezTo>
                  <a:pt x="817" y="4636"/>
                  <a:pt x="819" y="4637"/>
                  <a:pt x="821" y="4639"/>
                </a:cubicBezTo>
                <a:lnTo>
                  <a:pt x="821" y="4639"/>
                </a:lnTo>
                <a:cubicBezTo>
                  <a:pt x="823" y="4640"/>
                  <a:pt x="825" y="4641"/>
                  <a:pt x="827" y="4642"/>
                </a:cubicBezTo>
                <a:lnTo>
                  <a:pt x="827" y="4642"/>
                </a:lnTo>
                <a:cubicBezTo>
                  <a:pt x="829" y="4643"/>
                  <a:pt x="830" y="4644"/>
                  <a:pt x="832" y="4645"/>
                </a:cubicBezTo>
                <a:lnTo>
                  <a:pt x="832" y="4645"/>
                </a:lnTo>
                <a:cubicBezTo>
                  <a:pt x="834" y="4646"/>
                  <a:pt x="837" y="4648"/>
                  <a:pt x="839" y="4649"/>
                </a:cubicBezTo>
                <a:lnTo>
                  <a:pt x="839" y="4649"/>
                </a:lnTo>
                <a:cubicBezTo>
                  <a:pt x="840" y="4649"/>
                  <a:pt x="840" y="4650"/>
                  <a:pt x="840" y="4650"/>
                </a:cubicBezTo>
                <a:lnTo>
                  <a:pt x="840" y="4650"/>
                </a:lnTo>
                <a:cubicBezTo>
                  <a:pt x="910" y="4689"/>
                  <a:pt x="1014" y="4726"/>
                  <a:pt x="1085" y="4733"/>
                </a:cubicBezTo>
                <a:lnTo>
                  <a:pt x="1085" y="4733"/>
                </a:lnTo>
                <a:cubicBezTo>
                  <a:pt x="974" y="5405"/>
                  <a:pt x="732" y="6874"/>
                  <a:pt x="579" y="7932"/>
                </a:cubicBezTo>
                <a:lnTo>
                  <a:pt x="579" y="7932"/>
                </a:lnTo>
                <a:cubicBezTo>
                  <a:pt x="579" y="7932"/>
                  <a:pt x="632" y="7945"/>
                  <a:pt x="679" y="7954"/>
                </a:cubicBezTo>
                <a:lnTo>
                  <a:pt x="595" y="7985"/>
                </a:lnTo>
                <a:lnTo>
                  <a:pt x="595" y="7985"/>
                </a:lnTo>
                <a:cubicBezTo>
                  <a:pt x="595" y="7985"/>
                  <a:pt x="218" y="7935"/>
                  <a:pt x="63" y="8048"/>
                </a:cubicBezTo>
                <a:lnTo>
                  <a:pt x="63" y="8048"/>
                </a:lnTo>
                <a:cubicBezTo>
                  <a:pt x="63" y="8049"/>
                  <a:pt x="62" y="8049"/>
                  <a:pt x="61" y="8050"/>
                </a:cubicBezTo>
                <a:lnTo>
                  <a:pt x="61" y="8050"/>
                </a:lnTo>
                <a:cubicBezTo>
                  <a:pt x="57" y="8052"/>
                  <a:pt x="54" y="8055"/>
                  <a:pt x="51" y="8058"/>
                </a:cubicBezTo>
                <a:lnTo>
                  <a:pt x="51" y="8058"/>
                </a:lnTo>
                <a:cubicBezTo>
                  <a:pt x="51" y="8058"/>
                  <a:pt x="51" y="8058"/>
                  <a:pt x="50" y="8058"/>
                </a:cubicBezTo>
                <a:lnTo>
                  <a:pt x="50" y="8058"/>
                </a:lnTo>
                <a:cubicBezTo>
                  <a:pt x="26" y="8080"/>
                  <a:pt x="9" y="8106"/>
                  <a:pt x="2" y="8139"/>
                </a:cubicBezTo>
                <a:lnTo>
                  <a:pt x="2" y="8139"/>
                </a:lnTo>
                <a:cubicBezTo>
                  <a:pt x="1" y="8144"/>
                  <a:pt x="0" y="8150"/>
                  <a:pt x="0" y="8156"/>
                </a:cubicBezTo>
                <a:lnTo>
                  <a:pt x="0" y="8156"/>
                </a:lnTo>
                <a:lnTo>
                  <a:pt x="0" y="8156"/>
                </a:lnTo>
                <a:cubicBezTo>
                  <a:pt x="0" y="8167"/>
                  <a:pt x="2" y="8176"/>
                  <a:pt x="7" y="8185"/>
                </a:cubicBezTo>
                <a:lnTo>
                  <a:pt x="7" y="8185"/>
                </a:lnTo>
                <a:lnTo>
                  <a:pt x="7" y="8185"/>
                </a:lnTo>
                <a:lnTo>
                  <a:pt x="7" y="8185"/>
                </a:lnTo>
                <a:cubicBezTo>
                  <a:pt x="9" y="8188"/>
                  <a:pt x="11" y="8190"/>
                  <a:pt x="12" y="8193"/>
                </a:cubicBezTo>
                <a:lnTo>
                  <a:pt x="12" y="8193"/>
                </a:lnTo>
                <a:cubicBezTo>
                  <a:pt x="13" y="8193"/>
                  <a:pt x="13" y="8193"/>
                  <a:pt x="13" y="8194"/>
                </a:cubicBezTo>
                <a:lnTo>
                  <a:pt x="13" y="8194"/>
                </a:lnTo>
                <a:cubicBezTo>
                  <a:pt x="15" y="8195"/>
                  <a:pt x="17" y="8197"/>
                  <a:pt x="19" y="8200"/>
                </a:cubicBezTo>
                <a:lnTo>
                  <a:pt x="19" y="8200"/>
                </a:lnTo>
                <a:cubicBezTo>
                  <a:pt x="19" y="8200"/>
                  <a:pt x="20" y="8200"/>
                  <a:pt x="21" y="8201"/>
                </a:cubicBezTo>
                <a:lnTo>
                  <a:pt x="21" y="8201"/>
                </a:lnTo>
                <a:cubicBezTo>
                  <a:pt x="23" y="8203"/>
                  <a:pt x="25" y="8204"/>
                  <a:pt x="27" y="8205"/>
                </a:cubicBezTo>
                <a:lnTo>
                  <a:pt x="27" y="8205"/>
                </a:lnTo>
                <a:cubicBezTo>
                  <a:pt x="27" y="8206"/>
                  <a:pt x="28" y="8207"/>
                  <a:pt x="29" y="8207"/>
                </a:cubicBezTo>
                <a:lnTo>
                  <a:pt x="29" y="8207"/>
                </a:lnTo>
                <a:cubicBezTo>
                  <a:pt x="32" y="8209"/>
                  <a:pt x="34" y="8210"/>
                  <a:pt x="37" y="8212"/>
                </a:cubicBezTo>
                <a:lnTo>
                  <a:pt x="37" y="8212"/>
                </a:lnTo>
                <a:lnTo>
                  <a:pt x="38" y="8213"/>
                </a:lnTo>
                <a:lnTo>
                  <a:pt x="38" y="8213"/>
                </a:lnTo>
                <a:cubicBezTo>
                  <a:pt x="201" y="8296"/>
                  <a:pt x="824" y="8126"/>
                  <a:pt x="824" y="8126"/>
                </a:cubicBezTo>
                <a:lnTo>
                  <a:pt x="823" y="7963"/>
                </a:lnTo>
                <a:lnTo>
                  <a:pt x="823" y="7963"/>
                </a:lnTo>
                <a:cubicBezTo>
                  <a:pt x="850" y="7963"/>
                  <a:pt x="873" y="7962"/>
                  <a:pt x="873" y="7962"/>
                </a:cubicBezTo>
                <a:lnTo>
                  <a:pt x="873" y="7962"/>
                </a:lnTo>
                <a:lnTo>
                  <a:pt x="873" y="7961"/>
                </a:lnTo>
                <a:lnTo>
                  <a:pt x="873" y="7961"/>
                </a:lnTo>
                <a:cubicBezTo>
                  <a:pt x="873" y="7959"/>
                  <a:pt x="874" y="7956"/>
                  <a:pt x="875" y="7952"/>
                </a:cubicBezTo>
                <a:lnTo>
                  <a:pt x="875" y="7952"/>
                </a:lnTo>
                <a:cubicBezTo>
                  <a:pt x="875" y="7951"/>
                  <a:pt x="875" y="7949"/>
                  <a:pt x="875" y="7948"/>
                </a:cubicBezTo>
                <a:lnTo>
                  <a:pt x="875" y="7948"/>
                </a:lnTo>
                <a:cubicBezTo>
                  <a:pt x="877" y="7944"/>
                  <a:pt x="877" y="7939"/>
                  <a:pt x="878" y="7934"/>
                </a:cubicBezTo>
                <a:lnTo>
                  <a:pt x="878" y="7934"/>
                </a:lnTo>
                <a:cubicBezTo>
                  <a:pt x="878" y="7934"/>
                  <a:pt x="878" y="7934"/>
                  <a:pt x="879" y="7933"/>
                </a:cubicBezTo>
                <a:lnTo>
                  <a:pt x="879" y="7933"/>
                </a:lnTo>
                <a:cubicBezTo>
                  <a:pt x="938" y="7651"/>
                  <a:pt x="1415" y="5390"/>
                  <a:pt x="1571" y="5211"/>
                </a:cubicBezTo>
                <a:lnTo>
                  <a:pt x="1571" y="5211"/>
                </a:lnTo>
                <a:cubicBezTo>
                  <a:pt x="1570" y="5211"/>
                  <a:pt x="1570" y="5211"/>
                  <a:pt x="1570" y="5211"/>
                </a:cubicBezTo>
                <a:lnTo>
                  <a:pt x="1570" y="5211"/>
                </a:lnTo>
                <a:cubicBezTo>
                  <a:pt x="1573" y="5208"/>
                  <a:pt x="1575" y="5205"/>
                  <a:pt x="1577" y="5204"/>
                </a:cubicBezTo>
                <a:lnTo>
                  <a:pt x="1577" y="5204"/>
                </a:lnTo>
                <a:cubicBezTo>
                  <a:pt x="1580" y="5202"/>
                  <a:pt x="1584" y="5200"/>
                  <a:pt x="1587" y="5199"/>
                </a:cubicBezTo>
                <a:lnTo>
                  <a:pt x="1587" y="5199"/>
                </a:lnTo>
                <a:cubicBezTo>
                  <a:pt x="1592" y="5198"/>
                  <a:pt x="1595" y="5198"/>
                  <a:pt x="1595" y="5198"/>
                </a:cubicBezTo>
                <a:lnTo>
                  <a:pt x="1595" y="5198"/>
                </a:lnTo>
                <a:lnTo>
                  <a:pt x="1595" y="5198"/>
                </a:lnTo>
                <a:lnTo>
                  <a:pt x="1595" y="5198"/>
                </a:lnTo>
                <a:cubicBezTo>
                  <a:pt x="1599" y="5199"/>
                  <a:pt x="1602" y="5200"/>
                  <a:pt x="1604" y="5203"/>
                </a:cubicBezTo>
                <a:lnTo>
                  <a:pt x="1604" y="5203"/>
                </a:lnTo>
                <a:lnTo>
                  <a:pt x="1604" y="5203"/>
                </a:lnTo>
                <a:lnTo>
                  <a:pt x="1604" y="5203"/>
                </a:lnTo>
                <a:cubicBezTo>
                  <a:pt x="1731" y="5295"/>
                  <a:pt x="1572" y="6979"/>
                  <a:pt x="1540" y="7685"/>
                </a:cubicBezTo>
                <a:lnTo>
                  <a:pt x="1540" y="7685"/>
                </a:lnTo>
                <a:cubicBezTo>
                  <a:pt x="1540" y="7685"/>
                  <a:pt x="1540" y="7686"/>
                  <a:pt x="1540" y="7687"/>
                </a:cubicBezTo>
                <a:lnTo>
                  <a:pt x="1540" y="7687"/>
                </a:lnTo>
                <a:cubicBezTo>
                  <a:pt x="1540" y="7693"/>
                  <a:pt x="1540" y="7698"/>
                  <a:pt x="1540" y="7704"/>
                </a:cubicBezTo>
                <a:lnTo>
                  <a:pt x="1540" y="7704"/>
                </a:lnTo>
                <a:cubicBezTo>
                  <a:pt x="1540" y="7705"/>
                  <a:pt x="1540" y="7706"/>
                  <a:pt x="1540" y="7708"/>
                </a:cubicBezTo>
                <a:lnTo>
                  <a:pt x="1540" y="7708"/>
                </a:lnTo>
                <a:cubicBezTo>
                  <a:pt x="1539" y="7713"/>
                  <a:pt x="1539" y="7718"/>
                  <a:pt x="1539" y="7723"/>
                </a:cubicBezTo>
                <a:lnTo>
                  <a:pt x="1539" y="7723"/>
                </a:lnTo>
                <a:cubicBezTo>
                  <a:pt x="1539" y="7725"/>
                  <a:pt x="1539" y="7726"/>
                  <a:pt x="1539" y="7728"/>
                </a:cubicBezTo>
                <a:lnTo>
                  <a:pt x="1539" y="7728"/>
                </a:lnTo>
                <a:cubicBezTo>
                  <a:pt x="1539" y="7732"/>
                  <a:pt x="1539" y="7737"/>
                  <a:pt x="1538" y="7742"/>
                </a:cubicBezTo>
                <a:lnTo>
                  <a:pt x="1538" y="7742"/>
                </a:lnTo>
                <a:cubicBezTo>
                  <a:pt x="1538" y="7743"/>
                  <a:pt x="1538" y="7745"/>
                  <a:pt x="1538" y="7746"/>
                </a:cubicBezTo>
                <a:lnTo>
                  <a:pt x="1538" y="7746"/>
                </a:lnTo>
                <a:cubicBezTo>
                  <a:pt x="1538" y="7751"/>
                  <a:pt x="1538" y="7755"/>
                  <a:pt x="1537" y="7759"/>
                </a:cubicBezTo>
                <a:lnTo>
                  <a:pt x="1537" y="7759"/>
                </a:lnTo>
                <a:cubicBezTo>
                  <a:pt x="1537" y="7761"/>
                  <a:pt x="1537" y="7763"/>
                  <a:pt x="1537" y="7765"/>
                </a:cubicBezTo>
                <a:lnTo>
                  <a:pt x="1537" y="7765"/>
                </a:lnTo>
                <a:cubicBezTo>
                  <a:pt x="1537" y="7768"/>
                  <a:pt x="1537" y="7773"/>
                  <a:pt x="1537" y="7776"/>
                </a:cubicBezTo>
                <a:lnTo>
                  <a:pt x="1537" y="7776"/>
                </a:lnTo>
                <a:cubicBezTo>
                  <a:pt x="1537" y="7778"/>
                  <a:pt x="1537" y="7780"/>
                  <a:pt x="1537" y="7783"/>
                </a:cubicBezTo>
                <a:lnTo>
                  <a:pt x="1537" y="7783"/>
                </a:lnTo>
                <a:cubicBezTo>
                  <a:pt x="1537" y="7786"/>
                  <a:pt x="1537" y="7790"/>
                  <a:pt x="1537" y="7793"/>
                </a:cubicBezTo>
                <a:lnTo>
                  <a:pt x="1537" y="7793"/>
                </a:lnTo>
                <a:cubicBezTo>
                  <a:pt x="1536" y="7795"/>
                  <a:pt x="1536" y="7797"/>
                  <a:pt x="1536" y="7799"/>
                </a:cubicBezTo>
                <a:lnTo>
                  <a:pt x="1536" y="7799"/>
                </a:lnTo>
                <a:cubicBezTo>
                  <a:pt x="1536" y="7803"/>
                  <a:pt x="1536" y="7806"/>
                  <a:pt x="1536" y="7809"/>
                </a:cubicBezTo>
                <a:lnTo>
                  <a:pt x="1536" y="7809"/>
                </a:lnTo>
                <a:cubicBezTo>
                  <a:pt x="1536" y="7811"/>
                  <a:pt x="1536" y="7813"/>
                  <a:pt x="1536" y="7816"/>
                </a:cubicBezTo>
                <a:lnTo>
                  <a:pt x="1536" y="7816"/>
                </a:lnTo>
                <a:cubicBezTo>
                  <a:pt x="1536" y="7818"/>
                  <a:pt x="1536" y="7821"/>
                  <a:pt x="1536" y="7825"/>
                </a:cubicBezTo>
                <a:lnTo>
                  <a:pt x="1536" y="7825"/>
                </a:lnTo>
                <a:cubicBezTo>
                  <a:pt x="1536" y="7827"/>
                  <a:pt x="1536" y="7829"/>
                  <a:pt x="1536" y="7831"/>
                </a:cubicBezTo>
                <a:lnTo>
                  <a:pt x="1536" y="7831"/>
                </a:lnTo>
                <a:cubicBezTo>
                  <a:pt x="1536" y="7834"/>
                  <a:pt x="1536" y="7837"/>
                  <a:pt x="1536" y="7840"/>
                </a:cubicBezTo>
                <a:lnTo>
                  <a:pt x="1536" y="7840"/>
                </a:lnTo>
                <a:cubicBezTo>
                  <a:pt x="1536" y="7841"/>
                  <a:pt x="1536" y="7844"/>
                  <a:pt x="1536" y="7846"/>
                </a:cubicBezTo>
                <a:lnTo>
                  <a:pt x="1536" y="7846"/>
                </a:lnTo>
                <a:cubicBezTo>
                  <a:pt x="1536" y="7848"/>
                  <a:pt x="1536" y="7851"/>
                  <a:pt x="1536" y="7854"/>
                </a:cubicBezTo>
                <a:lnTo>
                  <a:pt x="1536" y="7854"/>
                </a:lnTo>
                <a:cubicBezTo>
                  <a:pt x="1536" y="7856"/>
                  <a:pt x="1536" y="7858"/>
                  <a:pt x="1536" y="7860"/>
                </a:cubicBezTo>
                <a:lnTo>
                  <a:pt x="1536" y="7860"/>
                </a:lnTo>
                <a:cubicBezTo>
                  <a:pt x="1536" y="7862"/>
                  <a:pt x="1536" y="7865"/>
                  <a:pt x="1536" y="7868"/>
                </a:cubicBezTo>
                <a:lnTo>
                  <a:pt x="1536" y="7868"/>
                </a:lnTo>
                <a:cubicBezTo>
                  <a:pt x="1536" y="7869"/>
                  <a:pt x="1536" y="7871"/>
                  <a:pt x="1536" y="7874"/>
                </a:cubicBezTo>
                <a:lnTo>
                  <a:pt x="1536" y="7874"/>
                </a:lnTo>
                <a:cubicBezTo>
                  <a:pt x="1536" y="7876"/>
                  <a:pt x="1536" y="7878"/>
                  <a:pt x="1536" y="7881"/>
                </a:cubicBezTo>
                <a:lnTo>
                  <a:pt x="1536" y="7881"/>
                </a:lnTo>
                <a:cubicBezTo>
                  <a:pt x="1536" y="7882"/>
                  <a:pt x="1536" y="7884"/>
                  <a:pt x="1536" y="7886"/>
                </a:cubicBezTo>
                <a:lnTo>
                  <a:pt x="1536" y="7886"/>
                </a:lnTo>
                <a:cubicBezTo>
                  <a:pt x="1536" y="7889"/>
                  <a:pt x="1536" y="7891"/>
                  <a:pt x="1536" y="7893"/>
                </a:cubicBezTo>
                <a:lnTo>
                  <a:pt x="1536" y="7893"/>
                </a:lnTo>
                <a:cubicBezTo>
                  <a:pt x="1536" y="7895"/>
                  <a:pt x="1536" y="7897"/>
                  <a:pt x="1536" y="7898"/>
                </a:cubicBezTo>
                <a:lnTo>
                  <a:pt x="1536" y="7898"/>
                </a:lnTo>
                <a:cubicBezTo>
                  <a:pt x="1536" y="7901"/>
                  <a:pt x="1536" y="7903"/>
                  <a:pt x="1536" y="7906"/>
                </a:cubicBezTo>
                <a:lnTo>
                  <a:pt x="1536" y="7906"/>
                </a:lnTo>
                <a:cubicBezTo>
                  <a:pt x="1536" y="7907"/>
                  <a:pt x="1536" y="7908"/>
                  <a:pt x="1536" y="7910"/>
                </a:cubicBezTo>
                <a:lnTo>
                  <a:pt x="1536" y="7910"/>
                </a:lnTo>
                <a:cubicBezTo>
                  <a:pt x="1536" y="7912"/>
                  <a:pt x="1536" y="7914"/>
                  <a:pt x="1536" y="7916"/>
                </a:cubicBezTo>
                <a:lnTo>
                  <a:pt x="1536" y="7916"/>
                </a:lnTo>
                <a:cubicBezTo>
                  <a:pt x="1536" y="7918"/>
                  <a:pt x="1536" y="7919"/>
                  <a:pt x="1536" y="7921"/>
                </a:cubicBezTo>
                <a:lnTo>
                  <a:pt x="1536" y="7921"/>
                </a:lnTo>
                <a:cubicBezTo>
                  <a:pt x="1536" y="7923"/>
                  <a:pt x="1536" y="7925"/>
                  <a:pt x="1536" y="7927"/>
                </a:cubicBezTo>
                <a:lnTo>
                  <a:pt x="1536" y="7927"/>
                </a:lnTo>
                <a:cubicBezTo>
                  <a:pt x="1536" y="7928"/>
                  <a:pt x="1537" y="7929"/>
                  <a:pt x="1537" y="7931"/>
                </a:cubicBezTo>
                <a:lnTo>
                  <a:pt x="1537" y="7931"/>
                </a:lnTo>
                <a:cubicBezTo>
                  <a:pt x="1537" y="7933"/>
                  <a:pt x="1537" y="7935"/>
                  <a:pt x="1537" y="7937"/>
                </a:cubicBezTo>
                <a:lnTo>
                  <a:pt x="1537" y="7937"/>
                </a:lnTo>
                <a:cubicBezTo>
                  <a:pt x="1537" y="7938"/>
                  <a:pt x="1537" y="7939"/>
                  <a:pt x="1537" y="7940"/>
                </a:cubicBezTo>
                <a:lnTo>
                  <a:pt x="1537" y="7940"/>
                </a:lnTo>
                <a:cubicBezTo>
                  <a:pt x="1537" y="7943"/>
                  <a:pt x="1537" y="7946"/>
                  <a:pt x="1538" y="7949"/>
                </a:cubicBezTo>
                <a:lnTo>
                  <a:pt x="1538" y="7949"/>
                </a:lnTo>
                <a:cubicBezTo>
                  <a:pt x="1538" y="7949"/>
                  <a:pt x="1550" y="7958"/>
                  <a:pt x="1573" y="7969"/>
                </a:cubicBezTo>
                <a:lnTo>
                  <a:pt x="1573" y="7969"/>
                </a:lnTo>
                <a:cubicBezTo>
                  <a:pt x="1598" y="7981"/>
                  <a:pt x="1634" y="7994"/>
                  <a:pt x="1680" y="7999"/>
                </a:cubicBezTo>
                <a:lnTo>
                  <a:pt x="1680" y="8092"/>
                </a:lnTo>
                <a:lnTo>
                  <a:pt x="1680" y="8148"/>
                </a:lnTo>
                <a:lnTo>
                  <a:pt x="1680" y="8148"/>
                </a:lnTo>
                <a:cubicBezTo>
                  <a:pt x="1680" y="8148"/>
                  <a:pt x="2305" y="8310"/>
                  <a:pt x="2467" y="8224"/>
                </a:cubicBezTo>
                <a:lnTo>
                  <a:pt x="2467" y="8224"/>
                </a:lnTo>
                <a:cubicBezTo>
                  <a:pt x="2467" y="8223"/>
                  <a:pt x="2467" y="8223"/>
                  <a:pt x="2468" y="8223"/>
                </a:cubicBezTo>
                <a:lnTo>
                  <a:pt x="2468" y="8223"/>
                </a:lnTo>
                <a:cubicBezTo>
                  <a:pt x="2471" y="8221"/>
                  <a:pt x="2473" y="8220"/>
                  <a:pt x="2476" y="8218"/>
                </a:cubicBezTo>
                <a:lnTo>
                  <a:pt x="2476" y="8218"/>
                </a:lnTo>
                <a:cubicBezTo>
                  <a:pt x="2477" y="8217"/>
                  <a:pt x="2477" y="8217"/>
                  <a:pt x="2478" y="8217"/>
                </a:cubicBezTo>
                <a:lnTo>
                  <a:pt x="2478" y="8217"/>
                </a:lnTo>
                <a:cubicBezTo>
                  <a:pt x="2480" y="8215"/>
                  <a:pt x="2482" y="8213"/>
                  <a:pt x="2484" y="8211"/>
                </a:cubicBezTo>
                <a:lnTo>
                  <a:pt x="2484" y="8211"/>
                </a:lnTo>
                <a:cubicBezTo>
                  <a:pt x="2485" y="8211"/>
                  <a:pt x="2485" y="8210"/>
                  <a:pt x="2485" y="8210"/>
                </a:cubicBezTo>
                <a:lnTo>
                  <a:pt x="2485" y="8210"/>
                </a:lnTo>
                <a:cubicBezTo>
                  <a:pt x="2488" y="8208"/>
                  <a:pt x="2490" y="8206"/>
                  <a:pt x="2492" y="8204"/>
                </a:cubicBezTo>
                <a:lnTo>
                  <a:pt x="2492" y="8204"/>
                </a:lnTo>
                <a:cubicBezTo>
                  <a:pt x="2492" y="8204"/>
                  <a:pt x="2492" y="8203"/>
                  <a:pt x="2493" y="8203"/>
                </a:cubicBezTo>
                <a:lnTo>
                  <a:pt x="2493" y="8203"/>
                </a:lnTo>
                <a:cubicBezTo>
                  <a:pt x="2494" y="8201"/>
                  <a:pt x="2495" y="8199"/>
                  <a:pt x="2497" y="8195"/>
                </a:cubicBezTo>
                <a:lnTo>
                  <a:pt x="2497" y="8195"/>
                </a:lnTo>
                <a:lnTo>
                  <a:pt x="2497" y="8195"/>
                </a:lnTo>
                <a:lnTo>
                  <a:pt x="2497" y="8195"/>
                </a:lnTo>
                <a:cubicBezTo>
                  <a:pt x="2502" y="8187"/>
                  <a:pt x="2504" y="8177"/>
                  <a:pt x="2504" y="8166"/>
                </a:cubicBezTo>
                <a:lnTo>
                  <a:pt x="2504" y="8166"/>
                </a:lnTo>
                <a:lnTo>
                  <a:pt x="2504" y="8166"/>
                </a:lnTo>
                <a:cubicBezTo>
                  <a:pt x="2504" y="8161"/>
                  <a:pt x="2504" y="8155"/>
                  <a:pt x="2502" y="8149"/>
                </a:cubicBezTo>
                <a:lnTo>
                  <a:pt x="2502" y="8149"/>
                </a:lnTo>
                <a:cubicBezTo>
                  <a:pt x="2494" y="8116"/>
                  <a:pt x="2477" y="8090"/>
                  <a:pt x="2452" y="8069"/>
                </a:cubicBezTo>
                <a:lnTo>
                  <a:pt x="2452" y="8069"/>
                </a:lnTo>
                <a:lnTo>
                  <a:pt x="2452" y="8069"/>
                </a:lnTo>
                <a:cubicBezTo>
                  <a:pt x="2449" y="8066"/>
                  <a:pt x="2445" y="8063"/>
                  <a:pt x="2442" y="8061"/>
                </a:cubicBezTo>
                <a:lnTo>
                  <a:pt x="2442" y="8061"/>
                </a:lnTo>
                <a:cubicBezTo>
                  <a:pt x="2441" y="8060"/>
                  <a:pt x="2440" y="8060"/>
                  <a:pt x="2439" y="8059"/>
                </a:cubicBezTo>
                <a:lnTo>
                  <a:pt x="2439" y="8059"/>
                </a:lnTo>
                <a:cubicBezTo>
                  <a:pt x="2282" y="7948"/>
                  <a:pt x="1907" y="8005"/>
                  <a:pt x="1907" y="8005"/>
                </a:cubicBezTo>
                <a:lnTo>
                  <a:pt x="1874" y="7992"/>
                </a:lnTo>
                <a:lnTo>
                  <a:pt x="1839" y="7980"/>
                </a:lnTo>
                <a:lnTo>
                  <a:pt x="1839" y="7980"/>
                </a:lnTo>
                <a:cubicBezTo>
                  <a:pt x="1861" y="7972"/>
                  <a:pt x="1884" y="7962"/>
                  <a:pt x="1906" y="7950"/>
                </a:cubicBezTo>
                <a:lnTo>
                  <a:pt x="1906" y="7950"/>
                </a:lnTo>
                <a:cubicBezTo>
                  <a:pt x="1906" y="7950"/>
                  <a:pt x="1940" y="7217"/>
                  <a:pt x="1977" y="6408"/>
                </a:cubicBezTo>
                <a:lnTo>
                  <a:pt x="1977" y="6408"/>
                </a:lnTo>
                <a:lnTo>
                  <a:pt x="1977" y="6408"/>
                </a:lnTo>
                <a:cubicBezTo>
                  <a:pt x="2004" y="5800"/>
                  <a:pt x="2034" y="5148"/>
                  <a:pt x="2054" y="4734"/>
                </a:cubicBezTo>
                <a:lnTo>
                  <a:pt x="2054" y="4734"/>
                </a:lnTo>
                <a:cubicBezTo>
                  <a:pt x="2080" y="4728"/>
                  <a:pt x="2104" y="4720"/>
                  <a:pt x="2122" y="4707"/>
                </a:cubicBezTo>
                <a:lnTo>
                  <a:pt x="2122" y="4707"/>
                </a:lnTo>
                <a:cubicBezTo>
                  <a:pt x="2148" y="4697"/>
                  <a:pt x="2169" y="4683"/>
                  <a:pt x="2181" y="4663"/>
                </a:cubicBezTo>
                <a:lnTo>
                  <a:pt x="2181" y="4663"/>
                </a:lnTo>
                <a:cubicBezTo>
                  <a:pt x="2211" y="4615"/>
                  <a:pt x="2185" y="4505"/>
                  <a:pt x="2185" y="4450"/>
                </a:cubicBezTo>
                <a:lnTo>
                  <a:pt x="2185" y="4450"/>
                </a:lnTo>
                <a:cubicBezTo>
                  <a:pt x="2184" y="4373"/>
                  <a:pt x="2185" y="4296"/>
                  <a:pt x="2186" y="4219"/>
                </a:cubicBezTo>
                <a:lnTo>
                  <a:pt x="2186" y="4219"/>
                </a:lnTo>
                <a:cubicBezTo>
                  <a:pt x="2186" y="4204"/>
                  <a:pt x="2186" y="4191"/>
                  <a:pt x="2187" y="4176"/>
                </a:cubicBezTo>
                <a:lnTo>
                  <a:pt x="2187" y="4176"/>
                </a:lnTo>
                <a:cubicBezTo>
                  <a:pt x="2187" y="4173"/>
                  <a:pt x="2187" y="4172"/>
                  <a:pt x="2187" y="4169"/>
                </a:cubicBezTo>
                <a:lnTo>
                  <a:pt x="2187" y="4169"/>
                </a:lnTo>
                <a:cubicBezTo>
                  <a:pt x="2188" y="4124"/>
                  <a:pt x="2191" y="4078"/>
                  <a:pt x="2195" y="4030"/>
                </a:cubicBezTo>
                <a:lnTo>
                  <a:pt x="2195" y="4030"/>
                </a:lnTo>
                <a:cubicBezTo>
                  <a:pt x="2195" y="4031"/>
                  <a:pt x="2195" y="4031"/>
                  <a:pt x="2195" y="4031"/>
                </a:cubicBezTo>
                <a:lnTo>
                  <a:pt x="2195" y="4031"/>
                </a:lnTo>
                <a:cubicBezTo>
                  <a:pt x="2203" y="3920"/>
                  <a:pt x="2216" y="3806"/>
                  <a:pt x="2228" y="3700"/>
                </a:cubicBezTo>
                <a:lnTo>
                  <a:pt x="2228" y="3700"/>
                </a:lnTo>
                <a:cubicBezTo>
                  <a:pt x="2236" y="3698"/>
                  <a:pt x="2245" y="3696"/>
                  <a:pt x="2252" y="3694"/>
                </a:cubicBezTo>
                <a:lnTo>
                  <a:pt x="2252" y="3694"/>
                </a:lnTo>
                <a:cubicBezTo>
                  <a:pt x="2283" y="3686"/>
                  <a:pt x="2301" y="3681"/>
                  <a:pt x="2302" y="3678"/>
                </a:cubicBezTo>
                <a:lnTo>
                  <a:pt x="2302" y="3678"/>
                </a:lnTo>
                <a:cubicBezTo>
                  <a:pt x="2305" y="3674"/>
                  <a:pt x="2306" y="3670"/>
                  <a:pt x="2309" y="3665"/>
                </a:cubicBezTo>
                <a:lnTo>
                  <a:pt x="2309" y="3665"/>
                </a:lnTo>
                <a:cubicBezTo>
                  <a:pt x="2381" y="3787"/>
                  <a:pt x="2451" y="3865"/>
                  <a:pt x="2512" y="3871"/>
                </a:cubicBezTo>
                <a:lnTo>
                  <a:pt x="2512" y="3871"/>
                </a:lnTo>
                <a:cubicBezTo>
                  <a:pt x="2641" y="3884"/>
                  <a:pt x="2707" y="3665"/>
                  <a:pt x="2687" y="3560"/>
                </a:cubicBezTo>
                <a:lnTo>
                  <a:pt x="2687" y="3560"/>
                </a:lnTo>
                <a:lnTo>
                  <a:pt x="2687" y="3559"/>
                </a:lnTo>
                <a:close/>
              </a:path>
            </a:pathLst>
          </a:custGeom>
          <a:solidFill>
            <a:srgbClr val="4556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6393047" y="9176068"/>
            <a:ext cx="30203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3458906" y="9816536"/>
            <a:ext cx="6099721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consumers.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1554054" y="7879537"/>
            <a:ext cx="3275641" cy="5031022"/>
          </a:xfrm>
          <a:custGeom>
            <a:rect b="b" l="l" r="r" t="t"/>
            <a:pathLst>
              <a:path extrusionOk="0" h="8305" w="5406">
                <a:moveTo>
                  <a:pt x="1968" y="3514"/>
                </a:moveTo>
                <a:lnTo>
                  <a:pt x="1968" y="3514"/>
                </a:lnTo>
                <a:cubicBezTo>
                  <a:pt x="1968" y="3513"/>
                  <a:pt x="1968" y="3513"/>
                  <a:pt x="1968" y="3512"/>
                </a:cubicBezTo>
                <a:lnTo>
                  <a:pt x="1968" y="3512"/>
                </a:lnTo>
                <a:cubicBezTo>
                  <a:pt x="1974" y="3542"/>
                  <a:pt x="1979" y="3572"/>
                  <a:pt x="1985" y="3603"/>
                </a:cubicBezTo>
                <a:lnTo>
                  <a:pt x="1985" y="3603"/>
                </a:lnTo>
                <a:cubicBezTo>
                  <a:pt x="1979" y="3575"/>
                  <a:pt x="1974" y="3545"/>
                  <a:pt x="1968" y="3514"/>
                </a:cubicBezTo>
                <a:close/>
                <a:moveTo>
                  <a:pt x="5397" y="6582"/>
                </a:moveTo>
                <a:lnTo>
                  <a:pt x="5397" y="6582"/>
                </a:lnTo>
                <a:cubicBezTo>
                  <a:pt x="5397" y="6582"/>
                  <a:pt x="5397" y="6581"/>
                  <a:pt x="5398" y="6580"/>
                </a:cubicBezTo>
                <a:lnTo>
                  <a:pt x="5398" y="6580"/>
                </a:lnTo>
                <a:cubicBezTo>
                  <a:pt x="5398" y="6577"/>
                  <a:pt x="5399" y="6575"/>
                  <a:pt x="5400" y="6572"/>
                </a:cubicBezTo>
                <a:lnTo>
                  <a:pt x="5400" y="6572"/>
                </a:lnTo>
                <a:cubicBezTo>
                  <a:pt x="5400" y="6572"/>
                  <a:pt x="5401" y="6571"/>
                  <a:pt x="5401" y="6570"/>
                </a:cubicBezTo>
                <a:lnTo>
                  <a:pt x="5401" y="6570"/>
                </a:lnTo>
                <a:cubicBezTo>
                  <a:pt x="5401" y="6567"/>
                  <a:pt x="5402" y="6565"/>
                  <a:pt x="5402" y="6562"/>
                </a:cubicBezTo>
                <a:lnTo>
                  <a:pt x="5402" y="6562"/>
                </a:lnTo>
                <a:cubicBezTo>
                  <a:pt x="5402" y="6561"/>
                  <a:pt x="5402" y="6560"/>
                  <a:pt x="5403" y="6559"/>
                </a:cubicBezTo>
                <a:lnTo>
                  <a:pt x="5403" y="6559"/>
                </a:lnTo>
                <a:cubicBezTo>
                  <a:pt x="5403" y="6556"/>
                  <a:pt x="5403" y="6553"/>
                  <a:pt x="5404" y="6550"/>
                </a:cubicBezTo>
                <a:lnTo>
                  <a:pt x="5404" y="6550"/>
                </a:lnTo>
                <a:cubicBezTo>
                  <a:pt x="5404" y="6549"/>
                  <a:pt x="5404" y="6549"/>
                  <a:pt x="5404" y="6548"/>
                </a:cubicBezTo>
                <a:lnTo>
                  <a:pt x="5404" y="6548"/>
                </a:lnTo>
                <a:cubicBezTo>
                  <a:pt x="5405" y="6357"/>
                  <a:pt x="4955" y="5855"/>
                  <a:pt x="4955" y="5855"/>
                </a:cubicBezTo>
                <a:lnTo>
                  <a:pt x="4881" y="5893"/>
                </a:lnTo>
                <a:lnTo>
                  <a:pt x="4818" y="5926"/>
                </a:lnTo>
                <a:lnTo>
                  <a:pt x="4818" y="5926"/>
                </a:lnTo>
                <a:cubicBezTo>
                  <a:pt x="4813" y="5923"/>
                  <a:pt x="4809" y="5920"/>
                  <a:pt x="4804" y="5917"/>
                </a:cubicBezTo>
                <a:lnTo>
                  <a:pt x="4804" y="5917"/>
                </a:lnTo>
                <a:cubicBezTo>
                  <a:pt x="4789" y="5909"/>
                  <a:pt x="4772" y="5902"/>
                  <a:pt x="4755" y="5897"/>
                </a:cubicBezTo>
                <a:lnTo>
                  <a:pt x="4755" y="5897"/>
                </a:lnTo>
                <a:cubicBezTo>
                  <a:pt x="4755" y="5897"/>
                  <a:pt x="4718" y="5927"/>
                  <a:pt x="4656" y="5971"/>
                </a:cubicBezTo>
                <a:lnTo>
                  <a:pt x="4656" y="5971"/>
                </a:lnTo>
                <a:cubicBezTo>
                  <a:pt x="4649" y="5975"/>
                  <a:pt x="4644" y="5979"/>
                  <a:pt x="4637" y="5984"/>
                </a:cubicBezTo>
                <a:lnTo>
                  <a:pt x="4637" y="5984"/>
                </a:lnTo>
                <a:cubicBezTo>
                  <a:pt x="4634" y="5986"/>
                  <a:pt x="4631" y="5988"/>
                  <a:pt x="4627" y="5991"/>
                </a:cubicBezTo>
                <a:lnTo>
                  <a:pt x="4627" y="5991"/>
                </a:lnTo>
                <a:cubicBezTo>
                  <a:pt x="4621" y="5995"/>
                  <a:pt x="4614" y="6000"/>
                  <a:pt x="4607" y="6005"/>
                </a:cubicBezTo>
                <a:lnTo>
                  <a:pt x="4607" y="6005"/>
                </a:lnTo>
                <a:cubicBezTo>
                  <a:pt x="4593" y="6014"/>
                  <a:pt x="4577" y="6025"/>
                  <a:pt x="4561" y="6035"/>
                </a:cubicBezTo>
                <a:lnTo>
                  <a:pt x="4561" y="6035"/>
                </a:lnTo>
                <a:cubicBezTo>
                  <a:pt x="4554" y="6040"/>
                  <a:pt x="4546" y="6045"/>
                  <a:pt x="4537" y="6050"/>
                </a:cubicBezTo>
                <a:lnTo>
                  <a:pt x="4537" y="6050"/>
                </a:lnTo>
                <a:cubicBezTo>
                  <a:pt x="4528" y="6056"/>
                  <a:pt x="4520" y="6061"/>
                  <a:pt x="4511" y="6067"/>
                </a:cubicBezTo>
                <a:lnTo>
                  <a:pt x="4511" y="6067"/>
                </a:lnTo>
                <a:cubicBezTo>
                  <a:pt x="4495" y="6078"/>
                  <a:pt x="4476" y="6089"/>
                  <a:pt x="4457" y="6100"/>
                </a:cubicBezTo>
                <a:lnTo>
                  <a:pt x="4457" y="6100"/>
                </a:lnTo>
                <a:cubicBezTo>
                  <a:pt x="4443" y="6108"/>
                  <a:pt x="4429" y="6117"/>
                  <a:pt x="4414" y="6125"/>
                </a:cubicBezTo>
                <a:lnTo>
                  <a:pt x="4414" y="6125"/>
                </a:lnTo>
                <a:cubicBezTo>
                  <a:pt x="4389" y="6139"/>
                  <a:pt x="4364" y="6154"/>
                  <a:pt x="4338" y="6168"/>
                </a:cubicBezTo>
                <a:lnTo>
                  <a:pt x="4338" y="6168"/>
                </a:lnTo>
                <a:cubicBezTo>
                  <a:pt x="4332" y="6171"/>
                  <a:pt x="4327" y="6173"/>
                  <a:pt x="4322" y="6176"/>
                </a:cubicBezTo>
                <a:lnTo>
                  <a:pt x="4322" y="6176"/>
                </a:lnTo>
                <a:cubicBezTo>
                  <a:pt x="3988" y="6352"/>
                  <a:pt x="3533" y="6503"/>
                  <a:pt x="3228" y="6245"/>
                </a:cubicBezTo>
                <a:lnTo>
                  <a:pt x="3228" y="6245"/>
                </a:lnTo>
                <a:cubicBezTo>
                  <a:pt x="3227" y="6244"/>
                  <a:pt x="3226" y="6244"/>
                  <a:pt x="3226" y="6243"/>
                </a:cubicBezTo>
                <a:lnTo>
                  <a:pt x="3226" y="6243"/>
                </a:lnTo>
                <a:cubicBezTo>
                  <a:pt x="3206" y="6218"/>
                  <a:pt x="3194" y="6201"/>
                  <a:pt x="3194" y="6201"/>
                </a:cubicBezTo>
                <a:lnTo>
                  <a:pt x="3194" y="6201"/>
                </a:lnTo>
                <a:cubicBezTo>
                  <a:pt x="3194" y="6201"/>
                  <a:pt x="3198" y="6210"/>
                  <a:pt x="3205" y="6224"/>
                </a:cubicBezTo>
                <a:lnTo>
                  <a:pt x="3205" y="6224"/>
                </a:lnTo>
                <a:cubicBezTo>
                  <a:pt x="3125" y="6150"/>
                  <a:pt x="3057" y="6045"/>
                  <a:pt x="3006" y="5904"/>
                </a:cubicBezTo>
                <a:lnTo>
                  <a:pt x="3006" y="5904"/>
                </a:lnTo>
                <a:cubicBezTo>
                  <a:pt x="3006" y="5904"/>
                  <a:pt x="3369" y="5633"/>
                  <a:pt x="3409" y="5258"/>
                </a:cubicBezTo>
                <a:lnTo>
                  <a:pt x="3409" y="5258"/>
                </a:lnTo>
                <a:cubicBezTo>
                  <a:pt x="3409" y="5257"/>
                  <a:pt x="3409" y="5256"/>
                  <a:pt x="3409" y="5255"/>
                </a:cubicBezTo>
                <a:lnTo>
                  <a:pt x="3409" y="5255"/>
                </a:lnTo>
                <a:cubicBezTo>
                  <a:pt x="3410" y="5246"/>
                  <a:pt x="3411" y="5237"/>
                  <a:pt x="3412" y="5228"/>
                </a:cubicBezTo>
                <a:lnTo>
                  <a:pt x="3412" y="5228"/>
                </a:lnTo>
                <a:lnTo>
                  <a:pt x="3412" y="5227"/>
                </a:lnTo>
                <a:lnTo>
                  <a:pt x="3412" y="5227"/>
                </a:lnTo>
                <a:cubicBezTo>
                  <a:pt x="3412" y="5218"/>
                  <a:pt x="3413" y="5209"/>
                  <a:pt x="3413" y="5199"/>
                </a:cubicBezTo>
                <a:lnTo>
                  <a:pt x="3413" y="5199"/>
                </a:lnTo>
                <a:cubicBezTo>
                  <a:pt x="3413" y="5198"/>
                  <a:pt x="3413" y="5196"/>
                  <a:pt x="3413" y="5194"/>
                </a:cubicBezTo>
                <a:lnTo>
                  <a:pt x="3413" y="5194"/>
                </a:lnTo>
                <a:cubicBezTo>
                  <a:pt x="3413" y="5185"/>
                  <a:pt x="3413" y="5176"/>
                  <a:pt x="3412" y="5167"/>
                </a:cubicBezTo>
                <a:lnTo>
                  <a:pt x="3412" y="5167"/>
                </a:lnTo>
                <a:cubicBezTo>
                  <a:pt x="3408" y="5073"/>
                  <a:pt x="3399" y="4989"/>
                  <a:pt x="3388" y="4914"/>
                </a:cubicBezTo>
                <a:lnTo>
                  <a:pt x="3388" y="4914"/>
                </a:lnTo>
                <a:cubicBezTo>
                  <a:pt x="3488" y="4875"/>
                  <a:pt x="3592" y="4815"/>
                  <a:pt x="3599" y="4777"/>
                </a:cubicBezTo>
                <a:lnTo>
                  <a:pt x="3599" y="4777"/>
                </a:lnTo>
                <a:cubicBezTo>
                  <a:pt x="3602" y="4767"/>
                  <a:pt x="3598" y="4737"/>
                  <a:pt x="3591" y="4694"/>
                </a:cubicBezTo>
                <a:lnTo>
                  <a:pt x="3591" y="4694"/>
                </a:lnTo>
                <a:lnTo>
                  <a:pt x="3591" y="4693"/>
                </a:lnTo>
                <a:lnTo>
                  <a:pt x="3591" y="4693"/>
                </a:lnTo>
                <a:lnTo>
                  <a:pt x="3591" y="4693"/>
                </a:lnTo>
                <a:lnTo>
                  <a:pt x="3591" y="4693"/>
                </a:lnTo>
                <a:cubicBezTo>
                  <a:pt x="3576" y="4606"/>
                  <a:pt x="3547" y="4463"/>
                  <a:pt x="3515" y="4307"/>
                </a:cubicBezTo>
                <a:lnTo>
                  <a:pt x="3515" y="4307"/>
                </a:lnTo>
                <a:cubicBezTo>
                  <a:pt x="3611" y="4323"/>
                  <a:pt x="3711" y="4321"/>
                  <a:pt x="3793" y="4302"/>
                </a:cubicBezTo>
                <a:lnTo>
                  <a:pt x="3793" y="4302"/>
                </a:lnTo>
                <a:cubicBezTo>
                  <a:pt x="3798" y="4301"/>
                  <a:pt x="3806" y="4298"/>
                  <a:pt x="3808" y="4294"/>
                </a:cubicBezTo>
                <a:lnTo>
                  <a:pt x="3808" y="4294"/>
                </a:lnTo>
                <a:cubicBezTo>
                  <a:pt x="3808" y="4292"/>
                  <a:pt x="3808" y="4289"/>
                  <a:pt x="3808" y="4286"/>
                </a:cubicBezTo>
                <a:lnTo>
                  <a:pt x="3808" y="4286"/>
                </a:lnTo>
                <a:cubicBezTo>
                  <a:pt x="3811" y="4286"/>
                  <a:pt x="3814" y="4285"/>
                  <a:pt x="3816" y="4285"/>
                </a:cubicBezTo>
                <a:lnTo>
                  <a:pt x="3816" y="4285"/>
                </a:lnTo>
                <a:cubicBezTo>
                  <a:pt x="3823" y="4283"/>
                  <a:pt x="3829" y="4281"/>
                  <a:pt x="3831" y="4276"/>
                </a:cubicBezTo>
                <a:lnTo>
                  <a:pt x="3831" y="4276"/>
                </a:lnTo>
                <a:cubicBezTo>
                  <a:pt x="3834" y="4270"/>
                  <a:pt x="3830" y="4264"/>
                  <a:pt x="3827" y="4259"/>
                </a:cubicBezTo>
                <a:lnTo>
                  <a:pt x="3827" y="4259"/>
                </a:lnTo>
                <a:cubicBezTo>
                  <a:pt x="3813" y="4236"/>
                  <a:pt x="3799" y="4215"/>
                  <a:pt x="3787" y="4192"/>
                </a:cubicBezTo>
                <a:lnTo>
                  <a:pt x="3787" y="4192"/>
                </a:lnTo>
                <a:cubicBezTo>
                  <a:pt x="3683" y="4005"/>
                  <a:pt x="3557" y="3899"/>
                  <a:pt x="3419" y="3787"/>
                </a:cubicBezTo>
                <a:lnTo>
                  <a:pt x="3419" y="3787"/>
                </a:lnTo>
                <a:cubicBezTo>
                  <a:pt x="3419" y="3785"/>
                  <a:pt x="3419" y="3785"/>
                  <a:pt x="3419" y="3783"/>
                </a:cubicBezTo>
                <a:lnTo>
                  <a:pt x="3419" y="3783"/>
                </a:lnTo>
                <a:cubicBezTo>
                  <a:pt x="3418" y="3775"/>
                  <a:pt x="3417" y="3767"/>
                  <a:pt x="3415" y="3759"/>
                </a:cubicBezTo>
                <a:lnTo>
                  <a:pt x="3415" y="3759"/>
                </a:lnTo>
                <a:cubicBezTo>
                  <a:pt x="3415" y="3755"/>
                  <a:pt x="3414" y="3751"/>
                  <a:pt x="3414" y="3746"/>
                </a:cubicBezTo>
                <a:lnTo>
                  <a:pt x="3414" y="3746"/>
                </a:lnTo>
                <a:cubicBezTo>
                  <a:pt x="3413" y="3739"/>
                  <a:pt x="3412" y="3732"/>
                  <a:pt x="3412" y="3725"/>
                </a:cubicBezTo>
                <a:lnTo>
                  <a:pt x="3412" y="3725"/>
                </a:lnTo>
                <a:cubicBezTo>
                  <a:pt x="3411" y="3721"/>
                  <a:pt x="3410" y="3717"/>
                  <a:pt x="3410" y="3713"/>
                </a:cubicBezTo>
                <a:lnTo>
                  <a:pt x="3410" y="3713"/>
                </a:lnTo>
                <a:cubicBezTo>
                  <a:pt x="3409" y="3707"/>
                  <a:pt x="3409" y="3701"/>
                  <a:pt x="3408" y="3694"/>
                </a:cubicBezTo>
                <a:lnTo>
                  <a:pt x="3408" y="3694"/>
                </a:lnTo>
                <a:cubicBezTo>
                  <a:pt x="3408" y="3691"/>
                  <a:pt x="3407" y="3687"/>
                  <a:pt x="3407" y="3683"/>
                </a:cubicBezTo>
                <a:lnTo>
                  <a:pt x="3407" y="3683"/>
                </a:lnTo>
                <a:cubicBezTo>
                  <a:pt x="3406" y="3677"/>
                  <a:pt x="3406" y="3671"/>
                  <a:pt x="3405" y="3666"/>
                </a:cubicBezTo>
                <a:lnTo>
                  <a:pt x="3405" y="3666"/>
                </a:lnTo>
                <a:cubicBezTo>
                  <a:pt x="3405" y="3663"/>
                  <a:pt x="3405" y="3659"/>
                  <a:pt x="3405" y="3656"/>
                </a:cubicBezTo>
                <a:lnTo>
                  <a:pt x="3405" y="3656"/>
                </a:lnTo>
                <a:cubicBezTo>
                  <a:pt x="3404" y="3650"/>
                  <a:pt x="3404" y="3645"/>
                  <a:pt x="3404" y="3639"/>
                </a:cubicBezTo>
                <a:lnTo>
                  <a:pt x="3404" y="3639"/>
                </a:lnTo>
                <a:cubicBezTo>
                  <a:pt x="3404" y="3637"/>
                  <a:pt x="3404" y="3634"/>
                  <a:pt x="3404" y="3632"/>
                </a:cubicBezTo>
                <a:lnTo>
                  <a:pt x="3404" y="3632"/>
                </a:lnTo>
                <a:cubicBezTo>
                  <a:pt x="3404" y="3624"/>
                  <a:pt x="3404" y="3617"/>
                  <a:pt x="3404" y="3611"/>
                </a:cubicBezTo>
                <a:lnTo>
                  <a:pt x="3404" y="3611"/>
                </a:lnTo>
                <a:cubicBezTo>
                  <a:pt x="3404" y="3598"/>
                  <a:pt x="3405" y="3581"/>
                  <a:pt x="3407" y="3562"/>
                </a:cubicBezTo>
                <a:lnTo>
                  <a:pt x="3407" y="3562"/>
                </a:lnTo>
                <a:lnTo>
                  <a:pt x="3407" y="3562"/>
                </a:lnTo>
                <a:cubicBezTo>
                  <a:pt x="3413" y="3492"/>
                  <a:pt x="3425" y="3385"/>
                  <a:pt x="3441" y="3264"/>
                </a:cubicBezTo>
                <a:lnTo>
                  <a:pt x="3441" y="3264"/>
                </a:lnTo>
                <a:lnTo>
                  <a:pt x="3441" y="3264"/>
                </a:lnTo>
                <a:lnTo>
                  <a:pt x="3441" y="3264"/>
                </a:lnTo>
                <a:lnTo>
                  <a:pt x="3441" y="3264"/>
                </a:lnTo>
                <a:cubicBezTo>
                  <a:pt x="3451" y="3186"/>
                  <a:pt x="3462" y="3103"/>
                  <a:pt x="3474" y="3019"/>
                </a:cubicBezTo>
                <a:lnTo>
                  <a:pt x="3474" y="3019"/>
                </a:lnTo>
                <a:lnTo>
                  <a:pt x="3474" y="3019"/>
                </a:lnTo>
                <a:lnTo>
                  <a:pt x="3474" y="3019"/>
                </a:lnTo>
                <a:cubicBezTo>
                  <a:pt x="3481" y="2970"/>
                  <a:pt x="3488" y="2921"/>
                  <a:pt x="3496" y="2873"/>
                </a:cubicBezTo>
                <a:lnTo>
                  <a:pt x="3496" y="2873"/>
                </a:lnTo>
                <a:cubicBezTo>
                  <a:pt x="3631" y="2954"/>
                  <a:pt x="4019" y="3190"/>
                  <a:pt x="4231" y="3358"/>
                </a:cubicBezTo>
                <a:lnTo>
                  <a:pt x="4231" y="3358"/>
                </a:lnTo>
                <a:cubicBezTo>
                  <a:pt x="4233" y="3359"/>
                  <a:pt x="4234" y="3361"/>
                  <a:pt x="4235" y="3362"/>
                </a:cubicBezTo>
                <a:lnTo>
                  <a:pt x="4235" y="3362"/>
                </a:lnTo>
                <a:cubicBezTo>
                  <a:pt x="4297" y="3411"/>
                  <a:pt x="4344" y="3454"/>
                  <a:pt x="4364" y="3486"/>
                </a:cubicBezTo>
                <a:lnTo>
                  <a:pt x="4364" y="3486"/>
                </a:lnTo>
                <a:cubicBezTo>
                  <a:pt x="4365" y="3487"/>
                  <a:pt x="4366" y="3489"/>
                  <a:pt x="4367" y="3492"/>
                </a:cubicBezTo>
                <a:lnTo>
                  <a:pt x="4367" y="3492"/>
                </a:lnTo>
                <a:cubicBezTo>
                  <a:pt x="4370" y="3497"/>
                  <a:pt x="4372" y="3504"/>
                  <a:pt x="4374" y="3511"/>
                </a:cubicBezTo>
                <a:lnTo>
                  <a:pt x="4374" y="3511"/>
                </a:lnTo>
                <a:cubicBezTo>
                  <a:pt x="4374" y="3513"/>
                  <a:pt x="4375" y="3515"/>
                  <a:pt x="4375" y="3517"/>
                </a:cubicBezTo>
                <a:lnTo>
                  <a:pt x="4375" y="3517"/>
                </a:lnTo>
                <a:cubicBezTo>
                  <a:pt x="4377" y="3527"/>
                  <a:pt x="4379" y="3538"/>
                  <a:pt x="4379" y="3552"/>
                </a:cubicBezTo>
                <a:lnTo>
                  <a:pt x="4379" y="3552"/>
                </a:lnTo>
                <a:cubicBezTo>
                  <a:pt x="4379" y="3564"/>
                  <a:pt x="4379" y="3578"/>
                  <a:pt x="4377" y="3592"/>
                </a:cubicBezTo>
                <a:lnTo>
                  <a:pt x="4377" y="3592"/>
                </a:lnTo>
                <a:cubicBezTo>
                  <a:pt x="4377" y="3595"/>
                  <a:pt x="4377" y="3597"/>
                  <a:pt x="4377" y="3600"/>
                </a:cubicBezTo>
                <a:lnTo>
                  <a:pt x="4377" y="3600"/>
                </a:lnTo>
                <a:cubicBezTo>
                  <a:pt x="4375" y="3615"/>
                  <a:pt x="4373" y="3631"/>
                  <a:pt x="4370" y="3648"/>
                </a:cubicBezTo>
                <a:lnTo>
                  <a:pt x="4370" y="3648"/>
                </a:lnTo>
                <a:lnTo>
                  <a:pt x="4370" y="3648"/>
                </a:lnTo>
                <a:lnTo>
                  <a:pt x="4370" y="3648"/>
                </a:lnTo>
                <a:cubicBezTo>
                  <a:pt x="4327" y="3883"/>
                  <a:pt x="4147" y="4278"/>
                  <a:pt x="4062" y="4457"/>
                </a:cubicBezTo>
                <a:lnTo>
                  <a:pt x="4062" y="4457"/>
                </a:lnTo>
                <a:lnTo>
                  <a:pt x="4062" y="4457"/>
                </a:lnTo>
                <a:cubicBezTo>
                  <a:pt x="4042" y="4501"/>
                  <a:pt x="4026" y="4532"/>
                  <a:pt x="4020" y="4544"/>
                </a:cubicBezTo>
                <a:lnTo>
                  <a:pt x="4020" y="4544"/>
                </a:lnTo>
                <a:cubicBezTo>
                  <a:pt x="4020" y="4545"/>
                  <a:pt x="4019" y="4545"/>
                  <a:pt x="4019" y="4546"/>
                </a:cubicBezTo>
                <a:lnTo>
                  <a:pt x="4019" y="4546"/>
                </a:lnTo>
                <a:cubicBezTo>
                  <a:pt x="4019" y="4547"/>
                  <a:pt x="4018" y="4548"/>
                  <a:pt x="4018" y="4549"/>
                </a:cubicBezTo>
                <a:lnTo>
                  <a:pt x="4018" y="4549"/>
                </a:lnTo>
                <a:cubicBezTo>
                  <a:pt x="4017" y="4550"/>
                  <a:pt x="4017" y="4551"/>
                  <a:pt x="4017" y="4551"/>
                </a:cubicBezTo>
                <a:lnTo>
                  <a:pt x="4017" y="4551"/>
                </a:lnTo>
                <a:cubicBezTo>
                  <a:pt x="4020" y="4556"/>
                  <a:pt x="4025" y="4560"/>
                  <a:pt x="4029" y="4565"/>
                </a:cubicBezTo>
                <a:lnTo>
                  <a:pt x="4017" y="4582"/>
                </a:lnTo>
                <a:lnTo>
                  <a:pt x="4014" y="4586"/>
                </a:lnTo>
                <a:lnTo>
                  <a:pt x="4014" y="4586"/>
                </a:lnTo>
                <a:cubicBezTo>
                  <a:pt x="4025" y="4603"/>
                  <a:pt x="4036" y="4620"/>
                  <a:pt x="4048" y="4635"/>
                </a:cubicBezTo>
                <a:lnTo>
                  <a:pt x="4039" y="4649"/>
                </a:lnTo>
                <a:lnTo>
                  <a:pt x="4023" y="4674"/>
                </a:lnTo>
                <a:lnTo>
                  <a:pt x="4023" y="4674"/>
                </a:lnTo>
                <a:cubicBezTo>
                  <a:pt x="4023" y="4674"/>
                  <a:pt x="3852" y="4611"/>
                  <a:pt x="3770" y="4698"/>
                </a:cubicBezTo>
                <a:lnTo>
                  <a:pt x="3770" y="4698"/>
                </a:lnTo>
                <a:cubicBezTo>
                  <a:pt x="3745" y="4725"/>
                  <a:pt x="3724" y="4759"/>
                  <a:pt x="3696" y="4784"/>
                </a:cubicBezTo>
                <a:lnTo>
                  <a:pt x="3696" y="4784"/>
                </a:lnTo>
                <a:cubicBezTo>
                  <a:pt x="3680" y="4798"/>
                  <a:pt x="3655" y="4810"/>
                  <a:pt x="3655" y="4831"/>
                </a:cubicBezTo>
                <a:lnTo>
                  <a:pt x="3655" y="4831"/>
                </a:lnTo>
                <a:cubicBezTo>
                  <a:pt x="3655" y="4857"/>
                  <a:pt x="3680" y="4868"/>
                  <a:pt x="3705" y="4870"/>
                </a:cubicBezTo>
                <a:lnTo>
                  <a:pt x="3705" y="4870"/>
                </a:lnTo>
                <a:cubicBezTo>
                  <a:pt x="3705" y="4870"/>
                  <a:pt x="3705" y="4870"/>
                  <a:pt x="3706" y="4870"/>
                </a:cubicBezTo>
                <a:lnTo>
                  <a:pt x="3706" y="4870"/>
                </a:lnTo>
                <a:cubicBezTo>
                  <a:pt x="3707" y="4870"/>
                  <a:pt x="3709" y="4870"/>
                  <a:pt x="3710" y="4870"/>
                </a:cubicBezTo>
                <a:lnTo>
                  <a:pt x="3710" y="4870"/>
                </a:lnTo>
                <a:cubicBezTo>
                  <a:pt x="3711" y="4870"/>
                  <a:pt x="3712" y="4870"/>
                  <a:pt x="3712" y="4870"/>
                </a:cubicBezTo>
                <a:lnTo>
                  <a:pt x="3712" y="4870"/>
                </a:lnTo>
                <a:cubicBezTo>
                  <a:pt x="3713" y="4870"/>
                  <a:pt x="3715" y="4870"/>
                  <a:pt x="3716" y="4870"/>
                </a:cubicBezTo>
                <a:lnTo>
                  <a:pt x="3716" y="4870"/>
                </a:lnTo>
                <a:cubicBezTo>
                  <a:pt x="3716" y="4870"/>
                  <a:pt x="3717" y="4870"/>
                  <a:pt x="3718" y="4870"/>
                </a:cubicBezTo>
                <a:lnTo>
                  <a:pt x="3718" y="4870"/>
                </a:lnTo>
                <a:cubicBezTo>
                  <a:pt x="3719" y="4870"/>
                  <a:pt x="3720" y="4870"/>
                  <a:pt x="3721" y="4870"/>
                </a:cubicBezTo>
                <a:lnTo>
                  <a:pt x="3721" y="4870"/>
                </a:lnTo>
                <a:cubicBezTo>
                  <a:pt x="3722" y="4870"/>
                  <a:pt x="3723" y="4869"/>
                  <a:pt x="3724" y="4869"/>
                </a:cubicBezTo>
                <a:lnTo>
                  <a:pt x="3724" y="4869"/>
                </a:lnTo>
                <a:lnTo>
                  <a:pt x="3724" y="4869"/>
                </a:lnTo>
                <a:lnTo>
                  <a:pt x="3724" y="4869"/>
                </a:lnTo>
                <a:cubicBezTo>
                  <a:pt x="3724" y="4870"/>
                  <a:pt x="3723" y="4870"/>
                  <a:pt x="3723" y="4870"/>
                </a:cubicBezTo>
                <a:lnTo>
                  <a:pt x="3723" y="4870"/>
                </a:lnTo>
                <a:cubicBezTo>
                  <a:pt x="3723" y="4870"/>
                  <a:pt x="3726" y="4871"/>
                  <a:pt x="3728" y="4872"/>
                </a:cubicBezTo>
                <a:lnTo>
                  <a:pt x="3728" y="4872"/>
                </a:lnTo>
                <a:cubicBezTo>
                  <a:pt x="3728" y="4872"/>
                  <a:pt x="3728" y="4872"/>
                  <a:pt x="3727" y="4873"/>
                </a:cubicBezTo>
                <a:lnTo>
                  <a:pt x="3727" y="4873"/>
                </a:lnTo>
                <a:cubicBezTo>
                  <a:pt x="3727" y="4874"/>
                  <a:pt x="3726" y="4875"/>
                  <a:pt x="3726" y="4876"/>
                </a:cubicBezTo>
                <a:lnTo>
                  <a:pt x="3726" y="4876"/>
                </a:lnTo>
                <a:cubicBezTo>
                  <a:pt x="3726" y="4877"/>
                  <a:pt x="3725" y="4878"/>
                  <a:pt x="3725" y="4878"/>
                </a:cubicBezTo>
                <a:lnTo>
                  <a:pt x="3725" y="4878"/>
                </a:lnTo>
                <a:cubicBezTo>
                  <a:pt x="3725" y="4880"/>
                  <a:pt x="3724" y="4881"/>
                  <a:pt x="3723" y="4882"/>
                </a:cubicBezTo>
                <a:lnTo>
                  <a:pt x="3723" y="4882"/>
                </a:lnTo>
                <a:cubicBezTo>
                  <a:pt x="3723" y="4882"/>
                  <a:pt x="3723" y="4883"/>
                  <a:pt x="3722" y="4884"/>
                </a:cubicBezTo>
                <a:lnTo>
                  <a:pt x="3722" y="4884"/>
                </a:lnTo>
                <a:cubicBezTo>
                  <a:pt x="3721" y="4885"/>
                  <a:pt x="3721" y="4887"/>
                  <a:pt x="3720" y="4889"/>
                </a:cubicBezTo>
                <a:lnTo>
                  <a:pt x="3720" y="4889"/>
                </a:lnTo>
                <a:lnTo>
                  <a:pt x="3720" y="4890"/>
                </a:lnTo>
                <a:lnTo>
                  <a:pt x="3720" y="4890"/>
                </a:lnTo>
                <a:cubicBezTo>
                  <a:pt x="3719" y="4892"/>
                  <a:pt x="3718" y="4894"/>
                  <a:pt x="3717" y="4896"/>
                </a:cubicBezTo>
                <a:lnTo>
                  <a:pt x="3717" y="4896"/>
                </a:lnTo>
                <a:lnTo>
                  <a:pt x="3717" y="4896"/>
                </a:lnTo>
                <a:lnTo>
                  <a:pt x="3717" y="4896"/>
                </a:lnTo>
                <a:cubicBezTo>
                  <a:pt x="3700" y="4942"/>
                  <a:pt x="3687" y="5017"/>
                  <a:pt x="3716" y="5046"/>
                </a:cubicBezTo>
                <a:lnTo>
                  <a:pt x="3716" y="5046"/>
                </a:lnTo>
                <a:cubicBezTo>
                  <a:pt x="3712" y="5045"/>
                  <a:pt x="3709" y="5043"/>
                  <a:pt x="3709" y="5043"/>
                </a:cubicBezTo>
                <a:lnTo>
                  <a:pt x="3709" y="5043"/>
                </a:lnTo>
                <a:cubicBezTo>
                  <a:pt x="3709" y="5043"/>
                  <a:pt x="3713" y="5050"/>
                  <a:pt x="3725" y="5057"/>
                </a:cubicBezTo>
                <a:lnTo>
                  <a:pt x="3725" y="5057"/>
                </a:lnTo>
                <a:cubicBezTo>
                  <a:pt x="3733" y="5063"/>
                  <a:pt x="3747" y="5067"/>
                  <a:pt x="3762" y="5066"/>
                </a:cubicBezTo>
                <a:lnTo>
                  <a:pt x="3762" y="5066"/>
                </a:lnTo>
                <a:cubicBezTo>
                  <a:pt x="3771" y="5092"/>
                  <a:pt x="3791" y="5114"/>
                  <a:pt x="3815" y="5128"/>
                </a:cubicBezTo>
                <a:lnTo>
                  <a:pt x="3815" y="5128"/>
                </a:lnTo>
                <a:lnTo>
                  <a:pt x="3815" y="5128"/>
                </a:lnTo>
                <a:cubicBezTo>
                  <a:pt x="3817" y="5129"/>
                  <a:pt x="3819" y="5130"/>
                  <a:pt x="3821" y="5131"/>
                </a:cubicBezTo>
                <a:lnTo>
                  <a:pt x="3821" y="5131"/>
                </a:lnTo>
                <a:cubicBezTo>
                  <a:pt x="3822" y="5131"/>
                  <a:pt x="3823" y="5132"/>
                  <a:pt x="3823" y="5132"/>
                </a:cubicBezTo>
                <a:lnTo>
                  <a:pt x="3823" y="5132"/>
                </a:lnTo>
                <a:lnTo>
                  <a:pt x="3824" y="5133"/>
                </a:lnTo>
                <a:lnTo>
                  <a:pt x="3824" y="5133"/>
                </a:lnTo>
                <a:cubicBezTo>
                  <a:pt x="3821" y="5133"/>
                  <a:pt x="3820" y="5133"/>
                  <a:pt x="3820" y="5133"/>
                </a:cubicBezTo>
                <a:lnTo>
                  <a:pt x="3820" y="5133"/>
                </a:lnTo>
                <a:cubicBezTo>
                  <a:pt x="3820" y="5133"/>
                  <a:pt x="3828" y="5137"/>
                  <a:pt x="3842" y="5141"/>
                </a:cubicBezTo>
                <a:lnTo>
                  <a:pt x="3842" y="5141"/>
                </a:lnTo>
                <a:cubicBezTo>
                  <a:pt x="3851" y="5144"/>
                  <a:pt x="3864" y="5147"/>
                  <a:pt x="3878" y="5145"/>
                </a:cubicBezTo>
                <a:lnTo>
                  <a:pt x="3878" y="5145"/>
                </a:lnTo>
                <a:cubicBezTo>
                  <a:pt x="3879" y="5145"/>
                  <a:pt x="3879" y="5145"/>
                  <a:pt x="3879" y="5145"/>
                </a:cubicBezTo>
                <a:lnTo>
                  <a:pt x="3879" y="5145"/>
                </a:lnTo>
                <a:cubicBezTo>
                  <a:pt x="3882" y="5146"/>
                  <a:pt x="3885" y="5148"/>
                  <a:pt x="3888" y="5150"/>
                </a:cubicBezTo>
                <a:lnTo>
                  <a:pt x="3888" y="5150"/>
                </a:lnTo>
                <a:cubicBezTo>
                  <a:pt x="3890" y="5151"/>
                  <a:pt x="3892" y="5153"/>
                  <a:pt x="3894" y="5154"/>
                </a:cubicBezTo>
                <a:lnTo>
                  <a:pt x="3894" y="5154"/>
                </a:lnTo>
                <a:cubicBezTo>
                  <a:pt x="3895" y="5155"/>
                  <a:pt x="3897" y="5156"/>
                  <a:pt x="3898" y="5157"/>
                </a:cubicBezTo>
                <a:lnTo>
                  <a:pt x="3898" y="5157"/>
                </a:lnTo>
                <a:cubicBezTo>
                  <a:pt x="3912" y="5167"/>
                  <a:pt x="3931" y="5171"/>
                  <a:pt x="3948" y="5169"/>
                </a:cubicBezTo>
                <a:lnTo>
                  <a:pt x="3948" y="5169"/>
                </a:lnTo>
                <a:cubicBezTo>
                  <a:pt x="3953" y="5168"/>
                  <a:pt x="3958" y="5167"/>
                  <a:pt x="3963" y="5165"/>
                </a:cubicBezTo>
                <a:lnTo>
                  <a:pt x="3963" y="5165"/>
                </a:lnTo>
                <a:cubicBezTo>
                  <a:pt x="3962" y="5166"/>
                  <a:pt x="3961" y="5166"/>
                  <a:pt x="3961" y="5166"/>
                </a:cubicBezTo>
                <a:lnTo>
                  <a:pt x="3961" y="5166"/>
                </a:lnTo>
                <a:cubicBezTo>
                  <a:pt x="3961" y="5166"/>
                  <a:pt x="3966" y="5168"/>
                  <a:pt x="3974" y="5168"/>
                </a:cubicBezTo>
                <a:lnTo>
                  <a:pt x="3974" y="5168"/>
                </a:lnTo>
                <a:cubicBezTo>
                  <a:pt x="3977" y="5169"/>
                  <a:pt x="3979" y="5171"/>
                  <a:pt x="3981" y="5172"/>
                </a:cubicBezTo>
                <a:lnTo>
                  <a:pt x="3981" y="5172"/>
                </a:lnTo>
                <a:cubicBezTo>
                  <a:pt x="4054" y="5187"/>
                  <a:pt x="4110" y="5107"/>
                  <a:pt x="4140" y="5054"/>
                </a:cubicBezTo>
                <a:lnTo>
                  <a:pt x="4140" y="5054"/>
                </a:lnTo>
                <a:cubicBezTo>
                  <a:pt x="4167" y="5007"/>
                  <a:pt x="4199" y="4940"/>
                  <a:pt x="4198" y="4880"/>
                </a:cubicBezTo>
                <a:lnTo>
                  <a:pt x="4198" y="4880"/>
                </a:lnTo>
                <a:cubicBezTo>
                  <a:pt x="4198" y="4865"/>
                  <a:pt x="4197" y="4852"/>
                  <a:pt x="4193" y="4840"/>
                </a:cubicBezTo>
                <a:lnTo>
                  <a:pt x="4235" y="4798"/>
                </a:lnTo>
                <a:lnTo>
                  <a:pt x="4235" y="4798"/>
                </a:lnTo>
                <a:cubicBezTo>
                  <a:pt x="4248" y="4807"/>
                  <a:pt x="4256" y="4811"/>
                  <a:pt x="4256" y="4811"/>
                </a:cubicBezTo>
                <a:lnTo>
                  <a:pt x="4256" y="4811"/>
                </a:lnTo>
                <a:cubicBezTo>
                  <a:pt x="4265" y="4806"/>
                  <a:pt x="4283" y="4780"/>
                  <a:pt x="4300" y="4753"/>
                </a:cubicBezTo>
                <a:lnTo>
                  <a:pt x="4300" y="4753"/>
                </a:lnTo>
                <a:cubicBezTo>
                  <a:pt x="4303" y="4754"/>
                  <a:pt x="4306" y="4756"/>
                  <a:pt x="4308" y="4757"/>
                </a:cubicBezTo>
                <a:lnTo>
                  <a:pt x="4308" y="4757"/>
                </a:lnTo>
                <a:cubicBezTo>
                  <a:pt x="4313" y="4760"/>
                  <a:pt x="4317" y="4761"/>
                  <a:pt x="4320" y="4763"/>
                </a:cubicBezTo>
                <a:lnTo>
                  <a:pt x="4320" y="4763"/>
                </a:lnTo>
                <a:cubicBezTo>
                  <a:pt x="4324" y="4765"/>
                  <a:pt x="4326" y="4766"/>
                  <a:pt x="4328" y="4767"/>
                </a:cubicBezTo>
                <a:lnTo>
                  <a:pt x="4328" y="4767"/>
                </a:lnTo>
                <a:cubicBezTo>
                  <a:pt x="4329" y="4768"/>
                  <a:pt x="4330" y="4768"/>
                  <a:pt x="4330" y="4768"/>
                </a:cubicBezTo>
                <a:lnTo>
                  <a:pt x="4330" y="4768"/>
                </a:lnTo>
                <a:cubicBezTo>
                  <a:pt x="4335" y="4763"/>
                  <a:pt x="4339" y="4759"/>
                  <a:pt x="4345" y="4753"/>
                </a:cubicBezTo>
                <a:lnTo>
                  <a:pt x="4345" y="4753"/>
                </a:lnTo>
                <a:cubicBezTo>
                  <a:pt x="4346" y="4751"/>
                  <a:pt x="4347" y="4750"/>
                  <a:pt x="4348" y="4749"/>
                </a:cubicBezTo>
                <a:lnTo>
                  <a:pt x="4348" y="4749"/>
                </a:lnTo>
                <a:cubicBezTo>
                  <a:pt x="4352" y="4744"/>
                  <a:pt x="4356" y="4740"/>
                  <a:pt x="4361" y="4735"/>
                </a:cubicBezTo>
                <a:lnTo>
                  <a:pt x="4361" y="4735"/>
                </a:lnTo>
                <a:cubicBezTo>
                  <a:pt x="4361" y="4734"/>
                  <a:pt x="4362" y="4733"/>
                  <a:pt x="4363" y="4732"/>
                </a:cubicBezTo>
                <a:lnTo>
                  <a:pt x="4363" y="4732"/>
                </a:lnTo>
                <a:cubicBezTo>
                  <a:pt x="4367" y="4726"/>
                  <a:pt x="4373" y="4720"/>
                  <a:pt x="4377" y="4714"/>
                </a:cubicBezTo>
                <a:lnTo>
                  <a:pt x="4377" y="4714"/>
                </a:lnTo>
                <a:cubicBezTo>
                  <a:pt x="4379" y="4713"/>
                  <a:pt x="4380" y="4711"/>
                  <a:pt x="4381" y="4710"/>
                </a:cubicBezTo>
                <a:lnTo>
                  <a:pt x="4381" y="4710"/>
                </a:lnTo>
                <a:cubicBezTo>
                  <a:pt x="4385" y="4704"/>
                  <a:pt x="4389" y="4699"/>
                  <a:pt x="4394" y="4694"/>
                </a:cubicBezTo>
                <a:lnTo>
                  <a:pt x="4394" y="4694"/>
                </a:lnTo>
                <a:cubicBezTo>
                  <a:pt x="4395" y="4693"/>
                  <a:pt x="4396" y="4691"/>
                  <a:pt x="4397" y="4690"/>
                </a:cubicBezTo>
                <a:lnTo>
                  <a:pt x="4397" y="4690"/>
                </a:lnTo>
                <a:cubicBezTo>
                  <a:pt x="4402" y="4683"/>
                  <a:pt x="4407" y="4676"/>
                  <a:pt x="4412" y="4669"/>
                </a:cubicBezTo>
                <a:lnTo>
                  <a:pt x="4412" y="4669"/>
                </a:lnTo>
                <a:cubicBezTo>
                  <a:pt x="4414" y="4668"/>
                  <a:pt x="4415" y="4666"/>
                  <a:pt x="4415" y="4665"/>
                </a:cubicBezTo>
                <a:lnTo>
                  <a:pt x="4415" y="4665"/>
                </a:lnTo>
                <a:cubicBezTo>
                  <a:pt x="4420" y="4659"/>
                  <a:pt x="4424" y="4653"/>
                  <a:pt x="4428" y="4648"/>
                </a:cubicBezTo>
                <a:lnTo>
                  <a:pt x="4428" y="4648"/>
                </a:lnTo>
                <a:cubicBezTo>
                  <a:pt x="4429" y="4645"/>
                  <a:pt x="4431" y="4643"/>
                  <a:pt x="4432" y="4642"/>
                </a:cubicBezTo>
                <a:lnTo>
                  <a:pt x="4432" y="4642"/>
                </a:lnTo>
                <a:cubicBezTo>
                  <a:pt x="4437" y="4634"/>
                  <a:pt x="4443" y="4627"/>
                  <a:pt x="4448" y="4619"/>
                </a:cubicBezTo>
                <a:lnTo>
                  <a:pt x="4448" y="4619"/>
                </a:lnTo>
                <a:cubicBezTo>
                  <a:pt x="4448" y="4618"/>
                  <a:pt x="4449" y="4618"/>
                  <a:pt x="4449" y="4617"/>
                </a:cubicBezTo>
                <a:lnTo>
                  <a:pt x="4449" y="4617"/>
                </a:lnTo>
                <a:cubicBezTo>
                  <a:pt x="4454" y="4610"/>
                  <a:pt x="4458" y="4602"/>
                  <a:pt x="4464" y="4595"/>
                </a:cubicBezTo>
                <a:lnTo>
                  <a:pt x="4464" y="4595"/>
                </a:lnTo>
                <a:cubicBezTo>
                  <a:pt x="4465" y="4593"/>
                  <a:pt x="4466" y="4590"/>
                  <a:pt x="4468" y="4589"/>
                </a:cubicBezTo>
                <a:lnTo>
                  <a:pt x="4468" y="4589"/>
                </a:lnTo>
                <a:cubicBezTo>
                  <a:pt x="4473" y="4581"/>
                  <a:pt x="4477" y="4573"/>
                  <a:pt x="4483" y="4566"/>
                </a:cubicBezTo>
                <a:lnTo>
                  <a:pt x="4483" y="4566"/>
                </a:lnTo>
                <a:cubicBezTo>
                  <a:pt x="4483" y="4565"/>
                  <a:pt x="4483" y="4565"/>
                  <a:pt x="4484" y="4563"/>
                </a:cubicBezTo>
                <a:lnTo>
                  <a:pt x="4484" y="4563"/>
                </a:lnTo>
                <a:cubicBezTo>
                  <a:pt x="4489" y="4555"/>
                  <a:pt x="4495" y="4547"/>
                  <a:pt x="4500" y="4538"/>
                </a:cubicBezTo>
                <a:lnTo>
                  <a:pt x="4500" y="4538"/>
                </a:lnTo>
                <a:cubicBezTo>
                  <a:pt x="4501" y="4536"/>
                  <a:pt x="4503" y="4534"/>
                  <a:pt x="4504" y="4531"/>
                </a:cubicBezTo>
                <a:lnTo>
                  <a:pt x="4504" y="4531"/>
                </a:lnTo>
                <a:cubicBezTo>
                  <a:pt x="4508" y="4524"/>
                  <a:pt x="4513" y="4517"/>
                  <a:pt x="4517" y="4509"/>
                </a:cubicBezTo>
                <a:lnTo>
                  <a:pt x="4517" y="4509"/>
                </a:lnTo>
                <a:cubicBezTo>
                  <a:pt x="4518" y="4507"/>
                  <a:pt x="4519" y="4506"/>
                  <a:pt x="4520" y="4504"/>
                </a:cubicBezTo>
                <a:lnTo>
                  <a:pt x="4520" y="4504"/>
                </a:lnTo>
                <a:cubicBezTo>
                  <a:pt x="4526" y="4495"/>
                  <a:pt x="4531" y="4486"/>
                  <a:pt x="4536" y="4477"/>
                </a:cubicBezTo>
                <a:lnTo>
                  <a:pt x="4536" y="4477"/>
                </a:lnTo>
                <a:cubicBezTo>
                  <a:pt x="4537" y="4475"/>
                  <a:pt x="4538" y="4472"/>
                  <a:pt x="4539" y="4471"/>
                </a:cubicBezTo>
                <a:lnTo>
                  <a:pt x="4539" y="4471"/>
                </a:lnTo>
                <a:cubicBezTo>
                  <a:pt x="4544" y="4463"/>
                  <a:pt x="4548" y="4456"/>
                  <a:pt x="4553" y="4447"/>
                </a:cubicBezTo>
                <a:lnTo>
                  <a:pt x="4553" y="4447"/>
                </a:lnTo>
                <a:cubicBezTo>
                  <a:pt x="4554" y="4445"/>
                  <a:pt x="4555" y="4443"/>
                  <a:pt x="4556" y="4441"/>
                </a:cubicBezTo>
                <a:lnTo>
                  <a:pt x="4556" y="4441"/>
                </a:lnTo>
                <a:cubicBezTo>
                  <a:pt x="4561" y="4431"/>
                  <a:pt x="4567" y="4421"/>
                  <a:pt x="4571" y="4412"/>
                </a:cubicBezTo>
                <a:lnTo>
                  <a:pt x="4571" y="4412"/>
                </a:lnTo>
                <a:cubicBezTo>
                  <a:pt x="4573" y="4410"/>
                  <a:pt x="4573" y="4409"/>
                  <a:pt x="4574" y="4407"/>
                </a:cubicBezTo>
                <a:lnTo>
                  <a:pt x="4574" y="4407"/>
                </a:lnTo>
                <a:cubicBezTo>
                  <a:pt x="4578" y="4399"/>
                  <a:pt x="4583" y="4390"/>
                  <a:pt x="4587" y="4381"/>
                </a:cubicBezTo>
                <a:lnTo>
                  <a:pt x="4587" y="4381"/>
                </a:lnTo>
                <a:cubicBezTo>
                  <a:pt x="4588" y="4379"/>
                  <a:pt x="4590" y="4377"/>
                  <a:pt x="4591" y="4374"/>
                </a:cubicBezTo>
                <a:lnTo>
                  <a:pt x="4591" y="4374"/>
                </a:lnTo>
                <a:cubicBezTo>
                  <a:pt x="4601" y="4354"/>
                  <a:pt x="4612" y="4334"/>
                  <a:pt x="4622" y="4313"/>
                </a:cubicBezTo>
                <a:lnTo>
                  <a:pt x="4622" y="4313"/>
                </a:lnTo>
                <a:cubicBezTo>
                  <a:pt x="4623" y="4310"/>
                  <a:pt x="4624" y="4308"/>
                  <a:pt x="4626" y="4305"/>
                </a:cubicBezTo>
                <a:lnTo>
                  <a:pt x="4626" y="4305"/>
                </a:lnTo>
                <a:cubicBezTo>
                  <a:pt x="4629" y="4296"/>
                  <a:pt x="4634" y="4287"/>
                  <a:pt x="4638" y="4278"/>
                </a:cubicBezTo>
                <a:lnTo>
                  <a:pt x="4638" y="4278"/>
                </a:lnTo>
                <a:cubicBezTo>
                  <a:pt x="4639" y="4276"/>
                  <a:pt x="4639" y="4275"/>
                  <a:pt x="4641" y="4273"/>
                </a:cubicBezTo>
                <a:lnTo>
                  <a:pt x="4641" y="4273"/>
                </a:lnTo>
                <a:cubicBezTo>
                  <a:pt x="4646" y="4263"/>
                  <a:pt x="4650" y="4253"/>
                  <a:pt x="4655" y="4242"/>
                </a:cubicBezTo>
                <a:lnTo>
                  <a:pt x="4655" y="4242"/>
                </a:lnTo>
                <a:cubicBezTo>
                  <a:pt x="4656" y="4239"/>
                  <a:pt x="4657" y="4237"/>
                  <a:pt x="4658" y="4235"/>
                </a:cubicBezTo>
                <a:lnTo>
                  <a:pt x="4658" y="4235"/>
                </a:lnTo>
                <a:cubicBezTo>
                  <a:pt x="4662" y="4226"/>
                  <a:pt x="4666" y="4217"/>
                  <a:pt x="4670" y="4208"/>
                </a:cubicBezTo>
                <a:lnTo>
                  <a:pt x="4670" y="4208"/>
                </a:lnTo>
                <a:cubicBezTo>
                  <a:pt x="4671" y="4206"/>
                  <a:pt x="4672" y="4203"/>
                  <a:pt x="4673" y="4201"/>
                </a:cubicBezTo>
                <a:lnTo>
                  <a:pt x="4673" y="4201"/>
                </a:lnTo>
                <a:cubicBezTo>
                  <a:pt x="4677" y="4191"/>
                  <a:pt x="4682" y="4180"/>
                  <a:pt x="4687" y="4169"/>
                </a:cubicBezTo>
                <a:lnTo>
                  <a:pt x="4687" y="4169"/>
                </a:lnTo>
                <a:cubicBezTo>
                  <a:pt x="4687" y="4167"/>
                  <a:pt x="4688" y="4165"/>
                  <a:pt x="4689" y="4164"/>
                </a:cubicBezTo>
                <a:lnTo>
                  <a:pt x="4689" y="4164"/>
                </a:lnTo>
                <a:cubicBezTo>
                  <a:pt x="4692" y="4154"/>
                  <a:pt x="4697" y="4145"/>
                  <a:pt x="4700" y="4136"/>
                </a:cubicBezTo>
                <a:lnTo>
                  <a:pt x="4700" y="4136"/>
                </a:lnTo>
                <a:cubicBezTo>
                  <a:pt x="4701" y="4133"/>
                  <a:pt x="4702" y="4131"/>
                  <a:pt x="4703" y="4128"/>
                </a:cubicBezTo>
                <a:lnTo>
                  <a:pt x="4703" y="4128"/>
                </a:lnTo>
                <a:cubicBezTo>
                  <a:pt x="4708" y="4117"/>
                  <a:pt x="4712" y="4106"/>
                  <a:pt x="4716" y="4095"/>
                </a:cubicBezTo>
                <a:lnTo>
                  <a:pt x="4716" y="4095"/>
                </a:lnTo>
                <a:cubicBezTo>
                  <a:pt x="4716" y="4094"/>
                  <a:pt x="4717" y="4094"/>
                  <a:pt x="4717" y="4093"/>
                </a:cubicBezTo>
                <a:lnTo>
                  <a:pt x="4717" y="4093"/>
                </a:lnTo>
                <a:cubicBezTo>
                  <a:pt x="4720" y="4082"/>
                  <a:pt x="4724" y="4072"/>
                  <a:pt x="4728" y="4062"/>
                </a:cubicBezTo>
                <a:lnTo>
                  <a:pt x="4728" y="4062"/>
                </a:lnTo>
                <a:cubicBezTo>
                  <a:pt x="4729" y="4060"/>
                  <a:pt x="4730" y="4057"/>
                  <a:pt x="4731" y="4054"/>
                </a:cubicBezTo>
                <a:lnTo>
                  <a:pt x="4731" y="4054"/>
                </a:lnTo>
                <a:cubicBezTo>
                  <a:pt x="4735" y="4044"/>
                  <a:pt x="4738" y="4034"/>
                  <a:pt x="4742" y="4023"/>
                </a:cubicBezTo>
                <a:lnTo>
                  <a:pt x="4742" y="4023"/>
                </a:lnTo>
                <a:cubicBezTo>
                  <a:pt x="4742" y="4023"/>
                  <a:pt x="4742" y="4021"/>
                  <a:pt x="4743" y="4021"/>
                </a:cubicBezTo>
                <a:lnTo>
                  <a:pt x="4743" y="4021"/>
                </a:lnTo>
                <a:cubicBezTo>
                  <a:pt x="4747" y="4010"/>
                  <a:pt x="4750" y="3999"/>
                  <a:pt x="4753" y="3988"/>
                </a:cubicBezTo>
                <a:lnTo>
                  <a:pt x="4753" y="3988"/>
                </a:lnTo>
                <a:cubicBezTo>
                  <a:pt x="4755" y="3985"/>
                  <a:pt x="4755" y="3983"/>
                  <a:pt x="4756" y="3980"/>
                </a:cubicBezTo>
                <a:lnTo>
                  <a:pt x="4756" y="3980"/>
                </a:lnTo>
                <a:cubicBezTo>
                  <a:pt x="4759" y="3971"/>
                  <a:pt x="4762" y="3961"/>
                  <a:pt x="4765" y="3953"/>
                </a:cubicBezTo>
                <a:lnTo>
                  <a:pt x="4765" y="3953"/>
                </a:lnTo>
                <a:cubicBezTo>
                  <a:pt x="4766" y="3950"/>
                  <a:pt x="4766" y="3949"/>
                  <a:pt x="4767" y="3946"/>
                </a:cubicBezTo>
                <a:lnTo>
                  <a:pt x="4767" y="3946"/>
                </a:lnTo>
                <a:cubicBezTo>
                  <a:pt x="4770" y="3936"/>
                  <a:pt x="4773" y="3924"/>
                  <a:pt x="4776" y="3914"/>
                </a:cubicBezTo>
                <a:lnTo>
                  <a:pt x="4776" y="3914"/>
                </a:lnTo>
                <a:cubicBezTo>
                  <a:pt x="4777" y="3911"/>
                  <a:pt x="4778" y="3909"/>
                  <a:pt x="4778" y="3907"/>
                </a:cubicBezTo>
                <a:lnTo>
                  <a:pt x="4778" y="3907"/>
                </a:lnTo>
                <a:cubicBezTo>
                  <a:pt x="4781" y="3898"/>
                  <a:pt x="4783" y="3889"/>
                  <a:pt x="4786" y="3880"/>
                </a:cubicBezTo>
                <a:lnTo>
                  <a:pt x="4786" y="3880"/>
                </a:lnTo>
                <a:cubicBezTo>
                  <a:pt x="4786" y="3878"/>
                  <a:pt x="4787" y="3875"/>
                  <a:pt x="4788" y="3873"/>
                </a:cubicBezTo>
                <a:lnTo>
                  <a:pt x="4788" y="3873"/>
                </a:lnTo>
                <a:cubicBezTo>
                  <a:pt x="4790" y="3862"/>
                  <a:pt x="4793" y="3851"/>
                  <a:pt x="4796" y="3840"/>
                </a:cubicBezTo>
                <a:lnTo>
                  <a:pt x="4796" y="3840"/>
                </a:lnTo>
                <a:cubicBezTo>
                  <a:pt x="4796" y="3839"/>
                  <a:pt x="4796" y="3838"/>
                  <a:pt x="4797" y="3836"/>
                </a:cubicBezTo>
                <a:lnTo>
                  <a:pt x="4797" y="3836"/>
                </a:lnTo>
                <a:cubicBezTo>
                  <a:pt x="4799" y="3826"/>
                  <a:pt x="4801" y="3818"/>
                  <a:pt x="4803" y="3808"/>
                </a:cubicBezTo>
                <a:lnTo>
                  <a:pt x="4803" y="3808"/>
                </a:lnTo>
                <a:cubicBezTo>
                  <a:pt x="4803" y="3805"/>
                  <a:pt x="4804" y="3803"/>
                  <a:pt x="4804" y="3800"/>
                </a:cubicBezTo>
                <a:lnTo>
                  <a:pt x="4804" y="3800"/>
                </a:lnTo>
                <a:cubicBezTo>
                  <a:pt x="4809" y="3780"/>
                  <a:pt x="4813" y="3760"/>
                  <a:pt x="4816" y="3741"/>
                </a:cubicBezTo>
                <a:lnTo>
                  <a:pt x="4816" y="3741"/>
                </a:lnTo>
                <a:cubicBezTo>
                  <a:pt x="4817" y="3738"/>
                  <a:pt x="4817" y="3735"/>
                  <a:pt x="4818" y="3733"/>
                </a:cubicBezTo>
                <a:lnTo>
                  <a:pt x="4818" y="3733"/>
                </a:lnTo>
                <a:cubicBezTo>
                  <a:pt x="4819" y="3726"/>
                  <a:pt x="4820" y="3719"/>
                  <a:pt x="4820" y="3713"/>
                </a:cubicBezTo>
                <a:lnTo>
                  <a:pt x="4820" y="3713"/>
                </a:lnTo>
                <a:cubicBezTo>
                  <a:pt x="4821" y="3710"/>
                  <a:pt x="4822" y="3707"/>
                  <a:pt x="4822" y="3704"/>
                </a:cubicBezTo>
                <a:lnTo>
                  <a:pt x="4822" y="3704"/>
                </a:lnTo>
                <a:cubicBezTo>
                  <a:pt x="4823" y="3698"/>
                  <a:pt x="4823" y="3691"/>
                  <a:pt x="4824" y="3684"/>
                </a:cubicBezTo>
                <a:lnTo>
                  <a:pt x="4824" y="3684"/>
                </a:lnTo>
                <a:cubicBezTo>
                  <a:pt x="4824" y="3682"/>
                  <a:pt x="4825" y="3679"/>
                  <a:pt x="4825" y="3677"/>
                </a:cubicBezTo>
                <a:lnTo>
                  <a:pt x="4825" y="3677"/>
                </a:lnTo>
                <a:cubicBezTo>
                  <a:pt x="4828" y="3659"/>
                  <a:pt x="4829" y="3641"/>
                  <a:pt x="4830" y="3624"/>
                </a:cubicBezTo>
                <a:lnTo>
                  <a:pt x="4830" y="3624"/>
                </a:lnTo>
                <a:cubicBezTo>
                  <a:pt x="4830" y="3621"/>
                  <a:pt x="4830" y="3619"/>
                  <a:pt x="4830" y="3617"/>
                </a:cubicBezTo>
                <a:lnTo>
                  <a:pt x="4830" y="3617"/>
                </a:lnTo>
                <a:cubicBezTo>
                  <a:pt x="4830" y="3611"/>
                  <a:pt x="4831" y="3604"/>
                  <a:pt x="4831" y="3598"/>
                </a:cubicBezTo>
                <a:lnTo>
                  <a:pt x="4831" y="3598"/>
                </a:lnTo>
                <a:cubicBezTo>
                  <a:pt x="4831" y="3596"/>
                  <a:pt x="4831" y="3593"/>
                  <a:pt x="4831" y="3590"/>
                </a:cubicBezTo>
                <a:lnTo>
                  <a:pt x="4831" y="3590"/>
                </a:lnTo>
                <a:cubicBezTo>
                  <a:pt x="4831" y="3584"/>
                  <a:pt x="4832" y="3578"/>
                  <a:pt x="4831" y="3572"/>
                </a:cubicBezTo>
                <a:lnTo>
                  <a:pt x="4831" y="3572"/>
                </a:lnTo>
                <a:cubicBezTo>
                  <a:pt x="4831" y="3570"/>
                  <a:pt x="4831" y="3567"/>
                  <a:pt x="4831" y="3565"/>
                </a:cubicBezTo>
                <a:lnTo>
                  <a:pt x="4831" y="3565"/>
                </a:lnTo>
                <a:cubicBezTo>
                  <a:pt x="4831" y="3528"/>
                  <a:pt x="4828" y="3493"/>
                  <a:pt x="4821" y="3460"/>
                </a:cubicBezTo>
                <a:lnTo>
                  <a:pt x="4821" y="3460"/>
                </a:lnTo>
                <a:cubicBezTo>
                  <a:pt x="4816" y="3435"/>
                  <a:pt x="4809" y="3412"/>
                  <a:pt x="4800" y="3389"/>
                </a:cubicBezTo>
                <a:lnTo>
                  <a:pt x="4800" y="3389"/>
                </a:lnTo>
                <a:cubicBezTo>
                  <a:pt x="4799" y="3385"/>
                  <a:pt x="4797" y="3381"/>
                  <a:pt x="4795" y="3376"/>
                </a:cubicBezTo>
                <a:lnTo>
                  <a:pt x="4795" y="3376"/>
                </a:lnTo>
                <a:cubicBezTo>
                  <a:pt x="4639" y="3032"/>
                  <a:pt x="3679" y="2378"/>
                  <a:pt x="3605" y="2328"/>
                </a:cubicBezTo>
                <a:lnTo>
                  <a:pt x="3605" y="2328"/>
                </a:lnTo>
                <a:cubicBezTo>
                  <a:pt x="3599" y="2268"/>
                  <a:pt x="3183" y="2195"/>
                  <a:pt x="3039" y="2219"/>
                </a:cubicBezTo>
                <a:lnTo>
                  <a:pt x="3039" y="2219"/>
                </a:lnTo>
                <a:cubicBezTo>
                  <a:pt x="2983" y="2158"/>
                  <a:pt x="2926" y="2142"/>
                  <a:pt x="2926" y="2142"/>
                </a:cubicBezTo>
                <a:lnTo>
                  <a:pt x="2926" y="2142"/>
                </a:lnTo>
                <a:cubicBezTo>
                  <a:pt x="2901" y="2122"/>
                  <a:pt x="2889" y="2139"/>
                  <a:pt x="2888" y="2142"/>
                </a:cubicBezTo>
                <a:lnTo>
                  <a:pt x="2888" y="2142"/>
                </a:lnTo>
                <a:cubicBezTo>
                  <a:pt x="2886" y="2141"/>
                  <a:pt x="2884" y="2141"/>
                  <a:pt x="2882" y="2140"/>
                </a:cubicBezTo>
                <a:lnTo>
                  <a:pt x="2882" y="2140"/>
                </a:lnTo>
                <a:cubicBezTo>
                  <a:pt x="2884" y="2141"/>
                  <a:pt x="2885" y="2142"/>
                  <a:pt x="2885" y="2145"/>
                </a:cubicBezTo>
                <a:lnTo>
                  <a:pt x="2885" y="2145"/>
                </a:lnTo>
                <a:cubicBezTo>
                  <a:pt x="2885" y="2151"/>
                  <a:pt x="2883" y="2162"/>
                  <a:pt x="2879" y="2175"/>
                </a:cubicBezTo>
                <a:lnTo>
                  <a:pt x="2880" y="2075"/>
                </a:lnTo>
                <a:lnTo>
                  <a:pt x="2880" y="2075"/>
                </a:lnTo>
                <a:cubicBezTo>
                  <a:pt x="3125" y="1998"/>
                  <a:pt x="3294" y="1842"/>
                  <a:pt x="3343" y="1650"/>
                </a:cubicBezTo>
                <a:lnTo>
                  <a:pt x="3343" y="1650"/>
                </a:lnTo>
                <a:cubicBezTo>
                  <a:pt x="3343" y="1650"/>
                  <a:pt x="3518" y="1642"/>
                  <a:pt x="3558" y="1448"/>
                </a:cubicBezTo>
                <a:lnTo>
                  <a:pt x="3558" y="1448"/>
                </a:lnTo>
                <a:cubicBezTo>
                  <a:pt x="3559" y="1443"/>
                  <a:pt x="3561" y="1438"/>
                  <a:pt x="3561" y="1433"/>
                </a:cubicBezTo>
                <a:lnTo>
                  <a:pt x="3561" y="1433"/>
                </a:lnTo>
                <a:cubicBezTo>
                  <a:pt x="3561" y="1432"/>
                  <a:pt x="3561" y="1430"/>
                  <a:pt x="3562" y="1429"/>
                </a:cubicBezTo>
                <a:lnTo>
                  <a:pt x="3562" y="1429"/>
                </a:lnTo>
                <a:cubicBezTo>
                  <a:pt x="3563" y="1425"/>
                  <a:pt x="3563" y="1421"/>
                  <a:pt x="3563" y="1418"/>
                </a:cubicBezTo>
                <a:lnTo>
                  <a:pt x="3563" y="1418"/>
                </a:lnTo>
                <a:cubicBezTo>
                  <a:pt x="3563" y="1416"/>
                  <a:pt x="3563" y="1415"/>
                  <a:pt x="3564" y="1413"/>
                </a:cubicBezTo>
                <a:lnTo>
                  <a:pt x="3564" y="1413"/>
                </a:lnTo>
                <a:cubicBezTo>
                  <a:pt x="3564" y="1403"/>
                  <a:pt x="3564" y="1393"/>
                  <a:pt x="3564" y="1383"/>
                </a:cubicBezTo>
                <a:lnTo>
                  <a:pt x="3564" y="1383"/>
                </a:lnTo>
                <a:cubicBezTo>
                  <a:pt x="3564" y="1382"/>
                  <a:pt x="3564" y="1381"/>
                  <a:pt x="3564" y="1381"/>
                </a:cubicBezTo>
                <a:lnTo>
                  <a:pt x="3564" y="1381"/>
                </a:lnTo>
                <a:cubicBezTo>
                  <a:pt x="3564" y="1376"/>
                  <a:pt x="3564" y="1372"/>
                  <a:pt x="3563" y="1367"/>
                </a:cubicBezTo>
                <a:lnTo>
                  <a:pt x="3563" y="1366"/>
                </a:lnTo>
                <a:lnTo>
                  <a:pt x="3563" y="1366"/>
                </a:lnTo>
                <a:cubicBezTo>
                  <a:pt x="3557" y="1304"/>
                  <a:pt x="3531" y="1248"/>
                  <a:pt x="3495" y="1212"/>
                </a:cubicBezTo>
                <a:lnTo>
                  <a:pt x="3495" y="1212"/>
                </a:lnTo>
                <a:cubicBezTo>
                  <a:pt x="3508" y="1221"/>
                  <a:pt x="3516" y="1228"/>
                  <a:pt x="3516" y="1228"/>
                </a:cubicBezTo>
                <a:lnTo>
                  <a:pt x="3516" y="1228"/>
                </a:lnTo>
                <a:cubicBezTo>
                  <a:pt x="3520" y="1220"/>
                  <a:pt x="3524" y="1212"/>
                  <a:pt x="3527" y="1203"/>
                </a:cubicBezTo>
                <a:lnTo>
                  <a:pt x="3527" y="1203"/>
                </a:lnTo>
                <a:cubicBezTo>
                  <a:pt x="3528" y="1200"/>
                  <a:pt x="3529" y="1198"/>
                  <a:pt x="3531" y="1196"/>
                </a:cubicBezTo>
                <a:lnTo>
                  <a:pt x="3531" y="1196"/>
                </a:lnTo>
                <a:cubicBezTo>
                  <a:pt x="3533" y="1190"/>
                  <a:pt x="3535" y="1184"/>
                  <a:pt x="3537" y="1178"/>
                </a:cubicBezTo>
                <a:lnTo>
                  <a:pt x="3537" y="1178"/>
                </a:lnTo>
                <a:cubicBezTo>
                  <a:pt x="3538" y="1175"/>
                  <a:pt x="3539" y="1173"/>
                  <a:pt x="3541" y="1170"/>
                </a:cubicBezTo>
                <a:lnTo>
                  <a:pt x="3541" y="1170"/>
                </a:lnTo>
                <a:cubicBezTo>
                  <a:pt x="3543" y="1164"/>
                  <a:pt x="3545" y="1159"/>
                  <a:pt x="3547" y="1154"/>
                </a:cubicBezTo>
                <a:lnTo>
                  <a:pt x="3547" y="1154"/>
                </a:lnTo>
                <a:cubicBezTo>
                  <a:pt x="3548" y="1151"/>
                  <a:pt x="3549" y="1148"/>
                  <a:pt x="3550" y="1146"/>
                </a:cubicBezTo>
                <a:lnTo>
                  <a:pt x="3550" y="1146"/>
                </a:lnTo>
                <a:cubicBezTo>
                  <a:pt x="3553" y="1139"/>
                  <a:pt x="3555" y="1132"/>
                  <a:pt x="3556" y="1126"/>
                </a:cubicBezTo>
                <a:lnTo>
                  <a:pt x="3556" y="1126"/>
                </a:lnTo>
                <a:cubicBezTo>
                  <a:pt x="3557" y="1125"/>
                  <a:pt x="3558" y="1124"/>
                  <a:pt x="3558" y="1123"/>
                </a:cubicBezTo>
                <a:lnTo>
                  <a:pt x="3558" y="1123"/>
                </a:lnTo>
                <a:cubicBezTo>
                  <a:pt x="3561" y="1115"/>
                  <a:pt x="3563" y="1107"/>
                  <a:pt x="3565" y="1101"/>
                </a:cubicBezTo>
                <a:lnTo>
                  <a:pt x="3565" y="1101"/>
                </a:lnTo>
                <a:cubicBezTo>
                  <a:pt x="3566" y="1099"/>
                  <a:pt x="3566" y="1097"/>
                  <a:pt x="3567" y="1095"/>
                </a:cubicBezTo>
                <a:lnTo>
                  <a:pt x="3567" y="1095"/>
                </a:lnTo>
                <a:cubicBezTo>
                  <a:pt x="3568" y="1089"/>
                  <a:pt x="3570" y="1084"/>
                  <a:pt x="3572" y="1079"/>
                </a:cubicBezTo>
                <a:lnTo>
                  <a:pt x="3572" y="1079"/>
                </a:lnTo>
                <a:cubicBezTo>
                  <a:pt x="3572" y="1076"/>
                  <a:pt x="3573" y="1074"/>
                  <a:pt x="3574" y="1072"/>
                </a:cubicBezTo>
                <a:lnTo>
                  <a:pt x="3574" y="1072"/>
                </a:lnTo>
                <a:cubicBezTo>
                  <a:pt x="3575" y="1067"/>
                  <a:pt x="3576" y="1062"/>
                  <a:pt x="3578" y="1058"/>
                </a:cubicBezTo>
                <a:lnTo>
                  <a:pt x="3578" y="1058"/>
                </a:lnTo>
                <a:cubicBezTo>
                  <a:pt x="3578" y="1055"/>
                  <a:pt x="3579" y="1054"/>
                  <a:pt x="3579" y="1051"/>
                </a:cubicBezTo>
                <a:lnTo>
                  <a:pt x="3579" y="1051"/>
                </a:lnTo>
                <a:cubicBezTo>
                  <a:pt x="3581" y="1046"/>
                  <a:pt x="3582" y="1041"/>
                  <a:pt x="3583" y="1035"/>
                </a:cubicBezTo>
                <a:lnTo>
                  <a:pt x="3583" y="1035"/>
                </a:lnTo>
                <a:cubicBezTo>
                  <a:pt x="3584" y="1034"/>
                  <a:pt x="3584" y="1033"/>
                  <a:pt x="3584" y="1032"/>
                </a:cubicBezTo>
                <a:lnTo>
                  <a:pt x="3584" y="1032"/>
                </a:lnTo>
                <a:cubicBezTo>
                  <a:pt x="3586" y="1025"/>
                  <a:pt x="3587" y="1019"/>
                  <a:pt x="3588" y="1013"/>
                </a:cubicBezTo>
                <a:lnTo>
                  <a:pt x="3588" y="1013"/>
                </a:lnTo>
                <a:cubicBezTo>
                  <a:pt x="3589" y="1011"/>
                  <a:pt x="3589" y="1011"/>
                  <a:pt x="3589" y="1010"/>
                </a:cubicBezTo>
                <a:lnTo>
                  <a:pt x="3589" y="1010"/>
                </a:lnTo>
                <a:cubicBezTo>
                  <a:pt x="3590" y="1004"/>
                  <a:pt x="3591" y="1000"/>
                  <a:pt x="3592" y="994"/>
                </a:cubicBezTo>
                <a:lnTo>
                  <a:pt x="3592" y="994"/>
                </a:lnTo>
                <a:cubicBezTo>
                  <a:pt x="3592" y="993"/>
                  <a:pt x="3592" y="991"/>
                  <a:pt x="3593" y="990"/>
                </a:cubicBezTo>
                <a:lnTo>
                  <a:pt x="3593" y="990"/>
                </a:lnTo>
                <a:cubicBezTo>
                  <a:pt x="3594" y="985"/>
                  <a:pt x="3594" y="981"/>
                  <a:pt x="3595" y="977"/>
                </a:cubicBezTo>
                <a:lnTo>
                  <a:pt x="3595" y="977"/>
                </a:lnTo>
                <a:cubicBezTo>
                  <a:pt x="3595" y="975"/>
                  <a:pt x="3595" y="973"/>
                  <a:pt x="3596" y="971"/>
                </a:cubicBezTo>
                <a:lnTo>
                  <a:pt x="3596" y="971"/>
                </a:lnTo>
                <a:cubicBezTo>
                  <a:pt x="3596" y="967"/>
                  <a:pt x="3597" y="963"/>
                  <a:pt x="3598" y="958"/>
                </a:cubicBezTo>
                <a:lnTo>
                  <a:pt x="3598" y="958"/>
                </a:lnTo>
                <a:cubicBezTo>
                  <a:pt x="3598" y="957"/>
                  <a:pt x="3598" y="956"/>
                  <a:pt x="3598" y="955"/>
                </a:cubicBezTo>
                <a:lnTo>
                  <a:pt x="3598" y="955"/>
                </a:lnTo>
                <a:cubicBezTo>
                  <a:pt x="3599" y="950"/>
                  <a:pt x="3599" y="944"/>
                  <a:pt x="3600" y="939"/>
                </a:cubicBezTo>
                <a:lnTo>
                  <a:pt x="3600" y="939"/>
                </a:lnTo>
                <a:lnTo>
                  <a:pt x="3600" y="939"/>
                </a:lnTo>
                <a:lnTo>
                  <a:pt x="3600" y="939"/>
                </a:lnTo>
                <a:cubicBezTo>
                  <a:pt x="3601" y="934"/>
                  <a:pt x="3601" y="929"/>
                  <a:pt x="3601" y="924"/>
                </a:cubicBezTo>
                <a:lnTo>
                  <a:pt x="3601" y="924"/>
                </a:lnTo>
                <a:cubicBezTo>
                  <a:pt x="3601" y="923"/>
                  <a:pt x="3601" y="922"/>
                  <a:pt x="3601" y="921"/>
                </a:cubicBezTo>
                <a:lnTo>
                  <a:pt x="3601" y="921"/>
                </a:lnTo>
                <a:cubicBezTo>
                  <a:pt x="3602" y="917"/>
                  <a:pt x="3602" y="914"/>
                  <a:pt x="3602" y="910"/>
                </a:cubicBezTo>
                <a:lnTo>
                  <a:pt x="3602" y="910"/>
                </a:lnTo>
                <a:cubicBezTo>
                  <a:pt x="3602" y="909"/>
                  <a:pt x="3602" y="907"/>
                  <a:pt x="3602" y="906"/>
                </a:cubicBezTo>
                <a:lnTo>
                  <a:pt x="3602" y="906"/>
                </a:lnTo>
                <a:cubicBezTo>
                  <a:pt x="3602" y="903"/>
                  <a:pt x="3602" y="900"/>
                  <a:pt x="3602" y="896"/>
                </a:cubicBezTo>
                <a:lnTo>
                  <a:pt x="3602" y="896"/>
                </a:lnTo>
                <a:cubicBezTo>
                  <a:pt x="3602" y="895"/>
                  <a:pt x="3602" y="894"/>
                  <a:pt x="3602" y="893"/>
                </a:cubicBezTo>
                <a:lnTo>
                  <a:pt x="3602" y="893"/>
                </a:lnTo>
                <a:cubicBezTo>
                  <a:pt x="3603" y="884"/>
                  <a:pt x="3603" y="877"/>
                  <a:pt x="3602" y="869"/>
                </a:cubicBezTo>
                <a:lnTo>
                  <a:pt x="3602" y="869"/>
                </a:lnTo>
                <a:cubicBezTo>
                  <a:pt x="3602" y="868"/>
                  <a:pt x="3602" y="867"/>
                  <a:pt x="3602" y="866"/>
                </a:cubicBezTo>
                <a:lnTo>
                  <a:pt x="3602" y="866"/>
                </a:lnTo>
                <a:cubicBezTo>
                  <a:pt x="3602" y="863"/>
                  <a:pt x="3602" y="861"/>
                  <a:pt x="3602" y="859"/>
                </a:cubicBezTo>
                <a:lnTo>
                  <a:pt x="3602" y="859"/>
                </a:lnTo>
                <a:cubicBezTo>
                  <a:pt x="3602" y="857"/>
                  <a:pt x="3602" y="856"/>
                  <a:pt x="3602" y="855"/>
                </a:cubicBezTo>
                <a:lnTo>
                  <a:pt x="3602" y="855"/>
                </a:lnTo>
                <a:cubicBezTo>
                  <a:pt x="3602" y="853"/>
                  <a:pt x="3601" y="850"/>
                  <a:pt x="3601" y="849"/>
                </a:cubicBezTo>
                <a:lnTo>
                  <a:pt x="3601" y="849"/>
                </a:lnTo>
                <a:cubicBezTo>
                  <a:pt x="3601" y="847"/>
                  <a:pt x="3601" y="846"/>
                  <a:pt x="3601" y="845"/>
                </a:cubicBezTo>
                <a:lnTo>
                  <a:pt x="3601" y="845"/>
                </a:lnTo>
                <a:cubicBezTo>
                  <a:pt x="3601" y="843"/>
                  <a:pt x="3601" y="840"/>
                  <a:pt x="3600" y="838"/>
                </a:cubicBezTo>
                <a:lnTo>
                  <a:pt x="3600" y="838"/>
                </a:lnTo>
                <a:cubicBezTo>
                  <a:pt x="3600" y="837"/>
                  <a:pt x="3600" y="837"/>
                  <a:pt x="3600" y="836"/>
                </a:cubicBezTo>
                <a:lnTo>
                  <a:pt x="3600" y="836"/>
                </a:lnTo>
                <a:cubicBezTo>
                  <a:pt x="3599" y="833"/>
                  <a:pt x="3599" y="831"/>
                  <a:pt x="3599" y="828"/>
                </a:cubicBezTo>
                <a:lnTo>
                  <a:pt x="3599" y="828"/>
                </a:lnTo>
                <a:cubicBezTo>
                  <a:pt x="3599" y="827"/>
                  <a:pt x="3598" y="826"/>
                  <a:pt x="3598" y="825"/>
                </a:cubicBezTo>
                <a:lnTo>
                  <a:pt x="3598" y="825"/>
                </a:lnTo>
                <a:cubicBezTo>
                  <a:pt x="3598" y="824"/>
                  <a:pt x="3598" y="822"/>
                  <a:pt x="3598" y="821"/>
                </a:cubicBezTo>
                <a:lnTo>
                  <a:pt x="3598" y="821"/>
                </a:lnTo>
                <a:cubicBezTo>
                  <a:pt x="3598" y="820"/>
                  <a:pt x="3597" y="819"/>
                  <a:pt x="3597" y="818"/>
                </a:cubicBezTo>
                <a:lnTo>
                  <a:pt x="3597" y="818"/>
                </a:lnTo>
                <a:cubicBezTo>
                  <a:pt x="3597" y="816"/>
                  <a:pt x="3596" y="815"/>
                  <a:pt x="3596" y="814"/>
                </a:cubicBezTo>
                <a:lnTo>
                  <a:pt x="3596" y="814"/>
                </a:lnTo>
                <a:cubicBezTo>
                  <a:pt x="3596" y="813"/>
                  <a:pt x="3596" y="812"/>
                  <a:pt x="3596" y="811"/>
                </a:cubicBezTo>
                <a:lnTo>
                  <a:pt x="3596" y="811"/>
                </a:lnTo>
                <a:cubicBezTo>
                  <a:pt x="3596" y="810"/>
                  <a:pt x="3595" y="809"/>
                  <a:pt x="3595" y="809"/>
                </a:cubicBezTo>
                <a:lnTo>
                  <a:pt x="3595" y="809"/>
                </a:lnTo>
                <a:cubicBezTo>
                  <a:pt x="3592" y="793"/>
                  <a:pt x="3589" y="785"/>
                  <a:pt x="3589" y="785"/>
                </a:cubicBezTo>
                <a:lnTo>
                  <a:pt x="3589" y="785"/>
                </a:lnTo>
                <a:cubicBezTo>
                  <a:pt x="3566" y="691"/>
                  <a:pt x="3525" y="631"/>
                  <a:pt x="3481" y="591"/>
                </a:cubicBezTo>
                <a:lnTo>
                  <a:pt x="3481" y="591"/>
                </a:lnTo>
                <a:cubicBezTo>
                  <a:pt x="3477" y="588"/>
                  <a:pt x="3473" y="585"/>
                  <a:pt x="3469" y="582"/>
                </a:cubicBezTo>
                <a:lnTo>
                  <a:pt x="3469" y="582"/>
                </a:lnTo>
                <a:cubicBezTo>
                  <a:pt x="3468" y="581"/>
                  <a:pt x="3466" y="580"/>
                  <a:pt x="3465" y="579"/>
                </a:cubicBezTo>
                <a:lnTo>
                  <a:pt x="3465" y="579"/>
                </a:lnTo>
                <a:cubicBezTo>
                  <a:pt x="3462" y="577"/>
                  <a:pt x="3459" y="575"/>
                  <a:pt x="3456" y="572"/>
                </a:cubicBezTo>
                <a:lnTo>
                  <a:pt x="3456" y="572"/>
                </a:lnTo>
                <a:cubicBezTo>
                  <a:pt x="3455" y="572"/>
                  <a:pt x="3454" y="571"/>
                  <a:pt x="3453" y="570"/>
                </a:cubicBezTo>
                <a:lnTo>
                  <a:pt x="3453" y="570"/>
                </a:lnTo>
                <a:cubicBezTo>
                  <a:pt x="3449" y="568"/>
                  <a:pt x="3445" y="566"/>
                  <a:pt x="3442" y="563"/>
                </a:cubicBezTo>
                <a:lnTo>
                  <a:pt x="3442" y="563"/>
                </a:lnTo>
                <a:cubicBezTo>
                  <a:pt x="3440" y="563"/>
                  <a:pt x="3438" y="561"/>
                  <a:pt x="3437" y="561"/>
                </a:cubicBezTo>
                <a:lnTo>
                  <a:pt x="3437" y="561"/>
                </a:lnTo>
                <a:cubicBezTo>
                  <a:pt x="3434" y="559"/>
                  <a:pt x="3432" y="557"/>
                  <a:pt x="3428" y="556"/>
                </a:cubicBezTo>
                <a:lnTo>
                  <a:pt x="3428" y="556"/>
                </a:lnTo>
                <a:cubicBezTo>
                  <a:pt x="3427" y="556"/>
                  <a:pt x="3425" y="555"/>
                  <a:pt x="3424" y="554"/>
                </a:cubicBezTo>
                <a:lnTo>
                  <a:pt x="3424" y="554"/>
                </a:lnTo>
                <a:cubicBezTo>
                  <a:pt x="3421" y="552"/>
                  <a:pt x="3417" y="550"/>
                  <a:pt x="3413" y="548"/>
                </a:cubicBezTo>
                <a:lnTo>
                  <a:pt x="3413" y="548"/>
                </a:lnTo>
                <a:cubicBezTo>
                  <a:pt x="3412" y="548"/>
                  <a:pt x="3410" y="547"/>
                  <a:pt x="3409" y="547"/>
                </a:cubicBezTo>
                <a:lnTo>
                  <a:pt x="3409" y="547"/>
                </a:lnTo>
                <a:cubicBezTo>
                  <a:pt x="3406" y="546"/>
                  <a:pt x="3403" y="544"/>
                  <a:pt x="3401" y="543"/>
                </a:cubicBezTo>
                <a:lnTo>
                  <a:pt x="3401" y="543"/>
                </a:lnTo>
                <a:cubicBezTo>
                  <a:pt x="3399" y="543"/>
                  <a:pt x="3398" y="543"/>
                  <a:pt x="3396" y="542"/>
                </a:cubicBezTo>
                <a:lnTo>
                  <a:pt x="3396" y="542"/>
                </a:lnTo>
                <a:cubicBezTo>
                  <a:pt x="3393" y="540"/>
                  <a:pt x="3389" y="539"/>
                  <a:pt x="3385" y="538"/>
                </a:cubicBezTo>
                <a:lnTo>
                  <a:pt x="3385" y="538"/>
                </a:lnTo>
                <a:cubicBezTo>
                  <a:pt x="3384" y="537"/>
                  <a:pt x="3383" y="537"/>
                  <a:pt x="3382" y="537"/>
                </a:cubicBezTo>
                <a:lnTo>
                  <a:pt x="3382" y="537"/>
                </a:lnTo>
                <a:cubicBezTo>
                  <a:pt x="3379" y="536"/>
                  <a:pt x="3376" y="535"/>
                  <a:pt x="3373" y="534"/>
                </a:cubicBezTo>
                <a:lnTo>
                  <a:pt x="3373" y="534"/>
                </a:lnTo>
                <a:cubicBezTo>
                  <a:pt x="3372" y="534"/>
                  <a:pt x="3371" y="534"/>
                  <a:pt x="3369" y="533"/>
                </a:cubicBezTo>
                <a:lnTo>
                  <a:pt x="3369" y="533"/>
                </a:lnTo>
                <a:cubicBezTo>
                  <a:pt x="3365" y="532"/>
                  <a:pt x="3362" y="531"/>
                  <a:pt x="3359" y="531"/>
                </a:cubicBezTo>
                <a:lnTo>
                  <a:pt x="3359" y="531"/>
                </a:lnTo>
                <a:cubicBezTo>
                  <a:pt x="3358" y="530"/>
                  <a:pt x="3357" y="530"/>
                  <a:pt x="3356" y="530"/>
                </a:cubicBezTo>
                <a:lnTo>
                  <a:pt x="3356" y="530"/>
                </a:lnTo>
                <a:cubicBezTo>
                  <a:pt x="3353" y="530"/>
                  <a:pt x="3350" y="529"/>
                  <a:pt x="3348" y="528"/>
                </a:cubicBezTo>
                <a:lnTo>
                  <a:pt x="3348" y="528"/>
                </a:lnTo>
                <a:cubicBezTo>
                  <a:pt x="3346" y="528"/>
                  <a:pt x="3345" y="528"/>
                  <a:pt x="3344" y="527"/>
                </a:cubicBezTo>
                <a:lnTo>
                  <a:pt x="3344" y="527"/>
                </a:lnTo>
                <a:cubicBezTo>
                  <a:pt x="3341" y="527"/>
                  <a:pt x="3339" y="527"/>
                  <a:pt x="3336" y="526"/>
                </a:cubicBezTo>
                <a:lnTo>
                  <a:pt x="3336" y="526"/>
                </a:lnTo>
                <a:cubicBezTo>
                  <a:pt x="3334" y="526"/>
                  <a:pt x="3333" y="526"/>
                  <a:pt x="3332" y="526"/>
                </a:cubicBezTo>
                <a:lnTo>
                  <a:pt x="3332" y="526"/>
                </a:lnTo>
                <a:cubicBezTo>
                  <a:pt x="3330" y="526"/>
                  <a:pt x="3327" y="525"/>
                  <a:pt x="3324" y="525"/>
                </a:cubicBezTo>
                <a:lnTo>
                  <a:pt x="3324" y="525"/>
                </a:lnTo>
                <a:cubicBezTo>
                  <a:pt x="3323" y="524"/>
                  <a:pt x="3322" y="524"/>
                  <a:pt x="3320" y="524"/>
                </a:cubicBezTo>
                <a:lnTo>
                  <a:pt x="3320" y="524"/>
                </a:lnTo>
                <a:cubicBezTo>
                  <a:pt x="3319" y="524"/>
                  <a:pt x="3316" y="524"/>
                  <a:pt x="3314" y="524"/>
                </a:cubicBezTo>
                <a:lnTo>
                  <a:pt x="3314" y="524"/>
                </a:lnTo>
                <a:cubicBezTo>
                  <a:pt x="3313" y="524"/>
                  <a:pt x="3312" y="524"/>
                  <a:pt x="3312" y="524"/>
                </a:cubicBezTo>
                <a:lnTo>
                  <a:pt x="3312" y="524"/>
                </a:lnTo>
                <a:cubicBezTo>
                  <a:pt x="3309" y="523"/>
                  <a:pt x="3306" y="523"/>
                  <a:pt x="3303" y="523"/>
                </a:cubicBezTo>
                <a:lnTo>
                  <a:pt x="3303" y="523"/>
                </a:lnTo>
                <a:cubicBezTo>
                  <a:pt x="3302" y="523"/>
                  <a:pt x="3302" y="523"/>
                  <a:pt x="3301" y="523"/>
                </a:cubicBezTo>
                <a:lnTo>
                  <a:pt x="3301" y="523"/>
                </a:lnTo>
                <a:cubicBezTo>
                  <a:pt x="3299" y="523"/>
                  <a:pt x="3297" y="523"/>
                  <a:pt x="3295" y="523"/>
                </a:cubicBezTo>
                <a:lnTo>
                  <a:pt x="3295" y="523"/>
                </a:lnTo>
                <a:cubicBezTo>
                  <a:pt x="3294" y="523"/>
                  <a:pt x="3293" y="523"/>
                  <a:pt x="3292" y="523"/>
                </a:cubicBezTo>
                <a:lnTo>
                  <a:pt x="3292" y="523"/>
                </a:lnTo>
                <a:cubicBezTo>
                  <a:pt x="3291" y="523"/>
                  <a:pt x="3288" y="523"/>
                  <a:pt x="3286" y="523"/>
                </a:cubicBezTo>
                <a:lnTo>
                  <a:pt x="3286" y="523"/>
                </a:lnTo>
                <a:cubicBezTo>
                  <a:pt x="3285" y="523"/>
                  <a:pt x="3284" y="523"/>
                  <a:pt x="3283" y="523"/>
                </a:cubicBezTo>
                <a:lnTo>
                  <a:pt x="3283" y="523"/>
                </a:lnTo>
                <a:cubicBezTo>
                  <a:pt x="3282" y="523"/>
                  <a:pt x="3281" y="523"/>
                  <a:pt x="3279" y="523"/>
                </a:cubicBezTo>
                <a:lnTo>
                  <a:pt x="3279" y="523"/>
                </a:lnTo>
                <a:lnTo>
                  <a:pt x="3278" y="523"/>
                </a:lnTo>
                <a:lnTo>
                  <a:pt x="3278" y="523"/>
                </a:lnTo>
                <a:cubicBezTo>
                  <a:pt x="3276" y="523"/>
                  <a:pt x="3274" y="523"/>
                  <a:pt x="3273" y="523"/>
                </a:cubicBezTo>
                <a:lnTo>
                  <a:pt x="3273" y="523"/>
                </a:lnTo>
                <a:cubicBezTo>
                  <a:pt x="3272" y="524"/>
                  <a:pt x="3272" y="524"/>
                  <a:pt x="3271" y="524"/>
                </a:cubicBezTo>
                <a:lnTo>
                  <a:pt x="3271" y="524"/>
                </a:lnTo>
                <a:cubicBezTo>
                  <a:pt x="3270" y="524"/>
                  <a:pt x="3269" y="524"/>
                  <a:pt x="3268" y="524"/>
                </a:cubicBezTo>
                <a:lnTo>
                  <a:pt x="3268" y="524"/>
                </a:lnTo>
                <a:cubicBezTo>
                  <a:pt x="3268" y="524"/>
                  <a:pt x="3268" y="524"/>
                  <a:pt x="3267" y="524"/>
                </a:cubicBezTo>
                <a:lnTo>
                  <a:pt x="3267" y="524"/>
                </a:lnTo>
                <a:cubicBezTo>
                  <a:pt x="3266" y="524"/>
                  <a:pt x="3264" y="524"/>
                  <a:pt x="3264" y="524"/>
                </a:cubicBezTo>
                <a:lnTo>
                  <a:pt x="3264" y="524"/>
                </a:lnTo>
                <a:cubicBezTo>
                  <a:pt x="3264" y="524"/>
                  <a:pt x="3264" y="524"/>
                  <a:pt x="3263" y="524"/>
                </a:cubicBezTo>
                <a:lnTo>
                  <a:pt x="3263" y="524"/>
                </a:lnTo>
                <a:lnTo>
                  <a:pt x="3262" y="524"/>
                </a:lnTo>
                <a:lnTo>
                  <a:pt x="3262" y="524"/>
                </a:lnTo>
                <a:lnTo>
                  <a:pt x="3262" y="524"/>
                </a:lnTo>
                <a:lnTo>
                  <a:pt x="3262" y="524"/>
                </a:lnTo>
                <a:cubicBezTo>
                  <a:pt x="3261" y="524"/>
                  <a:pt x="3261" y="524"/>
                  <a:pt x="3261" y="524"/>
                </a:cubicBezTo>
                <a:lnTo>
                  <a:pt x="3261" y="524"/>
                </a:lnTo>
                <a:cubicBezTo>
                  <a:pt x="3171" y="0"/>
                  <a:pt x="2542" y="216"/>
                  <a:pt x="2446" y="233"/>
                </a:cubicBezTo>
                <a:lnTo>
                  <a:pt x="2446" y="233"/>
                </a:lnTo>
                <a:cubicBezTo>
                  <a:pt x="2427" y="236"/>
                  <a:pt x="2405" y="234"/>
                  <a:pt x="2382" y="226"/>
                </a:cubicBezTo>
                <a:lnTo>
                  <a:pt x="2382" y="226"/>
                </a:lnTo>
                <a:lnTo>
                  <a:pt x="2382" y="226"/>
                </a:lnTo>
                <a:lnTo>
                  <a:pt x="2382" y="226"/>
                </a:lnTo>
                <a:cubicBezTo>
                  <a:pt x="2297" y="200"/>
                  <a:pt x="2199" y="116"/>
                  <a:pt x="2187" y="106"/>
                </a:cubicBezTo>
                <a:lnTo>
                  <a:pt x="2187" y="106"/>
                </a:lnTo>
                <a:lnTo>
                  <a:pt x="2187" y="106"/>
                </a:lnTo>
                <a:lnTo>
                  <a:pt x="2187" y="106"/>
                </a:lnTo>
                <a:cubicBezTo>
                  <a:pt x="2186" y="105"/>
                  <a:pt x="2186" y="104"/>
                  <a:pt x="2186" y="104"/>
                </a:cubicBezTo>
                <a:lnTo>
                  <a:pt x="2176" y="223"/>
                </a:lnTo>
                <a:lnTo>
                  <a:pt x="2176" y="223"/>
                </a:lnTo>
                <a:cubicBezTo>
                  <a:pt x="2140" y="182"/>
                  <a:pt x="2122" y="52"/>
                  <a:pt x="2122" y="52"/>
                </a:cubicBezTo>
                <a:lnTo>
                  <a:pt x="2122" y="52"/>
                </a:lnTo>
                <a:cubicBezTo>
                  <a:pt x="2020" y="97"/>
                  <a:pt x="1994" y="332"/>
                  <a:pt x="1994" y="332"/>
                </a:cubicBezTo>
                <a:lnTo>
                  <a:pt x="1994" y="332"/>
                </a:lnTo>
                <a:cubicBezTo>
                  <a:pt x="1944" y="286"/>
                  <a:pt x="1941" y="210"/>
                  <a:pt x="1941" y="210"/>
                </a:cubicBezTo>
                <a:lnTo>
                  <a:pt x="1941" y="210"/>
                </a:lnTo>
                <a:cubicBezTo>
                  <a:pt x="1941" y="210"/>
                  <a:pt x="1790" y="395"/>
                  <a:pt x="1906" y="570"/>
                </a:cubicBezTo>
                <a:lnTo>
                  <a:pt x="1906" y="570"/>
                </a:lnTo>
                <a:cubicBezTo>
                  <a:pt x="1923" y="596"/>
                  <a:pt x="1941" y="619"/>
                  <a:pt x="1960" y="640"/>
                </a:cubicBezTo>
                <a:lnTo>
                  <a:pt x="1960" y="640"/>
                </a:lnTo>
                <a:cubicBezTo>
                  <a:pt x="1953" y="645"/>
                  <a:pt x="1947" y="652"/>
                  <a:pt x="1940" y="658"/>
                </a:cubicBezTo>
                <a:lnTo>
                  <a:pt x="1940" y="658"/>
                </a:lnTo>
                <a:lnTo>
                  <a:pt x="1940" y="658"/>
                </a:lnTo>
                <a:lnTo>
                  <a:pt x="1940" y="658"/>
                </a:lnTo>
                <a:cubicBezTo>
                  <a:pt x="1934" y="664"/>
                  <a:pt x="1928" y="670"/>
                  <a:pt x="1923" y="677"/>
                </a:cubicBezTo>
                <a:lnTo>
                  <a:pt x="1923" y="677"/>
                </a:lnTo>
                <a:cubicBezTo>
                  <a:pt x="1922" y="677"/>
                  <a:pt x="1921" y="677"/>
                  <a:pt x="1921" y="677"/>
                </a:cubicBezTo>
                <a:lnTo>
                  <a:pt x="1921" y="677"/>
                </a:lnTo>
                <a:cubicBezTo>
                  <a:pt x="1916" y="683"/>
                  <a:pt x="1910" y="690"/>
                  <a:pt x="1905" y="697"/>
                </a:cubicBezTo>
                <a:lnTo>
                  <a:pt x="1905" y="697"/>
                </a:lnTo>
                <a:lnTo>
                  <a:pt x="1905" y="697"/>
                </a:lnTo>
                <a:lnTo>
                  <a:pt x="1905" y="697"/>
                </a:lnTo>
                <a:cubicBezTo>
                  <a:pt x="1824" y="802"/>
                  <a:pt x="1800" y="951"/>
                  <a:pt x="1850" y="1074"/>
                </a:cubicBezTo>
                <a:lnTo>
                  <a:pt x="1850" y="1074"/>
                </a:lnTo>
                <a:cubicBezTo>
                  <a:pt x="1854" y="1083"/>
                  <a:pt x="1858" y="1092"/>
                  <a:pt x="1860" y="1103"/>
                </a:cubicBezTo>
                <a:lnTo>
                  <a:pt x="1860" y="1103"/>
                </a:lnTo>
                <a:cubicBezTo>
                  <a:pt x="1860" y="1106"/>
                  <a:pt x="1860" y="1111"/>
                  <a:pt x="1860" y="1115"/>
                </a:cubicBezTo>
                <a:lnTo>
                  <a:pt x="1860" y="1115"/>
                </a:lnTo>
                <a:cubicBezTo>
                  <a:pt x="1860" y="1116"/>
                  <a:pt x="1859" y="1118"/>
                  <a:pt x="1859" y="1120"/>
                </a:cubicBezTo>
                <a:lnTo>
                  <a:pt x="1859" y="1120"/>
                </a:lnTo>
                <a:cubicBezTo>
                  <a:pt x="1858" y="1127"/>
                  <a:pt x="1856" y="1134"/>
                  <a:pt x="1854" y="1141"/>
                </a:cubicBezTo>
                <a:lnTo>
                  <a:pt x="1854" y="1141"/>
                </a:lnTo>
                <a:cubicBezTo>
                  <a:pt x="1853" y="1145"/>
                  <a:pt x="1851" y="1160"/>
                  <a:pt x="1848" y="1180"/>
                </a:cubicBezTo>
                <a:lnTo>
                  <a:pt x="1848" y="1180"/>
                </a:lnTo>
                <a:cubicBezTo>
                  <a:pt x="1822" y="1164"/>
                  <a:pt x="1782" y="1153"/>
                  <a:pt x="1736" y="1185"/>
                </a:cubicBezTo>
                <a:lnTo>
                  <a:pt x="1736" y="1185"/>
                </a:lnTo>
                <a:cubicBezTo>
                  <a:pt x="1695" y="1215"/>
                  <a:pt x="1682" y="1290"/>
                  <a:pt x="1691" y="1369"/>
                </a:cubicBezTo>
                <a:lnTo>
                  <a:pt x="1691" y="1369"/>
                </a:lnTo>
                <a:lnTo>
                  <a:pt x="1691" y="1369"/>
                </a:lnTo>
                <a:cubicBezTo>
                  <a:pt x="1691" y="1376"/>
                  <a:pt x="1692" y="1382"/>
                  <a:pt x="1693" y="1388"/>
                </a:cubicBezTo>
                <a:lnTo>
                  <a:pt x="1693" y="1388"/>
                </a:lnTo>
                <a:cubicBezTo>
                  <a:pt x="1693" y="1390"/>
                  <a:pt x="1693" y="1391"/>
                  <a:pt x="1694" y="1392"/>
                </a:cubicBezTo>
                <a:lnTo>
                  <a:pt x="1694" y="1392"/>
                </a:lnTo>
                <a:cubicBezTo>
                  <a:pt x="1695" y="1398"/>
                  <a:pt x="1696" y="1403"/>
                  <a:pt x="1696" y="1408"/>
                </a:cubicBezTo>
                <a:lnTo>
                  <a:pt x="1696" y="1408"/>
                </a:lnTo>
                <a:cubicBezTo>
                  <a:pt x="1697" y="1409"/>
                  <a:pt x="1697" y="1411"/>
                  <a:pt x="1698" y="1412"/>
                </a:cubicBezTo>
                <a:lnTo>
                  <a:pt x="1698" y="1412"/>
                </a:lnTo>
                <a:cubicBezTo>
                  <a:pt x="1698" y="1417"/>
                  <a:pt x="1700" y="1422"/>
                  <a:pt x="1701" y="1427"/>
                </a:cubicBezTo>
                <a:lnTo>
                  <a:pt x="1701" y="1427"/>
                </a:lnTo>
                <a:cubicBezTo>
                  <a:pt x="1701" y="1428"/>
                  <a:pt x="1701" y="1430"/>
                  <a:pt x="1702" y="1432"/>
                </a:cubicBezTo>
                <a:lnTo>
                  <a:pt x="1702" y="1432"/>
                </a:lnTo>
                <a:cubicBezTo>
                  <a:pt x="1702" y="1434"/>
                  <a:pt x="1703" y="1437"/>
                  <a:pt x="1704" y="1440"/>
                </a:cubicBezTo>
                <a:lnTo>
                  <a:pt x="1704" y="1440"/>
                </a:lnTo>
                <a:cubicBezTo>
                  <a:pt x="1705" y="1442"/>
                  <a:pt x="1705" y="1444"/>
                  <a:pt x="1706" y="1447"/>
                </a:cubicBezTo>
                <a:lnTo>
                  <a:pt x="1706" y="1447"/>
                </a:lnTo>
                <a:cubicBezTo>
                  <a:pt x="1707" y="1450"/>
                  <a:pt x="1708" y="1453"/>
                  <a:pt x="1710" y="1458"/>
                </a:cubicBezTo>
                <a:lnTo>
                  <a:pt x="1710" y="1458"/>
                </a:lnTo>
                <a:cubicBezTo>
                  <a:pt x="1710" y="1460"/>
                  <a:pt x="1711" y="1462"/>
                  <a:pt x="1712" y="1465"/>
                </a:cubicBezTo>
                <a:lnTo>
                  <a:pt x="1712" y="1465"/>
                </a:lnTo>
                <a:cubicBezTo>
                  <a:pt x="1712" y="1467"/>
                  <a:pt x="1713" y="1469"/>
                  <a:pt x="1714" y="1472"/>
                </a:cubicBezTo>
                <a:lnTo>
                  <a:pt x="1714" y="1472"/>
                </a:lnTo>
                <a:cubicBezTo>
                  <a:pt x="1715" y="1475"/>
                  <a:pt x="1717" y="1479"/>
                  <a:pt x="1718" y="1482"/>
                </a:cubicBezTo>
                <a:lnTo>
                  <a:pt x="1718" y="1482"/>
                </a:lnTo>
                <a:cubicBezTo>
                  <a:pt x="1719" y="1484"/>
                  <a:pt x="1720" y="1486"/>
                  <a:pt x="1721" y="1488"/>
                </a:cubicBezTo>
                <a:lnTo>
                  <a:pt x="1721" y="1488"/>
                </a:lnTo>
                <a:cubicBezTo>
                  <a:pt x="1722" y="1492"/>
                  <a:pt x="1723" y="1495"/>
                  <a:pt x="1725" y="1499"/>
                </a:cubicBezTo>
                <a:lnTo>
                  <a:pt x="1725" y="1499"/>
                </a:lnTo>
                <a:cubicBezTo>
                  <a:pt x="1726" y="1500"/>
                  <a:pt x="1727" y="1502"/>
                  <a:pt x="1728" y="1503"/>
                </a:cubicBezTo>
                <a:lnTo>
                  <a:pt x="1728" y="1503"/>
                </a:lnTo>
                <a:cubicBezTo>
                  <a:pt x="1729" y="1506"/>
                  <a:pt x="1731" y="1509"/>
                  <a:pt x="1732" y="1512"/>
                </a:cubicBezTo>
                <a:lnTo>
                  <a:pt x="1732" y="1512"/>
                </a:lnTo>
                <a:cubicBezTo>
                  <a:pt x="1733" y="1514"/>
                  <a:pt x="1733" y="1515"/>
                  <a:pt x="1734" y="1516"/>
                </a:cubicBezTo>
                <a:lnTo>
                  <a:pt x="1734" y="1516"/>
                </a:lnTo>
                <a:cubicBezTo>
                  <a:pt x="1736" y="1520"/>
                  <a:pt x="1738" y="1523"/>
                  <a:pt x="1740" y="1527"/>
                </a:cubicBezTo>
                <a:lnTo>
                  <a:pt x="1740" y="1527"/>
                </a:lnTo>
                <a:cubicBezTo>
                  <a:pt x="1741" y="1528"/>
                  <a:pt x="1742" y="1529"/>
                  <a:pt x="1742" y="1530"/>
                </a:cubicBezTo>
                <a:lnTo>
                  <a:pt x="1742" y="1530"/>
                </a:lnTo>
                <a:cubicBezTo>
                  <a:pt x="1745" y="1533"/>
                  <a:pt x="1747" y="1537"/>
                  <a:pt x="1749" y="1540"/>
                </a:cubicBezTo>
                <a:lnTo>
                  <a:pt x="1749" y="1540"/>
                </a:lnTo>
                <a:cubicBezTo>
                  <a:pt x="1750" y="1541"/>
                  <a:pt x="1751" y="1542"/>
                  <a:pt x="1751" y="1543"/>
                </a:cubicBezTo>
                <a:lnTo>
                  <a:pt x="1751" y="1543"/>
                </a:lnTo>
                <a:cubicBezTo>
                  <a:pt x="1753" y="1546"/>
                  <a:pt x="1756" y="1549"/>
                  <a:pt x="1759" y="1553"/>
                </a:cubicBezTo>
                <a:lnTo>
                  <a:pt x="1759" y="1553"/>
                </a:lnTo>
                <a:cubicBezTo>
                  <a:pt x="1759" y="1553"/>
                  <a:pt x="1759" y="1553"/>
                  <a:pt x="1760" y="1553"/>
                </a:cubicBezTo>
                <a:lnTo>
                  <a:pt x="1760" y="1553"/>
                </a:lnTo>
                <a:cubicBezTo>
                  <a:pt x="1762" y="1556"/>
                  <a:pt x="1765" y="1559"/>
                  <a:pt x="1767" y="1562"/>
                </a:cubicBezTo>
                <a:lnTo>
                  <a:pt x="1767" y="1562"/>
                </a:lnTo>
                <a:cubicBezTo>
                  <a:pt x="1768" y="1562"/>
                  <a:pt x="1769" y="1563"/>
                  <a:pt x="1769" y="1563"/>
                </a:cubicBezTo>
                <a:lnTo>
                  <a:pt x="1769" y="1563"/>
                </a:lnTo>
                <a:cubicBezTo>
                  <a:pt x="1772" y="1566"/>
                  <a:pt x="1775" y="1569"/>
                  <a:pt x="1778" y="1571"/>
                </a:cubicBezTo>
                <a:lnTo>
                  <a:pt x="1778" y="1571"/>
                </a:lnTo>
                <a:cubicBezTo>
                  <a:pt x="1779" y="1572"/>
                  <a:pt x="1779" y="1572"/>
                  <a:pt x="1780" y="1573"/>
                </a:cubicBezTo>
                <a:lnTo>
                  <a:pt x="1780" y="1573"/>
                </a:lnTo>
                <a:cubicBezTo>
                  <a:pt x="1783" y="1575"/>
                  <a:pt x="1786" y="1577"/>
                  <a:pt x="1789" y="1579"/>
                </a:cubicBezTo>
                <a:lnTo>
                  <a:pt x="1789" y="1579"/>
                </a:lnTo>
                <a:cubicBezTo>
                  <a:pt x="1790" y="1579"/>
                  <a:pt x="1791" y="1579"/>
                  <a:pt x="1791" y="1580"/>
                </a:cubicBezTo>
                <a:lnTo>
                  <a:pt x="1791" y="1580"/>
                </a:lnTo>
                <a:cubicBezTo>
                  <a:pt x="1794" y="1582"/>
                  <a:pt x="1797" y="1583"/>
                  <a:pt x="1800" y="1584"/>
                </a:cubicBezTo>
                <a:lnTo>
                  <a:pt x="1800" y="1584"/>
                </a:lnTo>
                <a:cubicBezTo>
                  <a:pt x="1801" y="1584"/>
                  <a:pt x="1801" y="1584"/>
                  <a:pt x="1801" y="1585"/>
                </a:cubicBezTo>
                <a:lnTo>
                  <a:pt x="1801" y="1585"/>
                </a:lnTo>
                <a:cubicBezTo>
                  <a:pt x="1805" y="1586"/>
                  <a:pt x="1808" y="1588"/>
                  <a:pt x="1812" y="1589"/>
                </a:cubicBezTo>
                <a:lnTo>
                  <a:pt x="1812" y="1589"/>
                </a:lnTo>
                <a:lnTo>
                  <a:pt x="1813" y="1589"/>
                </a:lnTo>
                <a:lnTo>
                  <a:pt x="1813" y="1589"/>
                </a:lnTo>
                <a:cubicBezTo>
                  <a:pt x="1817" y="1590"/>
                  <a:pt x="1820" y="1590"/>
                  <a:pt x="1824" y="1591"/>
                </a:cubicBezTo>
                <a:lnTo>
                  <a:pt x="1824" y="1591"/>
                </a:lnTo>
                <a:cubicBezTo>
                  <a:pt x="1824" y="1591"/>
                  <a:pt x="1825" y="1591"/>
                  <a:pt x="1826" y="1591"/>
                </a:cubicBezTo>
                <a:lnTo>
                  <a:pt x="1826" y="1591"/>
                </a:lnTo>
                <a:cubicBezTo>
                  <a:pt x="1830" y="1591"/>
                  <a:pt x="1833" y="1592"/>
                  <a:pt x="1837" y="1591"/>
                </a:cubicBezTo>
                <a:lnTo>
                  <a:pt x="1837" y="1591"/>
                </a:lnTo>
                <a:cubicBezTo>
                  <a:pt x="1843" y="1674"/>
                  <a:pt x="1867" y="1774"/>
                  <a:pt x="1926" y="1865"/>
                </a:cubicBezTo>
                <a:lnTo>
                  <a:pt x="1926" y="1865"/>
                </a:lnTo>
                <a:cubicBezTo>
                  <a:pt x="1928" y="1869"/>
                  <a:pt x="1931" y="1873"/>
                  <a:pt x="1934" y="1877"/>
                </a:cubicBezTo>
                <a:lnTo>
                  <a:pt x="1934" y="1877"/>
                </a:lnTo>
                <a:cubicBezTo>
                  <a:pt x="1936" y="1879"/>
                  <a:pt x="1937" y="1881"/>
                  <a:pt x="1938" y="1883"/>
                </a:cubicBezTo>
                <a:lnTo>
                  <a:pt x="1938" y="1883"/>
                </a:lnTo>
                <a:cubicBezTo>
                  <a:pt x="1941" y="1888"/>
                  <a:pt x="1946" y="1894"/>
                  <a:pt x="1950" y="1898"/>
                </a:cubicBezTo>
                <a:lnTo>
                  <a:pt x="1950" y="1898"/>
                </a:lnTo>
                <a:cubicBezTo>
                  <a:pt x="1951" y="1901"/>
                  <a:pt x="1953" y="1902"/>
                  <a:pt x="1954" y="1904"/>
                </a:cubicBezTo>
                <a:lnTo>
                  <a:pt x="1954" y="1904"/>
                </a:lnTo>
                <a:cubicBezTo>
                  <a:pt x="1958" y="1909"/>
                  <a:pt x="1963" y="1915"/>
                  <a:pt x="1967" y="1919"/>
                </a:cubicBezTo>
                <a:lnTo>
                  <a:pt x="1967" y="1919"/>
                </a:lnTo>
                <a:cubicBezTo>
                  <a:pt x="1968" y="1921"/>
                  <a:pt x="1969" y="1923"/>
                  <a:pt x="1971" y="1924"/>
                </a:cubicBezTo>
                <a:lnTo>
                  <a:pt x="1971" y="1924"/>
                </a:lnTo>
                <a:cubicBezTo>
                  <a:pt x="1975" y="1929"/>
                  <a:pt x="1978" y="1933"/>
                  <a:pt x="1983" y="1937"/>
                </a:cubicBezTo>
                <a:lnTo>
                  <a:pt x="1983" y="1937"/>
                </a:lnTo>
                <a:cubicBezTo>
                  <a:pt x="1984" y="1939"/>
                  <a:pt x="1985" y="1940"/>
                  <a:pt x="1987" y="1942"/>
                </a:cubicBezTo>
                <a:lnTo>
                  <a:pt x="1987" y="1942"/>
                </a:lnTo>
                <a:cubicBezTo>
                  <a:pt x="1991" y="1946"/>
                  <a:pt x="1997" y="1951"/>
                  <a:pt x="2002" y="1956"/>
                </a:cubicBezTo>
                <a:lnTo>
                  <a:pt x="2002" y="1956"/>
                </a:lnTo>
                <a:cubicBezTo>
                  <a:pt x="2004" y="1958"/>
                  <a:pt x="2005" y="1959"/>
                  <a:pt x="2007" y="1961"/>
                </a:cubicBezTo>
                <a:lnTo>
                  <a:pt x="2007" y="1961"/>
                </a:lnTo>
                <a:cubicBezTo>
                  <a:pt x="2013" y="1966"/>
                  <a:pt x="2018" y="1971"/>
                  <a:pt x="2023" y="1976"/>
                </a:cubicBezTo>
                <a:lnTo>
                  <a:pt x="2023" y="1976"/>
                </a:lnTo>
                <a:cubicBezTo>
                  <a:pt x="2025" y="1977"/>
                  <a:pt x="2027" y="1978"/>
                  <a:pt x="2028" y="1979"/>
                </a:cubicBezTo>
                <a:lnTo>
                  <a:pt x="2028" y="1979"/>
                </a:lnTo>
                <a:cubicBezTo>
                  <a:pt x="2033" y="1983"/>
                  <a:pt x="2038" y="1987"/>
                  <a:pt x="2044" y="1992"/>
                </a:cubicBezTo>
                <a:lnTo>
                  <a:pt x="2044" y="1992"/>
                </a:lnTo>
                <a:cubicBezTo>
                  <a:pt x="2045" y="1993"/>
                  <a:pt x="2047" y="1994"/>
                  <a:pt x="2048" y="1995"/>
                </a:cubicBezTo>
                <a:lnTo>
                  <a:pt x="2048" y="1995"/>
                </a:lnTo>
                <a:cubicBezTo>
                  <a:pt x="2054" y="1999"/>
                  <a:pt x="2061" y="2004"/>
                  <a:pt x="2067" y="2008"/>
                </a:cubicBezTo>
                <a:lnTo>
                  <a:pt x="2067" y="2008"/>
                </a:lnTo>
                <a:cubicBezTo>
                  <a:pt x="2069" y="2010"/>
                  <a:pt x="2071" y="2011"/>
                  <a:pt x="2072" y="2012"/>
                </a:cubicBezTo>
                <a:lnTo>
                  <a:pt x="2072" y="2012"/>
                </a:lnTo>
                <a:cubicBezTo>
                  <a:pt x="2079" y="2017"/>
                  <a:pt x="2086" y="2021"/>
                  <a:pt x="2094" y="2025"/>
                </a:cubicBezTo>
                <a:lnTo>
                  <a:pt x="2094" y="2025"/>
                </a:lnTo>
                <a:cubicBezTo>
                  <a:pt x="2095" y="2026"/>
                  <a:pt x="2096" y="2027"/>
                  <a:pt x="2098" y="2028"/>
                </a:cubicBezTo>
                <a:lnTo>
                  <a:pt x="2098" y="2028"/>
                </a:lnTo>
                <a:cubicBezTo>
                  <a:pt x="2105" y="2032"/>
                  <a:pt x="2112" y="2036"/>
                  <a:pt x="2119" y="2040"/>
                </a:cubicBezTo>
                <a:lnTo>
                  <a:pt x="2119" y="2040"/>
                </a:lnTo>
                <a:cubicBezTo>
                  <a:pt x="2120" y="2040"/>
                  <a:pt x="2121" y="2041"/>
                  <a:pt x="2122" y="2041"/>
                </a:cubicBezTo>
                <a:lnTo>
                  <a:pt x="2122" y="2041"/>
                </a:lnTo>
                <a:cubicBezTo>
                  <a:pt x="2130" y="2046"/>
                  <a:pt x="2138" y="2049"/>
                  <a:pt x="2146" y="2053"/>
                </a:cubicBezTo>
                <a:lnTo>
                  <a:pt x="2146" y="2053"/>
                </a:lnTo>
                <a:cubicBezTo>
                  <a:pt x="2149" y="2054"/>
                  <a:pt x="2150" y="2055"/>
                  <a:pt x="2152" y="2056"/>
                </a:cubicBezTo>
                <a:lnTo>
                  <a:pt x="2152" y="2056"/>
                </a:lnTo>
                <a:cubicBezTo>
                  <a:pt x="2160" y="2060"/>
                  <a:pt x="2169" y="2063"/>
                  <a:pt x="2178" y="2067"/>
                </a:cubicBezTo>
                <a:lnTo>
                  <a:pt x="2178" y="2067"/>
                </a:lnTo>
                <a:cubicBezTo>
                  <a:pt x="2180" y="2067"/>
                  <a:pt x="2181" y="2068"/>
                  <a:pt x="2183" y="2068"/>
                </a:cubicBezTo>
                <a:lnTo>
                  <a:pt x="2183" y="2068"/>
                </a:lnTo>
                <a:cubicBezTo>
                  <a:pt x="2191" y="2072"/>
                  <a:pt x="2200" y="2076"/>
                  <a:pt x="2209" y="2078"/>
                </a:cubicBezTo>
                <a:lnTo>
                  <a:pt x="2209" y="2078"/>
                </a:lnTo>
                <a:cubicBezTo>
                  <a:pt x="2210" y="2078"/>
                  <a:pt x="2211" y="2079"/>
                  <a:pt x="2212" y="2079"/>
                </a:cubicBezTo>
                <a:lnTo>
                  <a:pt x="2212" y="2079"/>
                </a:lnTo>
                <a:cubicBezTo>
                  <a:pt x="2221" y="2083"/>
                  <a:pt x="2231" y="2086"/>
                  <a:pt x="2241" y="2088"/>
                </a:cubicBezTo>
                <a:lnTo>
                  <a:pt x="2241" y="2088"/>
                </a:lnTo>
                <a:cubicBezTo>
                  <a:pt x="2243" y="2089"/>
                  <a:pt x="2246" y="2090"/>
                  <a:pt x="2248" y="2090"/>
                </a:cubicBezTo>
                <a:lnTo>
                  <a:pt x="2248" y="2090"/>
                </a:lnTo>
                <a:cubicBezTo>
                  <a:pt x="2257" y="2093"/>
                  <a:pt x="2268" y="2096"/>
                  <a:pt x="2278" y="2098"/>
                </a:cubicBezTo>
                <a:lnTo>
                  <a:pt x="2278" y="2098"/>
                </a:lnTo>
                <a:cubicBezTo>
                  <a:pt x="2280" y="2099"/>
                  <a:pt x="2282" y="2099"/>
                  <a:pt x="2284" y="2100"/>
                </a:cubicBezTo>
                <a:lnTo>
                  <a:pt x="2284" y="2100"/>
                </a:lnTo>
                <a:cubicBezTo>
                  <a:pt x="2295" y="2102"/>
                  <a:pt x="2306" y="2104"/>
                  <a:pt x="2317" y="2107"/>
                </a:cubicBezTo>
                <a:lnTo>
                  <a:pt x="2317" y="2107"/>
                </a:lnTo>
                <a:cubicBezTo>
                  <a:pt x="2317" y="2107"/>
                  <a:pt x="2317" y="2107"/>
                  <a:pt x="2318" y="2107"/>
                </a:cubicBezTo>
                <a:lnTo>
                  <a:pt x="2318" y="2107"/>
                </a:lnTo>
                <a:cubicBezTo>
                  <a:pt x="2330" y="2109"/>
                  <a:pt x="2341" y="2111"/>
                  <a:pt x="2353" y="2113"/>
                </a:cubicBezTo>
                <a:lnTo>
                  <a:pt x="2353" y="2113"/>
                </a:lnTo>
                <a:cubicBezTo>
                  <a:pt x="2355" y="2113"/>
                  <a:pt x="2357" y="2114"/>
                  <a:pt x="2360" y="2114"/>
                </a:cubicBezTo>
                <a:lnTo>
                  <a:pt x="2360" y="2114"/>
                </a:lnTo>
                <a:cubicBezTo>
                  <a:pt x="2371" y="2116"/>
                  <a:pt x="2383" y="2117"/>
                  <a:pt x="2395" y="2118"/>
                </a:cubicBezTo>
                <a:lnTo>
                  <a:pt x="2395" y="2118"/>
                </a:lnTo>
                <a:cubicBezTo>
                  <a:pt x="2398" y="2118"/>
                  <a:pt x="2400" y="2119"/>
                  <a:pt x="2402" y="2119"/>
                </a:cubicBezTo>
                <a:lnTo>
                  <a:pt x="2402" y="2119"/>
                </a:lnTo>
                <a:cubicBezTo>
                  <a:pt x="2415" y="2120"/>
                  <a:pt x="2428" y="2121"/>
                  <a:pt x="2441" y="2122"/>
                </a:cubicBezTo>
                <a:lnTo>
                  <a:pt x="2441" y="2122"/>
                </a:lnTo>
                <a:cubicBezTo>
                  <a:pt x="2453" y="2123"/>
                  <a:pt x="2465" y="2124"/>
                  <a:pt x="2478" y="2124"/>
                </a:cubicBezTo>
                <a:lnTo>
                  <a:pt x="2476" y="2202"/>
                </a:lnTo>
                <a:lnTo>
                  <a:pt x="2476" y="2202"/>
                </a:lnTo>
                <a:cubicBezTo>
                  <a:pt x="2475" y="2185"/>
                  <a:pt x="2475" y="2167"/>
                  <a:pt x="2476" y="2148"/>
                </a:cubicBezTo>
                <a:lnTo>
                  <a:pt x="2476" y="2148"/>
                </a:lnTo>
                <a:cubicBezTo>
                  <a:pt x="2455" y="2174"/>
                  <a:pt x="2434" y="2202"/>
                  <a:pt x="2415" y="2232"/>
                </a:cubicBezTo>
                <a:lnTo>
                  <a:pt x="2415" y="2232"/>
                </a:lnTo>
                <a:cubicBezTo>
                  <a:pt x="2439" y="2189"/>
                  <a:pt x="2455" y="2164"/>
                  <a:pt x="2460" y="2158"/>
                </a:cubicBezTo>
                <a:lnTo>
                  <a:pt x="2460" y="2158"/>
                </a:lnTo>
                <a:cubicBezTo>
                  <a:pt x="2449" y="2168"/>
                  <a:pt x="2363" y="2171"/>
                  <a:pt x="2276" y="2253"/>
                </a:cubicBezTo>
                <a:lnTo>
                  <a:pt x="2276" y="2253"/>
                </a:lnTo>
                <a:cubicBezTo>
                  <a:pt x="2128" y="2265"/>
                  <a:pt x="1857" y="2299"/>
                  <a:pt x="1798" y="2386"/>
                </a:cubicBezTo>
                <a:lnTo>
                  <a:pt x="1798" y="2386"/>
                </a:lnTo>
                <a:cubicBezTo>
                  <a:pt x="1781" y="2412"/>
                  <a:pt x="1775" y="2445"/>
                  <a:pt x="1775" y="2480"/>
                </a:cubicBezTo>
                <a:lnTo>
                  <a:pt x="1775" y="2480"/>
                </a:lnTo>
                <a:lnTo>
                  <a:pt x="1775" y="2481"/>
                </a:lnTo>
                <a:lnTo>
                  <a:pt x="1775" y="2481"/>
                </a:lnTo>
                <a:cubicBezTo>
                  <a:pt x="1772" y="2487"/>
                  <a:pt x="1769" y="2493"/>
                  <a:pt x="1766" y="2498"/>
                </a:cubicBezTo>
                <a:lnTo>
                  <a:pt x="1766" y="2498"/>
                </a:lnTo>
                <a:cubicBezTo>
                  <a:pt x="1766" y="2500"/>
                  <a:pt x="1765" y="2503"/>
                  <a:pt x="1764" y="2505"/>
                </a:cubicBezTo>
                <a:lnTo>
                  <a:pt x="1764" y="2505"/>
                </a:lnTo>
                <a:cubicBezTo>
                  <a:pt x="1763" y="2505"/>
                  <a:pt x="1763" y="2507"/>
                  <a:pt x="1763" y="2508"/>
                </a:cubicBezTo>
                <a:lnTo>
                  <a:pt x="1763" y="2508"/>
                </a:lnTo>
                <a:cubicBezTo>
                  <a:pt x="1762" y="2509"/>
                  <a:pt x="1762" y="2511"/>
                  <a:pt x="1761" y="2513"/>
                </a:cubicBezTo>
                <a:lnTo>
                  <a:pt x="1761" y="2513"/>
                </a:lnTo>
                <a:cubicBezTo>
                  <a:pt x="1761" y="2514"/>
                  <a:pt x="1761" y="2515"/>
                  <a:pt x="1760" y="2516"/>
                </a:cubicBezTo>
                <a:lnTo>
                  <a:pt x="1760" y="2516"/>
                </a:lnTo>
                <a:cubicBezTo>
                  <a:pt x="1759" y="2518"/>
                  <a:pt x="1759" y="2519"/>
                  <a:pt x="1758" y="2521"/>
                </a:cubicBezTo>
                <a:lnTo>
                  <a:pt x="1758" y="2521"/>
                </a:lnTo>
                <a:cubicBezTo>
                  <a:pt x="1758" y="2523"/>
                  <a:pt x="1758" y="2524"/>
                  <a:pt x="1757" y="2525"/>
                </a:cubicBezTo>
                <a:lnTo>
                  <a:pt x="1757" y="2525"/>
                </a:lnTo>
                <a:cubicBezTo>
                  <a:pt x="1756" y="2527"/>
                  <a:pt x="1756" y="2528"/>
                  <a:pt x="1755" y="2531"/>
                </a:cubicBezTo>
                <a:lnTo>
                  <a:pt x="1755" y="2531"/>
                </a:lnTo>
                <a:cubicBezTo>
                  <a:pt x="1755" y="2532"/>
                  <a:pt x="1754" y="2533"/>
                  <a:pt x="1753" y="2535"/>
                </a:cubicBezTo>
                <a:lnTo>
                  <a:pt x="1753" y="2535"/>
                </a:lnTo>
                <a:cubicBezTo>
                  <a:pt x="1753" y="2536"/>
                  <a:pt x="1752" y="2539"/>
                  <a:pt x="1752" y="2541"/>
                </a:cubicBezTo>
                <a:lnTo>
                  <a:pt x="1752" y="2541"/>
                </a:lnTo>
                <a:cubicBezTo>
                  <a:pt x="1752" y="2542"/>
                  <a:pt x="1751" y="2544"/>
                  <a:pt x="1751" y="2545"/>
                </a:cubicBezTo>
                <a:lnTo>
                  <a:pt x="1751" y="2545"/>
                </a:lnTo>
                <a:cubicBezTo>
                  <a:pt x="1750" y="2548"/>
                  <a:pt x="1749" y="2550"/>
                  <a:pt x="1749" y="2552"/>
                </a:cubicBezTo>
                <a:lnTo>
                  <a:pt x="1749" y="2552"/>
                </a:lnTo>
                <a:cubicBezTo>
                  <a:pt x="1748" y="2554"/>
                  <a:pt x="1748" y="2555"/>
                  <a:pt x="1747" y="2557"/>
                </a:cubicBezTo>
                <a:lnTo>
                  <a:pt x="1747" y="2557"/>
                </a:lnTo>
                <a:cubicBezTo>
                  <a:pt x="1746" y="2560"/>
                  <a:pt x="1746" y="2562"/>
                  <a:pt x="1745" y="2564"/>
                </a:cubicBezTo>
                <a:lnTo>
                  <a:pt x="1745" y="2564"/>
                </a:lnTo>
                <a:cubicBezTo>
                  <a:pt x="1745" y="2566"/>
                  <a:pt x="1744" y="2568"/>
                  <a:pt x="1744" y="2570"/>
                </a:cubicBezTo>
                <a:lnTo>
                  <a:pt x="1744" y="2570"/>
                </a:lnTo>
                <a:cubicBezTo>
                  <a:pt x="1743" y="2572"/>
                  <a:pt x="1742" y="2575"/>
                  <a:pt x="1742" y="2578"/>
                </a:cubicBezTo>
                <a:lnTo>
                  <a:pt x="1742" y="2578"/>
                </a:lnTo>
                <a:cubicBezTo>
                  <a:pt x="1741" y="2579"/>
                  <a:pt x="1741" y="2581"/>
                  <a:pt x="1741" y="2582"/>
                </a:cubicBezTo>
                <a:lnTo>
                  <a:pt x="1741" y="2582"/>
                </a:lnTo>
                <a:cubicBezTo>
                  <a:pt x="1739" y="2585"/>
                  <a:pt x="1739" y="2588"/>
                  <a:pt x="1738" y="2591"/>
                </a:cubicBezTo>
                <a:lnTo>
                  <a:pt x="1738" y="2591"/>
                </a:lnTo>
                <a:cubicBezTo>
                  <a:pt x="1738" y="2593"/>
                  <a:pt x="1737" y="2595"/>
                  <a:pt x="1736" y="2596"/>
                </a:cubicBezTo>
                <a:lnTo>
                  <a:pt x="1736" y="2596"/>
                </a:lnTo>
                <a:cubicBezTo>
                  <a:pt x="1736" y="2599"/>
                  <a:pt x="1735" y="2602"/>
                  <a:pt x="1734" y="2606"/>
                </a:cubicBezTo>
                <a:lnTo>
                  <a:pt x="1734" y="2606"/>
                </a:lnTo>
                <a:cubicBezTo>
                  <a:pt x="1734" y="2608"/>
                  <a:pt x="1733" y="2609"/>
                  <a:pt x="1733" y="2611"/>
                </a:cubicBezTo>
                <a:lnTo>
                  <a:pt x="1733" y="2611"/>
                </a:lnTo>
                <a:cubicBezTo>
                  <a:pt x="1732" y="2614"/>
                  <a:pt x="1731" y="2618"/>
                  <a:pt x="1731" y="2621"/>
                </a:cubicBezTo>
                <a:lnTo>
                  <a:pt x="1731" y="2621"/>
                </a:lnTo>
                <a:cubicBezTo>
                  <a:pt x="1730" y="2623"/>
                  <a:pt x="1729" y="2625"/>
                  <a:pt x="1729" y="2626"/>
                </a:cubicBezTo>
                <a:lnTo>
                  <a:pt x="1729" y="2626"/>
                </a:lnTo>
                <a:cubicBezTo>
                  <a:pt x="1728" y="2630"/>
                  <a:pt x="1728" y="2634"/>
                  <a:pt x="1726" y="2637"/>
                </a:cubicBezTo>
                <a:lnTo>
                  <a:pt x="1726" y="2637"/>
                </a:lnTo>
                <a:cubicBezTo>
                  <a:pt x="1726" y="2639"/>
                  <a:pt x="1726" y="2641"/>
                  <a:pt x="1725" y="2642"/>
                </a:cubicBezTo>
                <a:lnTo>
                  <a:pt x="1725" y="2642"/>
                </a:lnTo>
                <a:cubicBezTo>
                  <a:pt x="1724" y="2646"/>
                  <a:pt x="1723" y="2650"/>
                  <a:pt x="1722" y="2654"/>
                </a:cubicBezTo>
                <a:lnTo>
                  <a:pt x="1722" y="2654"/>
                </a:lnTo>
                <a:cubicBezTo>
                  <a:pt x="1722" y="2655"/>
                  <a:pt x="1722" y="2657"/>
                  <a:pt x="1721" y="2659"/>
                </a:cubicBezTo>
                <a:lnTo>
                  <a:pt x="1721" y="2659"/>
                </a:lnTo>
                <a:cubicBezTo>
                  <a:pt x="1721" y="2663"/>
                  <a:pt x="1719" y="2667"/>
                  <a:pt x="1718" y="2671"/>
                </a:cubicBezTo>
                <a:lnTo>
                  <a:pt x="1718" y="2671"/>
                </a:lnTo>
                <a:cubicBezTo>
                  <a:pt x="1718" y="2673"/>
                  <a:pt x="1718" y="2675"/>
                  <a:pt x="1717" y="2676"/>
                </a:cubicBezTo>
                <a:lnTo>
                  <a:pt x="1717" y="2676"/>
                </a:lnTo>
                <a:cubicBezTo>
                  <a:pt x="1716" y="2681"/>
                  <a:pt x="1715" y="2685"/>
                  <a:pt x="1714" y="2689"/>
                </a:cubicBezTo>
                <a:lnTo>
                  <a:pt x="1714" y="2689"/>
                </a:lnTo>
                <a:cubicBezTo>
                  <a:pt x="1714" y="2690"/>
                  <a:pt x="1713" y="2692"/>
                  <a:pt x="1713" y="2693"/>
                </a:cubicBezTo>
                <a:lnTo>
                  <a:pt x="1713" y="2693"/>
                </a:lnTo>
                <a:cubicBezTo>
                  <a:pt x="1712" y="2698"/>
                  <a:pt x="1711" y="2703"/>
                  <a:pt x="1710" y="2708"/>
                </a:cubicBezTo>
                <a:lnTo>
                  <a:pt x="1710" y="2708"/>
                </a:lnTo>
                <a:cubicBezTo>
                  <a:pt x="1710" y="2709"/>
                  <a:pt x="1710" y="2710"/>
                  <a:pt x="1709" y="2712"/>
                </a:cubicBezTo>
                <a:lnTo>
                  <a:pt x="1709" y="2712"/>
                </a:lnTo>
                <a:cubicBezTo>
                  <a:pt x="1708" y="2717"/>
                  <a:pt x="1707" y="2722"/>
                  <a:pt x="1706" y="2727"/>
                </a:cubicBezTo>
                <a:lnTo>
                  <a:pt x="1705" y="2731"/>
                </a:lnTo>
                <a:lnTo>
                  <a:pt x="1705" y="2731"/>
                </a:lnTo>
                <a:cubicBezTo>
                  <a:pt x="1703" y="2736"/>
                  <a:pt x="1702" y="2742"/>
                  <a:pt x="1701" y="2747"/>
                </a:cubicBezTo>
                <a:lnTo>
                  <a:pt x="1701" y="2747"/>
                </a:lnTo>
                <a:cubicBezTo>
                  <a:pt x="1701" y="2748"/>
                  <a:pt x="1701" y="2749"/>
                  <a:pt x="1701" y="2750"/>
                </a:cubicBezTo>
                <a:lnTo>
                  <a:pt x="1701" y="2750"/>
                </a:lnTo>
                <a:cubicBezTo>
                  <a:pt x="1700" y="2756"/>
                  <a:pt x="1698" y="2762"/>
                  <a:pt x="1697" y="2767"/>
                </a:cubicBezTo>
                <a:lnTo>
                  <a:pt x="1697" y="2767"/>
                </a:lnTo>
                <a:cubicBezTo>
                  <a:pt x="1696" y="2768"/>
                  <a:pt x="1696" y="2768"/>
                  <a:pt x="1696" y="2770"/>
                </a:cubicBezTo>
                <a:lnTo>
                  <a:pt x="1696" y="2770"/>
                </a:lnTo>
                <a:cubicBezTo>
                  <a:pt x="1695" y="2776"/>
                  <a:pt x="1693" y="2782"/>
                  <a:pt x="1692" y="2788"/>
                </a:cubicBezTo>
                <a:lnTo>
                  <a:pt x="1692" y="2788"/>
                </a:lnTo>
                <a:cubicBezTo>
                  <a:pt x="1692" y="2788"/>
                  <a:pt x="1692" y="2789"/>
                  <a:pt x="1692" y="2790"/>
                </a:cubicBezTo>
                <a:lnTo>
                  <a:pt x="1692" y="2790"/>
                </a:lnTo>
                <a:cubicBezTo>
                  <a:pt x="1691" y="2796"/>
                  <a:pt x="1690" y="2802"/>
                  <a:pt x="1688" y="2808"/>
                </a:cubicBezTo>
                <a:lnTo>
                  <a:pt x="1688" y="2808"/>
                </a:lnTo>
                <a:cubicBezTo>
                  <a:pt x="1688" y="2809"/>
                  <a:pt x="1688" y="2810"/>
                  <a:pt x="1688" y="2811"/>
                </a:cubicBezTo>
                <a:lnTo>
                  <a:pt x="1688" y="2811"/>
                </a:lnTo>
                <a:cubicBezTo>
                  <a:pt x="1686" y="2817"/>
                  <a:pt x="1685" y="2824"/>
                  <a:pt x="1684" y="2831"/>
                </a:cubicBezTo>
                <a:lnTo>
                  <a:pt x="1684" y="2831"/>
                </a:lnTo>
                <a:lnTo>
                  <a:pt x="1683" y="2831"/>
                </a:lnTo>
                <a:lnTo>
                  <a:pt x="1683" y="2831"/>
                </a:lnTo>
                <a:cubicBezTo>
                  <a:pt x="1622" y="3122"/>
                  <a:pt x="1553" y="3507"/>
                  <a:pt x="1530" y="3629"/>
                </a:cubicBezTo>
                <a:lnTo>
                  <a:pt x="1530" y="3629"/>
                </a:lnTo>
                <a:lnTo>
                  <a:pt x="1530" y="3629"/>
                </a:lnTo>
                <a:lnTo>
                  <a:pt x="1530" y="3629"/>
                </a:lnTo>
                <a:lnTo>
                  <a:pt x="1530" y="3629"/>
                </a:lnTo>
                <a:cubicBezTo>
                  <a:pt x="1530" y="3634"/>
                  <a:pt x="1529" y="3638"/>
                  <a:pt x="1529" y="3641"/>
                </a:cubicBezTo>
                <a:lnTo>
                  <a:pt x="1529" y="3641"/>
                </a:lnTo>
                <a:cubicBezTo>
                  <a:pt x="1474" y="3641"/>
                  <a:pt x="1419" y="3650"/>
                  <a:pt x="1359" y="3633"/>
                </a:cubicBezTo>
                <a:lnTo>
                  <a:pt x="1359" y="3633"/>
                </a:lnTo>
                <a:cubicBezTo>
                  <a:pt x="1271" y="3606"/>
                  <a:pt x="1178" y="3584"/>
                  <a:pt x="1097" y="3539"/>
                </a:cubicBezTo>
                <a:lnTo>
                  <a:pt x="1097" y="3539"/>
                </a:lnTo>
                <a:cubicBezTo>
                  <a:pt x="983" y="3476"/>
                  <a:pt x="856" y="3422"/>
                  <a:pt x="765" y="3326"/>
                </a:cubicBezTo>
                <a:lnTo>
                  <a:pt x="765" y="3326"/>
                </a:lnTo>
                <a:cubicBezTo>
                  <a:pt x="757" y="3318"/>
                  <a:pt x="687" y="3222"/>
                  <a:pt x="678" y="3227"/>
                </a:cubicBezTo>
                <a:lnTo>
                  <a:pt x="678" y="3227"/>
                </a:lnTo>
                <a:cubicBezTo>
                  <a:pt x="662" y="3235"/>
                  <a:pt x="646" y="3244"/>
                  <a:pt x="632" y="3253"/>
                </a:cubicBezTo>
                <a:lnTo>
                  <a:pt x="632" y="3253"/>
                </a:lnTo>
                <a:cubicBezTo>
                  <a:pt x="633" y="3251"/>
                  <a:pt x="633" y="3249"/>
                  <a:pt x="633" y="3246"/>
                </a:cubicBezTo>
                <a:lnTo>
                  <a:pt x="633" y="3246"/>
                </a:lnTo>
                <a:cubicBezTo>
                  <a:pt x="633" y="3244"/>
                  <a:pt x="632" y="3241"/>
                  <a:pt x="632" y="3239"/>
                </a:cubicBezTo>
                <a:lnTo>
                  <a:pt x="643" y="3221"/>
                </a:lnTo>
                <a:lnTo>
                  <a:pt x="649" y="3212"/>
                </a:lnTo>
                <a:lnTo>
                  <a:pt x="641" y="3207"/>
                </a:lnTo>
                <a:lnTo>
                  <a:pt x="641" y="3207"/>
                </a:lnTo>
                <a:lnTo>
                  <a:pt x="580" y="3166"/>
                </a:lnTo>
                <a:lnTo>
                  <a:pt x="580" y="3166"/>
                </a:lnTo>
                <a:lnTo>
                  <a:pt x="575" y="3163"/>
                </a:lnTo>
                <a:lnTo>
                  <a:pt x="575" y="3163"/>
                </a:lnTo>
                <a:cubicBezTo>
                  <a:pt x="564" y="3171"/>
                  <a:pt x="552" y="3179"/>
                  <a:pt x="542" y="3187"/>
                </a:cubicBezTo>
                <a:lnTo>
                  <a:pt x="536" y="3185"/>
                </a:lnTo>
                <a:lnTo>
                  <a:pt x="536" y="3185"/>
                </a:lnTo>
                <a:cubicBezTo>
                  <a:pt x="536" y="3185"/>
                  <a:pt x="564" y="2995"/>
                  <a:pt x="457" y="2929"/>
                </a:cubicBezTo>
                <a:lnTo>
                  <a:pt x="457" y="2929"/>
                </a:lnTo>
                <a:cubicBezTo>
                  <a:pt x="424" y="2909"/>
                  <a:pt x="384" y="2894"/>
                  <a:pt x="352" y="2871"/>
                </a:cubicBezTo>
                <a:lnTo>
                  <a:pt x="352" y="2871"/>
                </a:lnTo>
                <a:cubicBezTo>
                  <a:pt x="334" y="2857"/>
                  <a:pt x="317" y="2834"/>
                  <a:pt x="295" y="2839"/>
                </a:cubicBezTo>
                <a:lnTo>
                  <a:pt x="295" y="2839"/>
                </a:lnTo>
                <a:cubicBezTo>
                  <a:pt x="268" y="2844"/>
                  <a:pt x="262" y="2872"/>
                  <a:pt x="265" y="2897"/>
                </a:cubicBezTo>
                <a:lnTo>
                  <a:pt x="265" y="2897"/>
                </a:lnTo>
                <a:cubicBezTo>
                  <a:pt x="262" y="2891"/>
                  <a:pt x="260" y="2887"/>
                  <a:pt x="259" y="2886"/>
                </a:cubicBezTo>
                <a:lnTo>
                  <a:pt x="259" y="2886"/>
                </a:lnTo>
                <a:cubicBezTo>
                  <a:pt x="259" y="2888"/>
                  <a:pt x="258" y="2902"/>
                  <a:pt x="262" y="2921"/>
                </a:cubicBezTo>
                <a:lnTo>
                  <a:pt x="262" y="2921"/>
                </a:lnTo>
                <a:cubicBezTo>
                  <a:pt x="261" y="2921"/>
                  <a:pt x="259" y="2921"/>
                  <a:pt x="259" y="2921"/>
                </a:cubicBezTo>
                <a:lnTo>
                  <a:pt x="259" y="2921"/>
                </a:lnTo>
                <a:cubicBezTo>
                  <a:pt x="258" y="2921"/>
                  <a:pt x="257" y="2920"/>
                  <a:pt x="256" y="2920"/>
                </a:cubicBezTo>
                <a:lnTo>
                  <a:pt x="256" y="2920"/>
                </a:lnTo>
                <a:cubicBezTo>
                  <a:pt x="255" y="2920"/>
                  <a:pt x="254" y="2919"/>
                  <a:pt x="253" y="2919"/>
                </a:cubicBezTo>
                <a:lnTo>
                  <a:pt x="253" y="2919"/>
                </a:lnTo>
                <a:cubicBezTo>
                  <a:pt x="252" y="2919"/>
                  <a:pt x="251" y="2919"/>
                  <a:pt x="250" y="2919"/>
                </a:cubicBezTo>
                <a:lnTo>
                  <a:pt x="250" y="2919"/>
                </a:lnTo>
                <a:cubicBezTo>
                  <a:pt x="249" y="2918"/>
                  <a:pt x="247" y="2918"/>
                  <a:pt x="247" y="2918"/>
                </a:cubicBezTo>
                <a:lnTo>
                  <a:pt x="247" y="2918"/>
                </a:lnTo>
                <a:cubicBezTo>
                  <a:pt x="189" y="2907"/>
                  <a:pt x="82" y="2911"/>
                  <a:pt x="79" y="2968"/>
                </a:cubicBezTo>
                <a:lnTo>
                  <a:pt x="79" y="2968"/>
                </a:lnTo>
                <a:lnTo>
                  <a:pt x="79" y="2967"/>
                </a:lnTo>
                <a:lnTo>
                  <a:pt x="79" y="2967"/>
                </a:lnTo>
                <a:cubicBezTo>
                  <a:pt x="77" y="2956"/>
                  <a:pt x="77" y="2950"/>
                  <a:pt x="77" y="2950"/>
                </a:cubicBezTo>
                <a:lnTo>
                  <a:pt x="77" y="2950"/>
                </a:lnTo>
                <a:cubicBezTo>
                  <a:pt x="77" y="2950"/>
                  <a:pt x="75" y="2956"/>
                  <a:pt x="76" y="2968"/>
                </a:cubicBezTo>
                <a:lnTo>
                  <a:pt x="76" y="2968"/>
                </a:lnTo>
                <a:cubicBezTo>
                  <a:pt x="76" y="2975"/>
                  <a:pt x="77" y="2985"/>
                  <a:pt x="81" y="2997"/>
                </a:cubicBezTo>
                <a:lnTo>
                  <a:pt x="81" y="2997"/>
                </a:lnTo>
                <a:cubicBezTo>
                  <a:pt x="45" y="3015"/>
                  <a:pt x="21" y="3053"/>
                  <a:pt x="17" y="3093"/>
                </a:cubicBezTo>
                <a:lnTo>
                  <a:pt x="17" y="3093"/>
                </a:lnTo>
                <a:cubicBezTo>
                  <a:pt x="17" y="3093"/>
                  <a:pt x="17" y="3094"/>
                  <a:pt x="16" y="3095"/>
                </a:cubicBezTo>
                <a:lnTo>
                  <a:pt x="16" y="3095"/>
                </a:lnTo>
                <a:cubicBezTo>
                  <a:pt x="16" y="3098"/>
                  <a:pt x="16" y="3101"/>
                  <a:pt x="16" y="3104"/>
                </a:cubicBezTo>
                <a:lnTo>
                  <a:pt x="16" y="3104"/>
                </a:lnTo>
                <a:cubicBezTo>
                  <a:pt x="16" y="3105"/>
                  <a:pt x="16" y="3106"/>
                  <a:pt x="16" y="3108"/>
                </a:cubicBezTo>
                <a:lnTo>
                  <a:pt x="16" y="3108"/>
                </a:lnTo>
                <a:cubicBezTo>
                  <a:pt x="16" y="3111"/>
                  <a:pt x="16" y="3115"/>
                  <a:pt x="17" y="3119"/>
                </a:cubicBezTo>
                <a:lnTo>
                  <a:pt x="17" y="3119"/>
                </a:lnTo>
                <a:cubicBezTo>
                  <a:pt x="17" y="3119"/>
                  <a:pt x="17" y="3119"/>
                  <a:pt x="17" y="3120"/>
                </a:cubicBezTo>
                <a:lnTo>
                  <a:pt x="17" y="3120"/>
                </a:lnTo>
                <a:cubicBezTo>
                  <a:pt x="16" y="3119"/>
                  <a:pt x="16" y="3119"/>
                  <a:pt x="16" y="3119"/>
                </a:cubicBezTo>
                <a:lnTo>
                  <a:pt x="16" y="3119"/>
                </a:lnTo>
                <a:lnTo>
                  <a:pt x="17" y="3120"/>
                </a:lnTo>
                <a:lnTo>
                  <a:pt x="17" y="3120"/>
                </a:lnTo>
                <a:cubicBezTo>
                  <a:pt x="18" y="3126"/>
                  <a:pt x="19" y="3132"/>
                  <a:pt x="18" y="3138"/>
                </a:cubicBezTo>
                <a:lnTo>
                  <a:pt x="18" y="3138"/>
                </a:lnTo>
                <a:cubicBezTo>
                  <a:pt x="17" y="3146"/>
                  <a:pt x="13" y="3153"/>
                  <a:pt x="10" y="3161"/>
                </a:cubicBezTo>
                <a:lnTo>
                  <a:pt x="10" y="3161"/>
                </a:lnTo>
                <a:cubicBezTo>
                  <a:pt x="0" y="3183"/>
                  <a:pt x="3" y="3210"/>
                  <a:pt x="16" y="3230"/>
                </a:cubicBezTo>
                <a:lnTo>
                  <a:pt x="16" y="3230"/>
                </a:lnTo>
                <a:cubicBezTo>
                  <a:pt x="16" y="3231"/>
                  <a:pt x="17" y="3231"/>
                  <a:pt x="17" y="3232"/>
                </a:cubicBezTo>
                <a:lnTo>
                  <a:pt x="17" y="3232"/>
                </a:lnTo>
                <a:cubicBezTo>
                  <a:pt x="17" y="3237"/>
                  <a:pt x="13" y="3245"/>
                  <a:pt x="13" y="3249"/>
                </a:cubicBezTo>
                <a:lnTo>
                  <a:pt x="13" y="3249"/>
                </a:lnTo>
                <a:lnTo>
                  <a:pt x="13" y="3249"/>
                </a:lnTo>
                <a:lnTo>
                  <a:pt x="13" y="3249"/>
                </a:lnTo>
                <a:cubicBezTo>
                  <a:pt x="13" y="3253"/>
                  <a:pt x="13" y="3256"/>
                  <a:pt x="13" y="3260"/>
                </a:cubicBezTo>
                <a:lnTo>
                  <a:pt x="13" y="3260"/>
                </a:lnTo>
                <a:cubicBezTo>
                  <a:pt x="22" y="3331"/>
                  <a:pt x="110" y="3369"/>
                  <a:pt x="168" y="3388"/>
                </a:cubicBezTo>
                <a:lnTo>
                  <a:pt x="168" y="3388"/>
                </a:lnTo>
                <a:cubicBezTo>
                  <a:pt x="189" y="3395"/>
                  <a:pt x="213" y="3402"/>
                  <a:pt x="239" y="3407"/>
                </a:cubicBezTo>
                <a:lnTo>
                  <a:pt x="239" y="3407"/>
                </a:lnTo>
                <a:cubicBezTo>
                  <a:pt x="279" y="3415"/>
                  <a:pt x="323" y="3419"/>
                  <a:pt x="361" y="3412"/>
                </a:cubicBezTo>
                <a:lnTo>
                  <a:pt x="361" y="3412"/>
                </a:lnTo>
                <a:cubicBezTo>
                  <a:pt x="360" y="3413"/>
                  <a:pt x="360" y="3414"/>
                  <a:pt x="360" y="3414"/>
                </a:cubicBezTo>
                <a:lnTo>
                  <a:pt x="360" y="3414"/>
                </a:lnTo>
                <a:cubicBezTo>
                  <a:pt x="367" y="3426"/>
                  <a:pt x="426" y="3459"/>
                  <a:pt x="458" y="3477"/>
                </a:cubicBezTo>
                <a:lnTo>
                  <a:pt x="458" y="3477"/>
                </a:lnTo>
                <a:cubicBezTo>
                  <a:pt x="426" y="3556"/>
                  <a:pt x="419" y="3618"/>
                  <a:pt x="419" y="3618"/>
                </a:cubicBezTo>
                <a:lnTo>
                  <a:pt x="419" y="3618"/>
                </a:lnTo>
                <a:cubicBezTo>
                  <a:pt x="555" y="3731"/>
                  <a:pt x="703" y="3830"/>
                  <a:pt x="853" y="3919"/>
                </a:cubicBezTo>
                <a:lnTo>
                  <a:pt x="853" y="3919"/>
                </a:lnTo>
                <a:cubicBezTo>
                  <a:pt x="1078" y="4052"/>
                  <a:pt x="1377" y="4172"/>
                  <a:pt x="1642" y="4119"/>
                </a:cubicBezTo>
                <a:lnTo>
                  <a:pt x="1642" y="4119"/>
                </a:lnTo>
                <a:cubicBezTo>
                  <a:pt x="1668" y="4114"/>
                  <a:pt x="1690" y="4111"/>
                  <a:pt x="1708" y="4106"/>
                </a:cubicBezTo>
                <a:lnTo>
                  <a:pt x="1708" y="4106"/>
                </a:lnTo>
                <a:cubicBezTo>
                  <a:pt x="1740" y="4100"/>
                  <a:pt x="1762" y="4090"/>
                  <a:pt x="1777" y="4062"/>
                </a:cubicBezTo>
                <a:lnTo>
                  <a:pt x="1777" y="4062"/>
                </a:lnTo>
                <a:cubicBezTo>
                  <a:pt x="1846" y="4013"/>
                  <a:pt x="1915" y="3795"/>
                  <a:pt x="1965" y="3528"/>
                </a:cubicBezTo>
                <a:lnTo>
                  <a:pt x="1965" y="3528"/>
                </a:lnTo>
                <a:cubicBezTo>
                  <a:pt x="1985" y="3628"/>
                  <a:pt x="2004" y="3720"/>
                  <a:pt x="2009" y="3748"/>
                </a:cubicBezTo>
                <a:lnTo>
                  <a:pt x="2009" y="3748"/>
                </a:lnTo>
                <a:cubicBezTo>
                  <a:pt x="2015" y="3784"/>
                  <a:pt x="2021" y="3820"/>
                  <a:pt x="2027" y="3858"/>
                </a:cubicBezTo>
                <a:lnTo>
                  <a:pt x="2027" y="3858"/>
                </a:lnTo>
                <a:cubicBezTo>
                  <a:pt x="2047" y="3984"/>
                  <a:pt x="2069" y="4126"/>
                  <a:pt x="2086" y="4263"/>
                </a:cubicBezTo>
                <a:lnTo>
                  <a:pt x="2086" y="4263"/>
                </a:lnTo>
                <a:cubicBezTo>
                  <a:pt x="2086" y="4263"/>
                  <a:pt x="2086" y="4263"/>
                  <a:pt x="2086" y="4262"/>
                </a:cubicBezTo>
                <a:lnTo>
                  <a:pt x="2086" y="4262"/>
                </a:lnTo>
                <a:cubicBezTo>
                  <a:pt x="2092" y="4312"/>
                  <a:pt x="2096" y="4360"/>
                  <a:pt x="2100" y="4407"/>
                </a:cubicBezTo>
                <a:lnTo>
                  <a:pt x="2100" y="4407"/>
                </a:lnTo>
                <a:cubicBezTo>
                  <a:pt x="2100" y="4409"/>
                  <a:pt x="2100" y="4411"/>
                  <a:pt x="2101" y="4414"/>
                </a:cubicBezTo>
                <a:lnTo>
                  <a:pt x="2101" y="4414"/>
                </a:lnTo>
                <a:cubicBezTo>
                  <a:pt x="2102" y="4429"/>
                  <a:pt x="2103" y="4444"/>
                  <a:pt x="2104" y="4459"/>
                </a:cubicBezTo>
                <a:lnTo>
                  <a:pt x="2104" y="4459"/>
                </a:lnTo>
                <a:cubicBezTo>
                  <a:pt x="2106" y="4498"/>
                  <a:pt x="2108" y="4538"/>
                  <a:pt x="2110" y="4578"/>
                </a:cubicBezTo>
                <a:lnTo>
                  <a:pt x="2110" y="4578"/>
                </a:lnTo>
                <a:cubicBezTo>
                  <a:pt x="2110" y="4579"/>
                  <a:pt x="2110" y="4579"/>
                  <a:pt x="2110" y="4579"/>
                </a:cubicBezTo>
                <a:lnTo>
                  <a:pt x="2110" y="4579"/>
                </a:lnTo>
                <a:cubicBezTo>
                  <a:pt x="2112" y="4619"/>
                  <a:pt x="2114" y="4659"/>
                  <a:pt x="2115" y="4699"/>
                </a:cubicBezTo>
                <a:lnTo>
                  <a:pt x="2115" y="4699"/>
                </a:lnTo>
                <a:cubicBezTo>
                  <a:pt x="2118" y="4757"/>
                  <a:pt x="2095" y="4872"/>
                  <a:pt x="2129" y="4922"/>
                </a:cubicBezTo>
                <a:lnTo>
                  <a:pt x="2129" y="4922"/>
                </a:lnTo>
                <a:cubicBezTo>
                  <a:pt x="2142" y="4942"/>
                  <a:pt x="2165" y="4955"/>
                  <a:pt x="2192" y="4965"/>
                </a:cubicBezTo>
                <a:lnTo>
                  <a:pt x="2192" y="4965"/>
                </a:lnTo>
                <a:cubicBezTo>
                  <a:pt x="2223" y="4983"/>
                  <a:pt x="2267" y="4992"/>
                  <a:pt x="2312" y="4994"/>
                </a:cubicBezTo>
                <a:lnTo>
                  <a:pt x="2312" y="4994"/>
                </a:lnTo>
                <a:cubicBezTo>
                  <a:pt x="2316" y="5136"/>
                  <a:pt x="2334" y="5312"/>
                  <a:pt x="2382" y="5489"/>
                </a:cubicBezTo>
                <a:lnTo>
                  <a:pt x="2382" y="5489"/>
                </a:lnTo>
                <a:cubicBezTo>
                  <a:pt x="2382" y="5489"/>
                  <a:pt x="1510" y="6180"/>
                  <a:pt x="1181" y="7157"/>
                </a:cubicBezTo>
                <a:lnTo>
                  <a:pt x="1181" y="7157"/>
                </a:lnTo>
                <a:cubicBezTo>
                  <a:pt x="1180" y="7158"/>
                  <a:pt x="1180" y="7159"/>
                  <a:pt x="1180" y="7160"/>
                </a:cubicBezTo>
                <a:lnTo>
                  <a:pt x="1180" y="7160"/>
                </a:lnTo>
                <a:cubicBezTo>
                  <a:pt x="1161" y="7217"/>
                  <a:pt x="1143" y="7275"/>
                  <a:pt x="1128" y="7335"/>
                </a:cubicBezTo>
                <a:lnTo>
                  <a:pt x="1128" y="7335"/>
                </a:lnTo>
                <a:cubicBezTo>
                  <a:pt x="1127" y="7340"/>
                  <a:pt x="1125" y="7346"/>
                  <a:pt x="1124" y="7352"/>
                </a:cubicBezTo>
                <a:lnTo>
                  <a:pt x="1124" y="7352"/>
                </a:lnTo>
                <a:cubicBezTo>
                  <a:pt x="1121" y="7363"/>
                  <a:pt x="1118" y="7374"/>
                  <a:pt x="1116" y="7385"/>
                </a:cubicBezTo>
                <a:lnTo>
                  <a:pt x="1116" y="7385"/>
                </a:lnTo>
                <a:cubicBezTo>
                  <a:pt x="1114" y="7392"/>
                  <a:pt x="1112" y="7400"/>
                  <a:pt x="1111" y="7407"/>
                </a:cubicBezTo>
                <a:lnTo>
                  <a:pt x="1111" y="7407"/>
                </a:lnTo>
                <a:cubicBezTo>
                  <a:pt x="1108" y="7417"/>
                  <a:pt x="1106" y="7428"/>
                  <a:pt x="1104" y="7438"/>
                </a:cubicBezTo>
                <a:lnTo>
                  <a:pt x="1104" y="7438"/>
                </a:lnTo>
                <a:cubicBezTo>
                  <a:pt x="1102" y="7447"/>
                  <a:pt x="1100" y="7456"/>
                  <a:pt x="1098" y="7465"/>
                </a:cubicBezTo>
                <a:lnTo>
                  <a:pt x="1098" y="7465"/>
                </a:lnTo>
                <a:cubicBezTo>
                  <a:pt x="1096" y="7478"/>
                  <a:pt x="1093" y="7491"/>
                  <a:pt x="1091" y="7504"/>
                </a:cubicBezTo>
                <a:lnTo>
                  <a:pt x="1091" y="7504"/>
                </a:lnTo>
                <a:cubicBezTo>
                  <a:pt x="1089" y="7517"/>
                  <a:pt x="1086" y="7531"/>
                  <a:pt x="1084" y="7544"/>
                </a:cubicBezTo>
                <a:lnTo>
                  <a:pt x="1084" y="7544"/>
                </a:lnTo>
                <a:cubicBezTo>
                  <a:pt x="1083" y="7552"/>
                  <a:pt x="1082" y="7560"/>
                  <a:pt x="1080" y="7568"/>
                </a:cubicBezTo>
                <a:lnTo>
                  <a:pt x="1080" y="7568"/>
                </a:lnTo>
                <a:cubicBezTo>
                  <a:pt x="1079" y="7579"/>
                  <a:pt x="1077" y="7590"/>
                  <a:pt x="1076" y="7601"/>
                </a:cubicBezTo>
                <a:lnTo>
                  <a:pt x="1076" y="7601"/>
                </a:lnTo>
                <a:cubicBezTo>
                  <a:pt x="1075" y="7609"/>
                  <a:pt x="1074" y="7618"/>
                  <a:pt x="1073" y="7626"/>
                </a:cubicBezTo>
                <a:lnTo>
                  <a:pt x="1073" y="7626"/>
                </a:lnTo>
                <a:cubicBezTo>
                  <a:pt x="1071" y="7638"/>
                  <a:pt x="1070" y="7649"/>
                  <a:pt x="1069" y="7661"/>
                </a:cubicBezTo>
                <a:lnTo>
                  <a:pt x="1069" y="7661"/>
                </a:lnTo>
                <a:cubicBezTo>
                  <a:pt x="1068" y="7668"/>
                  <a:pt x="1067" y="7676"/>
                  <a:pt x="1066" y="7683"/>
                </a:cubicBezTo>
                <a:lnTo>
                  <a:pt x="1066" y="7683"/>
                </a:lnTo>
                <a:cubicBezTo>
                  <a:pt x="1065" y="7699"/>
                  <a:pt x="1063" y="7715"/>
                  <a:pt x="1062" y="7731"/>
                </a:cubicBezTo>
                <a:lnTo>
                  <a:pt x="1062" y="7731"/>
                </a:lnTo>
                <a:cubicBezTo>
                  <a:pt x="1062" y="7734"/>
                  <a:pt x="1062" y="7738"/>
                  <a:pt x="1062" y="7740"/>
                </a:cubicBezTo>
                <a:lnTo>
                  <a:pt x="1062" y="7740"/>
                </a:lnTo>
                <a:cubicBezTo>
                  <a:pt x="1060" y="7760"/>
                  <a:pt x="1059" y="7779"/>
                  <a:pt x="1059" y="7798"/>
                </a:cubicBezTo>
                <a:lnTo>
                  <a:pt x="1059" y="7798"/>
                </a:lnTo>
                <a:cubicBezTo>
                  <a:pt x="1058" y="7804"/>
                  <a:pt x="1058" y="7810"/>
                  <a:pt x="1058" y="7817"/>
                </a:cubicBezTo>
                <a:lnTo>
                  <a:pt x="1058" y="7817"/>
                </a:lnTo>
                <a:cubicBezTo>
                  <a:pt x="1057" y="7830"/>
                  <a:pt x="1057" y="7844"/>
                  <a:pt x="1057" y="7857"/>
                </a:cubicBezTo>
                <a:lnTo>
                  <a:pt x="1057" y="7857"/>
                </a:lnTo>
                <a:cubicBezTo>
                  <a:pt x="1057" y="7864"/>
                  <a:pt x="1057" y="7871"/>
                  <a:pt x="1057" y="7879"/>
                </a:cubicBezTo>
                <a:lnTo>
                  <a:pt x="1057" y="7879"/>
                </a:lnTo>
                <a:cubicBezTo>
                  <a:pt x="1057" y="7892"/>
                  <a:pt x="1057" y="7905"/>
                  <a:pt x="1057" y="7920"/>
                </a:cubicBezTo>
                <a:lnTo>
                  <a:pt x="1057" y="7920"/>
                </a:lnTo>
                <a:cubicBezTo>
                  <a:pt x="1057" y="7925"/>
                  <a:pt x="1057" y="7932"/>
                  <a:pt x="1057" y="7938"/>
                </a:cubicBezTo>
                <a:lnTo>
                  <a:pt x="1057" y="7938"/>
                </a:lnTo>
                <a:cubicBezTo>
                  <a:pt x="1058" y="7958"/>
                  <a:pt x="1059" y="7978"/>
                  <a:pt x="1060" y="7998"/>
                </a:cubicBezTo>
                <a:lnTo>
                  <a:pt x="1060" y="7998"/>
                </a:lnTo>
                <a:lnTo>
                  <a:pt x="1060" y="7998"/>
                </a:lnTo>
                <a:cubicBezTo>
                  <a:pt x="1060" y="7998"/>
                  <a:pt x="1106" y="8041"/>
                  <a:pt x="1187" y="8074"/>
                </a:cubicBezTo>
                <a:lnTo>
                  <a:pt x="1181" y="8073"/>
                </a:lnTo>
                <a:lnTo>
                  <a:pt x="1143" y="8068"/>
                </a:lnTo>
                <a:lnTo>
                  <a:pt x="1105" y="8063"/>
                </a:lnTo>
                <a:lnTo>
                  <a:pt x="1105" y="8063"/>
                </a:lnTo>
                <a:cubicBezTo>
                  <a:pt x="1105" y="8063"/>
                  <a:pt x="782" y="7833"/>
                  <a:pt x="584" y="7862"/>
                </a:cubicBezTo>
                <a:lnTo>
                  <a:pt x="584" y="7862"/>
                </a:lnTo>
                <a:cubicBezTo>
                  <a:pt x="583" y="7862"/>
                  <a:pt x="582" y="7862"/>
                  <a:pt x="581" y="7863"/>
                </a:cubicBezTo>
                <a:lnTo>
                  <a:pt x="581" y="7863"/>
                </a:lnTo>
                <a:cubicBezTo>
                  <a:pt x="577" y="7864"/>
                  <a:pt x="572" y="7864"/>
                  <a:pt x="568" y="7865"/>
                </a:cubicBezTo>
                <a:lnTo>
                  <a:pt x="568" y="7865"/>
                </a:lnTo>
                <a:cubicBezTo>
                  <a:pt x="568" y="7865"/>
                  <a:pt x="568" y="7865"/>
                  <a:pt x="567" y="7865"/>
                </a:cubicBezTo>
                <a:lnTo>
                  <a:pt x="567" y="7865"/>
                </a:lnTo>
                <a:cubicBezTo>
                  <a:pt x="534" y="7873"/>
                  <a:pt x="506" y="7889"/>
                  <a:pt x="483" y="7916"/>
                </a:cubicBezTo>
                <a:lnTo>
                  <a:pt x="483" y="7916"/>
                </a:lnTo>
                <a:cubicBezTo>
                  <a:pt x="479" y="7921"/>
                  <a:pt x="476" y="7926"/>
                  <a:pt x="473" y="7931"/>
                </a:cubicBezTo>
                <a:lnTo>
                  <a:pt x="473" y="7931"/>
                </a:lnTo>
                <a:cubicBezTo>
                  <a:pt x="467" y="7941"/>
                  <a:pt x="465" y="7951"/>
                  <a:pt x="466" y="7961"/>
                </a:cubicBezTo>
                <a:lnTo>
                  <a:pt x="466" y="7961"/>
                </a:lnTo>
                <a:lnTo>
                  <a:pt x="466" y="7962"/>
                </a:lnTo>
                <a:lnTo>
                  <a:pt x="466" y="7962"/>
                </a:lnTo>
                <a:cubicBezTo>
                  <a:pt x="466" y="7964"/>
                  <a:pt x="466" y="7966"/>
                  <a:pt x="466" y="7968"/>
                </a:cubicBezTo>
                <a:lnTo>
                  <a:pt x="466" y="7968"/>
                </a:lnTo>
                <a:cubicBezTo>
                  <a:pt x="466" y="7969"/>
                  <a:pt x="467" y="7970"/>
                  <a:pt x="467" y="7971"/>
                </a:cubicBezTo>
                <a:lnTo>
                  <a:pt x="467" y="7971"/>
                </a:lnTo>
                <a:lnTo>
                  <a:pt x="467" y="7972"/>
                </a:lnTo>
                <a:lnTo>
                  <a:pt x="467" y="7972"/>
                </a:lnTo>
                <a:cubicBezTo>
                  <a:pt x="468" y="7975"/>
                  <a:pt x="468" y="7978"/>
                  <a:pt x="469" y="7981"/>
                </a:cubicBezTo>
                <a:lnTo>
                  <a:pt x="469" y="7981"/>
                </a:lnTo>
                <a:cubicBezTo>
                  <a:pt x="469" y="7981"/>
                  <a:pt x="470" y="7982"/>
                  <a:pt x="470" y="7983"/>
                </a:cubicBezTo>
                <a:lnTo>
                  <a:pt x="470" y="7983"/>
                </a:lnTo>
                <a:cubicBezTo>
                  <a:pt x="471" y="7985"/>
                  <a:pt x="473" y="7988"/>
                  <a:pt x="474" y="7990"/>
                </a:cubicBezTo>
                <a:lnTo>
                  <a:pt x="474" y="7990"/>
                </a:lnTo>
                <a:cubicBezTo>
                  <a:pt x="474" y="7991"/>
                  <a:pt x="474" y="7992"/>
                  <a:pt x="475" y="7992"/>
                </a:cubicBezTo>
                <a:lnTo>
                  <a:pt x="475" y="7992"/>
                </a:lnTo>
                <a:cubicBezTo>
                  <a:pt x="476" y="7995"/>
                  <a:pt x="478" y="7998"/>
                  <a:pt x="479" y="8001"/>
                </a:cubicBezTo>
                <a:lnTo>
                  <a:pt x="479" y="8001"/>
                </a:lnTo>
                <a:cubicBezTo>
                  <a:pt x="480" y="8001"/>
                  <a:pt x="481" y="8002"/>
                  <a:pt x="481" y="8002"/>
                </a:cubicBezTo>
                <a:lnTo>
                  <a:pt x="481" y="8002"/>
                </a:lnTo>
                <a:cubicBezTo>
                  <a:pt x="590" y="8158"/>
                  <a:pt x="1249" y="8304"/>
                  <a:pt x="1249" y="8304"/>
                </a:cubicBezTo>
                <a:lnTo>
                  <a:pt x="1348" y="8110"/>
                </a:lnTo>
                <a:lnTo>
                  <a:pt x="1348" y="8110"/>
                </a:lnTo>
                <a:cubicBezTo>
                  <a:pt x="1381" y="8112"/>
                  <a:pt x="1416" y="8110"/>
                  <a:pt x="1453" y="8104"/>
                </a:cubicBezTo>
                <a:lnTo>
                  <a:pt x="1453" y="8104"/>
                </a:lnTo>
                <a:lnTo>
                  <a:pt x="1453" y="8103"/>
                </a:lnTo>
                <a:lnTo>
                  <a:pt x="1453" y="8103"/>
                </a:lnTo>
                <a:cubicBezTo>
                  <a:pt x="1453" y="8067"/>
                  <a:pt x="1456" y="6921"/>
                  <a:pt x="2465" y="6208"/>
                </a:cubicBezTo>
                <a:lnTo>
                  <a:pt x="2465" y="6208"/>
                </a:lnTo>
                <a:lnTo>
                  <a:pt x="2465" y="6208"/>
                </a:lnTo>
                <a:cubicBezTo>
                  <a:pt x="2472" y="6202"/>
                  <a:pt x="2480" y="6196"/>
                  <a:pt x="2488" y="6191"/>
                </a:cubicBezTo>
                <a:lnTo>
                  <a:pt x="2488" y="6191"/>
                </a:lnTo>
                <a:cubicBezTo>
                  <a:pt x="2488" y="6191"/>
                  <a:pt x="2680" y="6829"/>
                  <a:pt x="3313" y="6878"/>
                </a:cubicBezTo>
                <a:lnTo>
                  <a:pt x="3313" y="6878"/>
                </a:lnTo>
                <a:cubicBezTo>
                  <a:pt x="3881" y="6920"/>
                  <a:pt x="4763" y="6276"/>
                  <a:pt x="4935" y="6145"/>
                </a:cubicBezTo>
                <a:lnTo>
                  <a:pt x="4935" y="6145"/>
                </a:lnTo>
                <a:cubicBezTo>
                  <a:pt x="4957" y="6205"/>
                  <a:pt x="5078" y="6519"/>
                  <a:pt x="5238" y="6602"/>
                </a:cubicBezTo>
                <a:lnTo>
                  <a:pt x="5238" y="6602"/>
                </a:lnTo>
                <a:cubicBezTo>
                  <a:pt x="5239" y="6602"/>
                  <a:pt x="5240" y="6603"/>
                  <a:pt x="5241" y="6603"/>
                </a:cubicBezTo>
                <a:lnTo>
                  <a:pt x="5241" y="6603"/>
                </a:lnTo>
                <a:cubicBezTo>
                  <a:pt x="5245" y="6605"/>
                  <a:pt x="5249" y="6607"/>
                  <a:pt x="5253" y="6608"/>
                </a:cubicBezTo>
                <a:lnTo>
                  <a:pt x="5253" y="6608"/>
                </a:lnTo>
                <a:lnTo>
                  <a:pt x="5254" y="6608"/>
                </a:lnTo>
                <a:lnTo>
                  <a:pt x="5254" y="6608"/>
                </a:lnTo>
                <a:cubicBezTo>
                  <a:pt x="5285" y="6622"/>
                  <a:pt x="5318" y="6626"/>
                  <a:pt x="5351" y="6617"/>
                </a:cubicBezTo>
                <a:lnTo>
                  <a:pt x="5351" y="6617"/>
                </a:lnTo>
                <a:cubicBezTo>
                  <a:pt x="5371" y="6612"/>
                  <a:pt x="5384" y="6603"/>
                  <a:pt x="5392" y="6590"/>
                </a:cubicBezTo>
                <a:lnTo>
                  <a:pt x="5392" y="6590"/>
                </a:lnTo>
                <a:lnTo>
                  <a:pt x="5392" y="6590"/>
                </a:lnTo>
                <a:lnTo>
                  <a:pt x="5392" y="6590"/>
                </a:lnTo>
                <a:cubicBezTo>
                  <a:pt x="5394" y="6587"/>
                  <a:pt x="5395" y="6584"/>
                  <a:pt x="5397" y="6582"/>
                </a:cubicBezTo>
                <a:close/>
              </a:path>
            </a:pathLst>
          </a:custGeom>
          <a:solidFill>
            <a:srgbClr val="2E4D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10804883" y="5646529"/>
            <a:ext cx="411522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ANALISYS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 rot="2758585">
            <a:off x="7297949" y="3548117"/>
            <a:ext cx="4694545" cy="4682462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" name="Google Shape;171;p7"/>
          <p:cNvSpPr/>
          <p:nvPr/>
        </p:nvSpPr>
        <p:spPr>
          <a:xfrm rot="2758585">
            <a:off x="2242708" y="3691168"/>
            <a:ext cx="4694545" cy="468246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" name="Google Shape;172;p7"/>
          <p:cNvSpPr/>
          <p:nvPr/>
        </p:nvSpPr>
        <p:spPr>
          <a:xfrm rot="2758585">
            <a:off x="12174427" y="3548117"/>
            <a:ext cx="4694545" cy="4682462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" name="Google Shape;173;p7"/>
          <p:cNvSpPr/>
          <p:nvPr/>
        </p:nvSpPr>
        <p:spPr>
          <a:xfrm flipH="1" rot="-2758585">
            <a:off x="17665064" y="3580729"/>
            <a:ext cx="4694545" cy="4682462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3865902" y="4705752"/>
            <a:ext cx="1277914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8899332" y="4705752"/>
            <a:ext cx="1673856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3958642" y="4705752"/>
            <a:ext cx="14302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9259005" y="4565909"/>
            <a:ext cx="113524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/>
          </a:p>
        </p:txBody>
      </p:sp>
      <p:cxnSp>
        <p:nvCxnSpPr>
          <p:cNvPr id="178" name="Google Shape;178;p7"/>
          <p:cNvCxnSpPr/>
          <p:nvPr/>
        </p:nvCxnSpPr>
        <p:spPr>
          <a:xfrm>
            <a:off x="4533935" y="7830210"/>
            <a:ext cx="0" cy="1388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79" name="Google Shape;179;p7"/>
          <p:cNvCxnSpPr/>
          <p:nvPr/>
        </p:nvCxnSpPr>
        <p:spPr>
          <a:xfrm>
            <a:off x="9722002" y="7830210"/>
            <a:ext cx="0" cy="1388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80" name="Google Shape;180;p7"/>
          <p:cNvCxnSpPr/>
          <p:nvPr/>
        </p:nvCxnSpPr>
        <p:spPr>
          <a:xfrm>
            <a:off x="14673742" y="7830210"/>
            <a:ext cx="0" cy="1388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81" name="Google Shape;181;p7"/>
          <p:cNvCxnSpPr/>
          <p:nvPr/>
        </p:nvCxnSpPr>
        <p:spPr>
          <a:xfrm>
            <a:off x="19826628" y="7830210"/>
            <a:ext cx="0" cy="1388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2" name="Google Shape;182;p7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525486" y="9490315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2701556" y="10130783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8706990" y="9490315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7904699" y="10130783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13331870" y="9490315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2841363" y="10130783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9058631" y="9490315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17994248" y="10130783"/>
            <a:ext cx="3664757" cy="25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0" y="3572"/>
            <a:ext cx="6166514" cy="13712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6103936" y="1786"/>
            <a:ext cx="6094413" cy="137124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2185652" y="1786"/>
            <a:ext cx="6094413" cy="13712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8283238" y="1786"/>
            <a:ext cx="6094413" cy="13712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994323" y="8290112"/>
            <a:ext cx="4580450" cy="5424103"/>
          </a:xfrm>
          <a:custGeom>
            <a:rect b="b" l="l" r="r" t="t"/>
            <a:pathLst>
              <a:path extrusionOk="0" h="5424103" w="4580450">
                <a:moveTo>
                  <a:pt x="1619779" y="0"/>
                </a:moveTo>
                <a:cubicBezTo>
                  <a:pt x="1619779" y="0"/>
                  <a:pt x="1630790" y="115603"/>
                  <a:pt x="1661071" y="152303"/>
                </a:cubicBezTo>
                <a:lnTo>
                  <a:pt x="1673917" y="47710"/>
                </a:lnTo>
                <a:cubicBezTo>
                  <a:pt x="1673917" y="47710"/>
                  <a:pt x="1674834" y="48627"/>
                  <a:pt x="1674834" y="49544"/>
                </a:cubicBezTo>
                <a:cubicBezTo>
                  <a:pt x="1684928" y="59637"/>
                  <a:pt x="1768429" y="137623"/>
                  <a:pt x="1843672" y="164230"/>
                </a:cubicBezTo>
                <a:cubicBezTo>
                  <a:pt x="1863859" y="171570"/>
                  <a:pt x="1883128" y="175240"/>
                  <a:pt x="1899645" y="172487"/>
                </a:cubicBezTo>
                <a:cubicBezTo>
                  <a:pt x="1981310" y="161478"/>
                  <a:pt x="2499750" y="10093"/>
                  <a:pt x="2600685" y="400024"/>
                </a:cubicBezTo>
                <a:cubicBezTo>
                  <a:pt x="2600685" y="400941"/>
                  <a:pt x="2601603" y="400941"/>
                  <a:pt x="2601603" y="400941"/>
                </a:cubicBezTo>
                <a:cubicBezTo>
                  <a:pt x="2602521" y="406446"/>
                  <a:pt x="2603438" y="411951"/>
                  <a:pt x="2605273" y="417456"/>
                </a:cubicBezTo>
                <a:cubicBezTo>
                  <a:pt x="2605273" y="418374"/>
                  <a:pt x="2605273" y="419291"/>
                  <a:pt x="2605273" y="421126"/>
                </a:cubicBezTo>
                <a:cubicBezTo>
                  <a:pt x="2607109" y="425714"/>
                  <a:pt x="2608026" y="430301"/>
                  <a:pt x="2608944" y="434888"/>
                </a:cubicBezTo>
                <a:cubicBezTo>
                  <a:pt x="2608944" y="437641"/>
                  <a:pt x="2609861" y="439476"/>
                  <a:pt x="2609861" y="441311"/>
                </a:cubicBezTo>
                <a:cubicBezTo>
                  <a:pt x="2610779" y="448651"/>
                  <a:pt x="2612614" y="455991"/>
                  <a:pt x="2612614" y="463331"/>
                </a:cubicBezTo>
                <a:lnTo>
                  <a:pt x="2613532" y="463331"/>
                </a:lnTo>
                <a:lnTo>
                  <a:pt x="2614449" y="463331"/>
                </a:lnTo>
                <a:cubicBezTo>
                  <a:pt x="2615367" y="463331"/>
                  <a:pt x="2615367" y="463331"/>
                  <a:pt x="2615367" y="462413"/>
                </a:cubicBezTo>
                <a:cubicBezTo>
                  <a:pt x="2616284" y="462413"/>
                  <a:pt x="2617202" y="462413"/>
                  <a:pt x="2618120" y="462413"/>
                </a:cubicBezTo>
                <a:cubicBezTo>
                  <a:pt x="2619037" y="462413"/>
                  <a:pt x="2619037" y="462413"/>
                  <a:pt x="2619037" y="462413"/>
                </a:cubicBezTo>
                <a:cubicBezTo>
                  <a:pt x="2619955" y="462413"/>
                  <a:pt x="2620872" y="462413"/>
                  <a:pt x="2621790" y="462413"/>
                </a:cubicBezTo>
                <a:cubicBezTo>
                  <a:pt x="2622708" y="462413"/>
                  <a:pt x="2622708" y="462413"/>
                  <a:pt x="2622708" y="462413"/>
                </a:cubicBezTo>
                <a:cubicBezTo>
                  <a:pt x="2624543" y="462413"/>
                  <a:pt x="2626378" y="462413"/>
                  <a:pt x="2627296" y="462413"/>
                </a:cubicBezTo>
                <a:cubicBezTo>
                  <a:pt x="2628213" y="462413"/>
                  <a:pt x="2628213" y="462413"/>
                  <a:pt x="2629131" y="462413"/>
                </a:cubicBezTo>
                <a:cubicBezTo>
                  <a:pt x="2630966" y="462413"/>
                  <a:pt x="2631884" y="462413"/>
                  <a:pt x="2632801" y="462413"/>
                </a:cubicBezTo>
                <a:cubicBezTo>
                  <a:pt x="2633719" y="462413"/>
                  <a:pt x="2634636" y="462413"/>
                  <a:pt x="2634636" y="462413"/>
                </a:cubicBezTo>
                <a:cubicBezTo>
                  <a:pt x="2637389" y="462413"/>
                  <a:pt x="2638307" y="462413"/>
                  <a:pt x="2641059" y="462413"/>
                </a:cubicBezTo>
                <a:cubicBezTo>
                  <a:pt x="2641977" y="462413"/>
                  <a:pt x="2641977" y="463331"/>
                  <a:pt x="2642895" y="463331"/>
                </a:cubicBezTo>
                <a:cubicBezTo>
                  <a:pt x="2644730" y="463331"/>
                  <a:pt x="2646565" y="463331"/>
                  <a:pt x="2647483" y="463331"/>
                </a:cubicBezTo>
                <a:cubicBezTo>
                  <a:pt x="2649318" y="463331"/>
                  <a:pt x="2649318" y="463331"/>
                  <a:pt x="2650235" y="463331"/>
                </a:cubicBezTo>
                <a:cubicBezTo>
                  <a:pt x="2652988" y="463331"/>
                  <a:pt x="2655741" y="463331"/>
                  <a:pt x="2657576" y="464248"/>
                </a:cubicBezTo>
                <a:cubicBezTo>
                  <a:pt x="2658494" y="464248"/>
                  <a:pt x="2659411" y="464248"/>
                  <a:pt x="2659411" y="464248"/>
                </a:cubicBezTo>
                <a:cubicBezTo>
                  <a:pt x="2662164" y="465165"/>
                  <a:pt x="2663999" y="465165"/>
                  <a:pt x="2665834" y="465165"/>
                </a:cubicBezTo>
                <a:cubicBezTo>
                  <a:pt x="2666752" y="465165"/>
                  <a:pt x="2667670" y="465165"/>
                  <a:pt x="2668587" y="466083"/>
                </a:cubicBezTo>
                <a:cubicBezTo>
                  <a:pt x="2671340" y="466083"/>
                  <a:pt x="2674093" y="466083"/>
                  <a:pt x="2675928" y="467000"/>
                </a:cubicBezTo>
                <a:cubicBezTo>
                  <a:pt x="2677763" y="467000"/>
                  <a:pt x="2677763" y="467000"/>
                  <a:pt x="2678681" y="467000"/>
                </a:cubicBezTo>
                <a:cubicBezTo>
                  <a:pt x="2681434" y="467918"/>
                  <a:pt x="2684186" y="468835"/>
                  <a:pt x="2686939" y="468835"/>
                </a:cubicBezTo>
                <a:cubicBezTo>
                  <a:pt x="2687857" y="468835"/>
                  <a:pt x="2688774" y="469753"/>
                  <a:pt x="2689692" y="469753"/>
                </a:cubicBezTo>
                <a:cubicBezTo>
                  <a:pt x="2692445" y="470670"/>
                  <a:pt x="2694280" y="470670"/>
                  <a:pt x="2697033" y="471588"/>
                </a:cubicBezTo>
                <a:cubicBezTo>
                  <a:pt x="2697950" y="471588"/>
                  <a:pt x="2697950" y="471588"/>
                  <a:pt x="2699785" y="472505"/>
                </a:cubicBezTo>
                <a:cubicBezTo>
                  <a:pt x="2702538" y="472505"/>
                  <a:pt x="2705291" y="474340"/>
                  <a:pt x="2708961" y="475258"/>
                </a:cubicBezTo>
                <a:cubicBezTo>
                  <a:pt x="2709879" y="475258"/>
                  <a:pt x="2711714" y="475258"/>
                  <a:pt x="2712632" y="476175"/>
                </a:cubicBezTo>
                <a:cubicBezTo>
                  <a:pt x="2714467" y="477093"/>
                  <a:pt x="2717220" y="478010"/>
                  <a:pt x="2719055" y="478928"/>
                </a:cubicBezTo>
                <a:cubicBezTo>
                  <a:pt x="2720890" y="478928"/>
                  <a:pt x="2721808" y="478928"/>
                  <a:pt x="2722725" y="479845"/>
                </a:cubicBezTo>
                <a:cubicBezTo>
                  <a:pt x="2725478" y="480763"/>
                  <a:pt x="2729148" y="481680"/>
                  <a:pt x="2732819" y="483515"/>
                </a:cubicBezTo>
                <a:cubicBezTo>
                  <a:pt x="2733736" y="484433"/>
                  <a:pt x="2734654" y="484433"/>
                  <a:pt x="2736489" y="485350"/>
                </a:cubicBezTo>
                <a:cubicBezTo>
                  <a:pt x="2738324" y="486268"/>
                  <a:pt x="2741077" y="487185"/>
                  <a:pt x="2743830" y="488103"/>
                </a:cubicBezTo>
                <a:cubicBezTo>
                  <a:pt x="2744747" y="489020"/>
                  <a:pt x="2745665" y="489938"/>
                  <a:pt x="2746583" y="489938"/>
                </a:cubicBezTo>
                <a:cubicBezTo>
                  <a:pt x="2750253" y="491773"/>
                  <a:pt x="2753006" y="493608"/>
                  <a:pt x="2757594" y="495443"/>
                </a:cubicBezTo>
                <a:cubicBezTo>
                  <a:pt x="2758511" y="496360"/>
                  <a:pt x="2759429" y="496360"/>
                  <a:pt x="2760347" y="497277"/>
                </a:cubicBezTo>
                <a:cubicBezTo>
                  <a:pt x="2762182" y="499112"/>
                  <a:pt x="2764934" y="500030"/>
                  <a:pt x="2767687" y="501865"/>
                </a:cubicBezTo>
                <a:cubicBezTo>
                  <a:pt x="2769522" y="502782"/>
                  <a:pt x="2770440" y="503700"/>
                  <a:pt x="2771358" y="503700"/>
                </a:cubicBezTo>
                <a:cubicBezTo>
                  <a:pt x="2775028" y="506452"/>
                  <a:pt x="2778698" y="509205"/>
                  <a:pt x="2781451" y="511040"/>
                </a:cubicBezTo>
                <a:cubicBezTo>
                  <a:pt x="2782369" y="511957"/>
                  <a:pt x="2783286" y="512875"/>
                  <a:pt x="2784204" y="512875"/>
                </a:cubicBezTo>
                <a:cubicBezTo>
                  <a:pt x="2786957" y="515627"/>
                  <a:pt x="2789709" y="517462"/>
                  <a:pt x="2792462" y="519297"/>
                </a:cubicBezTo>
                <a:cubicBezTo>
                  <a:pt x="2793380" y="520215"/>
                  <a:pt x="2794297" y="521132"/>
                  <a:pt x="2795215" y="522050"/>
                </a:cubicBezTo>
                <a:cubicBezTo>
                  <a:pt x="2798885" y="524802"/>
                  <a:pt x="2801638" y="527555"/>
                  <a:pt x="2805309" y="531224"/>
                </a:cubicBezTo>
                <a:cubicBezTo>
                  <a:pt x="2843847" y="567006"/>
                  <a:pt x="2877798" y="622973"/>
                  <a:pt x="2893397" y="707382"/>
                </a:cubicBezTo>
                <a:cubicBezTo>
                  <a:pt x="2893397" y="707382"/>
                  <a:pt x="2896150" y="714722"/>
                  <a:pt x="2898903" y="729401"/>
                </a:cubicBezTo>
                <a:lnTo>
                  <a:pt x="2898903" y="730319"/>
                </a:lnTo>
                <a:cubicBezTo>
                  <a:pt x="2899821" y="731236"/>
                  <a:pt x="2899821" y="733071"/>
                  <a:pt x="2899821" y="733989"/>
                </a:cubicBezTo>
                <a:cubicBezTo>
                  <a:pt x="2899821" y="734906"/>
                  <a:pt x="2899821" y="734906"/>
                  <a:pt x="2899821" y="735824"/>
                </a:cubicBezTo>
                <a:cubicBezTo>
                  <a:pt x="2899821" y="736741"/>
                  <a:pt x="2900738" y="738576"/>
                  <a:pt x="2900738" y="739494"/>
                </a:cubicBezTo>
                <a:cubicBezTo>
                  <a:pt x="2900738" y="740411"/>
                  <a:pt x="2900738" y="741329"/>
                  <a:pt x="2900738" y="742246"/>
                </a:cubicBezTo>
                <a:cubicBezTo>
                  <a:pt x="2900738" y="743164"/>
                  <a:pt x="2900738" y="744999"/>
                  <a:pt x="2900738" y="745916"/>
                </a:cubicBezTo>
                <a:cubicBezTo>
                  <a:pt x="2901656" y="748669"/>
                  <a:pt x="2901656" y="750504"/>
                  <a:pt x="2901656" y="752339"/>
                </a:cubicBezTo>
                <a:cubicBezTo>
                  <a:pt x="2901656" y="753256"/>
                  <a:pt x="2901656" y="754174"/>
                  <a:pt x="2901656" y="756009"/>
                </a:cubicBezTo>
                <a:cubicBezTo>
                  <a:pt x="2901656" y="757843"/>
                  <a:pt x="2901656" y="758761"/>
                  <a:pt x="2901656" y="760596"/>
                </a:cubicBezTo>
                <a:cubicBezTo>
                  <a:pt x="2901656" y="761513"/>
                  <a:pt x="2901656" y="762431"/>
                  <a:pt x="2902573" y="764266"/>
                </a:cubicBezTo>
                <a:cubicBezTo>
                  <a:pt x="2902573" y="766101"/>
                  <a:pt x="2902573" y="767936"/>
                  <a:pt x="2902573" y="769771"/>
                </a:cubicBezTo>
                <a:cubicBezTo>
                  <a:pt x="2902573" y="770688"/>
                  <a:pt x="2902573" y="771606"/>
                  <a:pt x="2902573" y="772523"/>
                </a:cubicBezTo>
                <a:cubicBezTo>
                  <a:pt x="2902573" y="775276"/>
                  <a:pt x="2902573" y="777111"/>
                  <a:pt x="2902573" y="779863"/>
                </a:cubicBezTo>
                <a:cubicBezTo>
                  <a:pt x="2902573" y="780781"/>
                  <a:pt x="2902573" y="781698"/>
                  <a:pt x="2902573" y="782616"/>
                </a:cubicBezTo>
                <a:cubicBezTo>
                  <a:pt x="2902573" y="789038"/>
                  <a:pt x="2902573" y="796378"/>
                  <a:pt x="2901656" y="803718"/>
                </a:cubicBezTo>
                <a:cubicBezTo>
                  <a:pt x="2901656" y="804635"/>
                  <a:pt x="2901656" y="805553"/>
                  <a:pt x="2901656" y="807388"/>
                </a:cubicBezTo>
                <a:cubicBezTo>
                  <a:pt x="2901656" y="809223"/>
                  <a:pt x="2901656" y="811975"/>
                  <a:pt x="2900738" y="814728"/>
                </a:cubicBezTo>
                <a:cubicBezTo>
                  <a:pt x="2900738" y="816563"/>
                  <a:pt x="2900738" y="817480"/>
                  <a:pt x="2900738" y="818398"/>
                </a:cubicBezTo>
                <a:cubicBezTo>
                  <a:pt x="2900738" y="822068"/>
                  <a:pt x="2899821" y="824820"/>
                  <a:pt x="2899821" y="827573"/>
                </a:cubicBezTo>
                <a:cubicBezTo>
                  <a:pt x="2899821" y="828490"/>
                  <a:pt x="2899821" y="830325"/>
                  <a:pt x="2899821" y="832160"/>
                </a:cubicBezTo>
                <a:cubicBezTo>
                  <a:pt x="2898903" y="835830"/>
                  <a:pt x="2898903" y="839500"/>
                  <a:pt x="2897985" y="844087"/>
                </a:cubicBezTo>
                <a:cubicBezTo>
                  <a:pt x="2897985" y="844087"/>
                  <a:pt x="2897985" y="844087"/>
                  <a:pt x="2897985" y="845005"/>
                </a:cubicBezTo>
                <a:cubicBezTo>
                  <a:pt x="2897068" y="848675"/>
                  <a:pt x="2896150" y="854180"/>
                  <a:pt x="2896150" y="858767"/>
                </a:cubicBezTo>
                <a:cubicBezTo>
                  <a:pt x="2895233" y="859685"/>
                  <a:pt x="2895233" y="860602"/>
                  <a:pt x="2895233" y="862437"/>
                </a:cubicBezTo>
                <a:cubicBezTo>
                  <a:pt x="2894315" y="865189"/>
                  <a:pt x="2893397" y="869777"/>
                  <a:pt x="2892480" y="873447"/>
                </a:cubicBezTo>
                <a:cubicBezTo>
                  <a:pt x="2892480" y="874364"/>
                  <a:pt x="2892480" y="876199"/>
                  <a:pt x="2891562" y="877117"/>
                </a:cubicBezTo>
                <a:cubicBezTo>
                  <a:pt x="2891562" y="881704"/>
                  <a:pt x="2890645" y="885374"/>
                  <a:pt x="2889727" y="889044"/>
                </a:cubicBezTo>
                <a:cubicBezTo>
                  <a:pt x="2889727" y="889961"/>
                  <a:pt x="2889727" y="891797"/>
                  <a:pt x="2888809" y="892714"/>
                </a:cubicBezTo>
                <a:cubicBezTo>
                  <a:pt x="2887892" y="897301"/>
                  <a:pt x="2886974" y="901889"/>
                  <a:pt x="2885139" y="906476"/>
                </a:cubicBezTo>
                <a:cubicBezTo>
                  <a:pt x="2885139" y="907394"/>
                  <a:pt x="2885139" y="908311"/>
                  <a:pt x="2885139" y="909229"/>
                </a:cubicBezTo>
                <a:cubicBezTo>
                  <a:pt x="2883304" y="914734"/>
                  <a:pt x="2881469" y="920239"/>
                  <a:pt x="2880551" y="925743"/>
                </a:cubicBezTo>
                <a:cubicBezTo>
                  <a:pt x="2880551" y="927578"/>
                  <a:pt x="2879634" y="928496"/>
                  <a:pt x="2879634" y="929413"/>
                </a:cubicBezTo>
                <a:cubicBezTo>
                  <a:pt x="2877798" y="934001"/>
                  <a:pt x="2876881" y="938588"/>
                  <a:pt x="2875046" y="943176"/>
                </a:cubicBezTo>
                <a:cubicBezTo>
                  <a:pt x="2874128" y="945011"/>
                  <a:pt x="2874128" y="946846"/>
                  <a:pt x="2873210" y="948681"/>
                </a:cubicBezTo>
                <a:cubicBezTo>
                  <a:pt x="2872293" y="953268"/>
                  <a:pt x="2871375" y="956938"/>
                  <a:pt x="2869540" y="961525"/>
                </a:cubicBezTo>
                <a:cubicBezTo>
                  <a:pt x="2868622" y="964278"/>
                  <a:pt x="2868622" y="965195"/>
                  <a:pt x="2866787" y="967030"/>
                </a:cubicBezTo>
                <a:cubicBezTo>
                  <a:pt x="2865870" y="971618"/>
                  <a:pt x="2864034" y="976205"/>
                  <a:pt x="2862199" y="981710"/>
                </a:cubicBezTo>
                <a:cubicBezTo>
                  <a:pt x="2862199" y="983545"/>
                  <a:pt x="2861282" y="984463"/>
                  <a:pt x="2860364" y="986298"/>
                </a:cubicBezTo>
                <a:cubicBezTo>
                  <a:pt x="2858529" y="992720"/>
                  <a:pt x="2855776" y="999142"/>
                  <a:pt x="2853941" y="1005565"/>
                </a:cubicBezTo>
                <a:cubicBezTo>
                  <a:pt x="2853023" y="1006482"/>
                  <a:pt x="2853023" y="1008317"/>
                  <a:pt x="2853023" y="1008317"/>
                </a:cubicBezTo>
                <a:cubicBezTo>
                  <a:pt x="2850271" y="1014740"/>
                  <a:pt x="2847518" y="1020245"/>
                  <a:pt x="2845683" y="1025749"/>
                </a:cubicBezTo>
                <a:cubicBezTo>
                  <a:pt x="2844765" y="1028502"/>
                  <a:pt x="2843847" y="1030337"/>
                  <a:pt x="2842012" y="1033089"/>
                </a:cubicBezTo>
                <a:cubicBezTo>
                  <a:pt x="2841095" y="1037677"/>
                  <a:pt x="2838342" y="1042264"/>
                  <a:pt x="2836507" y="1046852"/>
                </a:cubicBezTo>
                <a:cubicBezTo>
                  <a:pt x="2835589" y="1049604"/>
                  <a:pt x="2834672" y="1052357"/>
                  <a:pt x="2832836" y="1054191"/>
                </a:cubicBezTo>
                <a:cubicBezTo>
                  <a:pt x="2831001" y="1058779"/>
                  <a:pt x="2828248" y="1064284"/>
                  <a:pt x="2826413" y="1068871"/>
                </a:cubicBezTo>
                <a:cubicBezTo>
                  <a:pt x="2825496" y="1071624"/>
                  <a:pt x="2823660" y="1073459"/>
                  <a:pt x="2822743" y="1076211"/>
                </a:cubicBezTo>
                <a:cubicBezTo>
                  <a:pt x="2819990" y="1083551"/>
                  <a:pt x="2816320" y="1090891"/>
                  <a:pt x="2811732" y="1098231"/>
                </a:cubicBezTo>
                <a:cubicBezTo>
                  <a:pt x="2811732" y="1098231"/>
                  <a:pt x="2805309" y="1090891"/>
                  <a:pt x="2794297" y="1082634"/>
                </a:cubicBezTo>
                <a:cubicBezTo>
                  <a:pt x="2824578" y="1116581"/>
                  <a:pt x="2845683" y="1166125"/>
                  <a:pt x="2848435" y="1221174"/>
                </a:cubicBezTo>
                <a:cubicBezTo>
                  <a:pt x="2848435" y="1222091"/>
                  <a:pt x="2848435" y="1222091"/>
                  <a:pt x="2848435" y="1223009"/>
                </a:cubicBezTo>
                <a:cubicBezTo>
                  <a:pt x="2848435" y="1227596"/>
                  <a:pt x="2848435" y="1231266"/>
                  <a:pt x="2848435" y="1234936"/>
                </a:cubicBezTo>
                <a:cubicBezTo>
                  <a:pt x="2848435" y="1235854"/>
                  <a:pt x="2848435" y="1236771"/>
                  <a:pt x="2848435" y="1237689"/>
                </a:cubicBezTo>
                <a:cubicBezTo>
                  <a:pt x="2848435" y="1245946"/>
                  <a:pt x="2848435" y="1255121"/>
                  <a:pt x="2847518" y="1264296"/>
                </a:cubicBezTo>
                <a:cubicBezTo>
                  <a:pt x="2846600" y="1265213"/>
                  <a:pt x="2846600" y="1266131"/>
                  <a:pt x="2846600" y="1267966"/>
                </a:cubicBezTo>
                <a:cubicBezTo>
                  <a:pt x="2845683" y="1271636"/>
                  <a:pt x="2845683" y="1274388"/>
                  <a:pt x="2844765" y="1278058"/>
                </a:cubicBezTo>
                <a:cubicBezTo>
                  <a:pt x="2844765" y="1278976"/>
                  <a:pt x="2844765" y="1280811"/>
                  <a:pt x="2844765" y="1281728"/>
                </a:cubicBezTo>
                <a:cubicBezTo>
                  <a:pt x="2843847" y="1286315"/>
                  <a:pt x="2842012" y="1290903"/>
                  <a:pt x="2841095" y="1295490"/>
                </a:cubicBezTo>
                <a:cubicBezTo>
                  <a:pt x="2797968" y="1465225"/>
                  <a:pt x="2641977" y="1466143"/>
                  <a:pt x="2641977" y="1466143"/>
                </a:cubicBezTo>
                <a:cubicBezTo>
                  <a:pt x="2591509" y="1634960"/>
                  <a:pt x="2434601" y="1767078"/>
                  <a:pt x="2215297" y="1825797"/>
                </a:cubicBezTo>
                <a:lnTo>
                  <a:pt x="2209791" y="1913876"/>
                </a:lnTo>
                <a:cubicBezTo>
                  <a:pt x="2215297" y="1898279"/>
                  <a:pt x="2218049" y="1884517"/>
                  <a:pt x="2213461" y="1883599"/>
                </a:cubicBezTo>
                <a:cubicBezTo>
                  <a:pt x="2215297" y="1883599"/>
                  <a:pt x="2216214" y="1884517"/>
                  <a:pt x="2218049" y="1885434"/>
                </a:cubicBezTo>
                <a:cubicBezTo>
                  <a:pt x="2219884" y="1883599"/>
                  <a:pt x="2230896" y="1868919"/>
                  <a:pt x="2252918" y="1886351"/>
                </a:cubicBezTo>
                <a:cubicBezTo>
                  <a:pt x="2252918" y="1886351"/>
                  <a:pt x="2272187" y="1892774"/>
                  <a:pt x="2297880" y="1911124"/>
                </a:cubicBezTo>
                <a:cubicBezTo>
                  <a:pt x="2294209" y="1904701"/>
                  <a:pt x="2290539" y="1901031"/>
                  <a:pt x="2291457" y="1898279"/>
                </a:cubicBezTo>
                <a:cubicBezTo>
                  <a:pt x="2291457" y="1898279"/>
                  <a:pt x="2292374" y="1898279"/>
                  <a:pt x="2292374" y="1897361"/>
                </a:cubicBezTo>
                <a:cubicBezTo>
                  <a:pt x="2352018" y="1870754"/>
                  <a:pt x="2508926" y="1950575"/>
                  <a:pt x="2551135" y="1973513"/>
                </a:cubicBezTo>
                <a:cubicBezTo>
                  <a:pt x="2621790" y="1985440"/>
                  <a:pt x="2695197" y="2002872"/>
                  <a:pt x="2751171" y="2021222"/>
                </a:cubicBezTo>
                <a:cubicBezTo>
                  <a:pt x="2916337" y="2039572"/>
                  <a:pt x="3044800" y="2070766"/>
                  <a:pt x="3190697" y="2089116"/>
                </a:cubicBezTo>
                <a:cubicBezTo>
                  <a:pt x="3307232" y="2104713"/>
                  <a:pt x="3424684" y="2122145"/>
                  <a:pt x="3541218" y="2126733"/>
                </a:cubicBezTo>
                <a:cubicBezTo>
                  <a:pt x="3576086" y="2127650"/>
                  <a:pt x="3656835" y="2136825"/>
                  <a:pt x="3700879" y="2113888"/>
                </a:cubicBezTo>
                <a:cubicBezTo>
                  <a:pt x="3700879" y="2113888"/>
                  <a:pt x="3700879" y="2112971"/>
                  <a:pt x="3701797" y="2112971"/>
                </a:cubicBezTo>
                <a:cubicBezTo>
                  <a:pt x="3702714" y="2112053"/>
                  <a:pt x="3704549" y="2111135"/>
                  <a:pt x="3705467" y="2111135"/>
                </a:cubicBezTo>
                <a:cubicBezTo>
                  <a:pt x="3709137" y="2108383"/>
                  <a:pt x="3712808" y="2105631"/>
                  <a:pt x="3715561" y="2101961"/>
                </a:cubicBezTo>
                <a:cubicBezTo>
                  <a:pt x="3719231" y="2099208"/>
                  <a:pt x="3721984" y="2095538"/>
                  <a:pt x="3723819" y="2090951"/>
                </a:cubicBezTo>
                <a:cubicBezTo>
                  <a:pt x="3723819" y="2090951"/>
                  <a:pt x="3721984" y="2084529"/>
                  <a:pt x="3719231" y="2074436"/>
                </a:cubicBezTo>
                <a:cubicBezTo>
                  <a:pt x="3719231" y="2073519"/>
                  <a:pt x="3717396" y="2065261"/>
                  <a:pt x="3716478" y="2065261"/>
                </a:cubicBezTo>
                <a:cubicBezTo>
                  <a:pt x="3714643" y="2057921"/>
                  <a:pt x="3711890" y="2048747"/>
                  <a:pt x="3709137" y="2039572"/>
                </a:cubicBezTo>
                <a:cubicBezTo>
                  <a:pt x="3709137" y="2037737"/>
                  <a:pt x="3706385" y="2027644"/>
                  <a:pt x="3705467" y="2026727"/>
                </a:cubicBezTo>
                <a:cubicBezTo>
                  <a:pt x="3700879" y="2012047"/>
                  <a:pt x="3697209" y="1997367"/>
                  <a:pt x="3692621" y="1981770"/>
                </a:cubicBezTo>
                <a:cubicBezTo>
                  <a:pt x="3690786" y="1974430"/>
                  <a:pt x="3685280" y="1956998"/>
                  <a:pt x="3682527" y="1946905"/>
                </a:cubicBezTo>
                <a:cubicBezTo>
                  <a:pt x="3680692" y="1941401"/>
                  <a:pt x="3678857" y="1935896"/>
                  <a:pt x="3677939" y="1930391"/>
                </a:cubicBezTo>
                <a:cubicBezTo>
                  <a:pt x="3675186" y="1920298"/>
                  <a:pt x="3671516" y="1909289"/>
                  <a:pt x="3668763" y="1897361"/>
                </a:cubicBezTo>
                <a:cubicBezTo>
                  <a:pt x="3670599" y="1902866"/>
                  <a:pt x="3672434" y="1907454"/>
                  <a:pt x="3674269" y="1912959"/>
                </a:cubicBezTo>
                <a:lnTo>
                  <a:pt x="3477904" y="1233101"/>
                </a:lnTo>
                <a:cubicBezTo>
                  <a:pt x="3496256" y="1186309"/>
                  <a:pt x="3525619" y="1150528"/>
                  <a:pt x="3560487" y="1123003"/>
                </a:cubicBezTo>
                <a:lnTo>
                  <a:pt x="3552229" y="1104653"/>
                </a:lnTo>
                <a:cubicBezTo>
                  <a:pt x="3561405" y="1095478"/>
                  <a:pt x="3570581" y="1087221"/>
                  <a:pt x="3579757" y="1079881"/>
                </a:cubicBezTo>
                <a:lnTo>
                  <a:pt x="3578839" y="1074376"/>
                </a:lnTo>
                <a:cubicBezTo>
                  <a:pt x="3578839" y="1074376"/>
                  <a:pt x="3408167" y="1067036"/>
                  <a:pt x="3368710" y="962443"/>
                </a:cubicBezTo>
                <a:cubicBezTo>
                  <a:pt x="3356782" y="929413"/>
                  <a:pt x="3350359" y="892714"/>
                  <a:pt x="3334760" y="860602"/>
                </a:cubicBezTo>
                <a:cubicBezTo>
                  <a:pt x="3325584" y="842252"/>
                  <a:pt x="3309067" y="823903"/>
                  <a:pt x="3316408" y="804635"/>
                </a:cubicBezTo>
                <a:cubicBezTo>
                  <a:pt x="3325584" y="783533"/>
                  <a:pt x="3350359" y="781698"/>
                  <a:pt x="3372381" y="789038"/>
                </a:cubicBezTo>
                <a:cubicBezTo>
                  <a:pt x="3366875" y="785368"/>
                  <a:pt x="3364122" y="782616"/>
                  <a:pt x="3363205" y="781698"/>
                </a:cubicBezTo>
                <a:cubicBezTo>
                  <a:pt x="3365958" y="782616"/>
                  <a:pt x="3377886" y="783533"/>
                  <a:pt x="3394403" y="789956"/>
                </a:cubicBezTo>
                <a:cubicBezTo>
                  <a:pt x="3394403" y="789038"/>
                  <a:pt x="3393485" y="789038"/>
                  <a:pt x="3393485" y="787203"/>
                </a:cubicBezTo>
                <a:cubicBezTo>
                  <a:pt x="3393485" y="787203"/>
                  <a:pt x="3393485" y="786286"/>
                  <a:pt x="3393485" y="785368"/>
                </a:cubicBezTo>
                <a:cubicBezTo>
                  <a:pt x="3393485" y="784451"/>
                  <a:pt x="3393485" y="783533"/>
                  <a:pt x="3393485" y="781698"/>
                </a:cubicBezTo>
                <a:cubicBezTo>
                  <a:pt x="3393485" y="780781"/>
                  <a:pt x="3393485" y="780781"/>
                  <a:pt x="3393485" y="779863"/>
                </a:cubicBezTo>
                <a:cubicBezTo>
                  <a:pt x="3393485" y="778946"/>
                  <a:pt x="3393485" y="778028"/>
                  <a:pt x="3393485" y="777111"/>
                </a:cubicBezTo>
                <a:cubicBezTo>
                  <a:pt x="3394403" y="724814"/>
                  <a:pt x="3415508" y="632148"/>
                  <a:pt x="3465058" y="638570"/>
                </a:cubicBezTo>
                <a:cubicBezTo>
                  <a:pt x="3465058" y="638570"/>
                  <a:pt x="3465058" y="638570"/>
                  <a:pt x="3464140" y="638570"/>
                </a:cubicBezTo>
                <a:cubicBezTo>
                  <a:pt x="3454964" y="634900"/>
                  <a:pt x="3449459" y="633983"/>
                  <a:pt x="3449459" y="633983"/>
                </a:cubicBezTo>
                <a:cubicBezTo>
                  <a:pt x="3449459" y="633983"/>
                  <a:pt x="3454964" y="633983"/>
                  <a:pt x="3465058" y="635818"/>
                </a:cubicBezTo>
                <a:cubicBezTo>
                  <a:pt x="3471481" y="637653"/>
                  <a:pt x="3480657" y="639488"/>
                  <a:pt x="3489833" y="644993"/>
                </a:cubicBezTo>
                <a:cubicBezTo>
                  <a:pt x="3511855" y="617468"/>
                  <a:pt x="3549476" y="601871"/>
                  <a:pt x="3585262" y="604623"/>
                </a:cubicBezTo>
                <a:cubicBezTo>
                  <a:pt x="3585262" y="604623"/>
                  <a:pt x="3585262" y="604623"/>
                  <a:pt x="3586180" y="604623"/>
                </a:cubicBezTo>
                <a:cubicBezTo>
                  <a:pt x="3588933" y="605541"/>
                  <a:pt x="3591686" y="605541"/>
                  <a:pt x="3594438" y="606458"/>
                </a:cubicBezTo>
                <a:cubicBezTo>
                  <a:pt x="3595356" y="606458"/>
                  <a:pt x="3596274" y="606458"/>
                  <a:pt x="3597191" y="607376"/>
                </a:cubicBezTo>
                <a:cubicBezTo>
                  <a:pt x="3600861" y="607376"/>
                  <a:pt x="3603614" y="608293"/>
                  <a:pt x="3607285" y="609211"/>
                </a:cubicBezTo>
                <a:cubicBezTo>
                  <a:pt x="3607285" y="609211"/>
                  <a:pt x="3608202" y="609211"/>
                  <a:pt x="3608202" y="610128"/>
                </a:cubicBezTo>
                <a:cubicBezTo>
                  <a:pt x="3613708" y="611046"/>
                  <a:pt x="3619213" y="613798"/>
                  <a:pt x="3624719" y="613798"/>
                </a:cubicBezTo>
                <a:cubicBezTo>
                  <a:pt x="3631142" y="613798"/>
                  <a:pt x="3638483" y="611046"/>
                  <a:pt x="3644906" y="610128"/>
                </a:cubicBezTo>
                <a:cubicBezTo>
                  <a:pt x="3666011" y="605541"/>
                  <a:pt x="3688950" y="612881"/>
                  <a:pt x="3704549" y="626643"/>
                </a:cubicBezTo>
                <a:lnTo>
                  <a:pt x="3704549" y="627561"/>
                </a:lnTo>
                <a:cubicBezTo>
                  <a:pt x="3708220" y="631230"/>
                  <a:pt x="3717396" y="626643"/>
                  <a:pt x="3721984" y="627561"/>
                </a:cubicBezTo>
                <a:cubicBezTo>
                  <a:pt x="3790803" y="641323"/>
                  <a:pt x="3810073" y="730319"/>
                  <a:pt x="3817413" y="786286"/>
                </a:cubicBezTo>
                <a:cubicBezTo>
                  <a:pt x="3819249" y="801883"/>
                  <a:pt x="3820166" y="819315"/>
                  <a:pt x="3821084" y="837665"/>
                </a:cubicBezTo>
                <a:cubicBezTo>
                  <a:pt x="3821084" y="842252"/>
                  <a:pt x="3821084" y="846840"/>
                  <a:pt x="3822001" y="851427"/>
                </a:cubicBezTo>
                <a:cubicBezTo>
                  <a:pt x="3822919" y="888127"/>
                  <a:pt x="3819249" y="926661"/>
                  <a:pt x="3805485" y="958773"/>
                </a:cubicBezTo>
                <a:cubicBezTo>
                  <a:pt x="3807320" y="957855"/>
                  <a:pt x="3807320" y="957855"/>
                  <a:pt x="3807320" y="957855"/>
                </a:cubicBezTo>
                <a:cubicBezTo>
                  <a:pt x="3815578" y="965195"/>
                  <a:pt x="3830260" y="1006482"/>
                  <a:pt x="3841271" y="1037677"/>
                </a:cubicBezTo>
                <a:cubicBezTo>
                  <a:pt x="3862375" y="1036759"/>
                  <a:pt x="3875222" y="1037677"/>
                  <a:pt x="3875222" y="1037677"/>
                </a:cubicBezTo>
                <a:cubicBezTo>
                  <a:pt x="3875222" y="1037677"/>
                  <a:pt x="4239506" y="2106548"/>
                  <a:pt x="4035800" y="2372619"/>
                </a:cubicBezTo>
                <a:cubicBezTo>
                  <a:pt x="4034883" y="2373537"/>
                  <a:pt x="4033965" y="2375371"/>
                  <a:pt x="4033048" y="2375371"/>
                </a:cubicBezTo>
                <a:cubicBezTo>
                  <a:pt x="4031212" y="2379041"/>
                  <a:pt x="4029377" y="2381794"/>
                  <a:pt x="4026624" y="2384547"/>
                </a:cubicBezTo>
                <a:cubicBezTo>
                  <a:pt x="4015613" y="2396474"/>
                  <a:pt x="4002767" y="2407483"/>
                  <a:pt x="3988086" y="2415741"/>
                </a:cubicBezTo>
                <a:cubicBezTo>
                  <a:pt x="3832095" y="2501985"/>
                  <a:pt x="3465975" y="2554281"/>
                  <a:pt x="3153994" y="2557951"/>
                </a:cubicBezTo>
                <a:cubicBezTo>
                  <a:pt x="3159499" y="2566209"/>
                  <a:pt x="3165005" y="2573549"/>
                  <a:pt x="3170510" y="2581806"/>
                </a:cubicBezTo>
                <a:cubicBezTo>
                  <a:pt x="3171428" y="2582723"/>
                  <a:pt x="3172346" y="2584558"/>
                  <a:pt x="3173263" y="2585476"/>
                </a:cubicBezTo>
                <a:cubicBezTo>
                  <a:pt x="3181522" y="2597403"/>
                  <a:pt x="3188862" y="2609331"/>
                  <a:pt x="3197121" y="2622175"/>
                </a:cubicBezTo>
                <a:cubicBezTo>
                  <a:pt x="3197121" y="2622175"/>
                  <a:pt x="3198038" y="2623093"/>
                  <a:pt x="3198038" y="2624010"/>
                </a:cubicBezTo>
                <a:cubicBezTo>
                  <a:pt x="3663717" y="3328754"/>
                  <a:pt x="4181368" y="4478623"/>
                  <a:pt x="4504120" y="5241919"/>
                </a:cubicBezTo>
                <a:lnTo>
                  <a:pt x="4580450" y="5424103"/>
                </a:lnTo>
                <a:lnTo>
                  <a:pt x="0" y="5424103"/>
                </a:lnTo>
                <a:lnTo>
                  <a:pt x="102220" y="5254443"/>
                </a:lnTo>
                <a:cubicBezTo>
                  <a:pt x="426077" y="4689168"/>
                  <a:pt x="706602" y="3954938"/>
                  <a:pt x="910480" y="3346989"/>
                </a:cubicBezTo>
                <a:cubicBezTo>
                  <a:pt x="1011415" y="3045137"/>
                  <a:pt x="1093998" y="2775395"/>
                  <a:pt x="1153642" y="2571713"/>
                </a:cubicBezTo>
                <a:cubicBezTo>
                  <a:pt x="804039" y="2638690"/>
                  <a:pt x="277341" y="2562539"/>
                  <a:pt x="114927" y="2378124"/>
                </a:cubicBezTo>
                <a:cubicBezTo>
                  <a:pt x="112174" y="2374454"/>
                  <a:pt x="108504" y="2369867"/>
                  <a:pt x="104834" y="2366197"/>
                </a:cubicBezTo>
                <a:cubicBezTo>
                  <a:pt x="85564" y="2339589"/>
                  <a:pt x="71800" y="2305643"/>
                  <a:pt x="61707" y="2267108"/>
                </a:cubicBezTo>
                <a:lnTo>
                  <a:pt x="61707" y="2266191"/>
                </a:lnTo>
                <a:cubicBezTo>
                  <a:pt x="58036" y="2253346"/>
                  <a:pt x="55284" y="2240501"/>
                  <a:pt x="53448" y="2227656"/>
                </a:cubicBezTo>
                <a:cubicBezTo>
                  <a:pt x="-12618" y="1839560"/>
                  <a:pt x="264495" y="1034007"/>
                  <a:pt x="264495" y="1034007"/>
                </a:cubicBezTo>
                <a:cubicBezTo>
                  <a:pt x="264495" y="1034007"/>
                  <a:pt x="286517" y="1033089"/>
                  <a:pt x="319550" y="1034007"/>
                </a:cubicBezTo>
                <a:cubicBezTo>
                  <a:pt x="329644" y="1002812"/>
                  <a:pt x="343408" y="964278"/>
                  <a:pt x="350748" y="956938"/>
                </a:cubicBezTo>
                <a:cubicBezTo>
                  <a:pt x="350748" y="956938"/>
                  <a:pt x="351666" y="956938"/>
                  <a:pt x="353501" y="957855"/>
                </a:cubicBezTo>
                <a:cubicBezTo>
                  <a:pt x="338820" y="925743"/>
                  <a:pt x="335149" y="887209"/>
                  <a:pt x="335149" y="850510"/>
                </a:cubicBezTo>
                <a:cubicBezTo>
                  <a:pt x="335149" y="845922"/>
                  <a:pt x="335149" y="841335"/>
                  <a:pt x="335149" y="836747"/>
                </a:cubicBezTo>
                <a:cubicBezTo>
                  <a:pt x="335149" y="818398"/>
                  <a:pt x="336067" y="801883"/>
                  <a:pt x="338820" y="786286"/>
                </a:cubicBezTo>
                <a:cubicBezTo>
                  <a:pt x="344325" y="729401"/>
                  <a:pt x="362677" y="639488"/>
                  <a:pt x="430579" y="624808"/>
                </a:cubicBezTo>
                <a:cubicBezTo>
                  <a:pt x="431497" y="624808"/>
                  <a:pt x="431497" y="624808"/>
                  <a:pt x="431497" y="624808"/>
                </a:cubicBezTo>
                <a:cubicBezTo>
                  <a:pt x="436085" y="623891"/>
                  <a:pt x="444343" y="628478"/>
                  <a:pt x="448013" y="624808"/>
                </a:cubicBezTo>
                <a:cubicBezTo>
                  <a:pt x="448013" y="624808"/>
                  <a:pt x="448013" y="624808"/>
                  <a:pt x="448013" y="623891"/>
                </a:cubicBezTo>
                <a:cubicBezTo>
                  <a:pt x="463612" y="610128"/>
                  <a:pt x="486552" y="602788"/>
                  <a:pt x="506739" y="606458"/>
                </a:cubicBezTo>
                <a:cubicBezTo>
                  <a:pt x="514080" y="607376"/>
                  <a:pt x="521421" y="610128"/>
                  <a:pt x="528761" y="610128"/>
                </a:cubicBezTo>
                <a:cubicBezTo>
                  <a:pt x="533349" y="609211"/>
                  <a:pt x="538855" y="607376"/>
                  <a:pt x="543443" y="605541"/>
                </a:cubicBezTo>
                <a:cubicBezTo>
                  <a:pt x="544360" y="604623"/>
                  <a:pt x="544360" y="604623"/>
                  <a:pt x="544360" y="604623"/>
                </a:cubicBezTo>
                <a:cubicBezTo>
                  <a:pt x="544360" y="604623"/>
                  <a:pt x="544360" y="604623"/>
                  <a:pt x="544360" y="605541"/>
                </a:cubicBezTo>
                <a:cubicBezTo>
                  <a:pt x="544360" y="605541"/>
                  <a:pt x="545278" y="605541"/>
                  <a:pt x="545278" y="604623"/>
                </a:cubicBezTo>
                <a:cubicBezTo>
                  <a:pt x="548948" y="603706"/>
                  <a:pt x="551701" y="603706"/>
                  <a:pt x="555371" y="601871"/>
                </a:cubicBezTo>
                <a:cubicBezTo>
                  <a:pt x="555371" y="601871"/>
                  <a:pt x="557207" y="601871"/>
                  <a:pt x="558124" y="601871"/>
                </a:cubicBezTo>
                <a:cubicBezTo>
                  <a:pt x="560877" y="600953"/>
                  <a:pt x="563630" y="600953"/>
                  <a:pt x="566383" y="600953"/>
                </a:cubicBezTo>
                <a:lnTo>
                  <a:pt x="567300" y="600953"/>
                </a:lnTo>
                <a:cubicBezTo>
                  <a:pt x="603086" y="596366"/>
                  <a:pt x="640708" y="611046"/>
                  <a:pt x="662730" y="638570"/>
                </a:cubicBezTo>
                <a:cubicBezTo>
                  <a:pt x="671906" y="633065"/>
                  <a:pt x="681082" y="631230"/>
                  <a:pt x="687505" y="629395"/>
                </a:cubicBezTo>
                <a:cubicBezTo>
                  <a:pt x="697598" y="626643"/>
                  <a:pt x="703104" y="626643"/>
                  <a:pt x="703104" y="626643"/>
                </a:cubicBezTo>
                <a:cubicBezTo>
                  <a:pt x="703104" y="626643"/>
                  <a:pt x="697598" y="628478"/>
                  <a:pt x="688422" y="632148"/>
                </a:cubicBezTo>
                <a:cubicBezTo>
                  <a:pt x="737972" y="623891"/>
                  <a:pt x="760912" y="716557"/>
                  <a:pt x="761830" y="768853"/>
                </a:cubicBezTo>
                <a:cubicBezTo>
                  <a:pt x="761830" y="769771"/>
                  <a:pt x="761830" y="770688"/>
                  <a:pt x="761830" y="771606"/>
                </a:cubicBezTo>
                <a:cubicBezTo>
                  <a:pt x="761830" y="772523"/>
                  <a:pt x="761830" y="773441"/>
                  <a:pt x="761830" y="774358"/>
                </a:cubicBezTo>
                <a:cubicBezTo>
                  <a:pt x="761830" y="775276"/>
                  <a:pt x="761830" y="777111"/>
                  <a:pt x="761830" y="778028"/>
                </a:cubicBezTo>
                <a:cubicBezTo>
                  <a:pt x="761830" y="778028"/>
                  <a:pt x="761830" y="778946"/>
                  <a:pt x="761830" y="779863"/>
                </a:cubicBezTo>
                <a:cubicBezTo>
                  <a:pt x="761830" y="780781"/>
                  <a:pt x="761830" y="781698"/>
                  <a:pt x="761830" y="781698"/>
                </a:cubicBezTo>
                <a:cubicBezTo>
                  <a:pt x="777429" y="775276"/>
                  <a:pt x="790275" y="774358"/>
                  <a:pt x="792110" y="774358"/>
                </a:cubicBezTo>
                <a:cubicBezTo>
                  <a:pt x="791193" y="774358"/>
                  <a:pt x="788440" y="777111"/>
                  <a:pt x="782935" y="780781"/>
                </a:cubicBezTo>
                <a:cubicBezTo>
                  <a:pt x="804957" y="773441"/>
                  <a:pt x="829732" y="774358"/>
                  <a:pt x="838908" y="796378"/>
                </a:cubicBezTo>
                <a:cubicBezTo>
                  <a:pt x="847166" y="814728"/>
                  <a:pt x="830649" y="833995"/>
                  <a:pt x="821473" y="852345"/>
                </a:cubicBezTo>
                <a:cubicBezTo>
                  <a:pt x="806792" y="883539"/>
                  <a:pt x="801286" y="921156"/>
                  <a:pt x="789358" y="954186"/>
                </a:cubicBezTo>
                <a:cubicBezTo>
                  <a:pt x="752654" y="1058779"/>
                  <a:pt x="581982" y="1068871"/>
                  <a:pt x="581982" y="1068871"/>
                </a:cubicBezTo>
                <a:lnTo>
                  <a:pt x="580147" y="1075294"/>
                </a:lnTo>
                <a:cubicBezTo>
                  <a:pt x="590240" y="1082634"/>
                  <a:pt x="598498" y="1090891"/>
                  <a:pt x="607674" y="1099148"/>
                </a:cubicBezTo>
                <a:lnTo>
                  <a:pt x="601251" y="1116581"/>
                </a:lnTo>
                <a:lnTo>
                  <a:pt x="596663" y="1126673"/>
                </a:lnTo>
                <a:cubicBezTo>
                  <a:pt x="625109" y="1151445"/>
                  <a:pt x="648966" y="1182640"/>
                  <a:pt x="665483" y="1222091"/>
                </a:cubicBezTo>
                <a:lnTo>
                  <a:pt x="484717" y="1889104"/>
                </a:lnTo>
                <a:lnTo>
                  <a:pt x="432414" y="2082693"/>
                </a:lnTo>
                <a:cubicBezTo>
                  <a:pt x="433332" y="2085446"/>
                  <a:pt x="434249" y="2087281"/>
                  <a:pt x="436085" y="2089116"/>
                </a:cubicBezTo>
                <a:cubicBezTo>
                  <a:pt x="437002" y="2090033"/>
                  <a:pt x="437920" y="2090951"/>
                  <a:pt x="437920" y="2091868"/>
                </a:cubicBezTo>
                <a:cubicBezTo>
                  <a:pt x="438837" y="2092786"/>
                  <a:pt x="440672" y="2093703"/>
                  <a:pt x="440672" y="2094621"/>
                </a:cubicBezTo>
                <a:cubicBezTo>
                  <a:pt x="520503" y="2164350"/>
                  <a:pt x="964618" y="2065261"/>
                  <a:pt x="1273847" y="2032232"/>
                </a:cubicBezTo>
                <a:cubicBezTo>
                  <a:pt x="1321561" y="2002872"/>
                  <a:pt x="1405980" y="1985440"/>
                  <a:pt x="1489481" y="1974430"/>
                </a:cubicBezTo>
                <a:cubicBezTo>
                  <a:pt x="1533525" y="1913876"/>
                  <a:pt x="1778523" y="1856992"/>
                  <a:pt x="1730808" y="1916629"/>
                </a:cubicBezTo>
                <a:cubicBezTo>
                  <a:pt x="1730808" y="1917546"/>
                  <a:pt x="1729890" y="1919381"/>
                  <a:pt x="1728972" y="1920298"/>
                </a:cubicBezTo>
                <a:cubicBezTo>
                  <a:pt x="1784946" y="1890939"/>
                  <a:pt x="1829908" y="1889104"/>
                  <a:pt x="1837248" y="1882681"/>
                </a:cubicBezTo>
                <a:cubicBezTo>
                  <a:pt x="1833578" y="1888186"/>
                  <a:pt x="1817979" y="1910206"/>
                  <a:pt x="1795039" y="1946905"/>
                </a:cubicBezTo>
                <a:cubicBezTo>
                  <a:pt x="1813391" y="1921216"/>
                  <a:pt x="1832660" y="1897361"/>
                  <a:pt x="1851930" y="1874424"/>
                </a:cubicBezTo>
                <a:cubicBezTo>
                  <a:pt x="1851012" y="1890939"/>
                  <a:pt x="1850095" y="1907454"/>
                  <a:pt x="1851012" y="1923051"/>
                </a:cubicBezTo>
                <a:lnTo>
                  <a:pt x="1854683" y="1853322"/>
                </a:lnTo>
                <a:cubicBezTo>
                  <a:pt x="1844589" y="1852405"/>
                  <a:pt x="1833578" y="1851487"/>
                  <a:pt x="1822567" y="1850569"/>
                </a:cubicBezTo>
                <a:cubicBezTo>
                  <a:pt x="1810638" y="1848735"/>
                  <a:pt x="1799627" y="1847817"/>
                  <a:pt x="1787698" y="1845982"/>
                </a:cubicBezTo>
                <a:cubicBezTo>
                  <a:pt x="1785863" y="1845982"/>
                  <a:pt x="1784028" y="1845065"/>
                  <a:pt x="1782193" y="1845065"/>
                </a:cubicBezTo>
                <a:cubicBezTo>
                  <a:pt x="1771182" y="1844147"/>
                  <a:pt x="1761088" y="1841395"/>
                  <a:pt x="1750077" y="1839560"/>
                </a:cubicBezTo>
                <a:cubicBezTo>
                  <a:pt x="1748242" y="1839560"/>
                  <a:pt x="1746407" y="1838642"/>
                  <a:pt x="1744572" y="1838642"/>
                </a:cubicBezTo>
                <a:cubicBezTo>
                  <a:pt x="1734478" y="1836807"/>
                  <a:pt x="1723467" y="1834972"/>
                  <a:pt x="1713373" y="1832220"/>
                </a:cubicBezTo>
                <a:lnTo>
                  <a:pt x="1712456" y="1832220"/>
                </a:lnTo>
                <a:cubicBezTo>
                  <a:pt x="1702362" y="1829467"/>
                  <a:pt x="1693186" y="1826715"/>
                  <a:pt x="1684010" y="1823962"/>
                </a:cubicBezTo>
                <a:cubicBezTo>
                  <a:pt x="1682175" y="1823962"/>
                  <a:pt x="1680340" y="1823045"/>
                  <a:pt x="1678505" y="1823045"/>
                </a:cubicBezTo>
                <a:cubicBezTo>
                  <a:pt x="1669329" y="1820293"/>
                  <a:pt x="1660153" y="1817540"/>
                  <a:pt x="1651895" y="1814787"/>
                </a:cubicBezTo>
                <a:cubicBezTo>
                  <a:pt x="1650059" y="1813870"/>
                  <a:pt x="1648224" y="1813870"/>
                  <a:pt x="1646389" y="1812035"/>
                </a:cubicBezTo>
                <a:cubicBezTo>
                  <a:pt x="1638131" y="1810200"/>
                  <a:pt x="1628955" y="1806530"/>
                  <a:pt x="1620697" y="1802860"/>
                </a:cubicBezTo>
                <a:cubicBezTo>
                  <a:pt x="1619779" y="1802860"/>
                  <a:pt x="1619779" y="1802860"/>
                  <a:pt x="1618861" y="1802860"/>
                </a:cubicBezTo>
                <a:cubicBezTo>
                  <a:pt x="1610603" y="1800108"/>
                  <a:pt x="1602345" y="1796438"/>
                  <a:pt x="1595004" y="1792768"/>
                </a:cubicBezTo>
                <a:cubicBezTo>
                  <a:pt x="1593169" y="1791850"/>
                  <a:pt x="1592251" y="1791850"/>
                  <a:pt x="1591334" y="1790933"/>
                </a:cubicBezTo>
                <a:cubicBezTo>
                  <a:pt x="1583075" y="1787263"/>
                  <a:pt x="1575735" y="1783593"/>
                  <a:pt x="1569312" y="1779923"/>
                </a:cubicBezTo>
                <a:cubicBezTo>
                  <a:pt x="1566559" y="1779923"/>
                  <a:pt x="1564724" y="1778088"/>
                  <a:pt x="1563806" y="1777171"/>
                </a:cubicBezTo>
                <a:cubicBezTo>
                  <a:pt x="1556465" y="1773501"/>
                  <a:pt x="1549125" y="1769831"/>
                  <a:pt x="1542701" y="1766161"/>
                </a:cubicBezTo>
                <a:cubicBezTo>
                  <a:pt x="1541784" y="1765243"/>
                  <a:pt x="1540866" y="1765243"/>
                  <a:pt x="1539948" y="1764326"/>
                </a:cubicBezTo>
                <a:cubicBezTo>
                  <a:pt x="1533525" y="1760656"/>
                  <a:pt x="1527102" y="1756986"/>
                  <a:pt x="1521597" y="1753316"/>
                </a:cubicBezTo>
                <a:cubicBezTo>
                  <a:pt x="1520679" y="1752399"/>
                  <a:pt x="1518844" y="1751481"/>
                  <a:pt x="1517009" y="1750563"/>
                </a:cubicBezTo>
                <a:cubicBezTo>
                  <a:pt x="1511503" y="1746893"/>
                  <a:pt x="1505080" y="1742306"/>
                  <a:pt x="1499574" y="1737719"/>
                </a:cubicBezTo>
                <a:cubicBezTo>
                  <a:pt x="1497739" y="1736801"/>
                  <a:pt x="1495904" y="1735884"/>
                  <a:pt x="1494986" y="1734966"/>
                </a:cubicBezTo>
                <a:cubicBezTo>
                  <a:pt x="1489481" y="1730379"/>
                  <a:pt x="1483058" y="1726709"/>
                  <a:pt x="1477552" y="1722121"/>
                </a:cubicBezTo>
                <a:cubicBezTo>
                  <a:pt x="1476634" y="1721204"/>
                  <a:pt x="1475717" y="1719369"/>
                  <a:pt x="1474799" y="1719369"/>
                </a:cubicBezTo>
                <a:cubicBezTo>
                  <a:pt x="1469294" y="1715699"/>
                  <a:pt x="1465623" y="1711112"/>
                  <a:pt x="1461035" y="1707442"/>
                </a:cubicBezTo>
                <a:cubicBezTo>
                  <a:pt x="1459200" y="1706524"/>
                  <a:pt x="1458283" y="1705607"/>
                  <a:pt x="1457365" y="1703772"/>
                </a:cubicBezTo>
                <a:cubicBezTo>
                  <a:pt x="1452777" y="1699184"/>
                  <a:pt x="1447272" y="1694597"/>
                  <a:pt x="1442684" y="1690009"/>
                </a:cubicBezTo>
                <a:cubicBezTo>
                  <a:pt x="1441766" y="1689092"/>
                  <a:pt x="1439931" y="1687257"/>
                  <a:pt x="1439013" y="1685422"/>
                </a:cubicBezTo>
                <a:cubicBezTo>
                  <a:pt x="1434425" y="1681752"/>
                  <a:pt x="1429837" y="1676247"/>
                  <a:pt x="1425249" y="1671660"/>
                </a:cubicBezTo>
                <a:cubicBezTo>
                  <a:pt x="1424332" y="1670742"/>
                  <a:pt x="1423414" y="1669825"/>
                  <a:pt x="1422497" y="1667990"/>
                </a:cubicBezTo>
                <a:cubicBezTo>
                  <a:pt x="1418826" y="1664320"/>
                  <a:pt x="1415156" y="1659732"/>
                  <a:pt x="1412403" y="1656062"/>
                </a:cubicBezTo>
                <a:cubicBezTo>
                  <a:pt x="1411485" y="1654227"/>
                  <a:pt x="1409650" y="1653310"/>
                  <a:pt x="1408733" y="1652393"/>
                </a:cubicBezTo>
                <a:cubicBezTo>
                  <a:pt x="1405062" y="1646888"/>
                  <a:pt x="1402310" y="1643218"/>
                  <a:pt x="1397722" y="1637713"/>
                </a:cubicBezTo>
                <a:cubicBezTo>
                  <a:pt x="1396804" y="1635878"/>
                  <a:pt x="1395886" y="1634043"/>
                  <a:pt x="1394051" y="1632208"/>
                </a:cubicBezTo>
                <a:cubicBezTo>
                  <a:pt x="1391298" y="1627620"/>
                  <a:pt x="1387628" y="1623033"/>
                  <a:pt x="1384875" y="1618445"/>
                </a:cubicBezTo>
                <a:cubicBezTo>
                  <a:pt x="1383958" y="1616611"/>
                  <a:pt x="1383040" y="1615693"/>
                  <a:pt x="1382123" y="1612941"/>
                </a:cubicBezTo>
                <a:cubicBezTo>
                  <a:pt x="1379370" y="1609271"/>
                  <a:pt x="1376617" y="1605601"/>
                  <a:pt x="1374782" y="1601013"/>
                </a:cubicBezTo>
                <a:cubicBezTo>
                  <a:pt x="1372947" y="1599178"/>
                  <a:pt x="1372947" y="1598261"/>
                  <a:pt x="1372029" y="1597343"/>
                </a:cubicBezTo>
                <a:cubicBezTo>
                  <a:pt x="1372029" y="1596426"/>
                  <a:pt x="1372029" y="1596426"/>
                  <a:pt x="1372029" y="1596426"/>
                </a:cubicBezTo>
                <a:cubicBezTo>
                  <a:pt x="1325232" y="1515687"/>
                  <a:pt x="1309633" y="1428526"/>
                  <a:pt x="1306880" y="1355127"/>
                </a:cubicBezTo>
                <a:lnTo>
                  <a:pt x="1305962" y="1355127"/>
                </a:lnTo>
                <a:cubicBezTo>
                  <a:pt x="1303210" y="1355127"/>
                  <a:pt x="1300457" y="1355127"/>
                  <a:pt x="1296786" y="1354209"/>
                </a:cubicBezTo>
                <a:cubicBezTo>
                  <a:pt x="1295869" y="1354209"/>
                  <a:pt x="1295869" y="1354209"/>
                  <a:pt x="1294951" y="1354209"/>
                </a:cubicBezTo>
                <a:cubicBezTo>
                  <a:pt x="1292198" y="1354209"/>
                  <a:pt x="1288528" y="1353292"/>
                  <a:pt x="1285775" y="1352375"/>
                </a:cubicBezTo>
                <a:cubicBezTo>
                  <a:pt x="1284858" y="1352375"/>
                  <a:pt x="1283940" y="1352375"/>
                  <a:pt x="1283940" y="1351457"/>
                </a:cubicBezTo>
                <a:cubicBezTo>
                  <a:pt x="1280270" y="1350539"/>
                  <a:pt x="1277517" y="1349622"/>
                  <a:pt x="1274764" y="1348705"/>
                </a:cubicBezTo>
                <a:cubicBezTo>
                  <a:pt x="1274764" y="1347787"/>
                  <a:pt x="1273847" y="1347787"/>
                  <a:pt x="1273847" y="1347787"/>
                </a:cubicBezTo>
                <a:cubicBezTo>
                  <a:pt x="1271094" y="1345952"/>
                  <a:pt x="1268341" y="1345035"/>
                  <a:pt x="1265588" y="1343200"/>
                </a:cubicBezTo>
                <a:lnTo>
                  <a:pt x="1264671" y="1342282"/>
                </a:lnTo>
                <a:cubicBezTo>
                  <a:pt x="1261918" y="1340447"/>
                  <a:pt x="1259165" y="1338612"/>
                  <a:pt x="1256412" y="1336777"/>
                </a:cubicBezTo>
                <a:cubicBezTo>
                  <a:pt x="1255495" y="1335860"/>
                  <a:pt x="1255495" y="1335860"/>
                  <a:pt x="1254577" y="1334942"/>
                </a:cubicBezTo>
                <a:cubicBezTo>
                  <a:pt x="1252742" y="1333107"/>
                  <a:pt x="1249989" y="1330355"/>
                  <a:pt x="1247236" y="1327602"/>
                </a:cubicBezTo>
                <a:lnTo>
                  <a:pt x="1246319" y="1326685"/>
                </a:lnTo>
                <a:cubicBezTo>
                  <a:pt x="1244484" y="1323933"/>
                  <a:pt x="1241731" y="1321180"/>
                  <a:pt x="1239896" y="1319345"/>
                </a:cubicBezTo>
                <a:cubicBezTo>
                  <a:pt x="1238978" y="1319345"/>
                  <a:pt x="1238978" y="1318427"/>
                  <a:pt x="1238060" y="1317510"/>
                </a:cubicBezTo>
                <a:cubicBezTo>
                  <a:pt x="1236225" y="1314758"/>
                  <a:pt x="1234390" y="1312005"/>
                  <a:pt x="1231637" y="1309253"/>
                </a:cubicBezTo>
                <a:cubicBezTo>
                  <a:pt x="1231637" y="1308335"/>
                  <a:pt x="1230720" y="1307418"/>
                  <a:pt x="1230720" y="1306500"/>
                </a:cubicBezTo>
                <a:cubicBezTo>
                  <a:pt x="1227967" y="1303748"/>
                  <a:pt x="1227049" y="1300995"/>
                  <a:pt x="1225214" y="1297325"/>
                </a:cubicBezTo>
                <a:cubicBezTo>
                  <a:pt x="1224297" y="1296408"/>
                  <a:pt x="1223379" y="1295490"/>
                  <a:pt x="1222461" y="1293655"/>
                </a:cubicBezTo>
                <a:cubicBezTo>
                  <a:pt x="1221544" y="1291821"/>
                  <a:pt x="1219709" y="1288151"/>
                  <a:pt x="1217873" y="1284481"/>
                </a:cubicBezTo>
                <a:cubicBezTo>
                  <a:pt x="1217873" y="1283563"/>
                  <a:pt x="1216956" y="1282646"/>
                  <a:pt x="1216956" y="1280811"/>
                </a:cubicBezTo>
                <a:cubicBezTo>
                  <a:pt x="1215121" y="1278976"/>
                  <a:pt x="1213285" y="1275306"/>
                  <a:pt x="1212368" y="1273471"/>
                </a:cubicBezTo>
                <a:cubicBezTo>
                  <a:pt x="1212368" y="1271636"/>
                  <a:pt x="1211450" y="1270718"/>
                  <a:pt x="1210533" y="1268883"/>
                </a:cubicBezTo>
                <a:cubicBezTo>
                  <a:pt x="1209615" y="1265213"/>
                  <a:pt x="1208698" y="1262461"/>
                  <a:pt x="1207780" y="1258791"/>
                </a:cubicBezTo>
                <a:cubicBezTo>
                  <a:pt x="1205945" y="1256956"/>
                  <a:pt x="1205945" y="1255121"/>
                  <a:pt x="1205027" y="1253286"/>
                </a:cubicBezTo>
                <a:cubicBezTo>
                  <a:pt x="1204110" y="1251451"/>
                  <a:pt x="1203192" y="1247781"/>
                  <a:pt x="1201357" y="1244111"/>
                </a:cubicBezTo>
                <a:cubicBezTo>
                  <a:pt x="1201357" y="1242276"/>
                  <a:pt x="1200439" y="1240441"/>
                  <a:pt x="1200439" y="1237689"/>
                </a:cubicBezTo>
                <a:cubicBezTo>
                  <a:pt x="1199522" y="1235854"/>
                  <a:pt x="1198604" y="1234019"/>
                  <a:pt x="1198604" y="1231266"/>
                </a:cubicBezTo>
                <a:cubicBezTo>
                  <a:pt x="1197686" y="1228514"/>
                  <a:pt x="1196769" y="1224844"/>
                  <a:pt x="1195851" y="1222091"/>
                </a:cubicBezTo>
                <a:cubicBezTo>
                  <a:pt x="1195851" y="1219339"/>
                  <a:pt x="1194934" y="1217504"/>
                  <a:pt x="1194016" y="1215669"/>
                </a:cubicBezTo>
                <a:cubicBezTo>
                  <a:pt x="1194016" y="1212917"/>
                  <a:pt x="1193099" y="1210164"/>
                  <a:pt x="1192181" y="1208329"/>
                </a:cubicBezTo>
                <a:cubicBezTo>
                  <a:pt x="1192181" y="1206494"/>
                  <a:pt x="1191263" y="1203742"/>
                  <a:pt x="1191263" y="1202824"/>
                </a:cubicBezTo>
                <a:cubicBezTo>
                  <a:pt x="1190346" y="1198237"/>
                  <a:pt x="1190346" y="1194567"/>
                  <a:pt x="1189428" y="1190897"/>
                </a:cubicBezTo>
                <a:cubicBezTo>
                  <a:pt x="1189428" y="1189979"/>
                  <a:pt x="1189428" y="1188145"/>
                  <a:pt x="1189428" y="1187227"/>
                </a:cubicBezTo>
                <a:cubicBezTo>
                  <a:pt x="1188511" y="1182640"/>
                  <a:pt x="1187593" y="1178052"/>
                  <a:pt x="1187593" y="1173465"/>
                </a:cubicBezTo>
                <a:cubicBezTo>
                  <a:pt x="1186675" y="1172547"/>
                  <a:pt x="1186675" y="1170712"/>
                  <a:pt x="1186675" y="1169795"/>
                </a:cubicBezTo>
                <a:cubicBezTo>
                  <a:pt x="1186675" y="1164290"/>
                  <a:pt x="1185758" y="1158785"/>
                  <a:pt x="1184840" y="1153280"/>
                </a:cubicBezTo>
                <a:cubicBezTo>
                  <a:pt x="1184840" y="1153280"/>
                  <a:pt x="1184840" y="1153280"/>
                  <a:pt x="1184840" y="1152363"/>
                </a:cubicBezTo>
                <a:cubicBezTo>
                  <a:pt x="1181170" y="1082634"/>
                  <a:pt x="1195851" y="1014740"/>
                  <a:pt x="1232555" y="990885"/>
                </a:cubicBezTo>
                <a:cubicBezTo>
                  <a:pt x="1273847" y="964278"/>
                  <a:pt x="1309633" y="974370"/>
                  <a:pt x="1332572" y="990885"/>
                </a:cubicBezTo>
                <a:cubicBezTo>
                  <a:pt x="1336243" y="973453"/>
                  <a:pt x="1338078" y="959691"/>
                  <a:pt x="1338996" y="956021"/>
                </a:cubicBezTo>
                <a:cubicBezTo>
                  <a:pt x="1341748" y="949598"/>
                  <a:pt x="1343584" y="943176"/>
                  <a:pt x="1344501" y="935836"/>
                </a:cubicBezTo>
                <a:cubicBezTo>
                  <a:pt x="1344501" y="934918"/>
                  <a:pt x="1344501" y="934001"/>
                  <a:pt x="1345419" y="932166"/>
                </a:cubicBezTo>
                <a:cubicBezTo>
                  <a:pt x="1345419" y="929413"/>
                  <a:pt x="1345419" y="925743"/>
                  <a:pt x="1345419" y="922074"/>
                </a:cubicBezTo>
                <a:cubicBezTo>
                  <a:pt x="1344501" y="912899"/>
                  <a:pt x="1340831" y="904641"/>
                  <a:pt x="1338078" y="895466"/>
                </a:cubicBezTo>
                <a:cubicBezTo>
                  <a:pt x="1298622" y="785368"/>
                  <a:pt x="1326149" y="653250"/>
                  <a:pt x="1401392" y="564254"/>
                </a:cubicBezTo>
                <a:lnTo>
                  <a:pt x="1402310" y="563337"/>
                </a:lnTo>
                <a:cubicBezTo>
                  <a:pt x="1406897" y="557832"/>
                  <a:pt x="1411485" y="552327"/>
                  <a:pt x="1416991" y="546822"/>
                </a:cubicBezTo>
                <a:cubicBezTo>
                  <a:pt x="1416991" y="546822"/>
                  <a:pt x="1416991" y="545904"/>
                  <a:pt x="1417909" y="545904"/>
                </a:cubicBezTo>
                <a:cubicBezTo>
                  <a:pt x="1422497" y="540399"/>
                  <a:pt x="1428002" y="535812"/>
                  <a:pt x="1434425" y="530307"/>
                </a:cubicBezTo>
                <a:cubicBezTo>
                  <a:pt x="1440848" y="524802"/>
                  <a:pt x="1446354" y="519297"/>
                  <a:pt x="1452777" y="514710"/>
                </a:cubicBezTo>
                <a:cubicBezTo>
                  <a:pt x="1437178" y="495443"/>
                  <a:pt x="1421579" y="474340"/>
                  <a:pt x="1407815" y="450486"/>
                </a:cubicBezTo>
                <a:cubicBezTo>
                  <a:pt x="1310550" y="290843"/>
                  <a:pt x="1452777" y="133035"/>
                  <a:pt x="1452777" y="133035"/>
                </a:cubicBezTo>
                <a:cubicBezTo>
                  <a:pt x="1452777" y="133035"/>
                  <a:pt x="1452777" y="200012"/>
                  <a:pt x="1494986" y="243134"/>
                </a:cubicBezTo>
                <a:cubicBezTo>
                  <a:pt x="1494986" y="243134"/>
                  <a:pt x="1527102" y="35782"/>
                  <a:pt x="1619779" y="0"/>
                </a:cubicBezTo>
                <a:close/>
              </a:path>
            </a:pathLst>
          </a:custGeom>
          <a:solidFill>
            <a:srgbClr val="1C3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6885858" y="8290111"/>
            <a:ext cx="4380009" cy="5424103"/>
          </a:xfrm>
          <a:custGeom>
            <a:rect b="b" l="l" r="r" t="t"/>
            <a:pathLst>
              <a:path extrusionOk="0" h="5424103" w="4380009">
                <a:moveTo>
                  <a:pt x="1995149" y="0"/>
                </a:moveTo>
                <a:cubicBezTo>
                  <a:pt x="1995149" y="0"/>
                  <a:pt x="1993180" y="127020"/>
                  <a:pt x="2020740" y="170344"/>
                </a:cubicBezTo>
                <a:lnTo>
                  <a:pt x="2048300" y="60064"/>
                </a:lnTo>
                <a:lnTo>
                  <a:pt x="2048300" y="61048"/>
                </a:lnTo>
                <a:cubicBezTo>
                  <a:pt x="2049284" y="61048"/>
                  <a:pt x="2049284" y="61048"/>
                  <a:pt x="2049284" y="61048"/>
                </a:cubicBezTo>
                <a:cubicBezTo>
                  <a:pt x="2059127" y="72864"/>
                  <a:pt x="2138854" y="168375"/>
                  <a:pt x="2215627" y="205792"/>
                </a:cubicBezTo>
                <a:cubicBezTo>
                  <a:pt x="2236297" y="216623"/>
                  <a:pt x="2256967" y="222531"/>
                  <a:pt x="2275668" y="222531"/>
                </a:cubicBezTo>
                <a:cubicBezTo>
                  <a:pt x="2369175" y="220561"/>
                  <a:pt x="3002066" y="111265"/>
                  <a:pt x="3006987" y="625252"/>
                </a:cubicBezTo>
                <a:cubicBezTo>
                  <a:pt x="3007971" y="625252"/>
                  <a:pt x="3008956" y="625252"/>
                  <a:pt x="3008956" y="625252"/>
                </a:cubicBezTo>
                <a:cubicBezTo>
                  <a:pt x="3008956" y="625252"/>
                  <a:pt x="3008956" y="625252"/>
                  <a:pt x="3009940" y="625252"/>
                </a:cubicBezTo>
                <a:cubicBezTo>
                  <a:pt x="3009940" y="625252"/>
                  <a:pt x="3011908" y="625252"/>
                  <a:pt x="3012893" y="625252"/>
                </a:cubicBezTo>
                <a:cubicBezTo>
                  <a:pt x="3014861" y="625252"/>
                  <a:pt x="3015846" y="625252"/>
                  <a:pt x="3016830" y="625252"/>
                </a:cubicBezTo>
                <a:cubicBezTo>
                  <a:pt x="3016830" y="625252"/>
                  <a:pt x="3016830" y="625252"/>
                  <a:pt x="3017814" y="625252"/>
                </a:cubicBezTo>
                <a:cubicBezTo>
                  <a:pt x="3018798" y="625252"/>
                  <a:pt x="3020767" y="625252"/>
                  <a:pt x="3022736" y="626236"/>
                </a:cubicBezTo>
                <a:cubicBezTo>
                  <a:pt x="3022736" y="626236"/>
                  <a:pt x="3023720" y="626236"/>
                  <a:pt x="3024704" y="626236"/>
                </a:cubicBezTo>
                <a:cubicBezTo>
                  <a:pt x="3025688" y="626236"/>
                  <a:pt x="3026672" y="626236"/>
                  <a:pt x="3028641" y="626236"/>
                </a:cubicBezTo>
                <a:cubicBezTo>
                  <a:pt x="3029626" y="626236"/>
                  <a:pt x="3029626" y="626236"/>
                  <a:pt x="3030610" y="627221"/>
                </a:cubicBezTo>
                <a:cubicBezTo>
                  <a:pt x="3032578" y="627221"/>
                  <a:pt x="3034547" y="627221"/>
                  <a:pt x="3036515" y="627221"/>
                </a:cubicBezTo>
                <a:cubicBezTo>
                  <a:pt x="3037500" y="628206"/>
                  <a:pt x="3038484" y="628206"/>
                  <a:pt x="3039468" y="628206"/>
                </a:cubicBezTo>
                <a:cubicBezTo>
                  <a:pt x="3040452" y="629190"/>
                  <a:pt x="3042421" y="629190"/>
                  <a:pt x="3044390" y="629190"/>
                </a:cubicBezTo>
                <a:cubicBezTo>
                  <a:pt x="3045374" y="629190"/>
                  <a:pt x="3046358" y="629190"/>
                  <a:pt x="3047342" y="630175"/>
                </a:cubicBezTo>
                <a:cubicBezTo>
                  <a:pt x="3049311" y="630175"/>
                  <a:pt x="3052264" y="630175"/>
                  <a:pt x="3055217" y="631160"/>
                </a:cubicBezTo>
                <a:cubicBezTo>
                  <a:pt x="3055217" y="631160"/>
                  <a:pt x="3056201" y="631160"/>
                  <a:pt x="3057185" y="631160"/>
                </a:cubicBezTo>
                <a:cubicBezTo>
                  <a:pt x="3059154" y="632144"/>
                  <a:pt x="3061122" y="633129"/>
                  <a:pt x="3064075" y="633129"/>
                </a:cubicBezTo>
                <a:cubicBezTo>
                  <a:pt x="3065060" y="634114"/>
                  <a:pt x="3066044" y="634114"/>
                  <a:pt x="3066044" y="635098"/>
                </a:cubicBezTo>
                <a:cubicBezTo>
                  <a:pt x="3068996" y="635098"/>
                  <a:pt x="3071949" y="636083"/>
                  <a:pt x="3074902" y="637067"/>
                </a:cubicBezTo>
                <a:cubicBezTo>
                  <a:pt x="3075886" y="637067"/>
                  <a:pt x="3075886" y="637067"/>
                  <a:pt x="3077855" y="637067"/>
                </a:cubicBezTo>
                <a:cubicBezTo>
                  <a:pt x="3079824" y="639037"/>
                  <a:pt x="3082776" y="639037"/>
                  <a:pt x="3084745" y="640021"/>
                </a:cubicBezTo>
                <a:cubicBezTo>
                  <a:pt x="3085729" y="640021"/>
                  <a:pt x="3087698" y="641006"/>
                  <a:pt x="3088682" y="641006"/>
                </a:cubicBezTo>
                <a:cubicBezTo>
                  <a:pt x="3091635" y="641991"/>
                  <a:pt x="3093604" y="642975"/>
                  <a:pt x="3096556" y="644945"/>
                </a:cubicBezTo>
                <a:cubicBezTo>
                  <a:pt x="3097540" y="644945"/>
                  <a:pt x="3098525" y="644945"/>
                  <a:pt x="3098525" y="645929"/>
                </a:cubicBezTo>
                <a:cubicBezTo>
                  <a:pt x="3102462" y="646914"/>
                  <a:pt x="3105415" y="647899"/>
                  <a:pt x="3108368" y="649868"/>
                </a:cubicBezTo>
                <a:cubicBezTo>
                  <a:pt x="3109352" y="649868"/>
                  <a:pt x="3111320" y="650853"/>
                  <a:pt x="3112305" y="650853"/>
                </a:cubicBezTo>
                <a:cubicBezTo>
                  <a:pt x="3114273" y="652822"/>
                  <a:pt x="3117226" y="653807"/>
                  <a:pt x="3119195" y="654791"/>
                </a:cubicBezTo>
                <a:cubicBezTo>
                  <a:pt x="3121163" y="655776"/>
                  <a:pt x="3122148" y="655776"/>
                  <a:pt x="3123132" y="656761"/>
                </a:cubicBezTo>
                <a:cubicBezTo>
                  <a:pt x="3126085" y="658730"/>
                  <a:pt x="3129038" y="659714"/>
                  <a:pt x="3132974" y="661684"/>
                </a:cubicBezTo>
                <a:cubicBezTo>
                  <a:pt x="3133959" y="662668"/>
                  <a:pt x="3134943" y="662668"/>
                  <a:pt x="3135928" y="663653"/>
                </a:cubicBezTo>
                <a:cubicBezTo>
                  <a:pt x="3138880" y="665622"/>
                  <a:pt x="3141833" y="666607"/>
                  <a:pt x="3143802" y="668576"/>
                </a:cubicBezTo>
                <a:cubicBezTo>
                  <a:pt x="3144786" y="669561"/>
                  <a:pt x="3145770" y="669561"/>
                  <a:pt x="3147739" y="670546"/>
                </a:cubicBezTo>
                <a:cubicBezTo>
                  <a:pt x="3150692" y="672515"/>
                  <a:pt x="3154629" y="675469"/>
                  <a:pt x="3157582" y="678423"/>
                </a:cubicBezTo>
                <a:cubicBezTo>
                  <a:pt x="3158566" y="678423"/>
                  <a:pt x="3159550" y="679407"/>
                  <a:pt x="3161519" y="680392"/>
                </a:cubicBezTo>
                <a:cubicBezTo>
                  <a:pt x="3163487" y="682361"/>
                  <a:pt x="3165456" y="683346"/>
                  <a:pt x="3168409" y="686300"/>
                </a:cubicBezTo>
                <a:cubicBezTo>
                  <a:pt x="3169393" y="687285"/>
                  <a:pt x="3171362" y="687285"/>
                  <a:pt x="3172346" y="689254"/>
                </a:cubicBezTo>
                <a:cubicBezTo>
                  <a:pt x="3175298" y="692208"/>
                  <a:pt x="3178252" y="695162"/>
                  <a:pt x="3182188" y="697131"/>
                </a:cubicBezTo>
                <a:cubicBezTo>
                  <a:pt x="3183173" y="698116"/>
                  <a:pt x="3184157" y="699100"/>
                  <a:pt x="3185141" y="700085"/>
                </a:cubicBezTo>
                <a:cubicBezTo>
                  <a:pt x="3187110" y="703039"/>
                  <a:pt x="3190063" y="705008"/>
                  <a:pt x="3192031" y="707962"/>
                </a:cubicBezTo>
                <a:cubicBezTo>
                  <a:pt x="3194000" y="708947"/>
                  <a:pt x="3194984" y="709931"/>
                  <a:pt x="3195968" y="711901"/>
                </a:cubicBezTo>
                <a:cubicBezTo>
                  <a:pt x="3198921" y="714855"/>
                  <a:pt x="3201874" y="718793"/>
                  <a:pt x="3204827" y="721747"/>
                </a:cubicBezTo>
                <a:cubicBezTo>
                  <a:pt x="3242230" y="766056"/>
                  <a:pt x="3271758" y="830059"/>
                  <a:pt x="3278648" y="923600"/>
                </a:cubicBezTo>
                <a:cubicBezTo>
                  <a:pt x="3278648" y="923600"/>
                  <a:pt x="3280616" y="931477"/>
                  <a:pt x="3281601" y="947232"/>
                </a:cubicBezTo>
                <a:lnTo>
                  <a:pt x="3281601" y="948216"/>
                </a:lnTo>
                <a:cubicBezTo>
                  <a:pt x="3281601" y="949201"/>
                  <a:pt x="3281601" y="951170"/>
                  <a:pt x="3281601" y="952155"/>
                </a:cubicBezTo>
                <a:cubicBezTo>
                  <a:pt x="3281601" y="953140"/>
                  <a:pt x="3281601" y="954124"/>
                  <a:pt x="3281601" y="955109"/>
                </a:cubicBezTo>
                <a:cubicBezTo>
                  <a:pt x="3281601" y="956094"/>
                  <a:pt x="3281601" y="957078"/>
                  <a:pt x="3281601" y="958063"/>
                </a:cubicBezTo>
                <a:cubicBezTo>
                  <a:pt x="3281601" y="959047"/>
                  <a:pt x="3281601" y="961017"/>
                  <a:pt x="3281601" y="962001"/>
                </a:cubicBezTo>
                <a:cubicBezTo>
                  <a:pt x="3281601" y="962986"/>
                  <a:pt x="3281601" y="963971"/>
                  <a:pt x="3281601" y="964955"/>
                </a:cubicBezTo>
                <a:cubicBezTo>
                  <a:pt x="3281601" y="967909"/>
                  <a:pt x="3281601" y="970863"/>
                  <a:pt x="3281601" y="972833"/>
                </a:cubicBezTo>
                <a:cubicBezTo>
                  <a:pt x="3281601" y="973817"/>
                  <a:pt x="3281601" y="974802"/>
                  <a:pt x="3281601" y="975787"/>
                </a:cubicBezTo>
                <a:cubicBezTo>
                  <a:pt x="3280616" y="977756"/>
                  <a:pt x="3280616" y="979725"/>
                  <a:pt x="3280616" y="981694"/>
                </a:cubicBezTo>
                <a:cubicBezTo>
                  <a:pt x="3280616" y="982679"/>
                  <a:pt x="3280616" y="983664"/>
                  <a:pt x="3280616" y="984648"/>
                </a:cubicBezTo>
                <a:cubicBezTo>
                  <a:pt x="3280616" y="987602"/>
                  <a:pt x="3280616" y="988587"/>
                  <a:pt x="3280616" y="991541"/>
                </a:cubicBezTo>
                <a:cubicBezTo>
                  <a:pt x="3280616" y="992526"/>
                  <a:pt x="3279632" y="993510"/>
                  <a:pt x="3279632" y="994495"/>
                </a:cubicBezTo>
                <a:cubicBezTo>
                  <a:pt x="3279632" y="997449"/>
                  <a:pt x="3278648" y="999418"/>
                  <a:pt x="3278648" y="1001387"/>
                </a:cubicBezTo>
                <a:cubicBezTo>
                  <a:pt x="3278648" y="1003357"/>
                  <a:pt x="3278648" y="1004341"/>
                  <a:pt x="3278648" y="1005326"/>
                </a:cubicBezTo>
                <a:cubicBezTo>
                  <a:pt x="3277664" y="1012219"/>
                  <a:pt x="3276679" y="1019111"/>
                  <a:pt x="3274711" y="1027973"/>
                </a:cubicBezTo>
                <a:cubicBezTo>
                  <a:pt x="3274711" y="1028958"/>
                  <a:pt x="3274711" y="1029942"/>
                  <a:pt x="3274711" y="1030927"/>
                </a:cubicBezTo>
                <a:cubicBezTo>
                  <a:pt x="3273726" y="1033881"/>
                  <a:pt x="3273726" y="1036835"/>
                  <a:pt x="3272742" y="1039789"/>
                </a:cubicBezTo>
                <a:cubicBezTo>
                  <a:pt x="3272742" y="1041758"/>
                  <a:pt x="3272742" y="1042743"/>
                  <a:pt x="3272742" y="1043727"/>
                </a:cubicBezTo>
                <a:cubicBezTo>
                  <a:pt x="3270774" y="1047666"/>
                  <a:pt x="3270774" y="1050620"/>
                  <a:pt x="3269789" y="1053574"/>
                </a:cubicBezTo>
                <a:cubicBezTo>
                  <a:pt x="3268805" y="1055543"/>
                  <a:pt x="3268805" y="1056528"/>
                  <a:pt x="3268805" y="1057512"/>
                </a:cubicBezTo>
                <a:cubicBezTo>
                  <a:pt x="3267821" y="1062436"/>
                  <a:pt x="3266836" y="1066374"/>
                  <a:pt x="3265852" y="1070313"/>
                </a:cubicBezTo>
                <a:cubicBezTo>
                  <a:pt x="3265852" y="1071297"/>
                  <a:pt x="3265852" y="1071297"/>
                  <a:pt x="3264868" y="1071297"/>
                </a:cubicBezTo>
                <a:cubicBezTo>
                  <a:pt x="3263884" y="1076221"/>
                  <a:pt x="3262899" y="1081144"/>
                  <a:pt x="3260931" y="1086067"/>
                </a:cubicBezTo>
                <a:cubicBezTo>
                  <a:pt x="3260931" y="1087052"/>
                  <a:pt x="3260931" y="1088037"/>
                  <a:pt x="3260931" y="1090006"/>
                </a:cubicBezTo>
                <a:cubicBezTo>
                  <a:pt x="3258962" y="1092960"/>
                  <a:pt x="3257978" y="1096898"/>
                  <a:pt x="3256994" y="1100837"/>
                </a:cubicBezTo>
                <a:cubicBezTo>
                  <a:pt x="3256010" y="1102806"/>
                  <a:pt x="3255025" y="1104775"/>
                  <a:pt x="3255025" y="1106745"/>
                </a:cubicBezTo>
                <a:cubicBezTo>
                  <a:pt x="3254041" y="1109699"/>
                  <a:pt x="3253056" y="1113637"/>
                  <a:pt x="3251088" y="1117576"/>
                </a:cubicBezTo>
                <a:cubicBezTo>
                  <a:pt x="3251088" y="1119545"/>
                  <a:pt x="3250104" y="1120530"/>
                  <a:pt x="3249120" y="1122499"/>
                </a:cubicBezTo>
                <a:cubicBezTo>
                  <a:pt x="3248135" y="1127422"/>
                  <a:pt x="3246166" y="1132346"/>
                  <a:pt x="3244198" y="1136284"/>
                </a:cubicBezTo>
                <a:cubicBezTo>
                  <a:pt x="3244198" y="1137269"/>
                  <a:pt x="3244198" y="1138253"/>
                  <a:pt x="3243214" y="1139238"/>
                </a:cubicBezTo>
                <a:cubicBezTo>
                  <a:pt x="3241245" y="1145146"/>
                  <a:pt x="3238292" y="1151054"/>
                  <a:pt x="3236324" y="1156962"/>
                </a:cubicBezTo>
                <a:cubicBezTo>
                  <a:pt x="3236324" y="1157947"/>
                  <a:pt x="3235340" y="1158931"/>
                  <a:pt x="3235340" y="1159916"/>
                </a:cubicBezTo>
                <a:cubicBezTo>
                  <a:pt x="3233371" y="1164839"/>
                  <a:pt x="3231402" y="1169762"/>
                  <a:pt x="3228450" y="1174685"/>
                </a:cubicBezTo>
                <a:cubicBezTo>
                  <a:pt x="3227465" y="1176655"/>
                  <a:pt x="3227465" y="1178624"/>
                  <a:pt x="3226481" y="1180593"/>
                </a:cubicBezTo>
                <a:cubicBezTo>
                  <a:pt x="3224512" y="1185517"/>
                  <a:pt x="3222544" y="1189455"/>
                  <a:pt x="3220576" y="1194379"/>
                </a:cubicBezTo>
                <a:cubicBezTo>
                  <a:pt x="3218607" y="1195363"/>
                  <a:pt x="3218607" y="1197332"/>
                  <a:pt x="3217622" y="1200286"/>
                </a:cubicBezTo>
                <a:cubicBezTo>
                  <a:pt x="3214670" y="1205210"/>
                  <a:pt x="3212701" y="1209148"/>
                  <a:pt x="3210732" y="1215056"/>
                </a:cubicBezTo>
                <a:cubicBezTo>
                  <a:pt x="3209748" y="1216041"/>
                  <a:pt x="3208764" y="1217025"/>
                  <a:pt x="3207780" y="1218995"/>
                </a:cubicBezTo>
                <a:cubicBezTo>
                  <a:pt x="3204827" y="1225887"/>
                  <a:pt x="3200890" y="1232780"/>
                  <a:pt x="3197937" y="1239672"/>
                </a:cubicBezTo>
                <a:cubicBezTo>
                  <a:pt x="3196953" y="1240657"/>
                  <a:pt x="3196953" y="1241642"/>
                  <a:pt x="3195968" y="1242626"/>
                </a:cubicBezTo>
                <a:cubicBezTo>
                  <a:pt x="3193016" y="1248534"/>
                  <a:pt x="3189078" y="1254442"/>
                  <a:pt x="3186126" y="1260350"/>
                </a:cubicBezTo>
                <a:cubicBezTo>
                  <a:pt x="3185141" y="1262319"/>
                  <a:pt x="3184157" y="1265273"/>
                  <a:pt x="3182188" y="1267243"/>
                </a:cubicBezTo>
                <a:cubicBezTo>
                  <a:pt x="3179236" y="1272166"/>
                  <a:pt x="3177267" y="1276104"/>
                  <a:pt x="3174314" y="1282012"/>
                </a:cubicBezTo>
                <a:cubicBezTo>
                  <a:pt x="3172346" y="1283981"/>
                  <a:pt x="3171362" y="1286935"/>
                  <a:pt x="3169393" y="1288905"/>
                </a:cubicBezTo>
                <a:cubicBezTo>
                  <a:pt x="3166440" y="1294813"/>
                  <a:pt x="3163487" y="1299736"/>
                  <a:pt x="3159550" y="1304659"/>
                </a:cubicBezTo>
                <a:cubicBezTo>
                  <a:pt x="3158566" y="1306628"/>
                  <a:pt x="3157582" y="1309582"/>
                  <a:pt x="3155613" y="1311552"/>
                </a:cubicBezTo>
                <a:cubicBezTo>
                  <a:pt x="3151676" y="1319429"/>
                  <a:pt x="3146754" y="1326321"/>
                  <a:pt x="3141833" y="1334199"/>
                </a:cubicBezTo>
                <a:cubicBezTo>
                  <a:pt x="3141833" y="1334199"/>
                  <a:pt x="3134943" y="1325337"/>
                  <a:pt x="3124116" y="1314506"/>
                </a:cubicBezTo>
                <a:cubicBezTo>
                  <a:pt x="3152660" y="1354876"/>
                  <a:pt x="3168409" y="1411986"/>
                  <a:pt x="3165456" y="1471065"/>
                </a:cubicBezTo>
                <a:cubicBezTo>
                  <a:pt x="3165456" y="1472049"/>
                  <a:pt x="3165456" y="1473034"/>
                  <a:pt x="3164472" y="1473034"/>
                </a:cubicBezTo>
                <a:cubicBezTo>
                  <a:pt x="3164472" y="1476973"/>
                  <a:pt x="3164472" y="1481896"/>
                  <a:pt x="3163487" y="1485834"/>
                </a:cubicBezTo>
                <a:cubicBezTo>
                  <a:pt x="3163487" y="1486819"/>
                  <a:pt x="3163487" y="1487804"/>
                  <a:pt x="3163487" y="1487804"/>
                </a:cubicBezTo>
                <a:cubicBezTo>
                  <a:pt x="3162503" y="1497650"/>
                  <a:pt x="3160534" y="1507497"/>
                  <a:pt x="3158566" y="1517343"/>
                </a:cubicBezTo>
                <a:cubicBezTo>
                  <a:pt x="3157582" y="1518328"/>
                  <a:pt x="3157582" y="1520297"/>
                  <a:pt x="3157582" y="1521282"/>
                </a:cubicBezTo>
                <a:cubicBezTo>
                  <a:pt x="3155613" y="1524236"/>
                  <a:pt x="3155613" y="1528174"/>
                  <a:pt x="3154629" y="1531128"/>
                </a:cubicBezTo>
                <a:cubicBezTo>
                  <a:pt x="3153644" y="1533097"/>
                  <a:pt x="3153644" y="1534082"/>
                  <a:pt x="3153644" y="1536051"/>
                </a:cubicBezTo>
                <a:cubicBezTo>
                  <a:pt x="3151676" y="1539990"/>
                  <a:pt x="3149707" y="1544913"/>
                  <a:pt x="3147739" y="1549837"/>
                </a:cubicBezTo>
                <a:cubicBezTo>
                  <a:pt x="3139864" y="1572483"/>
                  <a:pt x="3129038" y="1591192"/>
                  <a:pt x="3118210" y="1607931"/>
                </a:cubicBezTo>
                <a:cubicBezTo>
                  <a:pt x="3040452" y="1723135"/>
                  <a:pt x="2912496" y="1709350"/>
                  <a:pt x="2912496" y="1709350"/>
                </a:cubicBezTo>
                <a:cubicBezTo>
                  <a:pt x="2836707" y="1884617"/>
                  <a:pt x="2651662" y="2007698"/>
                  <a:pt x="2406577" y="2043145"/>
                </a:cubicBezTo>
                <a:lnTo>
                  <a:pt x="2389844" y="2136687"/>
                </a:lnTo>
                <a:cubicBezTo>
                  <a:pt x="2398703" y="2120933"/>
                  <a:pt x="2402640" y="2106163"/>
                  <a:pt x="2398703" y="2104193"/>
                </a:cubicBezTo>
                <a:cubicBezTo>
                  <a:pt x="2400672" y="2105178"/>
                  <a:pt x="2401656" y="2106163"/>
                  <a:pt x="2403624" y="2107147"/>
                </a:cubicBezTo>
                <a:cubicBezTo>
                  <a:pt x="2405593" y="2105178"/>
                  <a:pt x="2419373" y="2090409"/>
                  <a:pt x="2440043" y="2113055"/>
                </a:cubicBezTo>
                <a:cubicBezTo>
                  <a:pt x="2440043" y="2113055"/>
                  <a:pt x="2491225" y="2136687"/>
                  <a:pt x="2535518" y="2203643"/>
                </a:cubicBezTo>
                <a:cubicBezTo>
                  <a:pt x="2617213" y="2202659"/>
                  <a:pt x="2780603" y="2246967"/>
                  <a:pt x="2902654" y="2296200"/>
                </a:cubicBezTo>
                <a:cubicBezTo>
                  <a:pt x="3091635" y="2340509"/>
                  <a:pt x="3231402" y="2392695"/>
                  <a:pt x="3393808" y="2435035"/>
                </a:cubicBezTo>
                <a:cubicBezTo>
                  <a:pt x="3516843" y="2467529"/>
                  <a:pt x="3640862" y="2501007"/>
                  <a:pt x="3765866" y="2522669"/>
                </a:cubicBezTo>
                <a:cubicBezTo>
                  <a:pt x="3803268" y="2527593"/>
                  <a:pt x="3889884" y="2549255"/>
                  <a:pt x="3940083" y="2529562"/>
                </a:cubicBezTo>
                <a:cubicBezTo>
                  <a:pt x="3941067" y="2528577"/>
                  <a:pt x="3942051" y="2527593"/>
                  <a:pt x="3943036" y="2527593"/>
                </a:cubicBezTo>
                <a:cubicBezTo>
                  <a:pt x="3949926" y="2524639"/>
                  <a:pt x="3955831" y="2520700"/>
                  <a:pt x="3960753" y="2516761"/>
                </a:cubicBezTo>
                <a:cubicBezTo>
                  <a:pt x="3962721" y="2513807"/>
                  <a:pt x="3965674" y="2510853"/>
                  <a:pt x="3966658" y="2507899"/>
                </a:cubicBezTo>
                <a:cubicBezTo>
                  <a:pt x="3966658" y="2507899"/>
                  <a:pt x="3965674" y="2501007"/>
                  <a:pt x="3963706" y="2490176"/>
                </a:cubicBezTo>
                <a:cubicBezTo>
                  <a:pt x="3963706" y="2489191"/>
                  <a:pt x="3962721" y="2480329"/>
                  <a:pt x="3962721" y="2479345"/>
                </a:cubicBezTo>
                <a:cubicBezTo>
                  <a:pt x="3961737" y="2471467"/>
                  <a:pt x="3959768" y="2461621"/>
                  <a:pt x="3958784" y="2450790"/>
                </a:cubicBezTo>
                <a:cubicBezTo>
                  <a:pt x="3957800" y="2449805"/>
                  <a:pt x="3955831" y="2437989"/>
                  <a:pt x="3955831" y="2437005"/>
                </a:cubicBezTo>
                <a:cubicBezTo>
                  <a:pt x="3952878" y="2421251"/>
                  <a:pt x="3950910" y="2403527"/>
                  <a:pt x="3947957" y="2385803"/>
                </a:cubicBezTo>
                <a:cubicBezTo>
                  <a:pt x="3946973" y="2377926"/>
                  <a:pt x="3943036" y="2358233"/>
                  <a:pt x="3942051" y="2348387"/>
                </a:cubicBezTo>
                <a:cubicBezTo>
                  <a:pt x="3941067" y="2341494"/>
                  <a:pt x="3940083" y="2335586"/>
                  <a:pt x="3939098" y="2328693"/>
                </a:cubicBezTo>
                <a:cubicBezTo>
                  <a:pt x="3937130" y="2317862"/>
                  <a:pt x="3935162" y="2305062"/>
                  <a:pt x="3933193" y="2292261"/>
                </a:cubicBezTo>
                <a:cubicBezTo>
                  <a:pt x="3935162" y="2298169"/>
                  <a:pt x="3936146" y="2304077"/>
                  <a:pt x="3938114" y="2310970"/>
                </a:cubicBezTo>
                <a:lnTo>
                  <a:pt x="3818032" y="1551806"/>
                </a:lnTo>
                <a:cubicBezTo>
                  <a:pt x="3843624" y="1503558"/>
                  <a:pt x="3880042" y="1469095"/>
                  <a:pt x="3921382" y="1444479"/>
                </a:cubicBezTo>
                <a:lnTo>
                  <a:pt x="3916460" y="1428725"/>
                </a:lnTo>
                <a:lnTo>
                  <a:pt x="3915476" y="1423802"/>
                </a:lnTo>
                <a:cubicBezTo>
                  <a:pt x="3926303" y="1414940"/>
                  <a:pt x="3937130" y="1408047"/>
                  <a:pt x="3946973" y="1400170"/>
                </a:cubicBezTo>
                <a:lnTo>
                  <a:pt x="3946973" y="1394262"/>
                </a:lnTo>
                <a:cubicBezTo>
                  <a:pt x="3946973" y="1394262"/>
                  <a:pt x="3764881" y="1363738"/>
                  <a:pt x="3736337" y="1245580"/>
                </a:cubicBezTo>
                <a:cubicBezTo>
                  <a:pt x="3727479" y="1209148"/>
                  <a:pt x="3725510" y="1167793"/>
                  <a:pt x="3713699" y="1132346"/>
                </a:cubicBezTo>
                <a:cubicBezTo>
                  <a:pt x="3706809" y="1110683"/>
                  <a:pt x="3691060" y="1089021"/>
                  <a:pt x="3701888" y="1069328"/>
                </a:cubicBezTo>
                <a:cubicBezTo>
                  <a:pt x="3713699" y="1046681"/>
                  <a:pt x="3741258" y="1048651"/>
                  <a:pt x="3763897" y="1059482"/>
                </a:cubicBezTo>
                <a:cubicBezTo>
                  <a:pt x="3758976" y="1055543"/>
                  <a:pt x="3756023" y="1052589"/>
                  <a:pt x="3755038" y="1050620"/>
                </a:cubicBezTo>
                <a:cubicBezTo>
                  <a:pt x="3757007" y="1052589"/>
                  <a:pt x="3770787" y="1055543"/>
                  <a:pt x="3787520" y="1063420"/>
                </a:cubicBezTo>
                <a:cubicBezTo>
                  <a:pt x="3787520" y="1063420"/>
                  <a:pt x="3787520" y="1062436"/>
                  <a:pt x="3787520" y="1061451"/>
                </a:cubicBezTo>
                <a:cubicBezTo>
                  <a:pt x="3787520" y="1060466"/>
                  <a:pt x="3787520" y="1059482"/>
                  <a:pt x="3787520" y="1058497"/>
                </a:cubicBezTo>
                <a:cubicBezTo>
                  <a:pt x="3787520" y="1057512"/>
                  <a:pt x="3787520" y="1056528"/>
                  <a:pt x="3787520" y="1055543"/>
                </a:cubicBezTo>
                <a:cubicBezTo>
                  <a:pt x="3787520" y="1054558"/>
                  <a:pt x="3787520" y="1053574"/>
                  <a:pt x="3787520" y="1052589"/>
                </a:cubicBezTo>
                <a:cubicBezTo>
                  <a:pt x="3787520" y="1051605"/>
                  <a:pt x="3788504" y="1050620"/>
                  <a:pt x="3788504" y="1050620"/>
                </a:cubicBezTo>
                <a:cubicBezTo>
                  <a:pt x="3795394" y="993510"/>
                  <a:pt x="3830828" y="897015"/>
                  <a:pt x="3883979" y="910800"/>
                </a:cubicBezTo>
                <a:cubicBezTo>
                  <a:pt x="3882995" y="910800"/>
                  <a:pt x="3882995" y="910800"/>
                  <a:pt x="3882995" y="910800"/>
                </a:cubicBezTo>
                <a:cubicBezTo>
                  <a:pt x="3874136" y="904892"/>
                  <a:pt x="3867246" y="903907"/>
                  <a:pt x="3867246" y="903907"/>
                </a:cubicBezTo>
                <a:cubicBezTo>
                  <a:pt x="3867246" y="903907"/>
                  <a:pt x="3874136" y="903907"/>
                  <a:pt x="3883979" y="907846"/>
                </a:cubicBezTo>
                <a:cubicBezTo>
                  <a:pt x="3891853" y="909815"/>
                  <a:pt x="3900712" y="913754"/>
                  <a:pt x="3909570" y="920646"/>
                </a:cubicBezTo>
                <a:cubicBezTo>
                  <a:pt x="3937130" y="894061"/>
                  <a:pt x="3979454" y="882245"/>
                  <a:pt x="4016856" y="890122"/>
                </a:cubicBezTo>
                <a:cubicBezTo>
                  <a:pt x="4016856" y="890122"/>
                  <a:pt x="4017841" y="891107"/>
                  <a:pt x="4018825" y="891107"/>
                </a:cubicBezTo>
                <a:cubicBezTo>
                  <a:pt x="4021778" y="891107"/>
                  <a:pt x="4024731" y="892091"/>
                  <a:pt x="4027684" y="893076"/>
                </a:cubicBezTo>
                <a:cubicBezTo>
                  <a:pt x="4028668" y="894061"/>
                  <a:pt x="4029652" y="894061"/>
                  <a:pt x="4030636" y="894061"/>
                </a:cubicBezTo>
                <a:cubicBezTo>
                  <a:pt x="4034574" y="895045"/>
                  <a:pt x="4037526" y="897015"/>
                  <a:pt x="4040479" y="897999"/>
                </a:cubicBezTo>
                <a:cubicBezTo>
                  <a:pt x="4041464" y="897999"/>
                  <a:pt x="4041464" y="897999"/>
                  <a:pt x="4041464" y="897999"/>
                </a:cubicBezTo>
                <a:cubicBezTo>
                  <a:pt x="4041464" y="897999"/>
                  <a:pt x="4041464" y="897999"/>
                  <a:pt x="4042448" y="898984"/>
                </a:cubicBezTo>
                <a:cubicBezTo>
                  <a:pt x="4047369" y="900953"/>
                  <a:pt x="4052290" y="903907"/>
                  <a:pt x="4058196" y="904892"/>
                </a:cubicBezTo>
                <a:cubicBezTo>
                  <a:pt x="4066070" y="906861"/>
                  <a:pt x="4072960" y="904892"/>
                  <a:pt x="4081819" y="903907"/>
                </a:cubicBezTo>
                <a:cubicBezTo>
                  <a:pt x="4104457" y="901938"/>
                  <a:pt x="4128080" y="912769"/>
                  <a:pt x="4143828" y="930493"/>
                </a:cubicBezTo>
                <a:cubicBezTo>
                  <a:pt x="4143828" y="931477"/>
                  <a:pt x="4144813" y="931477"/>
                  <a:pt x="4146781" y="932462"/>
                </a:cubicBezTo>
                <a:cubicBezTo>
                  <a:pt x="4150718" y="933447"/>
                  <a:pt x="4156624" y="932462"/>
                  <a:pt x="4160561" y="932462"/>
                </a:cubicBezTo>
                <a:lnTo>
                  <a:pt x="4161546" y="933447"/>
                </a:lnTo>
                <a:cubicBezTo>
                  <a:pt x="4233398" y="957078"/>
                  <a:pt x="4243240" y="1055543"/>
                  <a:pt x="4243240" y="1116591"/>
                </a:cubicBezTo>
                <a:cubicBezTo>
                  <a:pt x="4243240" y="1129392"/>
                  <a:pt x="4242256" y="1143177"/>
                  <a:pt x="4241272" y="1157947"/>
                </a:cubicBezTo>
                <a:cubicBezTo>
                  <a:pt x="4238319" y="1206194"/>
                  <a:pt x="4230445" y="1259365"/>
                  <a:pt x="4206822" y="1300721"/>
                </a:cubicBezTo>
                <a:cubicBezTo>
                  <a:pt x="4208791" y="1300721"/>
                  <a:pt x="4209775" y="1299736"/>
                  <a:pt x="4209775" y="1299736"/>
                </a:cubicBezTo>
                <a:cubicBezTo>
                  <a:pt x="4217650" y="1308598"/>
                  <a:pt x="4227492" y="1354876"/>
                  <a:pt x="4234382" y="1390323"/>
                </a:cubicBezTo>
                <a:cubicBezTo>
                  <a:pt x="4258004" y="1393277"/>
                  <a:pt x="4271784" y="1395247"/>
                  <a:pt x="4271784" y="1395247"/>
                </a:cubicBezTo>
                <a:cubicBezTo>
                  <a:pt x="4271784" y="1395247"/>
                  <a:pt x="4519822" y="2594549"/>
                  <a:pt x="4264894" y="2853511"/>
                </a:cubicBezTo>
                <a:cubicBezTo>
                  <a:pt x="4263910" y="2854496"/>
                  <a:pt x="4262926" y="2855480"/>
                  <a:pt x="4261942" y="2856465"/>
                </a:cubicBezTo>
                <a:cubicBezTo>
                  <a:pt x="4258989" y="2858434"/>
                  <a:pt x="4256036" y="2861388"/>
                  <a:pt x="4253084" y="2864342"/>
                </a:cubicBezTo>
                <a:cubicBezTo>
                  <a:pt x="4239304" y="2877143"/>
                  <a:pt x="4224539" y="2886989"/>
                  <a:pt x="4207806" y="2892897"/>
                </a:cubicBezTo>
                <a:cubicBezTo>
                  <a:pt x="3942051" y="3000224"/>
                  <a:pt x="3191047" y="2962807"/>
                  <a:pt x="2883952" y="2852526"/>
                </a:cubicBezTo>
                <a:cubicBezTo>
                  <a:pt x="2858361" y="2931298"/>
                  <a:pt x="2832770" y="3013024"/>
                  <a:pt x="2808163" y="3093765"/>
                </a:cubicBezTo>
                <a:cubicBezTo>
                  <a:pt x="2755996" y="3265094"/>
                  <a:pt x="2708751" y="3426577"/>
                  <a:pt x="2684144" y="3526026"/>
                </a:cubicBezTo>
                <a:cubicBezTo>
                  <a:pt x="2683160" y="3527011"/>
                  <a:pt x="2683160" y="3528980"/>
                  <a:pt x="2682175" y="3529965"/>
                </a:cubicBezTo>
                <a:cubicBezTo>
                  <a:pt x="2677254" y="3551627"/>
                  <a:pt x="2672332" y="3570335"/>
                  <a:pt x="2669380" y="3585105"/>
                </a:cubicBezTo>
                <a:cubicBezTo>
                  <a:pt x="2668395" y="3591013"/>
                  <a:pt x="2667411" y="3597905"/>
                  <a:pt x="2666427" y="3604798"/>
                </a:cubicBezTo>
                <a:cubicBezTo>
                  <a:pt x="2665442" y="3607752"/>
                  <a:pt x="2665442" y="3609721"/>
                  <a:pt x="2665442" y="3612675"/>
                </a:cubicBezTo>
                <a:cubicBezTo>
                  <a:pt x="2664458" y="3616613"/>
                  <a:pt x="2664458" y="3622521"/>
                  <a:pt x="2663474" y="3628429"/>
                </a:cubicBezTo>
                <a:cubicBezTo>
                  <a:pt x="2663474" y="3630399"/>
                  <a:pt x="2662490" y="3634337"/>
                  <a:pt x="2662490" y="3638276"/>
                </a:cubicBezTo>
                <a:cubicBezTo>
                  <a:pt x="2662490" y="3643199"/>
                  <a:pt x="2661505" y="3648122"/>
                  <a:pt x="2661505" y="3654030"/>
                </a:cubicBezTo>
                <a:cubicBezTo>
                  <a:pt x="2661505" y="3657969"/>
                  <a:pt x="2661505" y="3660923"/>
                  <a:pt x="2660521" y="3665846"/>
                </a:cubicBezTo>
                <a:cubicBezTo>
                  <a:pt x="2659537" y="3670769"/>
                  <a:pt x="2659537" y="3677662"/>
                  <a:pt x="2659537" y="3682585"/>
                </a:cubicBezTo>
                <a:cubicBezTo>
                  <a:pt x="2659537" y="3687508"/>
                  <a:pt x="2659537" y="3690462"/>
                  <a:pt x="2658552" y="3695385"/>
                </a:cubicBezTo>
                <a:cubicBezTo>
                  <a:pt x="2658552" y="3702278"/>
                  <a:pt x="2658552" y="3709171"/>
                  <a:pt x="2658552" y="3716063"/>
                </a:cubicBezTo>
                <a:cubicBezTo>
                  <a:pt x="2658552" y="3719017"/>
                  <a:pt x="2658552" y="3722955"/>
                  <a:pt x="2657568" y="3727879"/>
                </a:cubicBezTo>
                <a:cubicBezTo>
                  <a:pt x="2657568" y="3735756"/>
                  <a:pt x="2657568" y="3743633"/>
                  <a:pt x="2657568" y="3751510"/>
                </a:cubicBezTo>
                <a:cubicBezTo>
                  <a:pt x="2657568" y="3755449"/>
                  <a:pt x="2657568" y="3758403"/>
                  <a:pt x="2657568" y="3762341"/>
                </a:cubicBezTo>
                <a:cubicBezTo>
                  <a:pt x="2657568" y="3773173"/>
                  <a:pt x="2657568" y="3785973"/>
                  <a:pt x="2657568" y="3797789"/>
                </a:cubicBezTo>
                <a:cubicBezTo>
                  <a:pt x="2657568" y="3798773"/>
                  <a:pt x="2657568" y="3798773"/>
                  <a:pt x="2657568" y="3799758"/>
                </a:cubicBezTo>
                <a:cubicBezTo>
                  <a:pt x="2656584" y="3812559"/>
                  <a:pt x="2656584" y="3824374"/>
                  <a:pt x="2657568" y="3838159"/>
                </a:cubicBezTo>
                <a:cubicBezTo>
                  <a:pt x="2657568" y="3841113"/>
                  <a:pt x="2657568" y="3846037"/>
                  <a:pt x="2657568" y="3848991"/>
                </a:cubicBezTo>
                <a:cubicBezTo>
                  <a:pt x="2657568" y="3858837"/>
                  <a:pt x="2657568" y="3868683"/>
                  <a:pt x="2657568" y="3877545"/>
                </a:cubicBezTo>
                <a:cubicBezTo>
                  <a:pt x="2657568" y="3882469"/>
                  <a:pt x="2657568" y="3888377"/>
                  <a:pt x="2657568" y="3892315"/>
                </a:cubicBezTo>
                <a:cubicBezTo>
                  <a:pt x="2657568" y="3902161"/>
                  <a:pt x="2657568" y="3911023"/>
                  <a:pt x="2657568" y="3919885"/>
                </a:cubicBezTo>
                <a:cubicBezTo>
                  <a:pt x="2657568" y="3924809"/>
                  <a:pt x="2658552" y="3930716"/>
                  <a:pt x="2658552" y="3936624"/>
                </a:cubicBezTo>
                <a:cubicBezTo>
                  <a:pt x="2658552" y="3945486"/>
                  <a:pt x="2658552" y="3954348"/>
                  <a:pt x="2658552" y="3963210"/>
                </a:cubicBezTo>
                <a:cubicBezTo>
                  <a:pt x="2658552" y="3968133"/>
                  <a:pt x="2658552" y="3974041"/>
                  <a:pt x="2659537" y="3979949"/>
                </a:cubicBezTo>
                <a:cubicBezTo>
                  <a:pt x="2659537" y="3988811"/>
                  <a:pt x="2659537" y="3998657"/>
                  <a:pt x="2659537" y="4008503"/>
                </a:cubicBezTo>
                <a:cubicBezTo>
                  <a:pt x="2659537" y="4013427"/>
                  <a:pt x="2659537" y="4018350"/>
                  <a:pt x="2660521" y="4023273"/>
                </a:cubicBezTo>
                <a:cubicBezTo>
                  <a:pt x="2660521" y="4034105"/>
                  <a:pt x="2661505" y="4044935"/>
                  <a:pt x="2661505" y="4055767"/>
                </a:cubicBezTo>
                <a:cubicBezTo>
                  <a:pt x="2661505" y="4059705"/>
                  <a:pt x="2661505" y="4063644"/>
                  <a:pt x="2661505" y="4067583"/>
                </a:cubicBezTo>
                <a:cubicBezTo>
                  <a:pt x="2662490" y="4097122"/>
                  <a:pt x="2663474" y="4127646"/>
                  <a:pt x="2664458" y="4157185"/>
                </a:cubicBezTo>
                <a:cubicBezTo>
                  <a:pt x="2664458" y="4158170"/>
                  <a:pt x="2664458" y="4158170"/>
                  <a:pt x="2664458" y="4159155"/>
                </a:cubicBezTo>
                <a:cubicBezTo>
                  <a:pt x="2665442" y="4163093"/>
                  <a:pt x="2665442" y="4168017"/>
                  <a:pt x="2665442" y="4171955"/>
                </a:cubicBezTo>
                <a:cubicBezTo>
                  <a:pt x="2665442" y="4182786"/>
                  <a:pt x="2666427" y="4194602"/>
                  <a:pt x="2666427" y="4205433"/>
                </a:cubicBezTo>
                <a:cubicBezTo>
                  <a:pt x="2667411" y="4208387"/>
                  <a:pt x="2667411" y="4210357"/>
                  <a:pt x="2667411" y="4212326"/>
                </a:cubicBezTo>
                <a:cubicBezTo>
                  <a:pt x="2667411" y="4224141"/>
                  <a:pt x="2667411" y="4235957"/>
                  <a:pt x="2668395" y="4246789"/>
                </a:cubicBezTo>
                <a:cubicBezTo>
                  <a:pt x="2677254" y="4484089"/>
                  <a:pt x="2688081" y="4696773"/>
                  <a:pt x="2677254" y="4725327"/>
                </a:cubicBezTo>
                <a:cubicBezTo>
                  <a:pt x="2665442" y="4754867"/>
                  <a:pt x="2584732" y="4789329"/>
                  <a:pt x="2498115" y="4811977"/>
                </a:cubicBezTo>
                <a:cubicBezTo>
                  <a:pt x="2447917" y="5005461"/>
                  <a:pt x="2393843" y="5223314"/>
                  <a:pt x="2371604" y="5413197"/>
                </a:cubicBezTo>
                <a:lnTo>
                  <a:pt x="2370975" y="5424103"/>
                </a:lnTo>
                <a:lnTo>
                  <a:pt x="1979377" y="5424103"/>
                </a:lnTo>
                <a:lnTo>
                  <a:pt x="1984814" y="5368549"/>
                </a:lnTo>
                <a:cubicBezTo>
                  <a:pt x="2008191" y="5187866"/>
                  <a:pt x="2048300" y="5036969"/>
                  <a:pt x="2063064" y="4963613"/>
                </a:cubicBezTo>
                <a:cubicBezTo>
                  <a:pt x="2063064" y="4962628"/>
                  <a:pt x="2063064" y="4960659"/>
                  <a:pt x="2063064" y="4958689"/>
                </a:cubicBezTo>
                <a:cubicBezTo>
                  <a:pt x="2064048" y="4957705"/>
                  <a:pt x="2064048" y="4954751"/>
                  <a:pt x="2064048" y="4953766"/>
                </a:cubicBezTo>
                <a:cubicBezTo>
                  <a:pt x="2064048" y="4951797"/>
                  <a:pt x="2065033" y="4948843"/>
                  <a:pt x="2066017" y="4947858"/>
                </a:cubicBezTo>
                <a:cubicBezTo>
                  <a:pt x="2066017" y="4946873"/>
                  <a:pt x="2066017" y="4944904"/>
                  <a:pt x="2066017" y="4943919"/>
                </a:cubicBezTo>
                <a:cubicBezTo>
                  <a:pt x="2066017" y="4940965"/>
                  <a:pt x="2067001" y="4938011"/>
                  <a:pt x="2067986" y="4935057"/>
                </a:cubicBezTo>
                <a:lnTo>
                  <a:pt x="2067986" y="4934073"/>
                </a:lnTo>
                <a:cubicBezTo>
                  <a:pt x="2067986" y="4931119"/>
                  <a:pt x="2067986" y="4929150"/>
                  <a:pt x="2067986" y="4928165"/>
                </a:cubicBezTo>
                <a:cubicBezTo>
                  <a:pt x="2067986" y="4927181"/>
                  <a:pt x="2067986" y="4927181"/>
                  <a:pt x="2067986" y="4926196"/>
                </a:cubicBezTo>
                <a:cubicBezTo>
                  <a:pt x="2067986" y="4924227"/>
                  <a:pt x="2067986" y="4923242"/>
                  <a:pt x="2067986" y="4922257"/>
                </a:cubicBezTo>
                <a:cubicBezTo>
                  <a:pt x="2067986" y="4921273"/>
                  <a:pt x="2067986" y="4921273"/>
                  <a:pt x="2067986" y="4920288"/>
                </a:cubicBezTo>
                <a:cubicBezTo>
                  <a:pt x="2067986" y="4918319"/>
                  <a:pt x="2067986" y="4917334"/>
                  <a:pt x="2067001" y="4917334"/>
                </a:cubicBezTo>
                <a:cubicBezTo>
                  <a:pt x="2063064" y="4909457"/>
                  <a:pt x="2056174" y="4901579"/>
                  <a:pt x="2048300" y="4894687"/>
                </a:cubicBezTo>
                <a:cubicBezTo>
                  <a:pt x="2020740" y="4873025"/>
                  <a:pt x="1973495" y="4853332"/>
                  <a:pt x="1933139" y="4838562"/>
                </a:cubicBezTo>
                <a:cubicBezTo>
                  <a:pt x="1933139" y="4839547"/>
                  <a:pt x="1933139" y="4839547"/>
                  <a:pt x="1933139" y="4839547"/>
                </a:cubicBezTo>
                <a:cubicBezTo>
                  <a:pt x="1933139" y="4839547"/>
                  <a:pt x="1932155" y="4839547"/>
                  <a:pt x="1932155" y="4838562"/>
                </a:cubicBezTo>
                <a:cubicBezTo>
                  <a:pt x="1915422" y="4833639"/>
                  <a:pt x="1900658" y="4828715"/>
                  <a:pt x="1888847" y="4824777"/>
                </a:cubicBezTo>
                <a:cubicBezTo>
                  <a:pt x="1884910" y="4824777"/>
                  <a:pt x="1882941" y="4824777"/>
                  <a:pt x="1879988" y="4824777"/>
                </a:cubicBezTo>
                <a:cubicBezTo>
                  <a:pt x="1879988" y="4825761"/>
                  <a:pt x="1879988" y="4827731"/>
                  <a:pt x="1879988" y="4828715"/>
                </a:cubicBezTo>
                <a:cubicBezTo>
                  <a:pt x="1878020" y="4828715"/>
                  <a:pt x="1877036" y="4828715"/>
                  <a:pt x="1875067" y="4828715"/>
                </a:cubicBezTo>
                <a:cubicBezTo>
                  <a:pt x="1874083" y="4826747"/>
                  <a:pt x="1874083" y="4825761"/>
                  <a:pt x="1874083" y="4823793"/>
                </a:cubicBezTo>
                <a:cubicBezTo>
                  <a:pt x="1865224" y="4823793"/>
                  <a:pt x="1857350" y="4823793"/>
                  <a:pt x="1850460" y="4823793"/>
                </a:cubicBezTo>
                <a:cubicBezTo>
                  <a:pt x="1837664" y="4823793"/>
                  <a:pt x="1824869" y="4823793"/>
                  <a:pt x="1814042" y="4824777"/>
                </a:cubicBezTo>
                <a:cubicBezTo>
                  <a:pt x="1791403" y="4827731"/>
                  <a:pt x="1771718" y="4833639"/>
                  <a:pt x="1757938" y="4841516"/>
                </a:cubicBezTo>
                <a:cubicBezTo>
                  <a:pt x="1741205" y="4851363"/>
                  <a:pt x="1692976" y="4893703"/>
                  <a:pt x="1636872" y="4957705"/>
                </a:cubicBezTo>
                <a:cubicBezTo>
                  <a:pt x="1628997" y="4966567"/>
                  <a:pt x="1622108" y="4974443"/>
                  <a:pt x="1615218" y="4983305"/>
                </a:cubicBezTo>
                <a:cubicBezTo>
                  <a:pt x="1603406" y="4996106"/>
                  <a:pt x="1592579" y="5010875"/>
                  <a:pt x="1581752" y="5025645"/>
                </a:cubicBezTo>
                <a:cubicBezTo>
                  <a:pt x="1559114" y="5055185"/>
                  <a:pt x="1535491" y="5086693"/>
                  <a:pt x="1513837" y="5121156"/>
                </a:cubicBezTo>
                <a:cubicBezTo>
                  <a:pt x="1506947" y="5132972"/>
                  <a:pt x="1499073" y="5144788"/>
                  <a:pt x="1492183" y="5156603"/>
                </a:cubicBezTo>
                <a:cubicBezTo>
                  <a:pt x="1458718" y="5213713"/>
                  <a:pt x="1428451" y="5276484"/>
                  <a:pt x="1406428" y="5342825"/>
                </a:cubicBezTo>
                <a:lnTo>
                  <a:pt x="1385518" y="5424103"/>
                </a:lnTo>
                <a:lnTo>
                  <a:pt x="912676" y="5424103"/>
                </a:lnTo>
                <a:lnTo>
                  <a:pt x="930160" y="5318086"/>
                </a:lnTo>
                <a:cubicBezTo>
                  <a:pt x="990201" y="5080785"/>
                  <a:pt x="1134890" y="4851363"/>
                  <a:pt x="1277610" y="4667233"/>
                </a:cubicBezTo>
                <a:cubicBezTo>
                  <a:pt x="1267767" y="4658371"/>
                  <a:pt x="1259893" y="4648525"/>
                  <a:pt x="1254972" y="4636709"/>
                </a:cubicBezTo>
                <a:cubicBezTo>
                  <a:pt x="1249066" y="4624893"/>
                  <a:pt x="1246113" y="4607170"/>
                  <a:pt x="1247098" y="4589446"/>
                </a:cubicBezTo>
                <a:cubicBezTo>
                  <a:pt x="1248082" y="4539229"/>
                  <a:pt x="1267767" y="4476211"/>
                  <a:pt x="1274657" y="4434857"/>
                </a:cubicBezTo>
                <a:cubicBezTo>
                  <a:pt x="1275642" y="4430917"/>
                  <a:pt x="1275642" y="4426979"/>
                  <a:pt x="1276626" y="4424025"/>
                </a:cubicBezTo>
                <a:cubicBezTo>
                  <a:pt x="1286469" y="4347223"/>
                  <a:pt x="1294343" y="4269435"/>
                  <a:pt x="1303201" y="4192633"/>
                </a:cubicBezTo>
                <a:cubicBezTo>
                  <a:pt x="1304186" y="4178848"/>
                  <a:pt x="1305170" y="4164078"/>
                  <a:pt x="1306154" y="4149308"/>
                </a:cubicBezTo>
                <a:cubicBezTo>
                  <a:pt x="1306154" y="4147339"/>
                  <a:pt x="1306154" y="4145370"/>
                  <a:pt x="1307139" y="4142416"/>
                </a:cubicBezTo>
                <a:cubicBezTo>
                  <a:pt x="1311076" y="4097122"/>
                  <a:pt x="1313044" y="4050843"/>
                  <a:pt x="1315013" y="4002596"/>
                </a:cubicBezTo>
                <a:lnTo>
                  <a:pt x="1315013" y="4003580"/>
                </a:lnTo>
                <a:cubicBezTo>
                  <a:pt x="1320918" y="3870653"/>
                  <a:pt x="1320918" y="3731817"/>
                  <a:pt x="1320918" y="3608736"/>
                </a:cubicBezTo>
                <a:cubicBezTo>
                  <a:pt x="1323871" y="3293649"/>
                  <a:pt x="1312060" y="3014009"/>
                  <a:pt x="1293359" y="2700891"/>
                </a:cubicBezTo>
                <a:cubicBezTo>
                  <a:pt x="1292374" y="2686121"/>
                  <a:pt x="1291390" y="2671351"/>
                  <a:pt x="1290406" y="2657566"/>
                </a:cubicBezTo>
                <a:cubicBezTo>
                  <a:pt x="1288437" y="2657566"/>
                  <a:pt x="1287453" y="2658551"/>
                  <a:pt x="1285484" y="2658551"/>
                </a:cubicBezTo>
                <a:cubicBezTo>
                  <a:pt x="1285484" y="2671351"/>
                  <a:pt x="1285484" y="2679228"/>
                  <a:pt x="1285484" y="2679228"/>
                </a:cubicBezTo>
                <a:cubicBezTo>
                  <a:pt x="1285484" y="2679228"/>
                  <a:pt x="1284500" y="2672336"/>
                  <a:pt x="1282532" y="2659535"/>
                </a:cubicBezTo>
                <a:cubicBezTo>
                  <a:pt x="909490" y="2745200"/>
                  <a:pt x="216558" y="2582733"/>
                  <a:pt x="46278" y="2332632"/>
                </a:cubicBezTo>
                <a:cubicBezTo>
                  <a:pt x="43325" y="2327709"/>
                  <a:pt x="40372" y="2322785"/>
                  <a:pt x="37420" y="2317862"/>
                </a:cubicBezTo>
                <a:cubicBezTo>
                  <a:pt x="30530" y="2305062"/>
                  <a:pt x="25608" y="2292261"/>
                  <a:pt x="20687" y="2278476"/>
                </a:cubicBezTo>
                <a:cubicBezTo>
                  <a:pt x="10844" y="2250906"/>
                  <a:pt x="4938" y="2221367"/>
                  <a:pt x="1986" y="2187889"/>
                </a:cubicBezTo>
                <a:cubicBezTo>
                  <a:pt x="1001" y="2171150"/>
                  <a:pt x="17" y="2154411"/>
                  <a:pt x="17" y="2136687"/>
                </a:cubicBezTo>
                <a:cubicBezTo>
                  <a:pt x="-2936" y="1703442"/>
                  <a:pt x="387823" y="905877"/>
                  <a:pt x="387823" y="905877"/>
                </a:cubicBezTo>
                <a:cubicBezTo>
                  <a:pt x="390776" y="905877"/>
                  <a:pt x="413414" y="906861"/>
                  <a:pt x="446879" y="912769"/>
                </a:cubicBezTo>
                <a:cubicBezTo>
                  <a:pt x="462628" y="881260"/>
                  <a:pt x="482313" y="839905"/>
                  <a:pt x="491172" y="833997"/>
                </a:cubicBezTo>
                <a:cubicBezTo>
                  <a:pt x="491172" y="833997"/>
                  <a:pt x="491172" y="834982"/>
                  <a:pt x="493140" y="834982"/>
                </a:cubicBezTo>
                <a:cubicBezTo>
                  <a:pt x="486251" y="812335"/>
                  <a:pt x="484282" y="787719"/>
                  <a:pt x="485266" y="763103"/>
                </a:cubicBezTo>
                <a:cubicBezTo>
                  <a:pt x="485266" y="742425"/>
                  <a:pt x="487235" y="721747"/>
                  <a:pt x="490188" y="703039"/>
                </a:cubicBezTo>
                <a:cubicBezTo>
                  <a:pt x="493140" y="683346"/>
                  <a:pt x="497078" y="664638"/>
                  <a:pt x="500030" y="648883"/>
                </a:cubicBezTo>
                <a:cubicBezTo>
                  <a:pt x="514795" y="587835"/>
                  <a:pt x="546292" y="494293"/>
                  <a:pt x="621097" y="487401"/>
                </a:cubicBezTo>
                <a:cubicBezTo>
                  <a:pt x="622081" y="487401"/>
                  <a:pt x="622081" y="487401"/>
                  <a:pt x="622081" y="487401"/>
                </a:cubicBezTo>
                <a:cubicBezTo>
                  <a:pt x="626018" y="487401"/>
                  <a:pt x="633892" y="491340"/>
                  <a:pt x="637829" y="490355"/>
                </a:cubicBezTo>
                <a:cubicBezTo>
                  <a:pt x="638814" y="490355"/>
                  <a:pt x="639798" y="490355"/>
                  <a:pt x="639798" y="489370"/>
                </a:cubicBezTo>
                <a:cubicBezTo>
                  <a:pt x="658499" y="475585"/>
                  <a:pt x="684090" y="470662"/>
                  <a:pt x="706729" y="477554"/>
                </a:cubicBezTo>
                <a:cubicBezTo>
                  <a:pt x="714603" y="480508"/>
                  <a:pt x="721493" y="483462"/>
                  <a:pt x="728383" y="484447"/>
                </a:cubicBezTo>
                <a:cubicBezTo>
                  <a:pt x="734289" y="484447"/>
                  <a:pt x="740194" y="483462"/>
                  <a:pt x="746100" y="481493"/>
                </a:cubicBezTo>
                <a:cubicBezTo>
                  <a:pt x="746100" y="481493"/>
                  <a:pt x="747084" y="481493"/>
                  <a:pt x="748069" y="481493"/>
                </a:cubicBezTo>
                <a:cubicBezTo>
                  <a:pt x="751021" y="480508"/>
                  <a:pt x="754958" y="480508"/>
                  <a:pt x="758896" y="480508"/>
                </a:cubicBezTo>
                <a:lnTo>
                  <a:pt x="760864" y="479524"/>
                </a:lnTo>
                <a:cubicBezTo>
                  <a:pt x="764801" y="479524"/>
                  <a:pt x="767754" y="479524"/>
                  <a:pt x="770707" y="479524"/>
                </a:cubicBezTo>
                <a:cubicBezTo>
                  <a:pt x="771691" y="479524"/>
                  <a:pt x="771691" y="479524"/>
                  <a:pt x="771691" y="479524"/>
                </a:cubicBezTo>
                <a:cubicBezTo>
                  <a:pt x="811062" y="480508"/>
                  <a:pt x="848465" y="501186"/>
                  <a:pt x="870119" y="533679"/>
                </a:cubicBezTo>
                <a:cubicBezTo>
                  <a:pt x="879962" y="529741"/>
                  <a:pt x="889805" y="526787"/>
                  <a:pt x="897679" y="526787"/>
                </a:cubicBezTo>
                <a:cubicBezTo>
                  <a:pt x="908506" y="525802"/>
                  <a:pt x="914412" y="526787"/>
                  <a:pt x="914412" y="526787"/>
                </a:cubicBezTo>
                <a:cubicBezTo>
                  <a:pt x="914412" y="526787"/>
                  <a:pt x="908506" y="526787"/>
                  <a:pt x="897679" y="529741"/>
                </a:cubicBezTo>
                <a:cubicBezTo>
                  <a:pt x="951814" y="527772"/>
                  <a:pt x="963625" y="630175"/>
                  <a:pt x="957720" y="687285"/>
                </a:cubicBezTo>
                <a:cubicBezTo>
                  <a:pt x="957720" y="688269"/>
                  <a:pt x="957720" y="689254"/>
                  <a:pt x="957720" y="690239"/>
                </a:cubicBezTo>
                <a:cubicBezTo>
                  <a:pt x="957720" y="691223"/>
                  <a:pt x="957720" y="692208"/>
                  <a:pt x="957720" y="693192"/>
                </a:cubicBezTo>
                <a:cubicBezTo>
                  <a:pt x="957720" y="694177"/>
                  <a:pt x="956736" y="695162"/>
                  <a:pt x="956736" y="696146"/>
                </a:cubicBezTo>
                <a:cubicBezTo>
                  <a:pt x="956736" y="697131"/>
                  <a:pt x="956736" y="698116"/>
                  <a:pt x="956736" y="699100"/>
                </a:cubicBezTo>
                <a:cubicBezTo>
                  <a:pt x="956736" y="699100"/>
                  <a:pt x="956736" y="700085"/>
                  <a:pt x="956736" y="701070"/>
                </a:cubicBezTo>
                <a:cubicBezTo>
                  <a:pt x="974453" y="696146"/>
                  <a:pt x="987248" y="697131"/>
                  <a:pt x="990201" y="696146"/>
                </a:cubicBezTo>
                <a:cubicBezTo>
                  <a:pt x="989217" y="697131"/>
                  <a:pt x="985280" y="699100"/>
                  <a:pt x="980358" y="703039"/>
                </a:cubicBezTo>
                <a:cubicBezTo>
                  <a:pt x="1003981" y="697131"/>
                  <a:pt x="1031541" y="702054"/>
                  <a:pt x="1037446" y="726671"/>
                </a:cubicBezTo>
                <a:cubicBezTo>
                  <a:pt x="1044336" y="748333"/>
                  <a:pt x="1023666" y="766056"/>
                  <a:pt x="1011855" y="784765"/>
                </a:cubicBezTo>
                <a:cubicBezTo>
                  <a:pt x="992170" y="817258"/>
                  <a:pt x="980358" y="855659"/>
                  <a:pt x="963625" y="890122"/>
                </a:cubicBezTo>
                <a:cubicBezTo>
                  <a:pt x="908506" y="998433"/>
                  <a:pt x="724446" y="986618"/>
                  <a:pt x="724446" y="986618"/>
                </a:cubicBezTo>
                <a:lnTo>
                  <a:pt x="722477" y="991541"/>
                </a:lnTo>
                <a:cubicBezTo>
                  <a:pt x="731336" y="1001387"/>
                  <a:pt x="740194" y="1011234"/>
                  <a:pt x="748069" y="1022065"/>
                </a:cubicBezTo>
                <a:lnTo>
                  <a:pt x="733304" y="1050620"/>
                </a:lnTo>
                <a:cubicBezTo>
                  <a:pt x="759880" y="1081144"/>
                  <a:pt x="781534" y="1117576"/>
                  <a:pt x="793345" y="1161885"/>
                </a:cubicBezTo>
                <a:lnTo>
                  <a:pt x="509873" y="1855077"/>
                </a:lnTo>
                <a:lnTo>
                  <a:pt x="427194" y="2056931"/>
                </a:lnTo>
                <a:cubicBezTo>
                  <a:pt x="427194" y="2058900"/>
                  <a:pt x="428178" y="2060869"/>
                  <a:pt x="430147" y="2062838"/>
                </a:cubicBezTo>
                <a:lnTo>
                  <a:pt x="430147" y="2063823"/>
                </a:lnTo>
                <a:cubicBezTo>
                  <a:pt x="492156" y="2171150"/>
                  <a:pt x="1132921" y="2094347"/>
                  <a:pt x="1464623" y="2121917"/>
                </a:cubicBezTo>
                <a:cubicBezTo>
                  <a:pt x="1571909" y="2105178"/>
                  <a:pt x="1712661" y="2112071"/>
                  <a:pt x="1804199" y="2118963"/>
                </a:cubicBezTo>
                <a:cubicBezTo>
                  <a:pt x="1899674" y="2053977"/>
                  <a:pt x="1981369" y="2064808"/>
                  <a:pt x="1993180" y="2056931"/>
                </a:cubicBezTo>
                <a:cubicBezTo>
                  <a:pt x="1989243" y="2061854"/>
                  <a:pt x="1968573" y="2083516"/>
                  <a:pt x="1940029" y="2119948"/>
                </a:cubicBezTo>
                <a:cubicBezTo>
                  <a:pt x="1962668" y="2094347"/>
                  <a:pt x="1986290" y="2071700"/>
                  <a:pt x="2009913" y="2050038"/>
                </a:cubicBezTo>
                <a:cubicBezTo>
                  <a:pt x="2006960" y="2066777"/>
                  <a:pt x="2004007" y="2084501"/>
                  <a:pt x="2003023" y="2102224"/>
                </a:cubicBezTo>
                <a:lnTo>
                  <a:pt x="2015819" y="2027391"/>
                </a:lnTo>
                <a:cubicBezTo>
                  <a:pt x="2004007" y="2024437"/>
                  <a:pt x="1993180" y="2022468"/>
                  <a:pt x="1982353" y="2020499"/>
                </a:cubicBezTo>
                <a:cubicBezTo>
                  <a:pt x="1973495" y="2018529"/>
                  <a:pt x="1966605" y="2016560"/>
                  <a:pt x="1958731" y="2014591"/>
                </a:cubicBezTo>
                <a:cubicBezTo>
                  <a:pt x="1956762" y="2013606"/>
                  <a:pt x="1953809" y="2013606"/>
                  <a:pt x="1951841" y="2012621"/>
                </a:cubicBezTo>
                <a:cubicBezTo>
                  <a:pt x="1946919" y="2011637"/>
                  <a:pt x="1941014" y="2010652"/>
                  <a:pt x="1937076" y="2008683"/>
                </a:cubicBezTo>
                <a:cubicBezTo>
                  <a:pt x="1934124" y="2007698"/>
                  <a:pt x="1931171" y="2007698"/>
                  <a:pt x="1929202" y="2006713"/>
                </a:cubicBezTo>
                <a:cubicBezTo>
                  <a:pt x="1924281" y="2004744"/>
                  <a:pt x="1919360" y="2003759"/>
                  <a:pt x="1914438" y="2002775"/>
                </a:cubicBezTo>
                <a:cubicBezTo>
                  <a:pt x="1912470" y="2001790"/>
                  <a:pt x="1909517" y="2000805"/>
                  <a:pt x="1907548" y="1999821"/>
                </a:cubicBezTo>
                <a:cubicBezTo>
                  <a:pt x="1902627" y="1998836"/>
                  <a:pt x="1898690" y="1996867"/>
                  <a:pt x="1893768" y="1994898"/>
                </a:cubicBezTo>
                <a:cubicBezTo>
                  <a:pt x="1890815" y="1994898"/>
                  <a:pt x="1888847" y="1993913"/>
                  <a:pt x="1886878" y="1993913"/>
                </a:cubicBezTo>
                <a:cubicBezTo>
                  <a:pt x="1880973" y="1990959"/>
                  <a:pt x="1874083" y="1989974"/>
                  <a:pt x="1869161" y="1987021"/>
                </a:cubicBezTo>
                <a:cubicBezTo>
                  <a:pt x="1868177" y="1987021"/>
                  <a:pt x="1867193" y="1987021"/>
                  <a:pt x="1867193" y="1987021"/>
                </a:cubicBezTo>
                <a:cubicBezTo>
                  <a:pt x="1860303" y="1984067"/>
                  <a:pt x="1853413" y="1982097"/>
                  <a:pt x="1847507" y="1979143"/>
                </a:cubicBezTo>
                <a:cubicBezTo>
                  <a:pt x="1845539" y="1978159"/>
                  <a:pt x="1843570" y="1978159"/>
                  <a:pt x="1841602" y="1977174"/>
                </a:cubicBezTo>
                <a:cubicBezTo>
                  <a:pt x="1837664" y="1975205"/>
                  <a:pt x="1833727" y="1973235"/>
                  <a:pt x="1828806" y="1972251"/>
                </a:cubicBezTo>
                <a:cubicBezTo>
                  <a:pt x="1826837" y="1970281"/>
                  <a:pt x="1824869" y="1970281"/>
                  <a:pt x="1821916" y="1968312"/>
                </a:cubicBezTo>
                <a:cubicBezTo>
                  <a:pt x="1817979" y="1967327"/>
                  <a:pt x="1814042" y="1965358"/>
                  <a:pt x="1810105" y="1963389"/>
                </a:cubicBezTo>
                <a:cubicBezTo>
                  <a:pt x="1808136" y="1963389"/>
                  <a:pt x="1806168" y="1962404"/>
                  <a:pt x="1804199" y="1960435"/>
                </a:cubicBezTo>
                <a:cubicBezTo>
                  <a:pt x="1800262" y="1958466"/>
                  <a:pt x="1796325" y="1957481"/>
                  <a:pt x="1792388" y="1954527"/>
                </a:cubicBezTo>
                <a:cubicBezTo>
                  <a:pt x="1790419" y="1954527"/>
                  <a:pt x="1789435" y="1953542"/>
                  <a:pt x="1787466" y="1952558"/>
                </a:cubicBezTo>
                <a:cubicBezTo>
                  <a:pt x="1781560" y="1950589"/>
                  <a:pt x="1777623" y="1947635"/>
                  <a:pt x="1771718" y="1944681"/>
                </a:cubicBezTo>
                <a:cubicBezTo>
                  <a:pt x="1771718" y="1944681"/>
                  <a:pt x="1770734" y="1944681"/>
                  <a:pt x="1770734" y="1943696"/>
                </a:cubicBezTo>
                <a:cubicBezTo>
                  <a:pt x="1764828" y="1940742"/>
                  <a:pt x="1759906" y="1937788"/>
                  <a:pt x="1754001" y="1934834"/>
                </a:cubicBezTo>
                <a:cubicBezTo>
                  <a:pt x="1753016" y="1934834"/>
                  <a:pt x="1752032" y="1933849"/>
                  <a:pt x="1751048" y="1933849"/>
                </a:cubicBezTo>
                <a:cubicBezTo>
                  <a:pt x="1747111" y="1930895"/>
                  <a:pt x="1742189" y="1928926"/>
                  <a:pt x="1738252" y="1925972"/>
                </a:cubicBezTo>
                <a:cubicBezTo>
                  <a:pt x="1737268" y="1924988"/>
                  <a:pt x="1735300" y="1924003"/>
                  <a:pt x="1734315" y="1924003"/>
                </a:cubicBezTo>
                <a:cubicBezTo>
                  <a:pt x="1730378" y="1921049"/>
                  <a:pt x="1727425" y="1919080"/>
                  <a:pt x="1722504" y="1916126"/>
                </a:cubicBezTo>
                <a:cubicBezTo>
                  <a:pt x="1721520" y="1915141"/>
                  <a:pt x="1720535" y="1915141"/>
                  <a:pt x="1718567" y="1914157"/>
                </a:cubicBezTo>
                <a:cubicBezTo>
                  <a:pt x="1715614" y="1911203"/>
                  <a:pt x="1711677" y="1909233"/>
                  <a:pt x="1707740" y="1906279"/>
                </a:cubicBezTo>
                <a:cubicBezTo>
                  <a:pt x="1706755" y="1905295"/>
                  <a:pt x="1705771" y="1905295"/>
                  <a:pt x="1704787" y="1904310"/>
                </a:cubicBezTo>
                <a:cubicBezTo>
                  <a:pt x="1700850" y="1901356"/>
                  <a:pt x="1695928" y="1898402"/>
                  <a:pt x="1691991" y="1895448"/>
                </a:cubicBezTo>
                <a:cubicBezTo>
                  <a:pt x="1691991" y="1894463"/>
                  <a:pt x="1691007" y="1894463"/>
                  <a:pt x="1691007" y="1894463"/>
                </a:cubicBezTo>
                <a:cubicBezTo>
                  <a:pt x="1682148" y="1887571"/>
                  <a:pt x="1672306" y="1880678"/>
                  <a:pt x="1664431" y="1873786"/>
                </a:cubicBezTo>
                <a:cubicBezTo>
                  <a:pt x="1663447" y="1872801"/>
                  <a:pt x="1662463" y="1871817"/>
                  <a:pt x="1662463" y="1871817"/>
                </a:cubicBezTo>
                <a:cubicBezTo>
                  <a:pt x="1658526" y="1868863"/>
                  <a:pt x="1655573" y="1865909"/>
                  <a:pt x="1652620" y="1862955"/>
                </a:cubicBezTo>
                <a:lnTo>
                  <a:pt x="1649667" y="1860985"/>
                </a:lnTo>
                <a:cubicBezTo>
                  <a:pt x="1645730" y="1858031"/>
                  <a:pt x="1642777" y="1855077"/>
                  <a:pt x="1640809" y="1851139"/>
                </a:cubicBezTo>
                <a:cubicBezTo>
                  <a:pt x="1638840" y="1851139"/>
                  <a:pt x="1638840" y="1850154"/>
                  <a:pt x="1637856" y="1849170"/>
                </a:cubicBezTo>
                <a:cubicBezTo>
                  <a:pt x="1634903" y="1846216"/>
                  <a:pt x="1630966" y="1843262"/>
                  <a:pt x="1628013" y="1839323"/>
                </a:cubicBezTo>
                <a:cubicBezTo>
                  <a:pt x="1627029" y="1838339"/>
                  <a:pt x="1627029" y="1838339"/>
                  <a:pt x="1627029" y="1838339"/>
                </a:cubicBezTo>
                <a:cubicBezTo>
                  <a:pt x="1619155" y="1831446"/>
                  <a:pt x="1612265" y="1823569"/>
                  <a:pt x="1605375" y="1815692"/>
                </a:cubicBezTo>
                <a:cubicBezTo>
                  <a:pt x="1605375" y="1814707"/>
                  <a:pt x="1605375" y="1814707"/>
                  <a:pt x="1605375" y="1814707"/>
                </a:cubicBezTo>
                <a:cubicBezTo>
                  <a:pt x="1602422" y="1810768"/>
                  <a:pt x="1599469" y="1806830"/>
                  <a:pt x="1595532" y="1803876"/>
                </a:cubicBezTo>
                <a:cubicBezTo>
                  <a:pt x="1595532" y="1803876"/>
                  <a:pt x="1595532" y="1802891"/>
                  <a:pt x="1594548" y="1801907"/>
                </a:cubicBezTo>
                <a:cubicBezTo>
                  <a:pt x="1591595" y="1798953"/>
                  <a:pt x="1589626" y="1795014"/>
                  <a:pt x="1586673" y="1792060"/>
                </a:cubicBezTo>
                <a:cubicBezTo>
                  <a:pt x="1586673" y="1791075"/>
                  <a:pt x="1585689" y="1791075"/>
                  <a:pt x="1585689" y="1791075"/>
                </a:cubicBezTo>
                <a:cubicBezTo>
                  <a:pt x="1573878" y="1774336"/>
                  <a:pt x="1563051" y="1757597"/>
                  <a:pt x="1553208" y="1741843"/>
                </a:cubicBezTo>
                <a:cubicBezTo>
                  <a:pt x="1553208" y="1740858"/>
                  <a:pt x="1553208" y="1740858"/>
                  <a:pt x="1553208" y="1740858"/>
                </a:cubicBezTo>
                <a:cubicBezTo>
                  <a:pt x="1551239" y="1736920"/>
                  <a:pt x="1548287" y="1732981"/>
                  <a:pt x="1546318" y="1729043"/>
                </a:cubicBezTo>
                <a:cubicBezTo>
                  <a:pt x="1546318" y="1728058"/>
                  <a:pt x="1546318" y="1728058"/>
                  <a:pt x="1546318" y="1728058"/>
                </a:cubicBezTo>
                <a:cubicBezTo>
                  <a:pt x="1490214" y="1623685"/>
                  <a:pt x="1481356" y="1511435"/>
                  <a:pt x="1488246" y="1421832"/>
                </a:cubicBezTo>
                <a:cubicBezTo>
                  <a:pt x="1484309" y="1420848"/>
                  <a:pt x="1481356" y="1420848"/>
                  <a:pt x="1477419" y="1419863"/>
                </a:cubicBezTo>
                <a:cubicBezTo>
                  <a:pt x="1476434" y="1418878"/>
                  <a:pt x="1476434" y="1418878"/>
                  <a:pt x="1475450" y="1418878"/>
                </a:cubicBezTo>
                <a:cubicBezTo>
                  <a:pt x="1472497" y="1417894"/>
                  <a:pt x="1469545" y="1416909"/>
                  <a:pt x="1465607" y="1415924"/>
                </a:cubicBezTo>
                <a:cubicBezTo>
                  <a:pt x="1464623" y="1415924"/>
                  <a:pt x="1464623" y="1414940"/>
                  <a:pt x="1463639" y="1414940"/>
                </a:cubicBezTo>
                <a:cubicBezTo>
                  <a:pt x="1461670" y="1413955"/>
                  <a:pt x="1457733" y="1412970"/>
                  <a:pt x="1454780" y="1410017"/>
                </a:cubicBezTo>
                <a:cubicBezTo>
                  <a:pt x="1454780" y="1410017"/>
                  <a:pt x="1453796" y="1410017"/>
                  <a:pt x="1453796" y="1409032"/>
                </a:cubicBezTo>
                <a:cubicBezTo>
                  <a:pt x="1451827" y="1408047"/>
                  <a:pt x="1447890" y="1406078"/>
                  <a:pt x="1444938" y="1404109"/>
                </a:cubicBezTo>
                <a:cubicBezTo>
                  <a:pt x="1444938" y="1403124"/>
                  <a:pt x="1444938" y="1403124"/>
                  <a:pt x="1443953" y="1403124"/>
                </a:cubicBezTo>
                <a:cubicBezTo>
                  <a:pt x="1441985" y="1400170"/>
                  <a:pt x="1439032" y="1398201"/>
                  <a:pt x="1437063" y="1395247"/>
                </a:cubicBezTo>
                <a:cubicBezTo>
                  <a:pt x="1436079" y="1394262"/>
                  <a:pt x="1435095" y="1394262"/>
                  <a:pt x="1435095" y="1393277"/>
                </a:cubicBezTo>
                <a:cubicBezTo>
                  <a:pt x="1432142" y="1391308"/>
                  <a:pt x="1430173" y="1388354"/>
                  <a:pt x="1427221" y="1385400"/>
                </a:cubicBezTo>
                <a:cubicBezTo>
                  <a:pt x="1427221" y="1384416"/>
                  <a:pt x="1427221" y="1384416"/>
                  <a:pt x="1426236" y="1383431"/>
                </a:cubicBezTo>
                <a:cubicBezTo>
                  <a:pt x="1424268" y="1380477"/>
                  <a:pt x="1422299" y="1377523"/>
                  <a:pt x="1420331" y="1374569"/>
                </a:cubicBezTo>
                <a:cubicBezTo>
                  <a:pt x="1420331" y="1373585"/>
                  <a:pt x="1420331" y="1373585"/>
                  <a:pt x="1419346" y="1373585"/>
                </a:cubicBezTo>
                <a:cubicBezTo>
                  <a:pt x="1417378" y="1369646"/>
                  <a:pt x="1415409" y="1365707"/>
                  <a:pt x="1413441" y="1362753"/>
                </a:cubicBezTo>
                <a:cubicBezTo>
                  <a:pt x="1413441" y="1361769"/>
                  <a:pt x="1412456" y="1360784"/>
                  <a:pt x="1412456" y="1359799"/>
                </a:cubicBezTo>
                <a:cubicBezTo>
                  <a:pt x="1410488" y="1355861"/>
                  <a:pt x="1409504" y="1352907"/>
                  <a:pt x="1407535" y="1348968"/>
                </a:cubicBezTo>
                <a:cubicBezTo>
                  <a:pt x="1406551" y="1347984"/>
                  <a:pt x="1405566" y="1346014"/>
                  <a:pt x="1405566" y="1345030"/>
                </a:cubicBezTo>
                <a:cubicBezTo>
                  <a:pt x="1404582" y="1342076"/>
                  <a:pt x="1402614" y="1338137"/>
                  <a:pt x="1401629" y="1335183"/>
                </a:cubicBezTo>
                <a:cubicBezTo>
                  <a:pt x="1400645" y="1334199"/>
                  <a:pt x="1400645" y="1332229"/>
                  <a:pt x="1400645" y="1331245"/>
                </a:cubicBezTo>
                <a:cubicBezTo>
                  <a:pt x="1399661" y="1327306"/>
                  <a:pt x="1397692" y="1324352"/>
                  <a:pt x="1397692" y="1321398"/>
                </a:cubicBezTo>
                <a:cubicBezTo>
                  <a:pt x="1396708" y="1319429"/>
                  <a:pt x="1396708" y="1318444"/>
                  <a:pt x="1395724" y="1316475"/>
                </a:cubicBezTo>
                <a:cubicBezTo>
                  <a:pt x="1394739" y="1313521"/>
                  <a:pt x="1393755" y="1309582"/>
                  <a:pt x="1392771" y="1305644"/>
                </a:cubicBezTo>
                <a:cubicBezTo>
                  <a:pt x="1392771" y="1303675"/>
                  <a:pt x="1391787" y="1301705"/>
                  <a:pt x="1391787" y="1299736"/>
                </a:cubicBezTo>
                <a:cubicBezTo>
                  <a:pt x="1390802" y="1295797"/>
                  <a:pt x="1389818" y="1292843"/>
                  <a:pt x="1389818" y="1289889"/>
                </a:cubicBezTo>
                <a:cubicBezTo>
                  <a:pt x="1388834" y="1286935"/>
                  <a:pt x="1387849" y="1284966"/>
                  <a:pt x="1387849" y="1282012"/>
                </a:cubicBezTo>
                <a:cubicBezTo>
                  <a:pt x="1387849" y="1279058"/>
                  <a:pt x="1386865" y="1277089"/>
                  <a:pt x="1386865" y="1275120"/>
                </a:cubicBezTo>
                <a:cubicBezTo>
                  <a:pt x="1386865" y="1271181"/>
                  <a:pt x="1385881" y="1267243"/>
                  <a:pt x="1384897" y="1264289"/>
                </a:cubicBezTo>
                <a:cubicBezTo>
                  <a:pt x="1384897" y="1261335"/>
                  <a:pt x="1384897" y="1259365"/>
                  <a:pt x="1384897" y="1257396"/>
                </a:cubicBezTo>
                <a:cubicBezTo>
                  <a:pt x="1383912" y="1254442"/>
                  <a:pt x="1383912" y="1251488"/>
                  <a:pt x="1383912" y="1249519"/>
                </a:cubicBezTo>
                <a:cubicBezTo>
                  <a:pt x="1383912" y="1247549"/>
                  <a:pt x="1383912" y="1245580"/>
                  <a:pt x="1383912" y="1244595"/>
                </a:cubicBezTo>
                <a:cubicBezTo>
                  <a:pt x="1382928" y="1239672"/>
                  <a:pt x="1382928" y="1234749"/>
                  <a:pt x="1382928" y="1229826"/>
                </a:cubicBezTo>
                <a:cubicBezTo>
                  <a:pt x="1382928" y="1228841"/>
                  <a:pt x="1382928" y="1226872"/>
                  <a:pt x="1382928" y="1225887"/>
                </a:cubicBezTo>
                <a:cubicBezTo>
                  <a:pt x="1382928" y="1219979"/>
                  <a:pt x="1381944" y="1216041"/>
                  <a:pt x="1381944" y="1210133"/>
                </a:cubicBezTo>
                <a:cubicBezTo>
                  <a:pt x="1381944" y="1209148"/>
                  <a:pt x="1381944" y="1208164"/>
                  <a:pt x="1382928" y="1206194"/>
                </a:cubicBezTo>
                <a:cubicBezTo>
                  <a:pt x="1382928" y="1200286"/>
                  <a:pt x="1382928" y="1194379"/>
                  <a:pt x="1382928" y="1187486"/>
                </a:cubicBezTo>
                <a:cubicBezTo>
                  <a:pt x="1386865" y="1111668"/>
                  <a:pt x="1410488" y="1040773"/>
                  <a:pt x="1453796" y="1019111"/>
                </a:cubicBezTo>
                <a:cubicBezTo>
                  <a:pt x="1502026" y="996464"/>
                  <a:pt x="1538444" y="1012219"/>
                  <a:pt x="1562066" y="1031911"/>
                </a:cubicBezTo>
                <a:cubicBezTo>
                  <a:pt x="1566988" y="1013203"/>
                  <a:pt x="1571909" y="999418"/>
                  <a:pt x="1572894" y="996464"/>
                </a:cubicBezTo>
                <a:cubicBezTo>
                  <a:pt x="1575846" y="990556"/>
                  <a:pt x="1578799" y="984648"/>
                  <a:pt x="1580768" y="977756"/>
                </a:cubicBezTo>
                <a:cubicBezTo>
                  <a:pt x="1581752" y="975787"/>
                  <a:pt x="1581752" y="973817"/>
                  <a:pt x="1582736" y="970863"/>
                </a:cubicBezTo>
                <a:cubicBezTo>
                  <a:pt x="1583721" y="967909"/>
                  <a:pt x="1583721" y="963971"/>
                  <a:pt x="1583721" y="960032"/>
                </a:cubicBezTo>
                <a:cubicBezTo>
                  <a:pt x="1584705" y="950186"/>
                  <a:pt x="1581752" y="940339"/>
                  <a:pt x="1579784" y="930493"/>
                </a:cubicBezTo>
                <a:cubicBezTo>
                  <a:pt x="1551239" y="807412"/>
                  <a:pt x="1596516" y="668576"/>
                  <a:pt x="1690023" y="580943"/>
                </a:cubicBezTo>
                <a:cubicBezTo>
                  <a:pt x="1695928" y="575035"/>
                  <a:pt x="1701834" y="570111"/>
                  <a:pt x="1707740" y="564203"/>
                </a:cubicBezTo>
                <a:lnTo>
                  <a:pt x="1709708" y="563219"/>
                </a:lnTo>
                <a:cubicBezTo>
                  <a:pt x="1715614" y="558296"/>
                  <a:pt x="1722504" y="553372"/>
                  <a:pt x="1728410" y="548449"/>
                </a:cubicBezTo>
                <a:lnTo>
                  <a:pt x="1729394" y="548449"/>
                </a:lnTo>
                <a:cubicBezTo>
                  <a:pt x="1736284" y="543526"/>
                  <a:pt x="1744158" y="538603"/>
                  <a:pt x="1751048" y="535649"/>
                </a:cubicBezTo>
                <a:cubicBezTo>
                  <a:pt x="1736284" y="512017"/>
                  <a:pt x="1722504" y="487401"/>
                  <a:pt x="1710692" y="459831"/>
                </a:cubicBezTo>
                <a:cubicBezTo>
                  <a:pt x="1626044" y="275702"/>
                  <a:pt x="1799278" y="123081"/>
                  <a:pt x="1799278" y="123081"/>
                </a:cubicBezTo>
                <a:cubicBezTo>
                  <a:pt x="1799278" y="123081"/>
                  <a:pt x="1790419" y="195945"/>
                  <a:pt x="1830774" y="247147"/>
                </a:cubicBezTo>
                <a:cubicBezTo>
                  <a:pt x="1830774" y="247147"/>
                  <a:pt x="1890815" y="27570"/>
                  <a:pt x="1995149" y="0"/>
                </a:cubicBezTo>
                <a:close/>
              </a:path>
            </a:pathLst>
          </a:custGeom>
          <a:solidFill>
            <a:srgbClr val="2E4D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4521383" y="8290110"/>
            <a:ext cx="1967540" cy="5424104"/>
          </a:xfrm>
          <a:custGeom>
            <a:rect b="b" l="l" r="r" t="t"/>
            <a:pathLst>
              <a:path extrusionOk="0" h="5424104" w="1967540">
                <a:moveTo>
                  <a:pt x="1229084" y="1848793"/>
                </a:moveTo>
                <a:cubicBezTo>
                  <a:pt x="1222521" y="1849731"/>
                  <a:pt x="1215957" y="1851607"/>
                  <a:pt x="1208455" y="1853483"/>
                </a:cubicBezTo>
                <a:cubicBezTo>
                  <a:pt x="1208455" y="1853483"/>
                  <a:pt x="1207517" y="1853483"/>
                  <a:pt x="1206580" y="1853483"/>
                </a:cubicBezTo>
                <a:cubicBezTo>
                  <a:pt x="1197203" y="1856297"/>
                  <a:pt x="1185950" y="1858173"/>
                  <a:pt x="1175635" y="1860049"/>
                </a:cubicBezTo>
                <a:cubicBezTo>
                  <a:pt x="1173760" y="1860987"/>
                  <a:pt x="1171885" y="1860987"/>
                  <a:pt x="1170009" y="1860987"/>
                </a:cubicBezTo>
                <a:cubicBezTo>
                  <a:pt x="1159695" y="1863801"/>
                  <a:pt x="1149380" y="1865677"/>
                  <a:pt x="1138128" y="1866615"/>
                </a:cubicBezTo>
                <a:cubicBezTo>
                  <a:pt x="1135315" y="1867553"/>
                  <a:pt x="1133439" y="1867553"/>
                  <a:pt x="1131564" y="1868491"/>
                </a:cubicBezTo>
                <a:cubicBezTo>
                  <a:pt x="1120311" y="1869429"/>
                  <a:pt x="1109059" y="1871305"/>
                  <a:pt x="1096869" y="1872243"/>
                </a:cubicBezTo>
                <a:cubicBezTo>
                  <a:pt x="1086554" y="1873181"/>
                  <a:pt x="1075302" y="1875057"/>
                  <a:pt x="1064987" y="1875995"/>
                </a:cubicBezTo>
                <a:lnTo>
                  <a:pt x="1067800" y="1945407"/>
                </a:lnTo>
                <a:cubicBezTo>
                  <a:pt x="1068738" y="1929461"/>
                  <a:pt x="1068738" y="1913515"/>
                  <a:pt x="1066862" y="1896631"/>
                </a:cubicBezTo>
                <a:cubicBezTo>
                  <a:pt x="1086554" y="1919143"/>
                  <a:pt x="1106246" y="1943531"/>
                  <a:pt x="1124062" y="1969795"/>
                </a:cubicBezTo>
                <a:cubicBezTo>
                  <a:pt x="1102495" y="1932275"/>
                  <a:pt x="1085616" y="1909763"/>
                  <a:pt x="1081866" y="1905073"/>
                </a:cubicBezTo>
                <a:cubicBezTo>
                  <a:pt x="1090305" y="1913515"/>
                  <a:pt x="1150318" y="1913515"/>
                  <a:pt x="1219707" y="1959477"/>
                </a:cubicBezTo>
                <a:cubicBezTo>
                  <a:pt x="1219707" y="1924771"/>
                  <a:pt x="1235648" y="1893817"/>
                  <a:pt x="1254402" y="1868491"/>
                </a:cubicBezTo>
                <a:cubicBezTo>
                  <a:pt x="1243150" y="1865677"/>
                  <a:pt x="1231897" y="1861925"/>
                  <a:pt x="1220645" y="1859111"/>
                </a:cubicBezTo>
                <a:cubicBezTo>
                  <a:pt x="1223458" y="1855359"/>
                  <a:pt x="1226271" y="1851607"/>
                  <a:pt x="1229084" y="1848793"/>
                </a:cubicBezTo>
                <a:close/>
                <a:moveTo>
                  <a:pt x="1303163" y="0"/>
                </a:moveTo>
                <a:cubicBezTo>
                  <a:pt x="1395995" y="36582"/>
                  <a:pt x="1427877" y="246693"/>
                  <a:pt x="1427877" y="246693"/>
                </a:cubicBezTo>
                <a:cubicBezTo>
                  <a:pt x="1471011" y="203545"/>
                  <a:pt x="1470073" y="135072"/>
                  <a:pt x="1470073" y="135072"/>
                </a:cubicBezTo>
                <a:cubicBezTo>
                  <a:pt x="1470073" y="135072"/>
                  <a:pt x="1613541" y="295469"/>
                  <a:pt x="1516020" y="456805"/>
                </a:cubicBezTo>
                <a:cubicBezTo>
                  <a:pt x="1501955" y="481193"/>
                  <a:pt x="1486952" y="501829"/>
                  <a:pt x="1470073" y="522465"/>
                </a:cubicBezTo>
                <a:cubicBezTo>
                  <a:pt x="1477575" y="527155"/>
                  <a:pt x="1483201" y="531845"/>
                  <a:pt x="1488827" y="537473"/>
                </a:cubicBezTo>
                <a:cubicBezTo>
                  <a:pt x="1488827" y="537473"/>
                  <a:pt x="1488827" y="537473"/>
                  <a:pt x="1489765" y="537473"/>
                </a:cubicBezTo>
                <a:cubicBezTo>
                  <a:pt x="1495391" y="542163"/>
                  <a:pt x="1501017" y="547790"/>
                  <a:pt x="1505706" y="553418"/>
                </a:cubicBezTo>
                <a:cubicBezTo>
                  <a:pt x="1506643" y="553418"/>
                  <a:pt x="1506643" y="554356"/>
                  <a:pt x="1506643" y="554356"/>
                </a:cubicBezTo>
                <a:cubicBezTo>
                  <a:pt x="1512269" y="559984"/>
                  <a:pt x="1516958" y="565612"/>
                  <a:pt x="1522584" y="571240"/>
                </a:cubicBezTo>
                <a:cubicBezTo>
                  <a:pt x="1597600" y="662226"/>
                  <a:pt x="1625731" y="795422"/>
                  <a:pt x="1586348" y="907044"/>
                </a:cubicBezTo>
                <a:cubicBezTo>
                  <a:pt x="1582597" y="916424"/>
                  <a:pt x="1578846" y="924866"/>
                  <a:pt x="1577909" y="933308"/>
                </a:cubicBezTo>
                <a:cubicBezTo>
                  <a:pt x="1577909" y="937998"/>
                  <a:pt x="1577909" y="940811"/>
                  <a:pt x="1578846" y="944563"/>
                </a:cubicBezTo>
                <a:cubicBezTo>
                  <a:pt x="1578846" y="947377"/>
                  <a:pt x="1578846" y="949253"/>
                  <a:pt x="1579784" y="950191"/>
                </a:cubicBezTo>
                <a:cubicBezTo>
                  <a:pt x="1580721" y="956757"/>
                  <a:pt x="1582597" y="963323"/>
                  <a:pt x="1584472" y="968013"/>
                </a:cubicBezTo>
                <a:cubicBezTo>
                  <a:pt x="1585410" y="971765"/>
                  <a:pt x="1588223" y="984897"/>
                  <a:pt x="1591036" y="1003657"/>
                </a:cubicBezTo>
                <a:cubicBezTo>
                  <a:pt x="1615416" y="986773"/>
                  <a:pt x="1650111" y="975517"/>
                  <a:pt x="1692308" y="1003657"/>
                </a:cubicBezTo>
                <a:cubicBezTo>
                  <a:pt x="1733567" y="1029921"/>
                  <a:pt x="1747632" y="1107775"/>
                  <a:pt x="1739193" y="1184691"/>
                </a:cubicBezTo>
                <a:cubicBezTo>
                  <a:pt x="1738255" y="1185629"/>
                  <a:pt x="1738255" y="1186567"/>
                  <a:pt x="1738255" y="1187505"/>
                </a:cubicBezTo>
                <a:cubicBezTo>
                  <a:pt x="1738255" y="1192195"/>
                  <a:pt x="1737317" y="1196885"/>
                  <a:pt x="1736379" y="1201575"/>
                </a:cubicBezTo>
                <a:cubicBezTo>
                  <a:pt x="1736379" y="1203451"/>
                  <a:pt x="1736379" y="1204389"/>
                  <a:pt x="1736379" y="1205327"/>
                </a:cubicBezTo>
                <a:cubicBezTo>
                  <a:pt x="1735442" y="1210017"/>
                  <a:pt x="1734504" y="1214707"/>
                  <a:pt x="1733567" y="1219397"/>
                </a:cubicBezTo>
                <a:cubicBezTo>
                  <a:pt x="1733567" y="1220335"/>
                  <a:pt x="1732629" y="1222211"/>
                  <a:pt x="1732629" y="1223149"/>
                </a:cubicBezTo>
                <a:cubicBezTo>
                  <a:pt x="1732629" y="1225963"/>
                  <a:pt x="1731691" y="1227839"/>
                  <a:pt x="1731691" y="1230653"/>
                </a:cubicBezTo>
                <a:cubicBezTo>
                  <a:pt x="1730753" y="1232529"/>
                  <a:pt x="1729816" y="1234405"/>
                  <a:pt x="1729816" y="1236281"/>
                </a:cubicBezTo>
                <a:cubicBezTo>
                  <a:pt x="1728878" y="1240033"/>
                  <a:pt x="1727940" y="1242847"/>
                  <a:pt x="1727003" y="1246599"/>
                </a:cubicBezTo>
                <a:cubicBezTo>
                  <a:pt x="1726065" y="1248475"/>
                  <a:pt x="1726065" y="1251289"/>
                  <a:pt x="1725127" y="1252227"/>
                </a:cubicBezTo>
                <a:cubicBezTo>
                  <a:pt x="1724189" y="1255041"/>
                  <a:pt x="1724189" y="1257855"/>
                  <a:pt x="1723252" y="1260669"/>
                </a:cubicBezTo>
                <a:cubicBezTo>
                  <a:pt x="1722314" y="1263483"/>
                  <a:pt x="1721376" y="1266297"/>
                  <a:pt x="1720439" y="1269111"/>
                </a:cubicBezTo>
                <a:cubicBezTo>
                  <a:pt x="1719501" y="1270987"/>
                  <a:pt x="1718563" y="1272863"/>
                  <a:pt x="1717625" y="1274739"/>
                </a:cubicBezTo>
                <a:cubicBezTo>
                  <a:pt x="1716688" y="1278490"/>
                  <a:pt x="1715750" y="1281304"/>
                  <a:pt x="1713875" y="1284118"/>
                </a:cubicBezTo>
                <a:cubicBezTo>
                  <a:pt x="1713875" y="1285994"/>
                  <a:pt x="1712937" y="1287870"/>
                  <a:pt x="1712937" y="1288808"/>
                </a:cubicBezTo>
                <a:cubicBezTo>
                  <a:pt x="1711062" y="1291622"/>
                  <a:pt x="1710124" y="1293498"/>
                  <a:pt x="1708249" y="1297250"/>
                </a:cubicBezTo>
                <a:cubicBezTo>
                  <a:pt x="1708249" y="1298188"/>
                  <a:pt x="1707311" y="1299126"/>
                  <a:pt x="1707311" y="1301002"/>
                </a:cubicBezTo>
                <a:cubicBezTo>
                  <a:pt x="1705435" y="1303816"/>
                  <a:pt x="1703560" y="1307568"/>
                  <a:pt x="1701685" y="1310382"/>
                </a:cubicBezTo>
                <a:cubicBezTo>
                  <a:pt x="1701685" y="1311320"/>
                  <a:pt x="1700747" y="1312258"/>
                  <a:pt x="1700747" y="1313196"/>
                </a:cubicBezTo>
                <a:cubicBezTo>
                  <a:pt x="1697934" y="1316948"/>
                  <a:pt x="1696059" y="1319762"/>
                  <a:pt x="1694183" y="1322576"/>
                </a:cubicBezTo>
                <a:cubicBezTo>
                  <a:pt x="1694183" y="1323514"/>
                  <a:pt x="1693245" y="1324452"/>
                  <a:pt x="1692308" y="1325390"/>
                </a:cubicBezTo>
                <a:cubicBezTo>
                  <a:pt x="1690432" y="1328204"/>
                  <a:pt x="1688557" y="1331018"/>
                  <a:pt x="1685744" y="1333832"/>
                </a:cubicBezTo>
                <a:cubicBezTo>
                  <a:pt x="1685744" y="1333832"/>
                  <a:pt x="1685744" y="1334770"/>
                  <a:pt x="1685744" y="1335708"/>
                </a:cubicBezTo>
                <a:cubicBezTo>
                  <a:pt x="1682931" y="1337584"/>
                  <a:pt x="1681055" y="1340398"/>
                  <a:pt x="1679180" y="1342274"/>
                </a:cubicBezTo>
                <a:cubicBezTo>
                  <a:pt x="1678242" y="1343212"/>
                  <a:pt x="1677305" y="1343212"/>
                  <a:pt x="1677305" y="1344150"/>
                </a:cubicBezTo>
                <a:cubicBezTo>
                  <a:pt x="1675429" y="1346964"/>
                  <a:pt x="1672616" y="1348840"/>
                  <a:pt x="1669803" y="1351654"/>
                </a:cubicBezTo>
                <a:cubicBezTo>
                  <a:pt x="1668865" y="1351654"/>
                  <a:pt x="1667927" y="1352592"/>
                  <a:pt x="1667927" y="1352592"/>
                </a:cubicBezTo>
                <a:cubicBezTo>
                  <a:pt x="1666052" y="1355406"/>
                  <a:pt x="1663239" y="1356344"/>
                  <a:pt x="1660426" y="1359158"/>
                </a:cubicBezTo>
                <a:cubicBezTo>
                  <a:pt x="1659488" y="1359158"/>
                  <a:pt x="1658551" y="1359158"/>
                  <a:pt x="1658551" y="1359158"/>
                </a:cubicBezTo>
                <a:cubicBezTo>
                  <a:pt x="1656675" y="1361034"/>
                  <a:pt x="1653862" y="1362910"/>
                  <a:pt x="1651049" y="1363848"/>
                </a:cubicBezTo>
                <a:cubicBezTo>
                  <a:pt x="1650111" y="1364786"/>
                  <a:pt x="1649173" y="1364786"/>
                  <a:pt x="1649173" y="1364786"/>
                </a:cubicBezTo>
                <a:cubicBezTo>
                  <a:pt x="1646361" y="1365724"/>
                  <a:pt x="1643547" y="1367600"/>
                  <a:pt x="1640734" y="1368538"/>
                </a:cubicBezTo>
                <a:cubicBezTo>
                  <a:pt x="1639797" y="1368538"/>
                  <a:pt x="1638859" y="1368538"/>
                  <a:pt x="1638859" y="1368538"/>
                </a:cubicBezTo>
                <a:cubicBezTo>
                  <a:pt x="1635108" y="1369476"/>
                  <a:pt x="1632295" y="1370414"/>
                  <a:pt x="1629482" y="1370414"/>
                </a:cubicBezTo>
                <a:cubicBezTo>
                  <a:pt x="1628544" y="1371352"/>
                  <a:pt x="1628544" y="1371352"/>
                  <a:pt x="1627607" y="1371352"/>
                </a:cubicBezTo>
                <a:cubicBezTo>
                  <a:pt x="1624793" y="1371352"/>
                  <a:pt x="1621043" y="1371352"/>
                  <a:pt x="1618229" y="1371352"/>
                </a:cubicBezTo>
                <a:cubicBezTo>
                  <a:pt x="1617292" y="1371352"/>
                  <a:pt x="1617292" y="1371352"/>
                  <a:pt x="1617292" y="1371352"/>
                </a:cubicBezTo>
                <a:cubicBezTo>
                  <a:pt x="1615416" y="1445454"/>
                  <a:pt x="1598538" y="1533626"/>
                  <a:pt x="1552591" y="1615232"/>
                </a:cubicBezTo>
                <a:cubicBezTo>
                  <a:pt x="1551653" y="1617108"/>
                  <a:pt x="1550715" y="1618984"/>
                  <a:pt x="1549777" y="1620860"/>
                </a:cubicBezTo>
                <a:cubicBezTo>
                  <a:pt x="1547902" y="1624612"/>
                  <a:pt x="1545089" y="1628364"/>
                  <a:pt x="1542276" y="1632116"/>
                </a:cubicBezTo>
                <a:cubicBezTo>
                  <a:pt x="1542276" y="1633054"/>
                  <a:pt x="1542276" y="1633054"/>
                  <a:pt x="1542276" y="1633054"/>
                </a:cubicBezTo>
                <a:cubicBezTo>
                  <a:pt x="1544151" y="1633992"/>
                  <a:pt x="1545089" y="1635868"/>
                  <a:pt x="1546964" y="1637744"/>
                </a:cubicBezTo>
                <a:cubicBezTo>
                  <a:pt x="1547902" y="1639620"/>
                  <a:pt x="1549777" y="1641496"/>
                  <a:pt x="1550715" y="1642434"/>
                </a:cubicBezTo>
                <a:cubicBezTo>
                  <a:pt x="1551653" y="1644310"/>
                  <a:pt x="1553528" y="1646186"/>
                  <a:pt x="1554466" y="1649000"/>
                </a:cubicBezTo>
                <a:cubicBezTo>
                  <a:pt x="1555404" y="1649938"/>
                  <a:pt x="1556341" y="1651814"/>
                  <a:pt x="1558217" y="1652752"/>
                </a:cubicBezTo>
                <a:cubicBezTo>
                  <a:pt x="1577909" y="1679954"/>
                  <a:pt x="1597600" y="1714659"/>
                  <a:pt x="1618229" y="1757807"/>
                </a:cubicBezTo>
                <a:cubicBezTo>
                  <a:pt x="1629482" y="1785009"/>
                  <a:pt x="1628544" y="1814087"/>
                  <a:pt x="1620105" y="1844103"/>
                </a:cubicBezTo>
                <a:cubicBezTo>
                  <a:pt x="1620105" y="1845041"/>
                  <a:pt x="1621043" y="1848793"/>
                  <a:pt x="1621043" y="1850669"/>
                </a:cubicBezTo>
                <a:cubicBezTo>
                  <a:pt x="1621043" y="1856297"/>
                  <a:pt x="1619167" y="1861925"/>
                  <a:pt x="1617292" y="1867553"/>
                </a:cubicBezTo>
                <a:cubicBezTo>
                  <a:pt x="1624793" y="1868491"/>
                  <a:pt x="1630419" y="1870367"/>
                  <a:pt x="1636046" y="1874119"/>
                </a:cubicBezTo>
                <a:cubicBezTo>
                  <a:pt x="1638859" y="1875995"/>
                  <a:pt x="1641672" y="1878809"/>
                  <a:pt x="1644485" y="1881623"/>
                </a:cubicBezTo>
                <a:cubicBezTo>
                  <a:pt x="1645423" y="1881623"/>
                  <a:pt x="1645423" y="1881623"/>
                  <a:pt x="1645423" y="1881623"/>
                </a:cubicBezTo>
                <a:cubicBezTo>
                  <a:pt x="1648236" y="1884437"/>
                  <a:pt x="1650111" y="1887251"/>
                  <a:pt x="1652924" y="1889127"/>
                </a:cubicBezTo>
                <a:lnTo>
                  <a:pt x="1652924" y="1890065"/>
                </a:lnTo>
                <a:cubicBezTo>
                  <a:pt x="1655737" y="1893817"/>
                  <a:pt x="1657613" y="1896631"/>
                  <a:pt x="1658551" y="1899445"/>
                </a:cubicBezTo>
                <a:cubicBezTo>
                  <a:pt x="1658551" y="1899445"/>
                  <a:pt x="1658551" y="1899445"/>
                  <a:pt x="1659488" y="1899445"/>
                </a:cubicBezTo>
                <a:cubicBezTo>
                  <a:pt x="1681993" y="1940717"/>
                  <a:pt x="1675429" y="2001687"/>
                  <a:pt x="1635108" y="1983865"/>
                </a:cubicBezTo>
                <a:cubicBezTo>
                  <a:pt x="1608853" y="1971671"/>
                  <a:pt x="1571345" y="1967919"/>
                  <a:pt x="1544151" y="1967919"/>
                </a:cubicBezTo>
                <a:cubicBezTo>
                  <a:pt x="1531023" y="1983865"/>
                  <a:pt x="1516958" y="1997935"/>
                  <a:pt x="1505706" y="2008253"/>
                </a:cubicBezTo>
                <a:cubicBezTo>
                  <a:pt x="1585410" y="2024198"/>
                  <a:pt x="1656675" y="2047648"/>
                  <a:pt x="1682931" y="2084230"/>
                </a:cubicBezTo>
                <a:cubicBezTo>
                  <a:pt x="1727003" y="2058904"/>
                  <a:pt x="1781389" y="2440670"/>
                  <a:pt x="1826399" y="2663913"/>
                </a:cubicBezTo>
                <a:cubicBezTo>
                  <a:pt x="1849841" y="2780224"/>
                  <a:pt x="1894851" y="2919986"/>
                  <a:pt x="1928608" y="3045678"/>
                </a:cubicBezTo>
                <a:cubicBezTo>
                  <a:pt x="1931421" y="3049430"/>
                  <a:pt x="1934234" y="3054120"/>
                  <a:pt x="1937047" y="3058810"/>
                </a:cubicBezTo>
                <a:cubicBezTo>
                  <a:pt x="1958614" y="3101020"/>
                  <a:pt x="1959552" y="3131036"/>
                  <a:pt x="1953926" y="3150734"/>
                </a:cubicBezTo>
                <a:cubicBezTo>
                  <a:pt x="1966116" y="3210765"/>
                  <a:pt x="1970804" y="3263293"/>
                  <a:pt x="1965178" y="3301751"/>
                </a:cubicBezTo>
                <a:cubicBezTo>
                  <a:pt x="1964241" y="3313945"/>
                  <a:pt x="1963303" y="3325201"/>
                  <a:pt x="1961427" y="3338333"/>
                </a:cubicBezTo>
                <a:lnTo>
                  <a:pt x="1961427" y="3339271"/>
                </a:lnTo>
                <a:cubicBezTo>
                  <a:pt x="1980181" y="3437761"/>
                  <a:pt x="1918293" y="3643182"/>
                  <a:pt x="1797330" y="3630988"/>
                </a:cubicBezTo>
                <a:cubicBezTo>
                  <a:pt x="1740130" y="3625360"/>
                  <a:pt x="1674491" y="3552196"/>
                  <a:pt x="1606977" y="3437761"/>
                </a:cubicBezTo>
                <a:cubicBezTo>
                  <a:pt x="1604164" y="3442451"/>
                  <a:pt x="1603226" y="3446203"/>
                  <a:pt x="1600413" y="3449955"/>
                </a:cubicBezTo>
                <a:cubicBezTo>
                  <a:pt x="1599475" y="3452769"/>
                  <a:pt x="1582597" y="3457459"/>
                  <a:pt x="1553528" y="3464963"/>
                </a:cubicBezTo>
                <a:cubicBezTo>
                  <a:pt x="1546964" y="3466839"/>
                  <a:pt x="1538525" y="3468715"/>
                  <a:pt x="1531023" y="3470591"/>
                </a:cubicBezTo>
                <a:cubicBezTo>
                  <a:pt x="1519771" y="3570018"/>
                  <a:pt x="1507581" y="3676950"/>
                  <a:pt x="1500079" y="3781068"/>
                </a:cubicBezTo>
                <a:cubicBezTo>
                  <a:pt x="1500079" y="3781068"/>
                  <a:pt x="1500079" y="3781068"/>
                  <a:pt x="1500079" y="3780130"/>
                </a:cubicBezTo>
                <a:cubicBezTo>
                  <a:pt x="1496329" y="3825154"/>
                  <a:pt x="1493515" y="3868302"/>
                  <a:pt x="1492578" y="3910512"/>
                </a:cubicBezTo>
                <a:cubicBezTo>
                  <a:pt x="1492578" y="3913326"/>
                  <a:pt x="1492578" y="3914264"/>
                  <a:pt x="1492578" y="3917078"/>
                </a:cubicBezTo>
                <a:cubicBezTo>
                  <a:pt x="1491640" y="3931148"/>
                  <a:pt x="1491640" y="3943342"/>
                  <a:pt x="1491640" y="3957411"/>
                </a:cubicBezTo>
                <a:cubicBezTo>
                  <a:pt x="1490702" y="4029637"/>
                  <a:pt x="1489765" y="4101863"/>
                  <a:pt x="1490702" y="4174089"/>
                </a:cubicBezTo>
                <a:cubicBezTo>
                  <a:pt x="1490702" y="4225678"/>
                  <a:pt x="1515083" y="4328858"/>
                  <a:pt x="1486952" y="4373882"/>
                </a:cubicBezTo>
                <a:cubicBezTo>
                  <a:pt x="1475699" y="4392642"/>
                  <a:pt x="1456007" y="4405774"/>
                  <a:pt x="1431627" y="4415154"/>
                </a:cubicBezTo>
                <a:cubicBezTo>
                  <a:pt x="1414749" y="4427348"/>
                  <a:pt x="1392244" y="4434852"/>
                  <a:pt x="1367864" y="4440480"/>
                </a:cubicBezTo>
                <a:cubicBezTo>
                  <a:pt x="1358487" y="4634646"/>
                  <a:pt x="1346766" y="4884622"/>
                  <a:pt x="1334224" y="5157345"/>
                </a:cubicBezTo>
                <a:lnTo>
                  <a:pt x="1322064" y="5424104"/>
                </a:lnTo>
                <a:lnTo>
                  <a:pt x="988475" y="5424104"/>
                </a:lnTo>
                <a:lnTo>
                  <a:pt x="990794" y="5325223"/>
                </a:lnTo>
                <a:cubicBezTo>
                  <a:pt x="994139" y="5080165"/>
                  <a:pt x="983114" y="4907368"/>
                  <a:pt x="945899" y="4880401"/>
                </a:cubicBezTo>
                <a:cubicBezTo>
                  <a:pt x="944024" y="4877587"/>
                  <a:pt x="941211" y="4876649"/>
                  <a:pt x="937460" y="4875711"/>
                </a:cubicBezTo>
                <a:cubicBezTo>
                  <a:pt x="937460" y="4875711"/>
                  <a:pt x="934647" y="4875711"/>
                  <a:pt x="929958" y="4876649"/>
                </a:cubicBezTo>
                <a:cubicBezTo>
                  <a:pt x="927145" y="4877587"/>
                  <a:pt x="923395" y="4879463"/>
                  <a:pt x="920581" y="4881339"/>
                </a:cubicBezTo>
                <a:cubicBezTo>
                  <a:pt x="918706" y="4882277"/>
                  <a:pt x="916831" y="4885091"/>
                  <a:pt x="914017" y="4887905"/>
                </a:cubicBezTo>
                <a:cubicBezTo>
                  <a:pt x="914017" y="4887905"/>
                  <a:pt x="914017" y="4887905"/>
                  <a:pt x="914955" y="4887905"/>
                </a:cubicBezTo>
                <a:cubicBezTo>
                  <a:pt x="878385" y="4929880"/>
                  <a:pt x="823002" y="5093912"/>
                  <a:pt x="759634" y="5320483"/>
                </a:cubicBezTo>
                <a:lnTo>
                  <a:pt x="731623" y="5424104"/>
                </a:lnTo>
                <a:lnTo>
                  <a:pt x="298003" y="5424104"/>
                </a:lnTo>
                <a:lnTo>
                  <a:pt x="301195" y="5404301"/>
                </a:lnTo>
                <a:cubicBezTo>
                  <a:pt x="363896" y="5017421"/>
                  <a:pt x="420202" y="4675917"/>
                  <a:pt x="459233" y="4439542"/>
                </a:cubicBezTo>
                <a:cubicBezTo>
                  <a:pt x="392657" y="4432976"/>
                  <a:pt x="295136" y="4398270"/>
                  <a:pt x="229497" y="4361688"/>
                </a:cubicBezTo>
                <a:cubicBezTo>
                  <a:pt x="229497" y="4361688"/>
                  <a:pt x="229497" y="4360750"/>
                  <a:pt x="228559" y="4360750"/>
                </a:cubicBezTo>
                <a:cubicBezTo>
                  <a:pt x="226684" y="4359812"/>
                  <a:pt x="223871" y="4357936"/>
                  <a:pt x="221996" y="4356998"/>
                </a:cubicBezTo>
                <a:cubicBezTo>
                  <a:pt x="220120" y="4356060"/>
                  <a:pt x="219183" y="4355122"/>
                  <a:pt x="217307" y="4354184"/>
                </a:cubicBezTo>
                <a:cubicBezTo>
                  <a:pt x="215432" y="4353246"/>
                  <a:pt x="213556" y="4352308"/>
                  <a:pt x="211681" y="4351370"/>
                </a:cubicBezTo>
                <a:cubicBezTo>
                  <a:pt x="209805" y="4349494"/>
                  <a:pt x="207930" y="4348556"/>
                  <a:pt x="206992" y="4347618"/>
                </a:cubicBezTo>
                <a:cubicBezTo>
                  <a:pt x="205117" y="4346680"/>
                  <a:pt x="203242" y="4345742"/>
                  <a:pt x="202304" y="4344804"/>
                </a:cubicBezTo>
                <a:cubicBezTo>
                  <a:pt x="200429" y="4342928"/>
                  <a:pt x="198553" y="4341990"/>
                  <a:pt x="197615" y="4341052"/>
                </a:cubicBezTo>
                <a:cubicBezTo>
                  <a:pt x="195740" y="4340114"/>
                  <a:pt x="194802" y="4339176"/>
                  <a:pt x="192927" y="4338238"/>
                </a:cubicBezTo>
                <a:cubicBezTo>
                  <a:pt x="191052" y="4337300"/>
                  <a:pt x="189176" y="4335424"/>
                  <a:pt x="188238" y="4334486"/>
                </a:cubicBezTo>
                <a:cubicBezTo>
                  <a:pt x="186363" y="4333548"/>
                  <a:pt x="185425" y="4332610"/>
                  <a:pt x="184488" y="4331672"/>
                </a:cubicBezTo>
                <a:cubicBezTo>
                  <a:pt x="183550" y="4330734"/>
                  <a:pt x="181675" y="4329796"/>
                  <a:pt x="180737" y="4328858"/>
                </a:cubicBezTo>
                <a:cubicBezTo>
                  <a:pt x="179799" y="4326982"/>
                  <a:pt x="178861" y="4326044"/>
                  <a:pt x="176986" y="4326044"/>
                </a:cubicBezTo>
                <a:cubicBezTo>
                  <a:pt x="176048" y="4324168"/>
                  <a:pt x="175111" y="4323230"/>
                  <a:pt x="174173" y="4321354"/>
                </a:cubicBezTo>
                <a:cubicBezTo>
                  <a:pt x="173235" y="4321354"/>
                  <a:pt x="172298" y="4320416"/>
                  <a:pt x="171360" y="4319478"/>
                </a:cubicBezTo>
                <a:cubicBezTo>
                  <a:pt x="170422" y="4318540"/>
                  <a:pt x="169484" y="4316664"/>
                  <a:pt x="168547" y="4315726"/>
                </a:cubicBezTo>
                <a:cubicBezTo>
                  <a:pt x="167609" y="4314788"/>
                  <a:pt x="167609" y="4313850"/>
                  <a:pt x="166671" y="4313850"/>
                </a:cubicBezTo>
                <a:cubicBezTo>
                  <a:pt x="165734" y="4311974"/>
                  <a:pt x="165734" y="4311036"/>
                  <a:pt x="164796" y="4310098"/>
                </a:cubicBezTo>
                <a:cubicBezTo>
                  <a:pt x="164796" y="4309160"/>
                  <a:pt x="163858" y="4309160"/>
                  <a:pt x="162921" y="4308222"/>
                </a:cubicBezTo>
                <a:cubicBezTo>
                  <a:pt x="162921" y="4305408"/>
                  <a:pt x="161045" y="4304470"/>
                  <a:pt x="161045" y="4302594"/>
                </a:cubicBezTo>
                <a:cubicBezTo>
                  <a:pt x="154481" y="4276330"/>
                  <a:pt x="182612" y="4103739"/>
                  <a:pt x="213556" y="3903008"/>
                </a:cubicBezTo>
                <a:cubicBezTo>
                  <a:pt x="214494" y="3895504"/>
                  <a:pt x="216369" y="3888938"/>
                  <a:pt x="217307" y="3881434"/>
                </a:cubicBezTo>
                <a:cubicBezTo>
                  <a:pt x="217307" y="3880496"/>
                  <a:pt x="217307" y="3878620"/>
                  <a:pt x="218245" y="3876744"/>
                </a:cubicBezTo>
                <a:cubicBezTo>
                  <a:pt x="219183" y="3872054"/>
                  <a:pt x="220120" y="3867364"/>
                  <a:pt x="220120" y="3862674"/>
                </a:cubicBezTo>
                <a:cubicBezTo>
                  <a:pt x="221996" y="3853294"/>
                  <a:pt x="222933" y="3843914"/>
                  <a:pt x="224809" y="3834534"/>
                </a:cubicBezTo>
                <a:cubicBezTo>
                  <a:pt x="225746" y="3829844"/>
                  <a:pt x="226684" y="3825154"/>
                  <a:pt x="226684" y="3819526"/>
                </a:cubicBezTo>
                <a:cubicBezTo>
                  <a:pt x="228559" y="3811084"/>
                  <a:pt x="229497" y="3801704"/>
                  <a:pt x="231373" y="3793262"/>
                </a:cubicBezTo>
                <a:cubicBezTo>
                  <a:pt x="232310" y="3787634"/>
                  <a:pt x="232310" y="3782944"/>
                  <a:pt x="233248" y="3778254"/>
                </a:cubicBezTo>
                <a:cubicBezTo>
                  <a:pt x="237937" y="3750114"/>
                  <a:pt x="241687" y="3721974"/>
                  <a:pt x="246376" y="3695710"/>
                </a:cubicBezTo>
                <a:cubicBezTo>
                  <a:pt x="246376" y="3693834"/>
                  <a:pt x="246376" y="3691958"/>
                  <a:pt x="247313" y="3691020"/>
                </a:cubicBezTo>
                <a:cubicBezTo>
                  <a:pt x="219183" y="3691958"/>
                  <a:pt x="201366" y="3691958"/>
                  <a:pt x="195740" y="3688206"/>
                </a:cubicBezTo>
                <a:cubicBezTo>
                  <a:pt x="194802" y="3687268"/>
                  <a:pt x="194802" y="3686330"/>
                  <a:pt x="193865" y="3685392"/>
                </a:cubicBezTo>
                <a:cubicBezTo>
                  <a:pt x="192927" y="3685392"/>
                  <a:pt x="192927" y="3685392"/>
                  <a:pt x="192927" y="3684454"/>
                </a:cubicBezTo>
                <a:cubicBezTo>
                  <a:pt x="191989" y="3683516"/>
                  <a:pt x="191052" y="3682578"/>
                  <a:pt x="191052" y="3681640"/>
                </a:cubicBezTo>
                <a:cubicBezTo>
                  <a:pt x="190114" y="3681640"/>
                  <a:pt x="189176" y="3680702"/>
                  <a:pt x="189176" y="3679764"/>
                </a:cubicBezTo>
                <a:cubicBezTo>
                  <a:pt x="188238" y="3677888"/>
                  <a:pt x="188238" y="3676950"/>
                  <a:pt x="187301" y="3676012"/>
                </a:cubicBezTo>
                <a:cubicBezTo>
                  <a:pt x="186363" y="3675074"/>
                  <a:pt x="186363" y="3674136"/>
                  <a:pt x="186363" y="3673198"/>
                </a:cubicBezTo>
                <a:cubicBezTo>
                  <a:pt x="185425" y="3672260"/>
                  <a:pt x="184488" y="3669446"/>
                  <a:pt x="183550" y="3666632"/>
                </a:cubicBezTo>
                <a:cubicBezTo>
                  <a:pt x="124475" y="3519366"/>
                  <a:pt x="3512" y="2718317"/>
                  <a:pt x="3512" y="2509143"/>
                </a:cubicBezTo>
                <a:cubicBezTo>
                  <a:pt x="3512" y="2293404"/>
                  <a:pt x="-21806" y="2133944"/>
                  <a:pt x="63524" y="2094548"/>
                </a:cubicBezTo>
                <a:cubicBezTo>
                  <a:pt x="99157" y="2041082"/>
                  <a:pt x="439542" y="1966981"/>
                  <a:pt x="564256" y="1982927"/>
                </a:cubicBezTo>
                <a:cubicBezTo>
                  <a:pt x="612078" y="1925709"/>
                  <a:pt x="661777" y="1908825"/>
                  <a:pt x="661777" y="1908825"/>
                </a:cubicBezTo>
                <a:cubicBezTo>
                  <a:pt x="684281" y="1891003"/>
                  <a:pt x="695534" y="1906011"/>
                  <a:pt x="697409" y="1907887"/>
                </a:cubicBezTo>
                <a:cubicBezTo>
                  <a:pt x="698347" y="1906949"/>
                  <a:pt x="700222" y="1906011"/>
                  <a:pt x="701160" y="1906011"/>
                </a:cubicBezTo>
                <a:cubicBezTo>
                  <a:pt x="697409" y="1906949"/>
                  <a:pt x="700222" y="1920081"/>
                  <a:pt x="705848" y="1936027"/>
                </a:cubicBezTo>
                <a:lnTo>
                  <a:pt x="700222" y="1846917"/>
                </a:lnTo>
                <a:cubicBezTo>
                  <a:pt x="477987" y="1787823"/>
                  <a:pt x="319516" y="1654628"/>
                  <a:pt x="268881" y="1483912"/>
                </a:cubicBezTo>
                <a:cubicBezTo>
                  <a:pt x="268881" y="1483912"/>
                  <a:pt x="172298" y="1482974"/>
                  <a:pt x="109472" y="1401368"/>
                </a:cubicBezTo>
                <a:cubicBezTo>
                  <a:pt x="104783" y="1393864"/>
                  <a:pt x="100095" y="1387298"/>
                  <a:pt x="95406" y="1379794"/>
                </a:cubicBezTo>
                <a:cubicBezTo>
                  <a:pt x="90718" y="1372290"/>
                  <a:pt x="86967" y="1363848"/>
                  <a:pt x="82278" y="1355406"/>
                </a:cubicBezTo>
                <a:cubicBezTo>
                  <a:pt x="76652" y="1341336"/>
                  <a:pt x="71964" y="1327266"/>
                  <a:pt x="67275" y="1311320"/>
                </a:cubicBezTo>
                <a:cubicBezTo>
                  <a:pt x="66338" y="1306630"/>
                  <a:pt x="65400" y="1301940"/>
                  <a:pt x="64462" y="1297250"/>
                </a:cubicBezTo>
                <a:cubicBezTo>
                  <a:pt x="63524" y="1296312"/>
                  <a:pt x="63524" y="1294436"/>
                  <a:pt x="63524" y="1293498"/>
                </a:cubicBezTo>
                <a:cubicBezTo>
                  <a:pt x="62587" y="1289746"/>
                  <a:pt x="62587" y="1286932"/>
                  <a:pt x="62587" y="1283180"/>
                </a:cubicBezTo>
                <a:cubicBezTo>
                  <a:pt x="61649" y="1282242"/>
                  <a:pt x="61649" y="1280366"/>
                  <a:pt x="61649" y="1279428"/>
                </a:cubicBezTo>
                <a:cubicBezTo>
                  <a:pt x="60711" y="1270049"/>
                  <a:pt x="60711" y="1261607"/>
                  <a:pt x="59774" y="1252227"/>
                </a:cubicBezTo>
                <a:cubicBezTo>
                  <a:pt x="59774" y="1251289"/>
                  <a:pt x="59774" y="1251289"/>
                  <a:pt x="59774" y="1250351"/>
                </a:cubicBezTo>
                <a:cubicBezTo>
                  <a:pt x="59774" y="1245661"/>
                  <a:pt x="60711" y="1241909"/>
                  <a:pt x="60711" y="1238157"/>
                </a:cubicBezTo>
                <a:cubicBezTo>
                  <a:pt x="60711" y="1238157"/>
                  <a:pt x="60711" y="1237219"/>
                  <a:pt x="60711" y="1236281"/>
                </a:cubicBezTo>
                <a:cubicBezTo>
                  <a:pt x="62587" y="1180939"/>
                  <a:pt x="84154" y="1129349"/>
                  <a:pt x="116036" y="1095581"/>
                </a:cubicBezTo>
                <a:cubicBezTo>
                  <a:pt x="103845" y="1104023"/>
                  <a:pt x="97282" y="1112465"/>
                  <a:pt x="97282" y="1112465"/>
                </a:cubicBezTo>
                <a:cubicBezTo>
                  <a:pt x="93531" y="1104023"/>
                  <a:pt x="89780" y="1096519"/>
                  <a:pt x="86029" y="1089953"/>
                </a:cubicBezTo>
                <a:cubicBezTo>
                  <a:pt x="85092" y="1087139"/>
                  <a:pt x="84154" y="1085263"/>
                  <a:pt x="82278" y="1082449"/>
                </a:cubicBezTo>
                <a:cubicBezTo>
                  <a:pt x="80403" y="1077759"/>
                  <a:pt x="77590" y="1072131"/>
                  <a:pt x="75715" y="1067441"/>
                </a:cubicBezTo>
                <a:cubicBezTo>
                  <a:pt x="74777" y="1064627"/>
                  <a:pt x="72901" y="1062751"/>
                  <a:pt x="71964" y="1059937"/>
                </a:cubicBezTo>
                <a:cubicBezTo>
                  <a:pt x="70088" y="1054309"/>
                  <a:pt x="68213" y="1050557"/>
                  <a:pt x="66338" y="1045867"/>
                </a:cubicBezTo>
                <a:cubicBezTo>
                  <a:pt x="65400" y="1043053"/>
                  <a:pt x="64462" y="1041177"/>
                  <a:pt x="63524" y="1039301"/>
                </a:cubicBezTo>
                <a:cubicBezTo>
                  <a:pt x="60711" y="1032735"/>
                  <a:pt x="58836" y="1027107"/>
                  <a:pt x="56023" y="1021479"/>
                </a:cubicBezTo>
                <a:cubicBezTo>
                  <a:pt x="56023" y="1020541"/>
                  <a:pt x="56023" y="1019603"/>
                  <a:pt x="55085" y="1018665"/>
                </a:cubicBezTo>
                <a:cubicBezTo>
                  <a:pt x="52272" y="1012099"/>
                  <a:pt x="50397" y="1005533"/>
                  <a:pt x="48521" y="998967"/>
                </a:cubicBezTo>
                <a:cubicBezTo>
                  <a:pt x="46646" y="997091"/>
                  <a:pt x="46646" y="995215"/>
                  <a:pt x="45708" y="994277"/>
                </a:cubicBezTo>
                <a:cubicBezTo>
                  <a:pt x="43833" y="988649"/>
                  <a:pt x="42895" y="984897"/>
                  <a:pt x="41020" y="979269"/>
                </a:cubicBezTo>
                <a:cubicBezTo>
                  <a:pt x="40082" y="977393"/>
                  <a:pt x="40082" y="975517"/>
                  <a:pt x="39144" y="973641"/>
                </a:cubicBezTo>
                <a:cubicBezTo>
                  <a:pt x="37269" y="968951"/>
                  <a:pt x="36331" y="965199"/>
                  <a:pt x="34456" y="960509"/>
                </a:cubicBezTo>
                <a:cubicBezTo>
                  <a:pt x="34456" y="958633"/>
                  <a:pt x="33518" y="956757"/>
                  <a:pt x="33518" y="954881"/>
                </a:cubicBezTo>
                <a:cubicBezTo>
                  <a:pt x="31643" y="950191"/>
                  <a:pt x="30705" y="945501"/>
                  <a:pt x="28830" y="940811"/>
                </a:cubicBezTo>
                <a:cubicBezTo>
                  <a:pt x="28830" y="939873"/>
                  <a:pt x="27892" y="938936"/>
                  <a:pt x="27892" y="937998"/>
                </a:cubicBezTo>
                <a:cubicBezTo>
                  <a:pt x="26017" y="932370"/>
                  <a:pt x="25079" y="925804"/>
                  <a:pt x="23203" y="920176"/>
                </a:cubicBezTo>
                <a:cubicBezTo>
                  <a:pt x="23203" y="920176"/>
                  <a:pt x="23203" y="919238"/>
                  <a:pt x="23203" y="917362"/>
                </a:cubicBezTo>
                <a:cubicBezTo>
                  <a:pt x="21328" y="913610"/>
                  <a:pt x="20390" y="908920"/>
                  <a:pt x="19453" y="904230"/>
                </a:cubicBezTo>
                <a:cubicBezTo>
                  <a:pt x="19453" y="902354"/>
                  <a:pt x="18515" y="901416"/>
                  <a:pt x="18515" y="900478"/>
                </a:cubicBezTo>
                <a:cubicBezTo>
                  <a:pt x="17577" y="895788"/>
                  <a:pt x="16639" y="892036"/>
                  <a:pt x="15702" y="888284"/>
                </a:cubicBezTo>
                <a:cubicBezTo>
                  <a:pt x="15702" y="887346"/>
                  <a:pt x="15702" y="885470"/>
                  <a:pt x="15702" y="883594"/>
                </a:cubicBezTo>
                <a:cubicBezTo>
                  <a:pt x="14764" y="880780"/>
                  <a:pt x="13826" y="876090"/>
                  <a:pt x="13826" y="872338"/>
                </a:cubicBezTo>
                <a:cubicBezTo>
                  <a:pt x="12889" y="871400"/>
                  <a:pt x="12889" y="870462"/>
                  <a:pt x="12889" y="869524"/>
                </a:cubicBezTo>
                <a:cubicBezTo>
                  <a:pt x="11951" y="864834"/>
                  <a:pt x="11013" y="860144"/>
                  <a:pt x="11013" y="855454"/>
                </a:cubicBezTo>
                <a:cubicBezTo>
                  <a:pt x="11013" y="855454"/>
                  <a:pt x="11013" y="854516"/>
                  <a:pt x="10076" y="854516"/>
                </a:cubicBezTo>
                <a:cubicBezTo>
                  <a:pt x="9138" y="850764"/>
                  <a:pt x="9138" y="846074"/>
                  <a:pt x="8200" y="842322"/>
                </a:cubicBezTo>
                <a:cubicBezTo>
                  <a:pt x="8200" y="841384"/>
                  <a:pt x="8200" y="840446"/>
                  <a:pt x="8200" y="838570"/>
                </a:cubicBezTo>
                <a:cubicBezTo>
                  <a:pt x="7263" y="835756"/>
                  <a:pt x="7263" y="832004"/>
                  <a:pt x="7263" y="829190"/>
                </a:cubicBezTo>
                <a:cubicBezTo>
                  <a:pt x="7263" y="828252"/>
                  <a:pt x="7263" y="826376"/>
                  <a:pt x="6325" y="825438"/>
                </a:cubicBezTo>
                <a:cubicBezTo>
                  <a:pt x="6325" y="822624"/>
                  <a:pt x="6325" y="819810"/>
                  <a:pt x="6325" y="816996"/>
                </a:cubicBezTo>
                <a:cubicBezTo>
                  <a:pt x="6325" y="816058"/>
                  <a:pt x="6325" y="815120"/>
                  <a:pt x="6325" y="814182"/>
                </a:cubicBezTo>
                <a:cubicBezTo>
                  <a:pt x="5387" y="806678"/>
                  <a:pt x="5387" y="799174"/>
                  <a:pt x="5387" y="792608"/>
                </a:cubicBezTo>
                <a:cubicBezTo>
                  <a:pt x="5387" y="791670"/>
                  <a:pt x="5387" y="790732"/>
                  <a:pt x="5387" y="789794"/>
                </a:cubicBezTo>
                <a:cubicBezTo>
                  <a:pt x="5387" y="786980"/>
                  <a:pt x="5387" y="785104"/>
                  <a:pt x="5387" y="783228"/>
                </a:cubicBezTo>
                <a:cubicBezTo>
                  <a:pt x="5387" y="781352"/>
                  <a:pt x="5387" y="780414"/>
                  <a:pt x="5387" y="779476"/>
                </a:cubicBezTo>
                <a:cubicBezTo>
                  <a:pt x="5387" y="777600"/>
                  <a:pt x="5387" y="775724"/>
                  <a:pt x="5387" y="773848"/>
                </a:cubicBezTo>
                <a:cubicBezTo>
                  <a:pt x="5387" y="772910"/>
                  <a:pt x="5387" y="771972"/>
                  <a:pt x="5387" y="770096"/>
                </a:cubicBezTo>
                <a:cubicBezTo>
                  <a:pt x="5387" y="768220"/>
                  <a:pt x="6325" y="766344"/>
                  <a:pt x="6325" y="764468"/>
                </a:cubicBezTo>
                <a:cubicBezTo>
                  <a:pt x="6325" y="764468"/>
                  <a:pt x="6325" y="763530"/>
                  <a:pt x="6325" y="762592"/>
                </a:cubicBezTo>
                <a:cubicBezTo>
                  <a:pt x="6325" y="759778"/>
                  <a:pt x="6325" y="757902"/>
                  <a:pt x="6325" y="756026"/>
                </a:cubicBezTo>
                <a:cubicBezTo>
                  <a:pt x="6325" y="755088"/>
                  <a:pt x="7263" y="753212"/>
                  <a:pt x="7263" y="752274"/>
                </a:cubicBezTo>
                <a:cubicBezTo>
                  <a:pt x="7263" y="751336"/>
                  <a:pt x="7263" y="750398"/>
                  <a:pt x="7263" y="749460"/>
                </a:cubicBezTo>
                <a:cubicBezTo>
                  <a:pt x="7263" y="748522"/>
                  <a:pt x="7263" y="746646"/>
                  <a:pt x="7263" y="745708"/>
                </a:cubicBezTo>
                <a:cubicBezTo>
                  <a:pt x="8200" y="744770"/>
                  <a:pt x="8200" y="743832"/>
                  <a:pt x="8200" y="742894"/>
                </a:cubicBezTo>
                <a:cubicBezTo>
                  <a:pt x="8200" y="741956"/>
                  <a:pt x="9138" y="741018"/>
                  <a:pt x="9138" y="740080"/>
                </a:cubicBezTo>
                <a:cubicBezTo>
                  <a:pt x="9138" y="739142"/>
                  <a:pt x="9138" y="739142"/>
                  <a:pt x="9138" y="738204"/>
                </a:cubicBezTo>
                <a:cubicBezTo>
                  <a:pt x="11951" y="724134"/>
                  <a:pt x="14764" y="716630"/>
                  <a:pt x="14764" y="716630"/>
                </a:cubicBezTo>
                <a:cubicBezTo>
                  <a:pt x="30705" y="631272"/>
                  <a:pt x="65400" y="574992"/>
                  <a:pt x="103845" y="538411"/>
                </a:cubicBezTo>
                <a:cubicBezTo>
                  <a:pt x="106659" y="535597"/>
                  <a:pt x="110409" y="531845"/>
                  <a:pt x="113223" y="529031"/>
                </a:cubicBezTo>
                <a:cubicBezTo>
                  <a:pt x="115098" y="528093"/>
                  <a:pt x="116036" y="528093"/>
                  <a:pt x="117911" y="526217"/>
                </a:cubicBezTo>
                <a:cubicBezTo>
                  <a:pt x="119786" y="524341"/>
                  <a:pt x="122599" y="522465"/>
                  <a:pt x="125413" y="520589"/>
                </a:cubicBezTo>
                <a:cubicBezTo>
                  <a:pt x="126350" y="519651"/>
                  <a:pt x="127288" y="518713"/>
                  <a:pt x="128226" y="518713"/>
                </a:cubicBezTo>
                <a:cubicBezTo>
                  <a:pt x="131039" y="515899"/>
                  <a:pt x="134790" y="513085"/>
                  <a:pt x="138540" y="511209"/>
                </a:cubicBezTo>
                <a:cubicBezTo>
                  <a:pt x="139478" y="510271"/>
                  <a:pt x="140416" y="510271"/>
                  <a:pt x="141353" y="509333"/>
                </a:cubicBezTo>
                <a:cubicBezTo>
                  <a:pt x="144167" y="507457"/>
                  <a:pt x="146980" y="505581"/>
                  <a:pt x="148855" y="504643"/>
                </a:cubicBezTo>
                <a:cubicBezTo>
                  <a:pt x="150731" y="503705"/>
                  <a:pt x="151668" y="502767"/>
                  <a:pt x="152606" y="501829"/>
                </a:cubicBezTo>
                <a:cubicBezTo>
                  <a:pt x="156357" y="500891"/>
                  <a:pt x="159170" y="499015"/>
                  <a:pt x="162921" y="497139"/>
                </a:cubicBezTo>
                <a:cubicBezTo>
                  <a:pt x="163858" y="496201"/>
                  <a:pt x="165734" y="496201"/>
                  <a:pt x="166671" y="495263"/>
                </a:cubicBezTo>
                <a:cubicBezTo>
                  <a:pt x="168547" y="494325"/>
                  <a:pt x="171360" y="492449"/>
                  <a:pt x="174173" y="491511"/>
                </a:cubicBezTo>
                <a:cubicBezTo>
                  <a:pt x="175111" y="491511"/>
                  <a:pt x="176048" y="490573"/>
                  <a:pt x="176986" y="490573"/>
                </a:cubicBezTo>
                <a:cubicBezTo>
                  <a:pt x="180737" y="489635"/>
                  <a:pt x="184488" y="487759"/>
                  <a:pt x="187301" y="485883"/>
                </a:cubicBezTo>
                <a:cubicBezTo>
                  <a:pt x="188238" y="485883"/>
                  <a:pt x="189176" y="485883"/>
                  <a:pt x="190114" y="484945"/>
                </a:cubicBezTo>
                <a:cubicBezTo>
                  <a:pt x="192927" y="484945"/>
                  <a:pt x="194802" y="483069"/>
                  <a:pt x="197615" y="483069"/>
                </a:cubicBezTo>
                <a:cubicBezTo>
                  <a:pt x="198553" y="482131"/>
                  <a:pt x="200429" y="482131"/>
                  <a:pt x="201366" y="481193"/>
                </a:cubicBezTo>
                <a:cubicBezTo>
                  <a:pt x="204179" y="481193"/>
                  <a:pt x="207930" y="480255"/>
                  <a:pt x="210743" y="478379"/>
                </a:cubicBezTo>
                <a:cubicBezTo>
                  <a:pt x="211681" y="478379"/>
                  <a:pt x="212619" y="478379"/>
                  <a:pt x="213556" y="478379"/>
                </a:cubicBezTo>
                <a:cubicBezTo>
                  <a:pt x="215432" y="477441"/>
                  <a:pt x="218245" y="476503"/>
                  <a:pt x="220120" y="476503"/>
                </a:cubicBezTo>
                <a:cubicBezTo>
                  <a:pt x="221996" y="475565"/>
                  <a:pt x="222933" y="475565"/>
                  <a:pt x="223871" y="475565"/>
                </a:cubicBezTo>
                <a:cubicBezTo>
                  <a:pt x="226684" y="474627"/>
                  <a:pt x="229497" y="474627"/>
                  <a:pt x="231373" y="474627"/>
                </a:cubicBezTo>
                <a:cubicBezTo>
                  <a:pt x="232310" y="473689"/>
                  <a:pt x="233248" y="473689"/>
                  <a:pt x="234186" y="473689"/>
                </a:cubicBezTo>
                <a:cubicBezTo>
                  <a:pt x="236061" y="472751"/>
                  <a:pt x="238874" y="472751"/>
                  <a:pt x="241687" y="471813"/>
                </a:cubicBezTo>
                <a:cubicBezTo>
                  <a:pt x="242625" y="471813"/>
                  <a:pt x="243563" y="471813"/>
                  <a:pt x="244500" y="471813"/>
                </a:cubicBezTo>
                <a:cubicBezTo>
                  <a:pt x="247313" y="471813"/>
                  <a:pt x="249189" y="471813"/>
                  <a:pt x="251064" y="470875"/>
                </a:cubicBezTo>
                <a:cubicBezTo>
                  <a:pt x="252002" y="470875"/>
                  <a:pt x="252002" y="470875"/>
                  <a:pt x="252940" y="470875"/>
                </a:cubicBezTo>
                <a:cubicBezTo>
                  <a:pt x="255753" y="470875"/>
                  <a:pt x="257628" y="470875"/>
                  <a:pt x="260441" y="469937"/>
                </a:cubicBezTo>
                <a:cubicBezTo>
                  <a:pt x="261379" y="469937"/>
                  <a:pt x="261379" y="469937"/>
                  <a:pt x="262317" y="469937"/>
                </a:cubicBezTo>
                <a:cubicBezTo>
                  <a:pt x="264192" y="469937"/>
                  <a:pt x="266067" y="469937"/>
                  <a:pt x="267943" y="468999"/>
                </a:cubicBezTo>
                <a:cubicBezTo>
                  <a:pt x="268881" y="468999"/>
                  <a:pt x="269818" y="468999"/>
                  <a:pt x="269818" y="468999"/>
                </a:cubicBezTo>
                <a:cubicBezTo>
                  <a:pt x="271694" y="468999"/>
                  <a:pt x="273569" y="468999"/>
                  <a:pt x="276382" y="468999"/>
                </a:cubicBezTo>
                <a:cubicBezTo>
                  <a:pt x="276382" y="468999"/>
                  <a:pt x="277320" y="468999"/>
                  <a:pt x="278258" y="468999"/>
                </a:cubicBezTo>
                <a:cubicBezTo>
                  <a:pt x="279195" y="468999"/>
                  <a:pt x="280133" y="468999"/>
                  <a:pt x="282008" y="468999"/>
                </a:cubicBezTo>
                <a:cubicBezTo>
                  <a:pt x="282946" y="468999"/>
                  <a:pt x="282946" y="468999"/>
                  <a:pt x="282946" y="468999"/>
                </a:cubicBezTo>
                <a:cubicBezTo>
                  <a:pt x="284821" y="468999"/>
                  <a:pt x="286697" y="468999"/>
                  <a:pt x="288572" y="468999"/>
                </a:cubicBezTo>
                <a:cubicBezTo>
                  <a:pt x="288572" y="468999"/>
                  <a:pt x="288572" y="468999"/>
                  <a:pt x="289510" y="468999"/>
                </a:cubicBezTo>
                <a:cubicBezTo>
                  <a:pt x="289510" y="468999"/>
                  <a:pt x="290448" y="468999"/>
                  <a:pt x="292323" y="468999"/>
                </a:cubicBezTo>
                <a:cubicBezTo>
                  <a:pt x="292323" y="468999"/>
                  <a:pt x="292323" y="468999"/>
                  <a:pt x="293261" y="468999"/>
                </a:cubicBezTo>
                <a:lnTo>
                  <a:pt x="295136" y="468999"/>
                </a:lnTo>
                <a:cubicBezTo>
                  <a:pt x="296074" y="468999"/>
                  <a:pt x="296074" y="468999"/>
                  <a:pt x="296074" y="468999"/>
                </a:cubicBezTo>
                <a:cubicBezTo>
                  <a:pt x="297011" y="468999"/>
                  <a:pt x="297011" y="468999"/>
                  <a:pt x="297949" y="469937"/>
                </a:cubicBezTo>
                <a:cubicBezTo>
                  <a:pt x="298887" y="462433"/>
                  <a:pt x="299825" y="454929"/>
                  <a:pt x="301700" y="447425"/>
                </a:cubicBezTo>
                <a:cubicBezTo>
                  <a:pt x="301700" y="446487"/>
                  <a:pt x="301700" y="444611"/>
                  <a:pt x="302638" y="442735"/>
                </a:cubicBezTo>
                <a:cubicBezTo>
                  <a:pt x="303575" y="437107"/>
                  <a:pt x="304513" y="432417"/>
                  <a:pt x="305451" y="426789"/>
                </a:cubicBezTo>
                <a:cubicBezTo>
                  <a:pt x="305451" y="425851"/>
                  <a:pt x="305451" y="424913"/>
                  <a:pt x="305451" y="424913"/>
                </a:cubicBezTo>
                <a:cubicBezTo>
                  <a:pt x="396408" y="6566"/>
                  <a:pt x="934647" y="165088"/>
                  <a:pt x="1019040" y="176344"/>
                </a:cubicBezTo>
                <a:cubicBezTo>
                  <a:pt x="1035918" y="178220"/>
                  <a:pt x="1055610" y="174468"/>
                  <a:pt x="1076239" y="167902"/>
                </a:cubicBezTo>
                <a:cubicBezTo>
                  <a:pt x="1151255" y="140700"/>
                  <a:pt x="1235648" y="61908"/>
                  <a:pt x="1245963" y="51590"/>
                </a:cubicBezTo>
                <a:lnTo>
                  <a:pt x="1246901" y="51590"/>
                </a:lnTo>
                <a:lnTo>
                  <a:pt x="1246901" y="50652"/>
                </a:lnTo>
                <a:lnTo>
                  <a:pt x="1260029" y="155708"/>
                </a:lnTo>
                <a:cubicBezTo>
                  <a:pt x="1290973" y="118188"/>
                  <a:pt x="1303163" y="0"/>
                  <a:pt x="1303163" y="0"/>
                </a:cubicBezTo>
                <a:close/>
              </a:path>
            </a:pathLst>
          </a:custGeom>
          <a:solidFill>
            <a:srgbClr val="4556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8573898" y="8333579"/>
            <a:ext cx="4938109" cy="5380635"/>
          </a:xfrm>
          <a:custGeom>
            <a:rect b="b" l="l" r="r" t="t"/>
            <a:pathLst>
              <a:path extrusionOk="0" h="5380635" w="4938109">
                <a:moveTo>
                  <a:pt x="2008994" y="3538507"/>
                </a:moveTo>
                <a:cubicBezTo>
                  <a:pt x="2008994" y="3539529"/>
                  <a:pt x="2008994" y="3539529"/>
                  <a:pt x="2008994" y="3540552"/>
                </a:cubicBezTo>
                <a:cubicBezTo>
                  <a:pt x="2015132" y="3572255"/>
                  <a:pt x="2020246" y="3602936"/>
                  <a:pt x="2026384" y="3631571"/>
                </a:cubicBezTo>
                <a:cubicBezTo>
                  <a:pt x="2020246" y="3599868"/>
                  <a:pt x="2015132" y="3569187"/>
                  <a:pt x="2008994" y="3538507"/>
                </a:cubicBezTo>
                <a:close/>
                <a:moveTo>
                  <a:pt x="2166526" y="0"/>
                </a:moveTo>
                <a:cubicBezTo>
                  <a:pt x="2166526" y="0"/>
                  <a:pt x="2184938" y="132950"/>
                  <a:pt x="2221764" y="174880"/>
                </a:cubicBezTo>
                <a:lnTo>
                  <a:pt x="2231994" y="53180"/>
                </a:lnTo>
                <a:cubicBezTo>
                  <a:pt x="2231994" y="53180"/>
                  <a:pt x="2231994" y="54203"/>
                  <a:pt x="2233016" y="55225"/>
                </a:cubicBezTo>
                <a:cubicBezTo>
                  <a:pt x="2245292" y="65452"/>
                  <a:pt x="2345540" y="151358"/>
                  <a:pt x="2432488" y="177948"/>
                </a:cubicBezTo>
                <a:cubicBezTo>
                  <a:pt x="2456016" y="186129"/>
                  <a:pt x="2478520" y="188175"/>
                  <a:pt x="2497956" y="185107"/>
                </a:cubicBezTo>
                <a:cubicBezTo>
                  <a:pt x="2596158" y="167721"/>
                  <a:pt x="3239584" y="-53180"/>
                  <a:pt x="3331648" y="482709"/>
                </a:cubicBezTo>
                <a:cubicBezTo>
                  <a:pt x="3331648" y="482709"/>
                  <a:pt x="3331648" y="482709"/>
                  <a:pt x="3332670" y="482709"/>
                </a:cubicBezTo>
                <a:lnTo>
                  <a:pt x="3333694" y="482709"/>
                </a:lnTo>
                <a:cubicBezTo>
                  <a:pt x="3334716" y="482709"/>
                  <a:pt x="3334716" y="482709"/>
                  <a:pt x="3334716" y="482709"/>
                </a:cubicBezTo>
                <a:cubicBezTo>
                  <a:pt x="3334716" y="482709"/>
                  <a:pt x="3336762" y="482709"/>
                  <a:pt x="3337786" y="482709"/>
                </a:cubicBezTo>
                <a:cubicBezTo>
                  <a:pt x="3338808" y="482709"/>
                  <a:pt x="3338808" y="482709"/>
                  <a:pt x="3338808" y="482709"/>
                </a:cubicBezTo>
                <a:cubicBezTo>
                  <a:pt x="3339830" y="482709"/>
                  <a:pt x="3340854" y="482709"/>
                  <a:pt x="3341878" y="482709"/>
                </a:cubicBezTo>
                <a:cubicBezTo>
                  <a:pt x="3342900" y="482709"/>
                  <a:pt x="3342900" y="482709"/>
                  <a:pt x="3343922" y="481687"/>
                </a:cubicBezTo>
                <a:cubicBezTo>
                  <a:pt x="3344946" y="481687"/>
                  <a:pt x="3346992" y="481687"/>
                  <a:pt x="3349038" y="481687"/>
                </a:cubicBezTo>
                <a:lnTo>
                  <a:pt x="3350060" y="481687"/>
                </a:lnTo>
                <a:cubicBezTo>
                  <a:pt x="3352106" y="481687"/>
                  <a:pt x="3353130" y="481687"/>
                  <a:pt x="3354152" y="481687"/>
                </a:cubicBezTo>
                <a:cubicBezTo>
                  <a:pt x="3355176" y="481687"/>
                  <a:pt x="3356198" y="481687"/>
                  <a:pt x="3357222" y="481687"/>
                </a:cubicBezTo>
                <a:cubicBezTo>
                  <a:pt x="3359266" y="481687"/>
                  <a:pt x="3362336" y="481687"/>
                  <a:pt x="3363358" y="481687"/>
                </a:cubicBezTo>
                <a:cubicBezTo>
                  <a:pt x="3364382" y="481687"/>
                  <a:pt x="3365404" y="481687"/>
                  <a:pt x="3366428" y="481687"/>
                </a:cubicBezTo>
                <a:cubicBezTo>
                  <a:pt x="3368474" y="481687"/>
                  <a:pt x="3370520" y="481687"/>
                  <a:pt x="3372566" y="481687"/>
                </a:cubicBezTo>
                <a:cubicBezTo>
                  <a:pt x="3373588" y="481687"/>
                  <a:pt x="3373588" y="481687"/>
                  <a:pt x="3374610" y="481687"/>
                </a:cubicBezTo>
                <a:cubicBezTo>
                  <a:pt x="3377680" y="481687"/>
                  <a:pt x="3380748" y="481687"/>
                  <a:pt x="3383818" y="482709"/>
                </a:cubicBezTo>
                <a:cubicBezTo>
                  <a:pt x="3383818" y="482709"/>
                  <a:pt x="3384840" y="482709"/>
                  <a:pt x="3385864" y="482709"/>
                </a:cubicBezTo>
                <a:cubicBezTo>
                  <a:pt x="3387910" y="482709"/>
                  <a:pt x="3390978" y="482709"/>
                  <a:pt x="3392000" y="482709"/>
                </a:cubicBezTo>
                <a:cubicBezTo>
                  <a:pt x="3394046" y="482709"/>
                  <a:pt x="3395070" y="482709"/>
                  <a:pt x="3396092" y="483732"/>
                </a:cubicBezTo>
                <a:cubicBezTo>
                  <a:pt x="3399162" y="483732"/>
                  <a:pt x="3402230" y="484755"/>
                  <a:pt x="3404276" y="484755"/>
                </a:cubicBezTo>
                <a:cubicBezTo>
                  <a:pt x="3405298" y="484755"/>
                  <a:pt x="3406322" y="484755"/>
                  <a:pt x="3408368" y="484755"/>
                </a:cubicBezTo>
                <a:cubicBezTo>
                  <a:pt x="3411436" y="485778"/>
                  <a:pt x="3413482" y="485778"/>
                  <a:pt x="3416552" y="485778"/>
                </a:cubicBezTo>
                <a:cubicBezTo>
                  <a:pt x="3417574" y="486800"/>
                  <a:pt x="3418598" y="486800"/>
                  <a:pt x="3420642" y="486800"/>
                </a:cubicBezTo>
                <a:cubicBezTo>
                  <a:pt x="3422688" y="487823"/>
                  <a:pt x="3425758" y="488846"/>
                  <a:pt x="3428826" y="488846"/>
                </a:cubicBezTo>
                <a:cubicBezTo>
                  <a:pt x="3429850" y="488846"/>
                  <a:pt x="3430872" y="488846"/>
                  <a:pt x="3431896" y="489868"/>
                </a:cubicBezTo>
                <a:cubicBezTo>
                  <a:pt x="3434964" y="489868"/>
                  <a:pt x="3438032" y="490891"/>
                  <a:pt x="3442124" y="491914"/>
                </a:cubicBezTo>
                <a:cubicBezTo>
                  <a:pt x="3444170" y="492936"/>
                  <a:pt x="3445194" y="492936"/>
                  <a:pt x="3446216" y="492936"/>
                </a:cubicBezTo>
                <a:cubicBezTo>
                  <a:pt x="3449286" y="493959"/>
                  <a:pt x="3452354" y="494982"/>
                  <a:pt x="3455422" y="496004"/>
                </a:cubicBezTo>
                <a:cubicBezTo>
                  <a:pt x="3456446" y="496004"/>
                  <a:pt x="3457468" y="496004"/>
                  <a:pt x="3458492" y="497027"/>
                </a:cubicBezTo>
                <a:cubicBezTo>
                  <a:pt x="3462584" y="498050"/>
                  <a:pt x="3466674" y="499073"/>
                  <a:pt x="3469744" y="501118"/>
                </a:cubicBezTo>
                <a:cubicBezTo>
                  <a:pt x="3471790" y="502141"/>
                  <a:pt x="3472812" y="502141"/>
                  <a:pt x="3474858" y="502141"/>
                </a:cubicBezTo>
                <a:cubicBezTo>
                  <a:pt x="3476904" y="503163"/>
                  <a:pt x="3479974" y="505209"/>
                  <a:pt x="3483042" y="506231"/>
                </a:cubicBezTo>
                <a:cubicBezTo>
                  <a:pt x="3484064" y="506231"/>
                  <a:pt x="3486110" y="507254"/>
                  <a:pt x="3487134" y="507254"/>
                </a:cubicBezTo>
                <a:cubicBezTo>
                  <a:pt x="3491226" y="509299"/>
                  <a:pt x="3495318" y="511345"/>
                  <a:pt x="3498386" y="513390"/>
                </a:cubicBezTo>
                <a:cubicBezTo>
                  <a:pt x="3499408" y="514413"/>
                  <a:pt x="3501454" y="515436"/>
                  <a:pt x="3502478" y="515436"/>
                </a:cubicBezTo>
                <a:cubicBezTo>
                  <a:pt x="3506570" y="516458"/>
                  <a:pt x="3508616" y="518504"/>
                  <a:pt x="3511684" y="520549"/>
                </a:cubicBezTo>
                <a:cubicBezTo>
                  <a:pt x="3512706" y="520549"/>
                  <a:pt x="3514752" y="522594"/>
                  <a:pt x="3516798" y="522594"/>
                </a:cubicBezTo>
                <a:cubicBezTo>
                  <a:pt x="3519868" y="525662"/>
                  <a:pt x="3523960" y="527708"/>
                  <a:pt x="3528050" y="529753"/>
                </a:cubicBezTo>
                <a:cubicBezTo>
                  <a:pt x="3529074" y="530776"/>
                  <a:pt x="3530096" y="531799"/>
                  <a:pt x="3531120" y="531799"/>
                </a:cubicBezTo>
                <a:cubicBezTo>
                  <a:pt x="3534188" y="534867"/>
                  <a:pt x="3537258" y="536912"/>
                  <a:pt x="3540326" y="538957"/>
                </a:cubicBezTo>
                <a:cubicBezTo>
                  <a:pt x="3541350" y="539980"/>
                  <a:pt x="3543394" y="541003"/>
                  <a:pt x="3544418" y="542025"/>
                </a:cubicBezTo>
                <a:cubicBezTo>
                  <a:pt x="3548510" y="545094"/>
                  <a:pt x="3552602" y="548162"/>
                  <a:pt x="3556694" y="551230"/>
                </a:cubicBezTo>
                <a:cubicBezTo>
                  <a:pt x="3601702" y="592137"/>
                  <a:pt x="3643642" y="653499"/>
                  <a:pt x="3667170" y="749631"/>
                </a:cubicBezTo>
                <a:cubicBezTo>
                  <a:pt x="3667170" y="749631"/>
                  <a:pt x="3670238" y="757813"/>
                  <a:pt x="3673308" y="774176"/>
                </a:cubicBezTo>
                <a:cubicBezTo>
                  <a:pt x="3673308" y="774176"/>
                  <a:pt x="3674330" y="775199"/>
                  <a:pt x="3674330" y="776221"/>
                </a:cubicBezTo>
                <a:cubicBezTo>
                  <a:pt x="3674330" y="777244"/>
                  <a:pt x="3674330" y="778267"/>
                  <a:pt x="3674330" y="779289"/>
                </a:cubicBezTo>
                <a:cubicBezTo>
                  <a:pt x="3674330" y="780312"/>
                  <a:pt x="3675354" y="781335"/>
                  <a:pt x="3675354" y="783380"/>
                </a:cubicBezTo>
                <a:cubicBezTo>
                  <a:pt x="3675354" y="784403"/>
                  <a:pt x="3676376" y="785426"/>
                  <a:pt x="3676376" y="786448"/>
                </a:cubicBezTo>
                <a:cubicBezTo>
                  <a:pt x="3676376" y="787471"/>
                  <a:pt x="3676376" y="789516"/>
                  <a:pt x="3676376" y="790539"/>
                </a:cubicBezTo>
                <a:cubicBezTo>
                  <a:pt x="3676376" y="791562"/>
                  <a:pt x="3677400" y="792585"/>
                  <a:pt x="3677400" y="793607"/>
                </a:cubicBezTo>
                <a:cubicBezTo>
                  <a:pt x="3677400" y="796675"/>
                  <a:pt x="3677400" y="798721"/>
                  <a:pt x="3678422" y="801789"/>
                </a:cubicBezTo>
                <a:cubicBezTo>
                  <a:pt x="3678422" y="802811"/>
                  <a:pt x="3678422" y="802811"/>
                  <a:pt x="3678422" y="803834"/>
                </a:cubicBezTo>
                <a:cubicBezTo>
                  <a:pt x="3679446" y="805879"/>
                  <a:pt x="3679446" y="808947"/>
                  <a:pt x="3679446" y="810993"/>
                </a:cubicBezTo>
                <a:cubicBezTo>
                  <a:pt x="3679446" y="812016"/>
                  <a:pt x="3679446" y="813038"/>
                  <a:pt x="3679446" y="815084"/>
                </a:cubicBezTo>
                <a:cubicBezTo>
                  <a:pt x="3679446" y="816106"/>
                  <a:pt x="3680468" y="819174"/>
                  <a:pt x="3680468" y="821220"/>
                </a:cubicBezTo>
                <a:cubicBezTo>
                  <a:pt x="3680468" y="822243"/>
                  <a:pt x="3680468" y="823265"/>
                  <a:pt x="3680468" y="825311"/>
                </a:cubicBezTo>
                <a:cubicBezTo>
                  <a:pt x="3680468" y="827356"/>
                  <a:pt x="3680468" y="829401"/>
                  <a:pt x="3680468" y="832469"/>
                </a:cubicBezTo>
                <a:cubicBezTo>
                  <a:pt x="3680468" y="833492"/>
                  <a:pt x="3680468" y="834515"/>
                  <a:pt x="3680468" y="835537"/>
                </a:cubicBezTo>
                <a:cubicBezTo>
                  <a:pt x="3681490" y="843719"/>
                  <a:pt x="3681490" y="850878"/>
                  <a:pt x="3680468" y="860082"/>
                </a:cubicBezTo>
                <a:cubicBezTo>
                  <a:pt x="3680468" y="861105"/>
                  <a:pt x="3680468" y="862127"/>
                  <a:pt x="3680468" y="863150"/>
                </a:cubicBezTo>
                <a:cubicBezTo>
                  <a:pt x="3680468" y="867241"/>
                  <a:pt x="3680468" y="870309"/>
                  <a:pt x="3680468" y="873377"/>
                </a:cubicBezTo>
                <a:cubicBezTo>
                  <a:pt x="3680468" y="874400"/>
                  <a:pt x="3680468" y="876445"/>
                  <a:pt x="3680468" y="877468"/>
                </a:cubicBezTo>
                <a:cubicBezTo>
                  <a:pt x="3680468" y="881559"/>
                  <a:pt x="3680468" y="884627"/>
                  <a:pt x="3679446" y="888717"/>
                </a:cubicBezTo>
                <a:cubicBezTo>
                  <a:pt x="3679446" y="889740"/>
                  <a:pt x="3679446" y="890763"/>
                  <a:pt x="3679446" y="891785"/>
                </a:cubicBezTo>
                <a:cubicBezTo>
                  <a:pt x="3679446" y="896899"/>
                  <a:pt x="3679446" y="902012"/>
                  <a:pt x="3678422" y="907126"/>
                </a:cubicBezTo>
                <a:cubicBezTo>
                  <a:pt x="3677400" y="912239"/>
                  <a:pt x="3677400" y="918375"/>
                  <a:pt x="3676376" y="923489"/>
                </a:cubicBezTo>
                <a:cubicBezTo>
                  <a:pt x="3676376" y="924511"/>
                  <a:pt x="3676376" y="925534"/>
                  <a:pt x="3676376" y="926557"/>
                </a:cubicBezTo>
                <a:cubicBezTo>
                  <a:pt x="3675354" y="931670"/>
                  <a:pt x="3674330" y="935761"/>
                  <a:pt x="3674330" y="939852"/>
                </a:cubicBezTo>
                <a:cubicBezTo>
                  <a:pt x="3673308" y="941897"/>
                  <a:pt x="3673308" y="943943"/>
                  <a:pt x="3673308" y="945988"/>
                </a:cubicBezTo>
                <a:cubicBezTo>
                  <a:pt x="3672284" y="950079"/>
                  <a:pt x="3672284" y="954169"/>
                  <a:pt x="3671262" y="959283"/>
                </a:cubicBezTo>
                <a:cubicBezTo>
                  <a:pt x="3670238" y="960306"/>
                  <a:pt x="3670238" y="962351"/>
                  <a:pt x="3670238" y="963374"/>
                </a:cubicBezTo>
                <a:cubicBezTo>
                  <a:pt x="3669216" y="969510"/>
                  <a:pt x="3668194" y="973601"/>
                  <a:pt x="3667170" y="979737"/>
                </a:cubicBezTo>
                <a:cubicBezTo>
                  <a:pt x="3667170" y="980759"/>
                  <a:pt x="3667170" y="980759"/>
                  <a:pt x="3666146" y="982805"/>
                </a:cubicBezTo>
                <a:cubicBezTo>
                  <a:pt x="3665124" y="988941"/>
                  <a:pt x="3664102" y="995077"/>
                  <a:pt x="3662056" y="1002236"/>
                </a:cubicBezTo>
                <a:cubicBezTo>
                  <a:pt x="3662056" y="1003259"/>
                  <a:pt x="3662056" y="1004281"/>
                  <a:pt x="3661032" y="1005304"/>
                </a:cubicBezTo>
                <a:cubicBezTo>
                  <a:pt x="3660010" y="1011440"/>
                  <a:pt x="3658986" y="1016553"/>
                  <a:pt x="3656940" y="1021667"/>
                </a:cubicBezTo>
                <a:cubicBezTo>
                  <a:pt x="3656940" y="1024735"/>
                  <a:pt x="3655918" y="1025758"/>
                  <a:pt x="3655918" y="1028826"/>
                </a:cubicBezTo>
                <a:cubicBezTo>
                  <a:pt x="3653872" y="1032917"/>
                  <a:pt x="3652850" y="1038030"/>
                  <a:pt x="3651826" y="1043143"/>
                </a:cubicBezTo>
                <a:cubicBezTo>
                  <a:pt x="3650802" y="1045189"/>
                  <a:pt x="3649780" y="1047234"/>
                  <a:pt x="3649780" y="1050302"/>
                </a:cubicBezTo>
                <a:cubicBezTo>
                  <a:pt x="3647734" y="1055416"/>
                  <a:pt x="3645688" y="1060529"/>
                  <a:pt x="3644666" y="1066665"/>
                </a:cubicBezTo>
                <a:cubicBezTo>
                  <a:pt x="3643642" y="1068711"/>
                  <a:pt x="3643642" y="1070756"/>
                  <a:pt x="3642620" y="1072801"/>
                </a:cubicBezTo>
                <a:cubicBezTo>
                  <a:pt x="3640574" y="1078938"/>
                  <a:pt x="3638528" y="1087119"/>
                  <a:pt x="3635458" y="1095301"/>
                </a:cubicBezTo>
                <a:cubicBezTo>
                  <a:pt x="3635458" y="1096323"/>
                  <a:pt x="3634436" y="1097346"/>
                  <a:pt x="3633414" y="1098369"/>
                </a:cubicBezTo>
                <a:cubicBezTo>
                  <a:pt x="3632390" y="1104505"/>
                  <a:pt x="3630344" y="1111664"/>
                  <a:pt x="3627276" y="1118823"/>
                </a:cubicBezTo>
                <a:cubicBezTo>
                  <a:pt x="3626252" y="1120868"/>
                  <a:pt x="3625230" y="1123936"/>
                  <a:pt x="3624206" y="1127004"/>
                </a:cubicBezTo>
                <a:cubicBezTo>
                  <a:pt x="3622162" y="1132117"/>
                  <a:pt x="3620114" y="1137231"/>
                  <a:pt x="3618070" y="1143367"/>
                </a:cubicBezTo>
                <a:cubicBezTo>
                  <a:pt x="3616024" y="1146435"/>
                  <a:pt x="3615000" y="1148481"/>
                  <a:pt x="3613978" y="1151549"/>
                </a:cubicBezTo>
                <a:cubicBezTo>
                  <a:pt x="3611932" y="1157685"/>
                  <a:pt x="3609886" y="1163821"/>
                  <a:pt x="3607840" y="1169957"/>
                </a:cubicBezTo>
                <a:cubicBezTo>
                  <a:pt x="3605794" y="1172002"/>
                  <a:pt x="3604770" y="1174048"/>
                  <a:pt x="3603748" y="1177116"/>
                </a:cubicBezTo>
                <a:cubicBezTo>
                  <a:pt x="3600680" y="1186320"/>
                  <a:pt x="3596588" y="1194502"/>
                  <a:pt x="3592496" y="1202683"/>
                </a:cubicBezTo>
                <a:cubicBezTo>
                  <a:pt x="3592496" y="1202683"/>
                  <a:pt x="3584312" y="1195524"/>
                  <a:pt x="3571014" y="1186320"/>
                </a:cubicBezTo>
                <a:cubicBezTo>
                  <a:pt x="3607840" y="1223137"/>
                  <a:pt x="3634436" y="1280407"/>
                  <a:pt x="3640574" y="1343814"/>
                </a:cubicBezTo>
                <a:lnTo>
                  <a:pt x="3640574" y="1344837"/>
                </a:lnTo>
                <a:cubicBezTo>
                  <a:pt x="3641596" y="1349951"/>
                  <a:pt x="3641596" y="1354041"/>
                  <a:pt x="3641596" y="1359155"/>
                </a:cubicBezTo>
                <a:cubicBezTo>
                  <a:pt x="3641596" y="1359155"/>
                  <a:pt x="3641596" y="1360177"/>
                  <a:pt x="3641596" y="1361200"/>
                </a:cubicBezTo>
                <a:cubicBezTo>
                  <a:pt x="3641596" y="1371427"/>
                  <a:pt x="3641596" y="1381654"/>
                  <a:pt x="3641596" y="1391881"/>
                </a:cubicBezTo>
                <a:cubicBezTo>
                  <a:pt x="3640574" y="1393926"/>
                  <a:pt x="3640574" y="1394949"/>
                  <a:pt x="3640574" y="1396994"/>
                </a:cubicBezTo>
                <a:cubicBezTo>
                  <a:pt x="3640574" y="1400062"/>
                  <a:pt x="3640574" y="1404153"/>
                  <a:pt x="3639550" y="1408244"/>
                </a:cubicBezTo>
                <a:cubicBezTo>
                  <a:pt x="3638528" y="1409267"/>
                  <a:pt x="3638528" y="1411312"/>
                  <a:pt x="3638528" y="1412335"/>
                </a:cubicBezTo>
                <a:cubicBezTo>
                  <a:pt x="3638528" y="1417448"/>
                  <a:pt x="3636482" y="1422561"/>
                  <a:pt x="3635458" y="1427675"/>
                </a:cubicBezTo>
                <a:cubicBezTo>
                  <a:pt x="3594542" y="1626077"/>
                  <a:pt x="3415528" y="1634258"/>
                  <a:pt x="3415528" y="1634258"/>
                </a:cubicBezTo>
                <a:cubicBezTo>
                  <a:pt x="3365404" y="1830615"/>
                  <a:pt x="3192528" y="1990154"/>
                  <a:pt x="2941910" y="2068901"/>
                </a:cubicBezTo>
                <a:lnTo>
                  <a:pt x="2940886" y="2171170"/>
                </a:lnTo>
                <a:cubicBezTo>
                  <a:pt x="2944978" y="2157875"/>
                  <a:pt x="2947024" y="2146626"/>
                  <a:pt x="2947024" y="2140490"/>
                </a:cubicBezTo>
                <a:cubicBezTo>
                  <a:pt x="2947024" y="2137421"/>
                  <a:pt x="2946002" y="2136399"/>
                  <a:pt x="2943956" y="2135376"/>
                </a:cubicBezTo>
                <a:cubicBezTo>
                  <a:pt x="2946002" y="2136399"/>
                  <a:pt x="2948048" y="2136399"/>
                  <a:pt x="2950094" y="2137421"/>
                </a:cubicBezTo>
                <a:cubicBezTo>
                  <a:pt x="2951116" y="2134353"/>
                  <a:pt x="2963392" y="2116968"/>
                  <a:pt x="2988964" y="2137421"/>
                </a:cubicBezTo>
                <a:cubicBezTo>
                  <a:pt x="2988964" y="2137421"/>
                  <a:pt x="3047272" y="2153785"/>
                  <a:pt x="3104556" y="2216169"/>
                </a:cubicBezTo>
                <a:cubicBezTo>
                  <a:pt x="3251858" y="2191624"/>
                  <a:pt x="3677400" y="2266281"/>
                  <a:pt x="3683538" y="2327642"/>
                </a:cubicBezTo>
                <a:cubicBezTo>
                  <a:pt x="3759234" y="2378777"/>
                  <a:pt x="4741250" y="3047615"/>
                  <a:pt x="4900828" y="3399421"/>
                </a:cubicBezTo>
                <a:cubicBezTo>
                  <a:pt x="4902874" y="3404534"/>
                  <a:pt x="4904920" y="3408625"/>
                  <a:pt x="4905942" y="3412716"/>
                </a:cubicBezTo>
                <a:cubicBezTo>
                  <a:pt x="4915150" y="3436238"/>
                  <a:pt x="4922310" y="3459759"/>
                  <a:pt x="4927424" y="3485327"/>
                </a:cubicBezTo>
                <a:cubicBezTo>
                  <a:pt x="4934586" y="3519075"/>
                  <a:pt x="4937654" y="3554870"/>
                  <a:pt x="4937654" y="3592709"/>
                </a:cubicBezTo>
                <a:cubicBezTo>
                  <a:pt x="4937654" y="3594755"/>
                  <a:pt x="4937654" y="3597823"/>
                  <a:pt x="4937654" y="3599868"/>
                </a:cubicBezTo>
                <a:cubicBezTo>
                  <a:pt x="4938678" y="3606004"/>
                  <a:pt x="4937654" y="3612140"/>
                  <a:pt x="4937654" y="3618277"/>
                </a:cubicBezTo>
                <a:cubicBezTo>
                  <a:pt x="4937654" y="3621345"/>
                  <a:pt x="4937654" y="3624413"/>
                  <a:pt x="4937654" y="3626458"/>
                </a:cubicBezTo>
                <a:cubicBezTo>
                  <a:pt x="4937654" y="3632594"/>
                  <a:pt x="4936630" y="3639753"/>
                  <a:pt x="4936630" y="3645889"/>
                </a:cubicBezTo>
                <a:cubicBezTo>
                  <a:pt x="4936630" y="3647935"/>
                  <a:pt x="4936630" y="3649980"/>
                  <a:pt x="4936630" y="3653048"/>
                </a:cubicBezTo>
                <a:cubicBezTo>
                  <a:pt x="4935608" y="3670434"/>
                  <a:pt x="4934586" y="3688842"/>
                  <a:pt x="4931516" y="3707251"/>
                </a:cubicBezTo>
                <a:cubicBezTo>
                  <a:pt x="4931516" y="3709296"/>
                  <a:pt x="4930494" y="3712364"/>
                  <a:pt x="4930494" y="3714409"/>
                </a:cubicBezTo>
                <a:cubicBezTo>
                  <a:pt x="4929470" y="3721568"/>
                  <a:pt x="4929470" y="3728727"/>
                  <a:pt x="4928448" y="3734863"/>
                </a:cubicBezTo>
                <a:cubicBezTo>
                  <a:pt x="4928448" y="3737931"/>
                  <a:pt x="4927424" y="3740999"/>
                  <a:pt x="4926402" y="3744067"/>
                </a:cubicBezTo>
                <a:cubicBezTo>
                  <a:pt x="4926402" y="3750203"/>
                  <a:pt x="4925378" y="3757362"/>
                  <a:pt x="4924356" y="3764521"/>
                </a:cubicBezTo>
                <a:cubicBezTo>
                  <a:pt x="4923334" y="3766567"/>
                  <a:pt x="4923334" y="3769635"/>
                  <a:pt x="4922310" y="3772703"/>
                </a:cubicBezTo>
                <a:cubicBezTo>
                  <a:pt x="4919242" y="3792134"/>
                  <a:pt x="4915150" y="3812587"/>
                  <a:pt x="4910034" y="3833041"/>
                </a:cubicBezTo>
                <a:cubicBezTo>
                  <a:pt x="4910034" y="3836109"/>
                  <a:pt x="4909012" y="3838155"/>
                  <a:pt x="4909012" y="3841223"/>
                </a:cubicBezTo>
                <a:cubicBezTo>
                  <a:pt x="4906966" y="3851450"/>
                  <a:pt x="4904920" y="3859631"/>
                  <a:pt x="4902874" y="3869858"/>
                </a:cubicBezTo>
                <a:cubicBezTo>
                  <a:pt x="4901852" y="3871903"/>
                  <a:pt x="4901852" y="3872926"/>
                  <a:pt x="4901852" y="3873949"/>
                </a:cubicBezTo>
                <a:cubicBezTo>
                  <a:pt x="4898782" y="3885199"/>
                  <a:pt x="4895714" y="3896448"/>
                  <a:pt x="4893668" y="3907698"/>
                </a:cubicBezTo>
                <a:cubicBezTo>
                  <a:pt x="4892646" y="3909743"/>
                  <a:pt x="4891622" y="3912811"/>
                  <a:pt x="4891622" y="3914857"/>
                </a:cubicBezTo>
                <a:cubicBezTo>
                  <a:pt x="4888554" y="3924061"/>
                  <a:pt x="4886508" y="3933265"/>
                  <a:pt x="4883438" y="3942469"/>
                </a:cubicBezTo>
                <a:cubicBezTo>
                  <a:pt x="4883438" y="3944515"/>
                  <a:pt x="4882416" y="3946560"/>
                  <a:pt x="4881392" y="3949628"/>
                </a:cubicBezTo>
                <a:cubicBezTo>
                  <a:pt x="4878324" y="3959855"/>
                  <a:pt x="4875254" y="3972127"/>
                  <a:pt x="4872186" y="3982354"/>
                </a:cubicBezTo>
                <a:cubicBezTo>
                  <a:pt x="4871164" y="3985422"/>
                  <a:pt x="4871164" y="3986445"/>
                  <a:pt x="4870140" y="3989513"/>
                </a:cubicBezTo>
                <a:cubicBezTo>
                  <a:pt x="4867072" y="3997695"/>
                  <a:pt x="4864002" y="4007921"/>
                  <a:pt x="4860934" y="4017125"/>
                </a:cubicBezTo>
                <a:cubicBezTo>
                  <a:pt x="4859910" y="4020193"/>
                  <a:pt x="4859910" y="4022239"/>
                  <a:pt x="4857866" y="4025307"/>
                </a:cubicBezTo>
                <a:cubicBezTo>
                  <a:pt x="4854796" y="4036557"/>
                  <a:pt x="4851728" y="4047806"/>
                  <a:pt x="4847636" y="4059056"/>
                </a:cubicBezTo>
                <a:cubicBezTo>
                  <a:pt x="4846614" y="4059056"/>
                  <a:pt x="4846614" y="4061101"/>
                  <a:pt x="4846614" y="4061101"/>
                </a:cubicBezTo>
                <a:cubicBezTo>
                  <a:pt x="4842522" y="4072351"/>
                  <a:pt x="4839452" y="4082578"/>
                  <a:pt x="4835360" y="4092805"/>
                </a:cubicBezTo>
                <a:cubicBezTo>
                  <a:pt x="4834338" y="4095873"/>
                  <a:pt x="4833314" y="4098941"/>
                  <a:pt x="4832292" y="4100986"/>
                </a:cubicBezTo>
                <a:cubicBezTo>
                  <a:pt x="4828200" y="4111213"/>
                  <a:pt x="4824108" y="4121440"/>
                  <a:pt x="4821040" y="4132689"/>
                </a:cubicBezTo>
                <a:cubicBezTo>
                  <a:pt x="4821040" y="4133712"/>
                  <a:pt x="4820016" y="4133712"/>
                  <a:pt x="4820016" y="4134735"/>
                </a:cubicBezTo>
                <a:cubicBezTo>
                  <a:pt x="4815926" y="4145985"/>
                  <a:pt x="4811834" y="4157234"/>
                  <a:pt x="4806718" y="4168483"/>
                </a:cubicBezTo>
                <a:cubicBezTo>
                  <a:pt x="4805696" y="4171551"/>
                  <a:pt x="4804672" y="4173597"/>
                  <a:pt x="4803650" y="4176665"/>
                </a:cubicBezTo>
                <a:cubicBezTo>
                  <a:pt x="4800582" y="4185869"/>
                  <a:pt x="4795466" y="4195073"/>
                  <a:pt x="4792398" y="4205301"/>
                </a:cubicBezTo>
                <a:cubicBezTo>
                  <a:pt x="4791374" y="4206323"/>
                  <a:pt x="4790352" y="4208369"/>
                  <a:pt x="4790352" y="4210414"/>
                </a:cubicBezTo>
                <a:cubicBezTo>
                  <a:pt x="4785238" y="4221663"/>
                  <a:pt x="4780122" y="4232913"/>
                  <a:pt x="4776030" y="4243140"/>
                </a:cubicBezTo>
                <a:cubicBezTo>
                  <a:pt x="4775008" y="4245185"/>
                  <a:pt x="4773984" y="4248253"/>
                  <a:pt x="4772962" y="4250299"/>
                </a:cubicBezTo>
                <a:cubicBezTo>
                  <a:pt x="4768870" y="4259503"/>
                  <a:pt x="4764778" y="4268707"/>
                  <a:pt x="4760686" y="4277911"/>
                </a:cubicBezTo>
                <a:cubicBezTo>
                  <a:pt x="4759664" y="4279957"/>
                  <a:pt x="4758640" y="4282002"/>
                  <a:pt x="4757618" y="4285070"/>
                </a:cubicBezTo>
                <a:cubicBezTo>
                  <a:pt x="4752502" y="4296320"/>
                  <a:pt x="4748410" y="4306547"/>
                  <a:pt x="4743296" y="4316773"/>
                </a:cubicBezTo>
                <a:cubicBezTo>
                  <a:pt x="4741250" y="4318819"/>
                  <a:pt x="4741250" y="4319841"/>
                  <a:pt x="4740228" y="4321887"/>
                </a:cubicBezTo>
                <a:cubicBezTo>
                  <a:pt x="4736136" y="4331091"/>
                  <a:pt x="4731022" y="4340295"/>
                  <a:pt x="4727952" y="4349499"/>
                </a:cubicBezTo>
                <a:cubicBezTo>
                  <a:pt x="4725906" y="4352568"/>
                  <a:pt x="4724884" y="4354613"/>
                  <a:pt x="4723862" y="4357681"/>
                </a:cubicBezTo>
                <a:cubicBezTo>
                  <a:pt x="4713632" y="4379157"/>
                  <a:pt x="4702378" y="4399611"/>
                  <a:pt x="4692150" y="4420065"/>
                </a:cubicBezTo>
                <a:cubicBezTo>
                  <a:pt x="4691126" y="4423133"/>
                  <a:pt x="4689082" y="4425179"/>
                  <a:pt x="4688058" y="4427224"/>
                </a:cubicBezTo>
                <a:cubicBezTo>
                  <a:pt x="4683966" y="4436429"/>
                  <a:pt x="4678852" y="4445633"/>
                  <a:pt x="4674760" y="4453814"/>
                </a:cubicBezTo>
                <a:cubicBezTo>
                  <a:pt x="4673738" y="4455859"/>
                  <a:pt x="4673738" y="4456882"/>
                  <a:pt x="4671690" y="4458927"/>
                </a:cubicBezTo>
                <a:cubicBezTo>
                  <a:pt x="4667600" y="4468131"/>
                  <a:pt x="4661462" y="4478359"/>
                  <a:pt x="4656346" y="4488585"/>
                </a:cubicBezTo>
                <a:cubicBezTo>
                  <a:pt x="4655324" y="4490631"/>
                  <a:pt x="4654302" y="4492677"/>
                  <a:pt x="4653278" y="4494721"/>
                </a:cubicBezTo>
                <a:cubicBezTo>
                  <a:pt x="4648164" y="4503926"/>
                  <a:pt x="4644072" y="4511085"/>
                  <a:pt x="4638958" y="4519266"/>
                </a:cubicBezTo>
                <a:cubicBezTo>
                  <a:pt x="4637934" y="4520289"/>
                  <a:pt x="4636912" y="4523357"/>
                  <a:pt x="4635888" y="4525403"/>
                </a:cubicBezTo>
                <a:cubicBezTo>
                  <a:pt x="4630774" y="4534607"/>
                  <a:pt x="4625658" y="4543811"/>
                  <a:pt x="4619522" y="4553015"/>
                </a:cubicBezTo>
                <a:cubicBezTo>
                  <a:pt x="4618498" y="4555061"/>
                  <a:pt x="4617476" y="4556083"/>
                  <a:pt x="4616452" y="4558129"/>
                </a:cubicBezTo>
                <a:cubicBezTo>
                  <a:pt x="4612362" y="4566310"/>
                  <a:pt x="4607246" y="4573469"/>
                  <a:pt x="4603154" y="4580627"/>
                </a:cubicBezTo>
                <a:cubicBezTo>
                  <a:pt x="4602132" y="4583695"/>
                  <a:pt x="4600086" y="4585741"/>
                  <a:pt x="4599062" y="4587787"/>
                </a:cubicBezTo>
                <a:cubicBezTo>
                  <a:pt x="4593948" y="4596991"/>
                  <a:pt x="4587810" y="4605172"/>
                  <a:pt x="4582696" y="4613353"/>
                </a:cubicBezTo>
                <a:cubicBezTo>
                  <a:pt x="4581674" y="4615399"/>
                  <a:pt x="4581674" y="4615399"/>
                  <a:pt x="4581674" y="4616421"/>
                </a:cubicBezTo>
                <a:cubicBezTo>
                  <a:pt x="4575536" y="4623581"/>
                  <a:pt x="4571444" y="4631762"/>
                  <a:pt x="4566330" y="4639943"/>
                </a:cubicBezTo>
                <a:cubicBezTo>
                  <a:pt x="4564282" y="4640967"/>
                  <a:pt x="4563260" y="4644035"/>
                  <a:pt x="4562238" y="4646079"/>
                </a:cubicBezTo>
                <a:cubicBezTo>
                  <a:pt x="4556100" y="4653239"/>
                  <a:pt x="4552008" y="4661420"/>
                  <a:pt x="4546894" y="4668579"/>
                </a:cubicBezTo>
                <a:cubicBezTo>
                  <a:pt x="4546894" y="4669601"/>
                  <a:pt x="4545870" y="4669601"/>
                  <a:pt x="4545870" y="4670625"/>
                </a:cubicBezTo>
                <a:cubicBezTo>
                  <a:pt x="4540756" y="4678806"/>
                  <a:pt x="4534618" y="4685965"/>
                  <a:pt x="4529504" y="4694146"/>
                </a:cubicBezTo>
                <a:cubicBezTo>
                  <a:pt x="4528480" y="4695169"/>
                  <a:pt x="4526434" y="4697214"/>
                  <a:pt x="4525412" y="4700283"/>
                </a:cubicBezTo>
                <a:cubicBezTo>
                  <a:pt x="4521320" y="4705396"/>
                  <a:pt x="4517228" y="4711532"/>
                  <a:pt x="4512114" y="4717668"/>
                </a:cubicBezTo>
                <a:cubicBezTo>
                  <a:pt x="4512114" y="4718691"/>
                  <a:pt x="4511090" y="4720736"/>
                  <a:pt x="4509044" y="4721759"/>
                </a:cubicBezTo>
                <a:cubicBezTo>
                  <a:pt x="4503930" y="4728917"/>
                  <a:pt x="4498816" y="4736077"/>
                  <a:pt x="4493700" y="4743235"/>
                </a:cubicBezTo>
                <a:cubicBezTo>
                  <a:pt x="4492678" y="4744258"/>
                  <a:pt x="4491654" y="4746303"/>
                  <a:pt x="4490632" y="4747326"/>
                </a:cubicBezTo>
                <a:cubicBezTo>
                  <a:pt x="4485518" y="4752439"/>
                  <a:pt x="4481426" y="4757553"/>
                  <a:pt x="4477334" y="4763689"/>
                </a:cubicBezTo>
                <a:cubicBezTo>
                  <a:pt x="4476310" y="4764712"/>
                  <a:pt x="4475288" y="4766757"/>
                  <a:pt x="4473242" y="4767780"/>
                </a:cubicBezTo>
                <a:cubicBezTo>
                  <a:pt x="4469150" y="4773916"/>
                  <a:pt x="4463012" y="4780052"/>
                  <a:pt x="4458922" y="4786189"/>
                </a:cubicBezTo>
                <a:cubicBezTo>
                  <a:pt x="4457898" y="4787211"/>
                  <a:pt x="4456874" y="4788233"/>
                  <a:pt x="4456874" y="4789257"/>
                </a:cubicBezTo>
                <a:cubicBezTo>
                  <a:pt x="4451760" y="4794370"/>
                  <a:pt x="4447668" y="4798461"/>
                  <a:pt x="4443578" y="4803574"/>
                </a:cubicBezTo>
                <a:cubicBezTo>
                  <a:pt x="4442554" y="4804597"/>
                  <a:pt x="4441530" y="4805619"/>
                  <a:pt x="4440508" y="4807665"/>
                </a:cubicBezTo>
                <a:cubicBezTo>
                  <a:pt x="4434370" y="4813801"/>
                  <a:pt x="4430278" y="4817891"/>
                  <a:pt x="4425164" y="4823005"/>
                </a:cubicBezTo>
                <a:cubicBezTo>
                  <a:pt x="4425164" y="4823005"/>
                  <a:pt x="4424142" y="4823005"/>
                  <a:pt x="4423118" y="4821983"/>
                </a:cubicBezTo>
                <a:cubicBezTo>
                  <a:pt x="4421072" y="4820959"/>
                  <a:pt x="4419026" y="4819937"/>
                  <a:pt x="4414934" y="4817891"/>
                </a:cubicBezTo>
                <a:cubicBezTo>
                  <a:pt x="4411866" y="4815847"/>
                  <a:pt x="4407774" y="4814823"/>
                  <a:pt x="4402660" y="4811755"/>
                </a:cubicBezTo>
                <a:cubicBezTo>
                  <a:pt x="4400614" y="4810733"/>
                  <a:pt x="4397546" y="4808687"/>
                  <a:pt x="4394476" y="4807665"/>
                </a:cubicBezTo>
                <a:cubicBezTo>
                  <a:pt x="4377086" y="4835277"/>
                  <a:pt x="4358674" y="4861867"/>
                  <a:pt x="4349466" y="4866981"/>
                </a:cubicBezTo>
                <a:cubicBezTo>
                  <a:pt x="4349466" y="4866981"/>
                  <a:pt x="4341284" y="4862890"/>
                  <a:pt x="4327986" y="4853686"/>
                </a:cubicBezTo>
                <a:lnTo>
                  <a:pt x="4285022" y="4896639"/>
                </a:lnTo>
                <a:cubicBezTo>
                  <a:pt x="4289114" y="4908911"/>
                  <a:pt x="4290138" y="4922206"/>
                  <a:pt x="4290138" y="4937547"/>
                </a:cubicBezTo>
                <a:cubicBezTo>
                  <a:pt x="4291160" y="4998907"/>
                  <a:pt x="4258426" y="5067428"/>
                  <a:pt x="4230806" y="5115495"/>
                </a:cubicBezTo>
                <a:cubicBezTo>
                  <a:pt x="4200118" y="5169697"/>
                  <a:pt x="4142834" y="5251512"/>
                  <a:pt x="4068160" y="5236172"/>
                </a:cubicBezTo>
                <a:cubicBezTo>
                  <a:pt x="4066114" y="5235149"/>
                  <a:pt x="4064068" y="5233103"/>
                  <a:pt x="4061000" y="5232081"/>
                </a:cubicBezTo>
                <a:cubicBezTo>
                  <a:pt x="4052816" y="5232081"/>
                  <a:pt x="4047702" y="5230035"/>
                  <a:pt x="4047702" y="5230035"/>
                </a:cubicBezTo>
                <a:cubicBezTo>
                  <a:pt x="4047702" y="5230035"/>
                  <a:pt x="4048724" y="5230035"/>
                  <a:pt x="4049748" y="5229013"/>
                </a:cubicBezTo>
                <a:cubicBezTo>
                  <a:pt x="4044632" y="5231059"/>
                  <a:pt x="4039518" y="5232081"/>
                  <a:pt x="4034404" y="5233103"/>
                </a:cubicBezTo>
                <a:cubicBezTo>
                  <a:pt x="4017014" y="5235149"/>
                  <a:pt x="3997578" y="5231059"/>
                  <a:pt x="3983256" y="5220831"/>
                </a:cubicBezTo>
                <a:cubicBezTo>
                  <a:pt x="3982234" y="5219809"/>
                  <a:pt x="3980188" y="5218786"/>
                  <a:pt x="3979164" y="5217763"/>
                </a:cubicBezTo>
                <a:cubicBezTo>
                  <a:pt x="3977118" y="5216741"/>
                  <a:pt x="3975074" y="5214695"/>
                  <a:pt x="3973028" y="5213673"/>
                </a:cubicBezTo>
                <a:cubicBezTo>
                  <a:pt x="3969958" y="5211627"/>
                  <a:pt x="3966890" y="5209582"/>
                  <a:pt x="3963820" y="5208559"/>
                </a:cubicBezTo>
                <a:cubicBezTo>
                  <a:pt x="3963820" y="5208559"/>
                  <a:pt x="3963820" y="5208559"/>
                  <a:pt x="3962798" y="5208559"/>
                </a:cubicBezTo>
                <a:cubicBezTo>
                  <a:pt x="3948476" y="5210605"/>
                  <a:pt x="3935178" y="5207537"/>
                  <a:pt x="3925972" y="5204469"/>
                </a:cubicBezTo>
                <a:cubicBezTo>
                  <a:pt x="3911652" y="5200377"/>
                  <a:pt x="3903468" y="5196287"/>
                  <a:pt x="3903468" y="5196287"/>
                </a:cubicBezTo>
                <a:cubicBezTo>
                  <a:pt x="3903468" y="5196287"/>
                  <a:pt x="3904490" y="5196287"/>
                  <a:pt x="3907560" y="5196287"/>
                </a:cubicBezTo>
                <a:lnTo>
                  <a:pt x="3906536" y="5195264"/>
                </a:lnTo>
                <a:cubicBezTo>
                  <a:pt x="3906536" y="5195264"/>
                  <a:pt x="3905514" y="5194241"/>
                  <a:pt x="3904490" y="5194241"/>
                </a:cubicBezTo>
                <a:cubicBezTo>
                  <a:pt x="3902444" y="5193219"/>
                  <a:pt x="3900398" y="5192196"/>
                  <a:pt x="3898354" y="5191173"/>
                </a:cubicBezTo>
                <a:cubicBezTo>
                  <a:pt x="3873802" y="5176856"/>
                  <a:pt x="3853344" y="5154357"/>
                  <a:pt x="3844138" y="5127767"/>
                </a:cubicBezTo>
                <a:cubicBezTo>
                  <a:pt x="3828794" y="5128789"/>
                  <a:pt x="3814472" y="5124699"/>
                  <a:pt x="3806290" y="5118563"/>
                </a:cubicBezTo>
                <a:cubicBezTo>
                  <a:pt x="3794014" y="5111403"/>
                  <a:pt x="3789922" y="5104245"/>
                  <a:pt x="3789922" y="5104245"/>
                </a:cubicBezTo>
                <a:cubicBezTo>
                  <a:pt x="3789922" y="5104245"/>
                  <a:pt x="3792990" y="5106290"/>
                  <a:pt x="3797082" y="5107313"/>
                </a:cubicBezTo>
                <a:cubicBezTo>
                  <a:pt x="3767418" y="5077655"/>
                  <a:pt x="3780716" y="5000953"/>
                  <a:pt x="3798106" y="4953909"/>
                </a:cubicBezTo>
                <a:cubicBezTo>
                  <a:pt x="3799128" y="4951864"/>
                  <a:pt x="3800152" y="4949819"/>
                  <a:pt x="3801174" y="4947773"/>
                </a:cubicBezTo>
                <a:lnTo>
                  <a:pt x="3801174" y="4946751"/>
                </a:lnTo>
                <a:cubicBezTo>
                  <a:pt x="3802198" y="4944705"/>
                  <a:pt x="3802198" y="4942660"/>
                  <a:pt x="3803220" y="4941637"/>
                </a:cubicBezTo>
                <a:cubicBezTo>
                  <a:pt x="3804244" y="4940615"/>
                  <a:pt x="3804244" y="4939591"/>
                  <a:pt x="3804244" y="4939591"/>
                </a:cubicBezTo>
                <a:cubicBezTo>
                  <a:pt x="3805266" y="4938569"/>
                  <a:pt x="3806290" y="4937547"/>
                  <a:pt x="3806290" y="4935501"/>
                </a:cubicBezTo>
                <a:cubicBezTo>
                  <a:pt x="3806290" y="4935501"/>
                  <a:pt x="3807312" y="4934479"/>
                  <a:pt x="3807312" y="4933455"/>
                </a:cubicBezTo>
                <a:cubicBezTo>
                  <a:pt x="3807312" y="4932433"/>
                  <a:pt x="3808334" y="4931410"/>
                  <a:pt x="3808334" y="4930387"/>
                </a:cubicBezTo>
                <a:cubicBezTo>
                  <a:pt x="3809358" y="4929365"/>
                  <a:pt x="3809358" y="4929365"/>
                  <a:pt x="3809358" y="4929365"/>
                </a:cubicBezTo>
                <a:cubicBezTo>
                  <a:pt x="3807312" y="4928342"/>
                  <a:pt x="3804244" y="4927319"/>
                  <a:pt x="3804244" y="4927319"/>
                </a:cubicBezTo>
                <a:cubicBezTo>
                  <a:pt x="3804244" y="4927319"/>
                  <a:pt x="3805266" y="4927319"/>
                  <a:pt x="3805266" y="4926297"/>
                </a:cubicBezTo>
                <a:cubicBezTo>
                  <a:pt x="3804244" y="4926297"/>
                  <a:pt x="3803220" y="4927319"/>
                  <a:pt x="3802198" y="4927319"/>
                </a:cubicBezTo>
                <a:cubicBezTo>
                  <a:pt x="3801174" y="4927319"/>
                  <a:pt x="3800152" y="4927319"/>
                  <a:pt x="3799128" y="4927319"/>
                </a:cubicBezTo>
                <a:cubicBezTo>
                  <a:pt x="3798106" y="4927319"/>
                  <a:pt x="3797082" y="4927319"/>
                  <a:pt x="3797082" y="4927319"/>
                </a:cubicBezTo>
                <a:cubicBezTo>
                  <a:pt x="3796060" y="4927319"/>
                  <a:pt x="3794014" y="4927319"/>
                  <a:pt x="3792990" y="4927319"/>
                </a:cubicBezTo>
                <a:cubicBezTo>
                  <a:pt x="3792990" y="4927319"/>
                  <a:pt x="3791968" y="4927319"/>
                  <a:pt x="3790946" y="4927319"/>
                </a:cubicBezTo>
                <a:cubicBezTo>
                  <a:pt x="3789922" y="4927319"/>
                  <a:pt x="3787876" y="4927319"/>
                  <a:pt x="3786854" y="4927319"/>
                </a:cubicBezTo>
                <a:cubicBezTo>
                  <a:pt x="3785830" y="4927319"/>
                  <a:pt x="3785830" y="4927319"/>
                  <a:pt x="3785830" y="4927319"/>
                </a:cubicBezTo>
                <a:cubicBezTo>
                  <a:pt x="3760258" y="4925274"/>
                  <a:pt x="3734684" y="4914025"/>
                  <a:pt x="3734684" y="4887435"/>
                </a:cubicBezTo>
                <a:cubicBezTo>
                  <a:pt x="3734684" y="4865958"/>
                  <a:pt x="3760258" y="4853686"/>
                  <a:pt x="3776624" y="4839368"/>
                </a:cubicBezTo>
                <a:cubicBezTo>
                  <a:pt x="3805266" y="4813801"/>
                  <a:pt x="3826748" y="4779029"/>
                  <a:pt x="3852322" y="4751417"/>
                </a:cubicBezTo>
                <a:cubicBezTo>
                  <a:pt x="3936202" y="4662443"/>
                  <a:pt x="4111124" y="4726872"/>
                  <a:pt x="4111124" y="4726872"/>
                </a:cubicBezTo>
                <a:lnTo>
                  <a:pt x="4127490" y="4701305"/>
                </a:lnTo>
                <a:lnTo>
                  <a:pt x="4136696" y="4686987"/>
                </a:lnTo>
                <a:cubicBezTo>
                  <a:pt x="4124422" y="4671647"/>
                  <a:pt x="4113170" y="4654261"/>
                  <a:pt x="4101918" y="4636875"/>
                </a:cubicBezTo>
                <a:lnTo>
                  <a:pt x="4104986" y="4632785"/>
                </a:lnTo>
                <a:lnTo>
                  <a:pt x="4117262" y="4615399"/>
                </a:lnTo>
                <a:cubicBezTo>
                  <a:pt x="4113170" y="4610285"/>
                  <a:pt x="4108054" y="4606195"/>
                  <a:pt x="4104986" y="4601081"/>
                </a:cubicBezTo>
                <a:cubicBezTo>
                  <a:pt x="4104986" y="4601081"/>
                  <a:pt x="4104986" y="4600059"/>
                  <a:pt x="4106008" y="4599036"/>
                </a:cubicBezTo>
                <a:cubicBezTo>
                  <a:pt x="4106008" y="4598013"/>
                  <a:pt x="4107032" y="4596991"/>
                  <a:pt x="4107032" y="4595968"/>
                </a:cubicBezTo>
                <a:cubicBezTo>
                  <a:pt x="4107032" y="4594945"/>
                  <a:pt x="4108054" y="4594945"/>
                  <a:pt x="4108054" y="4593923"/>
                </a:cubicBezTo>
                <a:cubicBezTo>
                  <a:pt x="4114192" y="4581651"/>
                  <a:pt x="4130558" y="4549947"/>
                  <a:pt x="4151018" y="4504949"/>
                </a:cubicBezTo>
                <a:cubicBezTo>
                  <a:pt x="4237966" y="4321887"/>
                  <a:pt x="4422096" y="3917925"/>
                  <a:pt x="4466082" y="3677593"/>
                </a:cubicBezTo>
                <a:cubicBezTo>
                  <a:pt x="4469150" y="3660207"/>
                  <a:pt x="4471196" y="3643844"/>
                  <a:pt x="4473242" y="3628503"/>
                </a:cubicBezTo>
                <a:cubicBezTo>
                  <a:pt x="4473242" y="3625435"/>
                  <a:pt x="4473242" y="3623390"/>
                  <a:pt x="4473242" y="3620322"/>
                </a:cubicBezTo>
                <a:cubicBezTo>
                  <a:pt x="4475288" y="3606004"/>
                  <a:pt x="4475288" y="3591687"/>
                  <a:pt x="4475288" y="3579414"/>
                </a:cubicBezTo>
                <a:cubicBezTo>
                  <a:pt x="4475288" y="3565097"/>
                  <a:pt x="4473242" y="3553847"/>
                  <a:pt x="4471196" y="3543620"/>
                </a:cubicBezTo>
                <a:cubicBezTo>
                  <a:pt x="4471196" y="3541575"/>
                  <a:pt x="4470174" y="3539529"/>
                  <a:pt x="4470174" y="3537484"/>
                </a:cubicBezTo>
                <a:cubicBezTo>
                  <a:pt x="4468128" y="3530325"/>
                  <a:pt x="4466082" y="3523166"/>
                  <a:pt x="4463012" y="3518053"/>
                </a:cubicBezTo>
                <a:cubicBezTo>
                  <a:pt x="4461990" y="3514985"/>
                  <a:pt x="4460966" y="3512939"/>
                  <a:pt x="4459944" y="3511917"/>
                </a:cubicBezTo>
                <a:cubicBezTo>
                  <a:pt x="4439486" y="3479191"/>
                  <a:pt x="4391406" y="3435215"/>
                  <a:pt x="4327986" y="3385103"/>
                </a:cubicBezTo>
                <a:cubicBezTo>
                  <a:pt x="4326962" y="3384081"/>
                  <a:pt x="4325940" y="3382035"/>
                  <a:pt x="4323894" y="3381013"/>
                </a:cubicBezTo>
                <a:cubicBezTo>
                  <a:pt x="4107032" y="3209201"/>
                  <a:pt x="3710134" y="2967846"/>
                  <a:pt x="3572038" y="2885008"/>
                </a:cubicBezTo>
                <a:cubicBezTo>
                  <a:pt x="3563854" y="2934097"/>
                  <a:pt x="3556694" y="2984209"/>
                  <a:pt x="3549532" y="3034321"/>
                </a:cubicBezTo>
                <a:cubicBezTo>
                  <a:pt x="3537258" y="3120227"/>
                  <a:pt x="3526006" y="3205110"/>
                  <a:pt x="3515776" y="3284879"/>
                </a:cubicBezTo>
                <a:cubicBezTo>
                  <a:pt x="3499408" y="3408625"/>
                  <a:pt x="3487134" y="3518053"/>
                  <a:pt x="3480996" y="3589641"/>
                </a:cubicBezTo>
                <a:cubicBezTo>
                  <a:pt x="3478950" y="3609072"/>
                  <a:pt x="3477928" y="3626458"/>
                  <a:pt x="3477928" y="3639753"/>
                </a:cubicBezTo>
                <a:cubicBezTo>
                  <a:pt x="3477928" y="3645889"/>
                  <a:pt x="3477928" y="3653048"/>
                  <a:pt x="3477928" y="3661229"/>
                </a:cubicBezTo>
                <a:cubicBezTo>
                  <a:pt x="3477928" y="3663275"/>
                  <a:pt x="3477928" y="3666343"/>
                  <a:pt x="3477928" y="3668388"/>
                </a:cubicBezTo>
                <a:cubicBezTo>
                  <a:pt x="3477928" y="3674525"/>
                  <a:pt x="3477928" y="3679638"/>
                  <a:pt x="3478950" y="3685774"/>
                </a:cubicBezTo>
                <a:cubicBezTo>
                  <a:pt x="3478950" y="3688842"/>
                  <a:pt x="3478950" y="3692933"/>
                  <a:pt x="3478950" y="3696001"/>
                </a:cubicBezTo>
                <a:cubicBezTo>
                  <a:pt x="3479974" y="3701114"/>
                  <a:pt x="3479974" y="3707251"/>
                  <a:pt x="3480996" y="3713387"/>
                </a:cubicBezTo>
                <a:cubicBezTo>
                  <a:pt x="3480996" y="3717477"/>
                  <a:pt x="3482018" y="3721568"/>
                  <a:pt x="3482018" y="3724636"/>
                </a:cubicBezTo>
                <a:cubicBezTo>
                  <a:pt x="3483042" y="3731795"/>
                  <a:pt x="3483042" y="3737931"/>
                  <a:pt x="3484064" y="3744067"/>
                </a:cubicBezTo>
                <a:cubicBezTo>
                  <a:pt x="3484064" y="3748158"/>
                  <a:pt x="3485088" y="3752249"/>
                  <a:pt x="3486110" y="3756339"/>
                </a:cubicBezTo>
                <a:cubicBezTo>
                  <a:pt x="3486110" y="3763499"/>
                  <a:pt x="3487134" y="3770657"/>
                  <a:pt x="3488156" y="3777816"/>
                </a:cubicBezTo>
                <a:cubicBezTo>
                  <a:pt x="3488156" y="3782929"/>
                  <a:pt x="3489180" y="3787020"/>
                  <a:pt x="3489180" y="3791111"/>
                </a:cubicBezTo>
                <a:cubicBezTo>
                  <a:pt x="3491226" y="3799293"/>
                  <a:pt x="3492248" y="3807474"/>
                  <a:pt x="3493272" y="3815655"/>
                </a:cubicBezTo>
                <a:cubicBezTo>
                  <a:pt x="3493272" y="3817701"/>
                  <a:pt x="3493272" y="3817701"/>
                  <a:pt x="3493272" y="3819746"/>
                </a:cubicBezTo>
                <a:cubicBezTo>
                  <a:pt x="3634436" y="3934288"/>
                  <a:pt x="3763326" y="4042693"/>
                  <a:pt x="3869710" y="4233935"/>
                </a:cubicBezTo>
                <a:cubicBezTo>
                  <a:pt x="3881986" y="4257457"/>
                  <a:pt x="3896308" y="4278934"/>
                  <a:pt x="3910628" y="4302456"/>
                </a:cubicBezTo>
                <a:cubicBezTo>
                  <a:pt x="3913698" y="4307569"/>
                  <a:pt x="3917788" y="4313705"/>
                  <a:pt x="3914720" y="4319841"/>
                </a:cubicBezTo>
                <a:cubicBezTo>
                  <a:pt x="3912674" y="4324955"/>
                  <a:pt x="3906536" y="4327001"/>
                  <a:pt x="3899376" y="4329046"/>
                </a:cubicBezTo>
                <a:cubicBezTo>
                  <a:pt x="3897330" y="4329046"/>
                  <a:pt x="3894262" y="4330069"/>
                  <a:pt x="3891192" y="4330069"/>
                </a:cubicBezTo>
                <a:cubicBezTo>
                  <a:pt x="3891192" y="4333137"/>
                  <a:pt x="3891192" y="4336205"/>
                  <a:pt x="3891192" y="4338250"/>
                </a:cubicBezTo>
                <a:cubicBezTo>
                  <a:pt x="3889146" y="4342341"/>
                  <a:pt x="3880964" y="4345409"/>
                  <a:pt x="3875848" y="4346431"/>
                </a:cubicBezTo>
                <a:cubicBezTo>
                  <a:pt x="3791968" y="4365863"/>
                  <a:pt x="3689674" y="4367908"/>
                  <a:pt x="3591474" y="4351545"/>
                </a:cubicBezTo>
                <a:cubicBezTo>
                  <a:pt x="3624206" y="4511085"/>
                  <a:pt x="3653872" y="4657329"/>
                  <a:pt x="3669216" y="4746303"/>
                </a:cubicBezTo>
                <a:lnTo>
                  <a:pt x="3669216" y="4747326"/>
                </a:lnTo>
                <a:cubicBezTo>
                  <a:pt x="3676376" y="4791301"/>
                  <a:pt x="3680468" y="4821983"/>
                  <a:pt x="3677400" y="4832209"/>
                </a:cubicBezTo>
                <a:cubicBezTo>
                  <a:pt x="3670238" y="4871071"/>
                  <a:pt x="3563854" y="4932433"/>
                  <a:pt x="3461560" y="4972318"/>
                </a:cubicBezTo>
                <a:cubicBezTo>
                  <a:pt x="3472812" y="5049019"/>
                  <a:pt x="3482018" y="5134925"/>
                  <a:pt x="3486110" y="5231059"/>
                </a:cubicBezTo>
                <a:cubicBezTo>
                  <a:pt x="3487134" y="5240263"/>
                  <a:pt x="3487134" y="5249467"/>
                  <a:pt x="3487134" y="5258671"/>
                </a:cubicBezTo>
                <a:cubicBezTo>
                  <a:pt x="3487134" y="5260717"/>
                  <a:pt x="3487134" y="5262761"/>
                  <a:pt x="3487134" y="5263785"/>
                </a:cubicBezTo>
                <a:cubicBezTo>
                  <a:pt x="3487134" y="5274011"/>
                  <a:pt x="3486110" y="5283215"/>
                  <a:pt x="3486110" y="5292419"/>
                </a:cubicBezTo>
                <a:lnTo>
                  <a:pt x="3486110" y="5293443"/>
                </a:lnTo>
                <a:cubicBezTo>
                  <a:pt x="3485088" y="5302647"/>
                  <a:pt x="3484064" y="5311851"/>
                  <a:pt x="3483042" y="5321055"/>
                </a:cubicBezTo>
                <a:cubicBezTo>
                  <a:pt x="3483042" y="5322077"/>
                  <a:pt x="3483042" y="5323101"/>
                  <a:pt x="3483042" y="5324123"/>
                </a:cubicBezTo>
                <a:lnTo>
                  <a:pt x="3473942" y="5380635"/>
                </a:lnTo>
                <a:lnTo>
                  <a:pt x="2393904" y="5380635"/>
                </a:lnTo>
                <a:lnTo>
                  <a:pt x="2379808" y="5293826"/>
                </a:lnTo>
                <a:cubicBezTo>
                  <a:pt x="2368556" y="5208048"/>
                  <a:pt x="2362930" y="5126744"/>
                  <a:pt x="2360884" y="5054133"/>
                </a:cubicBezTo>
                <a:cubicBezTo>
                  <a:pt x="2314852" y="5052087"/>
                  <a:pt x="2269842" y="5042883"/>
                  <a:pt x="2238132" y="5024475"/>
                </a:cubicBezTo>
                <a:cubicBezTo>
                  <a:pt x="2210512" y="5014248"/>
                  <a:pt x="2186984" y="5000953"/>
                  <a:pt x="2173686" y="4980499"/>
                </a:cubicBezTo>
                <a:cubicBezTo>
                  <a:pt x="2138906" y="4929365"/>
                  <a:pt x="2162434" y="4811755"/>
                  <a:pt x="2159366" y="4752439"/>
                </a:cubicBezTo>
                <a:cubicBezTo>
                  <a:pt x="2158342" y="4711532"/>
                  <a:pt x="2156296" y="4670625"/>
                  <a:pt x="2154250" y="4629717"/>
                </a:cubicBezTo>
                <a:cubicBezTo>
                  <a:pt x="2154250" y="4629717"/>
                  <a:pt x="2154250" y="4629717"/>
                  <a:pt x="2154250" y="4628694"/>
                </a:cubicBezTo>
                <a:cubicBezTo>
                  <a:pt x="2152204" y="4587787"/>
                  <a:pt x="2150158" y="4546879"/>
                  <a:pt x="2148114" y="4506994"/>
                </a:cubicBezTo>
                <a:cubicBezTo>
                  <a:pt x="2147090" y="4491653"/>
                  <a:pt x="2146068" y="4476313"/>
                  <a:pt x="2145044" y="4460973"/>
                </a:cubicBezTo>
                <a:cubicBezTo>
                  <a:pt x="2144022" y="4457905"/>
                  <a:pt x="2144022" y="4455859"/>
                  <a:pt x="2144022" y="4453814"/>
                </a:cubicBezTo>
                <a:cubicBezTo>
                  <a:pt x="2139930" y="4405747"/>
                  <a:pt x="2135838" y="4356659"/>
                  <a:pt x="2129700" y="4305524"/>
                </a:cubicBezTo>
                <a:cubicBezTo>
                  <a:pt x="2129700" y="4306547"/>
                  <a:pt x="2129700" y="4306547"/>
                  <a:pt x="2129700" y="4306547"/>
                </a:cubicBezTo>
                <a:cubicBezTo>
                  <a:pt x="2112310" y="4166438"/>
                  <a:pt x="2089806" y="4021216"/>
                  <a:pt x="2069348" y="3892357"/>
                </a:cubicBezTo>
                <a:cubicBezTo>
                  <a:pt x="2063210" y="3853495"/>
                  <a:pt x="2057072" y="3816678"/>
                  <a:pt x="2050934" y="3779861"/>
                </a:cubicBezTo>
                <a:cubicBezTo>
                  <a:pt x="2045820" y="3751226"/>
                  <a:pt x="2026384" y="3657139"/>
                  <a:pt x="2005926" y="3554870"/>
                </a:cubicBezTo>
                <a:cubicBezTo>
                  <a:pt x="1954778" y="3827928"/>
                  <a:pt x="1884196" y="4050874"/>
                  <a:pt x="1813614" y="4100986"/>
                </a:cubicBezTo>
                <a:cubicBezTo>
                  <a:pt x="1798270" y="4129621"/>
                  <a:pt x="1775766" y="4139848"/>
                  <a:pt x="1743032" y="4145985"/>
                </a:cubicBezTo>
                <a:cubicBezTo>
                  <a:pt x="1724618" y="4151098"/>
                  <a:pt x="1702114" y="4154166"/>
                  <a:pt x="1675518" y="4159279"/>
                </a:cubicBezTo>
                <a:cubicBezTo>
                  <a:pt x="1404440" y="4213482"/>
                  <a:pt x="1098582" y="4090759"/>
                  <a:pt x="868422" y="3954741"/>
                </a:cubicBezTo>
                <a:cubicBezTo>
                  <a:pt x="714982" y="3863722"/>
                  <a:pt x="563588" y="3762476"/>
                  <a:pt x="424470" y="3646912"/>
                </a:cubicBezTo>
                <a:cubicBezTo>
                  <a:pt x="424470" y="3646912"/>
                  <a:pt x="431630" y="3583505"/>
                  <a:pt x="464364" y="3502713"/>
                </a:cubicBezTo>
                <a:cubicBezTo>
                  <a:pt x="431630" y="3484304"/>
                  <a:pt x="371276" y="3450555"/>
                  <a:pt x="364116" y="3438283"/>
                </a:cubicBezTo>
                <a:cubicBezTo>
                  <a:pt x="364116" y="3438283"/>
                  <a:pt x="364116" y="3437260"/>
                  <a:pt x="365140" y="3436238"/>
                </a:cubicBezTo>
                <a:cubicBezTo>
                  <a:pt x="326268" y="3443397"/>
                  <a:pt x="281258" y="3439306"/>
                  <a:pt x="240342" y="3431124"/>
                </a:cubicBezTo>
                <a:cubicBezTo>
                  <a:pt x="213744" y="3426011"/>
                  <a:pt x="189194" y="3418852"/>
                  <a:pt x="167712" y="3411693"/>
                </a:cubicBezTo>
                <a:cubicBezTo>
                  <a:pt x="108382" y="3392262"/>
                  <a:pt x="18364" y="3353400"/>
                  <a:pt x="9158" y="3280789"/>
                </a:cubicBezTo>
                <a:cubicBezTo>
                  <a:pt x="9158" y="3276698"/>
                  <a:pt x="9158" y="3273630"/>
                  <a:pt x="9158" y="3269539"/>
                </a:cubicBezTo>
                <a:cubicBezTo>
                  <a:pt x="9158" y="3265449"/>
                  <a:pt x="13250" y="3257267"/>
                  <a:pt x="13250" y="3252153"/>
                </a:cubicBezTo>
                <a:cubicBezTo>
                  <a:pt x="13250" y="3251131"/>
                  <a:pt x="12226" y="3251131"/>
                  <a:pt x="12226" y="3250108"/>
                </a:cubicBezTo>
                <a:cubicBezTo>
                  <a:pt x="-1072" y="3229654"/>
                  <a:pt x="-4140" y="3202042"/>
                  <a:pt x="6090" y="3179543"/>
                </a:cubicBezTo>
                <a:cubicBezTo>
                  <a:pt x="9158" y="3171361"/>
                  <a:pt x="13250" y="3164202"/>
                  <a:pt x="14272" y="3156021"/>
                </a:cubicBezTo>
                <a:cubicBezTo>
                  <a:pt x="15296" y="3149885"/>
                  <a:pt x="14272" y="3143749"/>
                  <a:pt x="13250" y="3137612"/>
                </a:cubicBezTo>
                <a:cubicBezTo>
                  <a:pt x="13250" y="3136589"/>
                  <a:pt x="13250" y="3136589"/>
                  <a:pt x="13250" y="3136589"/>
                </a:cubicBezTo>
                <a:cubicBezTo>
                  <a:pt x="12226" y="3132499"/>
                  <a:pt x="12226" y="3128408"/>
                  <a:pt x="12226" y="3125340"/>
                </a:cubicBezTo>
                <a:cubicBezTo>
                  <a:pt x="12226" y="3123295"/>
                  <a:pt x="12226" y="3122272"/>
                  <a:pt x="12226" y="3121249"/>
                </a:cubicBezTo>
                <a:cubicBezTo>
                  <a:pt x="12226" y="3118181"/>
                  <a:pt x="12226" y="3115113"/>
                  <a:pt x="12226" y="3112045"/>
                </a:cubicBezTo>
                <a:cubicBezTo>
                  <a:pt x="13250" y="3111022"/>
                  <a:pt x="13250" y="3110000"/>
                  <a:pt x="13250" y="3110000"/>
                </a:cubicBezTo>
                <a:cubicBezTo>
                  <a:pt x="17342" y="3069092"/>
                  <a:pt x="41892" y="3030230"/>
                  <a:pt x="78718" y="3011821"/>
                </a:cubicBezTo>
                <a:cubicBezTo>
                  <a:pt x="74626" y="2999549"/>
                  <a:pt x="73602" y="2989322"/>
                  <a:pt x="73602" y="2982163"/>
                </a:cubicBezTo>
                <a:cubicBezTo>
                  <a:pt x="72580" y="2969891"/>
                  <a:pt x="74626" y="2963755"/>
                  <a:pt x="74626" y="2963755"/>
                </a:cubicBezTo>
                <a:cubicBezTo>
                  <a:pt x="74626" y="2963755"/>
                  <a:pt x="74626" y="2969891"/>
                  <a:pt x="76672" y="2981141"/>
                </a:cubicBezTo>
                <a:lnTo>
                  <a:pt x="76672" y="2982163"/>
                </a:lnTo>
                <a:cubicBezTo>
                  <a:pt x="79740" y="2923870"/>
                  <a:pt x="189194" y="2919779"/>
                  <a:pt x="248524" y="2931029"/>
                </a:cubicBezTo>
                <a:cubicBezTo>
                  <a:pt x="248524" y="2931029"/>
                  <a:pt x="250570" y="2931029"/>
                  <a:pt x="251594" y="2932051"/>
                </a:cubicBezTo>
                <a:cubicBezTo>
                  <a:pt x="252616" y="2932051"/>
                  <a:pt x="253640" y="2932051"/>
                  <a:pt x="254662" y="2932051"/>
                </a:cubicBezTo>
                <a:cubicBezTo>
                  <a:pt x="255686" y="2932051"/>
                  <a:pt x="256708" y="2933074"/>
                  <a:pt x="257732" y="2933074"/>
                </a:cubicBezTo>
                <a:cubicBezTo>
                  <a:pt x="258754" y="2933074"/>
                  <a:pt x="259776" y="2934097"/>
                  <a:pt x="260800" y="2934097"/>
                </a:cubicBezTo>
                <a:cubicBezTo>
                  <a:pt x="260800" y="2934097"/>
                  <a:pt x="262846" y="2934097"/>
                  <a:pt x="263868" y="2934097"/>
                </a:cubicBezTo>
                <a:cubicBezTo>
                  <a:pt x="259776" y="2914666"/>
                  <a:pt x="260800" y="2900348"/>
                  <a:pt x="260800" y="2898303"/>
                </a:cubicBezTo>
                <a:cubicBezTo>
                  <a:pt x="261822" y="2899325"/>
                  <a:pt x="263868" y="2903416"/>
                  <a:pt x="266938" y="2909553"/>
                </a:cubicBezTo>
                <a:cubicBezTo>
                  <a:pt x="263868" y="2883985"/>
                  <a:pt x="270006" y="2855350"/>
                  <a:pt x="297626" y="2850237"/>
                </a:cubicBezTo>
                <a:cubicBezTo>
                  <a:pt x="320130" y="2845123"/>
                  <a:pt x="337520" y="2868645"/>
                  <a:pt x="355932" y="2882963"/>
                </a:cubicBezTo>
                <a:cubicBezTo>
                  <a:pt x="388666" y="2906484"/>
                  <a:pt x="429584" y="2921825"/>
                  <a:pt x="463340" y="2942279"/>
                </a:cubicBezTo>
                <a:cubicBezTo>
                  <a:pt x="572794" y="3009776"/>
                  <a:pt x="544152" y="3204087"/>
                  <a:pt x="544152" y="3204087"/>
                </a:cubicBezTo>
                <a:lnTo>
                  <a:pt x="550290" y="3206133"/>
                </a:lnTo>
                <a:cubicBezTo>
                  <a:pt x="560520" y="3197951"/>
                  <a:pt x="572794" y="3189769"/>
                  <a:pt x="584046" y="3181588"/>
                </a:cubicBezTo>
                <a:lnTo>
                  <a:pt x="589162" y="3184656"/>
                </a:lnTo>
                <a:lnTo>
                  <a:pt x="651560" y="3226586"/>
                </a:lnTo>
                <a:lnTo>
                  <a:pt x="659744" y="3231700"/>
                </a:lnTo>
                <a:lnTo>
                  <a:pt x="653606" y="3240904"/>
                </a:lnTo>
                <a:lnTo>
                  <a:pt x="642354" y="3259312"/>
                </a:lnTo>
                <a:cubicBezTo>
                  <a:pt x="642354" y="3261358"/>
                  <a:pt x="643378" y="3264426"/>
                  <a:pt x="643378" y="3266471"/>
                </a:cubicBezTo>
                <a:cubicBezTo>
                  <a:pt x="643378" y="3269539"/>
                  <a:pt x="643378" y="3271585"/>
                  <a:pt x="642354" y="3273630"/>
                </a:cubicBezTo>
                <a:cubicBezTo>
                  <a:pt x="656676" y="3264426"/>
                  <a:pt x="673042" y="3255221"/>
                  <a:pt x="689410" y="3247040"/>
                </a:cubicBezTo>
                <a:cubicBezTo>
                  <a:pt x="698616" y="3241927"/>
                  <a:pt x="770222" y="3340105"/>
                  <a:pt x="778404" y="3348286"/>
                </a:cubicBezTo>
                <a:cubicBezTo>
                  <a:pt x="871492" y="3446465"/>
                  <a:pt x="1001404" y="3501690"/>
                  <a:pt x="1118018" y="3566119"/>
                </a:cubicBezTo>
                <a:cubicBezTo>
                  <a:pt x="1200876" y="3612140"/>
                  <a:pt x="1296010" y="3634639"/>
                  <a:pt x="1386028" y="3662252"/>
                </a:cubicBezTo>
                <a:cubicBezTo>
                  <a:pt x="1447404" y="3679638"/>
                  <a:pt x="1503664" y="3670434"/>
                  <a:pt x="1559926" y="3670434"/>
                </a:cubicBezTo>
                <a:cubicBezTo>
                  <a:pt x="1559926" y="3667365"/>
                  <a:pt x="1560950" y="3663275"/>
                  <a:pt x="1560950" y="3658161"/>
                </a:cubicBezTo>
                <a:cubicBezTo>
                  <a:pt x="1584476" y="3533393"/>
                  <a:pt x="1655058" y="3139658"/>
                  <a:pt x="1717458" y="2842055"/>
                </a:cubicBezTo>
                <a:lnTo>
                  <a:pt x="1718480" y="2842055"/>
                </a:lnTo>
                <a:cubicBezTo>
                  <a:pt x="1719504" y="2834896"/>
                  <a:pt x="1720526" y="2827737"/>
                  <a:pt x="1722572" y="2821601"/>
                </a:cubicBezTo>
                <a:cubicBezTo>
                  <a:pt x="1722572" y="2820579"/>
                  <a:pt x="1722572" y="2819556"/>
                  <a:pt x="1722572" y="2818533"/>
                </a:cubicBezTo>
                <a:cubicBezTo>
                  <a:pt x="1724618" y="2812397"/>
                  <a:pt x="1725642" y="2806261"/>
                  <a:pt x="1726664" y="2800125"/>
                </a:cubicBezTo>
                <a:cubicBezTo>
                  <a:pt x="1726664" y="2799102"/>
                  <a:pt x="1726664" y="2798079"/>
                  <a:pt x="1726664" y="2798079"/>
                </a:cubicBezTo>
                <a:cubicBezTo>
                  <a:pt x="1727688" y="2791943"/>
                  <a:pt x="1729734" y="2785807"/>
                  <a:pt x="1730756" y="2779671"/>
                </a:cubicBezTo>
                <a:cubicBezTo>
                  <a:pt x="1730756" y="2777625"/>
                  <a:pt x="1730756" y="2777625"/>
                  <a:pt x="1731778" y="2776603"/>
                </a:cubicBezTo>
                <a:cubicBezTo>
                  <a:pt x="1732802" y="2771489"/>
                  <a:pt x="1734848" y="2765353"/>
                  <a:pt x="1735870" y="2759217"/>
                </a:cubicBezTo>
                <a:cubicBezTo>
                  <a:pt x="1735870" y="2758194"/>
                  <a:pt x="1735870" y="2757172"/>
                  <a:pt x="1735870" y="2756149"/>
                </a:cubicBezTo>
                <a:cubicBezTo>
                  <a:pt x="1736894" y="2751035"/>
                  <a:pt x="1737916" y="2744899"/>
                  <a:pt x="1739962" y="2739786"/>
                </a:cubicBezTo>
                <a:lnTo>
                  <a:pt x="1740986" y="2735695"/>
                </a:lnTo>
                <a:cubicBezTo>
                  <a:pt x="1742008" y="2730582"/>
                  <a:pt x="1743032" y="2725468"/>
                  <a:pt x="1744054" y="2720355"/>
                </a:cubicBezTo>
                <a:cubicBezTo>
                  <a:pt x="1745078" y="2718309"/>
                  <a:pt x="1745078" y="2717287"/>
                  <a:pt x="1745078" y="2716264"/>
                </a:cubicBezTo>
                <a:cubicBezTo>
                  <a:pt x="1746100" y="2711151"/>
                  <a:pt x="1747122" y="2706037"/>
                  <a:pt x="1748146" y="2700924"/>
                </a:cubicBezTo>
                <a:cubicBezTo>
                  <a:pt x="1748146" y="2699901"/>
                  <a:pt x="1749168" y="2697856"/>
                  <a:pt x="1749168" y="2696833"/>
                </a:cubicBezTo>
                <a:cubicBezTo>
                  <a:pt x="1750192" y="2692742"/>
                  <a:pt x="1751214" y="2688651"/>
                  <a:pt x="1752238" y="2683538"/>
                </a:cubicBezTo>
                <a:cubicBezTo>
                  <a:pt x="1753260" y="2682515"/>
                  <a:pt x="1753260" y="2680470"/>
                  <a:pt x="1753260" y="2678425"/>
                </a:cubicBezTo>
                <a:cubicBezTo>
                  <a:pt x="1754284" y="2674334"/>
                  <a:pt x="1756330" y="2670243"/>
                  <a:pt x="1756330" y="2666152"/>
                </a:cubicBezTo>
                <a:cubicBezTo>
                  <a:pt x="1757352" y="2664107"/>
                  <a:pt x="1757352" y="2662061"/>
                  <a:pt x="1757352" y="2661039"/>
                </a:cubicBezTo>
                <a:cubicBezTo>
                  <a:pt x="1758376" y="2656948"/>
                  <a:pt x="1759398" y="2652857"/>
                  <a:pt x="1760422" y="2648767"/>
                </a:cubicBezTo>
                <a:cubicBezTo>
                  <a:pt x="1761444" y="2647744"/>
                  <a:pt x="1761444" y="2645699"/>
                  <a:pt x="1761444" y="2643653"/>
                </a:cubicBezTo>
                <a:cubicBezTo>
                  <a:pt x="1763490" y="2640585"/>
                  <a:pt x="1763490" y="2636494"/>
                  <a:pt x="1764512" y="2632403"/>
                </a:cubicBezTo>
                <a:cubicBezTo>
                  <a:pt x="1764512" y="2631381"/>
                  <a:pt x="1765536" y="2629335"/>
                  <a:pt x="1766558" y="2627290"/>
                </a:cubicBezTo>
                <a:cubicBezTo>
                  <a:pt x="1766558" y="2624222"/>
                  <a:pt x="1767582" y="2620131"/>
                  <a:pt x="1768604" y="2617063"/>
                </a:cubicBezTo>
                <a:cubicBezTo>
                  <a:pt x="1768604" y="2615018"/>
                  <a:pt x="1769628" y="2613995"/>
                  <a:pt x="1769628" y="2611950"/>
                </a:cubicBezTo>
                <a:cubicBezTo>
                  <a:pt x="1770650" y="2607859"/>
                  <a:pt x="1771674" y="2604791"/>
                  <a:pt x="1771674" y="2601723"/>
                </a:cubicBezTo>
                <a:cubicBezTo>
                  <a:pt x="1772696" y="2600700"/>
                  <a:pt x="1773720" y="2598655"/>
                  <a:pt x="1773720" y="2596609"/>
                </a:cubicBezTo>
                <a:cubicBezTo>
                  <a:pt x="1774742" y="2593541"/>
                  <a:pt x="1774742" y="2590473"/>
                  <a:pt x="1776788" y="2587405"/>
                </a:cubicBezTo>
                <a:cubicBezTo>
                  <a:pt x="1776788" y="2586383"/>
                  <a:pt x="1776788" y="2584337"/>
                  <a:pt x="1777810" y="2583314"/>
                </a:cubicBezTo>
                <a:cubicBezTo>
                  <a:pt x="1777810" y="2580246"/>
                  <a:pt x="1778834" y="2577178"/>
                  <a:pt x="1779856" y="2575133"/>
                </a:cubicBezTo>
                <a:cubicBezTo>
                  <a:pt x="1779856" y="2573087"/>
                  <a:pt x="1780880" y="2571042"/>
                  <a:pt x="1780880" y="2568997"/>
                </a:cubicBezTo>
                <a:cubicBezTo>
                  <a:pt x="1781902" y="2566951"/>
                  <a:pt x="1781902" y="2564906"/>
                  <a:pt x="1782926" y="2561838"/>
                </a:cubicBezTo>
                <a:cubicBezTo>
                  <a:pt x="1783948" y="2559793"/>
                  <a:pt x="1783948" y="2558770"/>
                  <a:pt x="1784972" y="2556725"/>
                </a:cubicBezTo>
                <a:cubicBezTo>
                  <a:pt x="1784972" y="2554679"/>
                  <a:pt x="1785994" y="2552634"/>
                  <a:pt x="1787018" y="2549565"/>
                </a:cubicBezTo>
                <a:cubicBezTo>
                  <a:pt x="1787018" y="2548543"/>
                  <a:pt x="1788040" y="2546497"/>
                  <a:pt x="1788040" y="2545475"/>
                </a:cubicBezTo>
                <a:cubicBezTo>
                  <a:pt x="1788040" y="2543429"/>
                  <a:pt x="1789064" y="2540361"/>
                  <a:pt x="1789064" y="2539339"/>
                </a:cubicBezTo>
                <a:cubicBezTo>
                  <a:pt x="1790086" y="2537293"/>
                  <a:pt x="1791110" y="2536271"/>
                  <a:pt x="1791110" y="2535248"/>
                </a:cubicBezTo>
                <a:cubicBezTo>
                  <a:pt x="1792132" y="2532180"/>
                  <a:pt x="1792132" y="2531157"/>
                  <a:pt x="1793154" y="2529112"/>
                </a:cubicBezTo>
                <a:cubicBezTo>
                  <a:pt x="1794178" y="2528089"/>
                  <a:pt x="1794178" y="2527067"/>
                  <a:pt x="1794178" y="2525021"/>
                </a:cubicBezTo>
                <a:cubicBezTo>
                  <a:pt x="1795200" y="2522976"/>
                  <a:pt x="1795200" y="2521953"/>
                  <a:pt x="1796224" y="2519907"/>
                </a:cubicBezTo>
                <a:cubicBezTo>
                  <a:pt x="1797246" y="2518885"/>
                  <a:pt x="1797246" y="2517862"/>
                  <a:pt x="1797246" y="2516839"/>
                </a:cubicBezTo>
                <a:cubicBezTo>
                  <a:pt x="1798270" y="2514794"/>
                  <a:pt x="1798270" y="2512749"/>
                  <a:pt x="1799292" y="2511726"/>
                </a:cubicBezTo>
                <a:cubicBezTo>
                  <a:pt x="1799292" y="2510703"/>
                  <a:pt x="1799292" y="2508658"/>
                  <a:pt x="1800316" y="2508658"/>
                </a:cubicBezTo>
                <a:cubicBezTo>
                  <a:pt x="1801338" y="2506613"/>
                  <a:pt x="1802362" y="2503545"/>
                  <a:pt x="1802362" y="2501499"/>
                </a:cubicBezTo>
                <a:cubicBezTo>
                  <a:pt x="1805430" y="2496386"/>
                  <a:pt x="1808498" y="2490249"/>
                  <a:pt x="1811568" y="2484113"/>
                </a:cubicBezTo>
                <a:lnTo>
                  <a:pt x="1811568" y="2483091"/>
                </a:lnTo>
                <a:cubicBezTo>
                  <a:pt x="1811568" y="2447297"/>
                  <a:pt x="1817706" y="2413548"/>
                  <a:pt x="1835096" y="2386958"/>
                </a:cubicBezTo>
                <a:cubicBezTo>
                  <a:pt x="1895448" y="2297984"/>
                  <a:pt x="2172664" y="2263213"/>
                  <a:pt x="2324058" y="2250940"/>
                </a:cubicBezTo>
                <a:cubicBezTo>
                  <a:pt x="2413054" y="2167079"/>
                  <a:pt x="2501026" y="2164011"/>
                  <a:pt x="2512278" y="2153785"/>
                </a:cubicBezTo>
                <a:cubicBezTo>
                  <a:pt x="2507162" y="2159921"/>
                  <a:pt x="2490796" y="2185488"/>
                  <a:pt x="2466246" y="2229464"/>
                </a:cubicBezTo>
                <a:cubicBezTo>
                  <a:pt x="2485682" y="2198783"/>
                  <a:pt x="2507162" y="2170148"/>
                  <a:pt x="2528644" y="2143558"/>
                </a:cubicBezTo>
                <a:cubicBezTo>
                  <a:pt x="2527622" y="2162989"/>
                  <a:pt x="2527622" y="2181397"/>
                  <a:pt x="2528644" y="2198783"/>
                </a:cubicBezTo>
                <a:lnTo>
                  <a:pt x="2530690" y="2119013"/>
                </a:lnTo>
                <a:cubicBezTo>
                  <a:pt x="2517392" y="2119013"/>
                  <a:pt x="2505118" y="2117991"/>
                  <a:pt x="2492842" y="2116968"/>
                </a:cubicBezTo>
                <a:cubicBezTo>
                  <a:pt x="2479544" y="2115945"/>
                  <a:pt x="2466246" y="2114923"/>
                  <a:pt x="2452948" y="2113900"/>
                </a:cubicBezTo>
                <a:cubicBezTo>
                  <a:pt x="2450902" y="2113900"/>
                  <a:pt x="2448856" y="2112877"/>
                  <a:pt x="2445786" y="2112877"/>
                </a:cubicBezTo>
                <a:cubicBezTo>
                  <a:pt x="2433512" y="2111854"/>
                  <a:pt x="2421236" y="2110832"/>
                  <a:pt x="2409984" y="2108786"/>
                </a:cubicBezTo>
                <a:cubicBezTo>
                  <a:pt x="2406916" y="2108786"/>
                  <a:pt x="2404870" y="2107763"/>
                  <a:pt x="2402824" y="2107763"/>
                </a:cubicBezTo>
                <a:cubicBezTo>
                  <a:pt x="2390548" y="2105718"/>
                  <a:pt x="2379296" y="2103673"/>
                  <a:pt x="2367022" y="2101627"/>
                </a:cubicBezTo>
                <a:cubicBezTo>
                  <a:pt x="2365998" y="2101627"/>
                  <a:pt x="2365998" y="2101627"/>
                  <a:pt x="2365998" y="2101627"/>
                </a:cubicBezTo>
                <a:cubicBezTo>
                  <a:pt x="2354746" y="2098559"/>
                  <a:pt x="2343494" y="2096514"/>
                  <a:pt x="2332242" y="2094469"/>
                </a:cubicBezTo>
                <a:cubicBezTo>
                  <a:pt x="2330196" y="2093446"/>
                  <a:pt x="2328150" y="2093446"/>
                  <a:pt x="2326104" y="2092423"/>
                </a:cubicBezTo>
                <a:cubicBezTo>
                  <a:pt x="2315874" y="2090378"/>
                  <a:pt x="2304622" y="2087310"/>
                  <a:pt x="2295416" y="2084242"/>
                </a:cubicBezTo>
                <a:cubicBezTo>
                  <a:pt x="2293370" y="2084242"/>
                  <a:pt x="2290302" y="2083219"/>
                  <a:pt x="2288254" y="2082196"/>
                </a:cubicBezTo>
                <a:cubicBezTo>
                  <a:pt x="2278026" y="2080151"/>
                  <a:pt x="2267796" y="2077083"/>
                  <a:pt x="2258590" y="2072992"/>
                </a:cubicBezTo>
                <a:cubicBezTo>
                  <a:pt x="2257566" y="2072992"/>
                  <a:pt x="2256544" y="2071969"/>
                  <a:pt x="2255522" y="2071969"/>
                </a:cubicBezTo>
                <a:cubicBezTo>
                  <a:pt x="2246314" y="2069924"/>
                  <a:pt x="2237108" y="2065833"/>
                  <a:pt x="2228924" y="2061743"/>
                </a:cubicBezTo>
                <a:cubicBezTo>
                  <a:pt x="2226878" y="2061743"/>
                  <a:pt x="2225856" y="2060720"/>
                  <a:pt x="2223810" y="2060720"/>
                </a:cubicBezTo>
                <a:cubicBezTo>
                  <a:pt x="2214604" y="2056629"/>
                  <a:pt x="2205398" y="2053561"/>
                  <a:pt x="2197214" y="2049470"/>
                </a:cubicBezTo>
                <a:cubicBezTo>
                  <a:pt x="2195168" y="2048447"/>
                  <a:pt x="2194146" y="2047425"/>
                  <a:pt x="2191076" y="2046402"/>
                </a:cubicBezTo>
                <a:cubicBezTo>
                  <a:pt x="2182892" y="2042311"/>
                  <a:pt x="2174710" y="2039243"/>
                  <a:pt x="2166526" y="2034130"/>
                </a:cubicBezTo>
                <a:cubicBezTo>
                  <a:pt x="2165502" y="2034130"/>
                  <a:pt x="2164480" y="2033107"/>
                  <a:pt x="2163458" y="2033107"/>
                </a:cubicBezTo>
                <a:cubicBezTo>
                  <a:pt x="2156296" y="2029017"/>
                  <a:pt x="2149136" y="2024926"/>
                  <a:pt x="2141976" y="2020835"/>
                </a:cubicBezTo>
                <a:cubicBezTo>
                  <a:pt x="2139930" y="2019812"/>
                  <a:pt x="2138906" y="2018790"/>
                  <a:pt x="2137884" y="2017767"/>
                </a:cubicBezTo>
                <a:cubicBezTo>
                  <a:pt x="2129700" y="2013676"/>
                  <a:pt x="2122540" y="2009585"/>
                  <a:pt x="2115380" y="2004472"/>
                </a:cubicBezTo>
                <a:cubicBezTo>
                  <a:pt x="2114356" y="2003449"/>
                  <a:pt x="2112310" y="2002427"/>
                  <a:pt x="2110264" y="2000381"/>
                </a:cubicBezTo>
                <a:cubicBezTo>
                  <a:pt x="2104126" y="1996290"/>
                  <a:pt x="2096966" y="1991177"/>
                  <a:pt x="2090828" y="1987086"/>
                </a:cubicBezTo>
                <a:cubicBezTo>
                  <a:pt x="2089806" y="1986063"/>
                  <a:pt x="2087760" y="1985041"/>
                  <a:pt x="2086738" y="1984018"/>
                </a:cubicBezTo>
                <a:cubicBezTo>
                  <a:pt x="2080600" y="1978905"/>
                  <a:pt x="2075484" y="1974814"/>
                  <a:pt x="2070370" y="1970723"/>
                </a:cubicBezTo>
                <a:cubicBezTo>
                  <a:pt x="2069348" y="1969701"/>
                  <a:pt x="2067302" y="1968678"/>
                  <a:pt x="2065256" y="1967655"/>
                </a:cubicBezTo>
                <a:cubicBezTo>
                  <a:pt x="2060140" y="1962542"/>
                  <a:pt x="2055026" y="1957428"/>
                  <a:pt x="2048888" y="1952315"/>
                </a:cubicBezTo>
                <a:cubicBezTo>
                  <a:pt x="2046842" y="1950269"/>
                  <a:pt x="2045820" y="1949247"/>
                  <a:pt x="2043774" y="1947201"/>
                </a:cubicBezTo>
                <a:cubicBezTo>
                  <a:pt x="2038660" y="1942088"/>
                  <a:pt x="2032522" y="1936974"/>
                  <a:pt x="2028430" y="1932884"/>
                </a:cubicBezTo>
                <a:cubicBezTo>
                  <a:pt x="2026384" y="1930838"/>
                  <a:pt x="2025362" y="1929816"/>
                  <a:pt x="2024338" y="1927770"/>
                </a:cubicBezTo>
                <a:cubicBezTo>
                  <a:pt x="2019224" y="1923679"/>
                  <a:pt x="2016154" y="1919589"/>
                  <a:pt x="2012062" y="1914475"/>
                </a:cubicBezTo>
                <a:cubicBezTo>
                  <a:pt x="2010018" y="1913453"/>
                  <a:pt x="2008994" y="1911407"/>
                  <a:pt x="2007972" y="1909362"/>
                </a:cubicBezTo>
                <a:cubicBezTo>
                  <a:pt x="2003880" y="1905271"/>
                  <a:pt x="1998764" y="1899135"/>
                  <a:pt x="1994674" y="1894021"/>
                </a:cubicBezTo>
                <a:cubicBezTo>
                  <a:pt x="1993650" y="1891976"/>
                  <a:pt x="1991604" y="1890953"/>
                  <a:pt x="1990582" y="1887885"/>
                </a:cubicBezTo>
                <a:cubicBezTo>
                  <a:pt x="1986490" y="1883795"/>
                  <a:pt x="1981374" y="1877658"/>
                  <a:pt x="1978306" y="1872545"/>
                </a:cubicBezTo>
                <a:cubicBezTo>
                  <a:pt x="1977284" y="1870499"/>
                  <a:pt x="1976260" y="1868454"/>
                  <a:pt x="1974214" y="1866409"/>
                </a:cubicBezTo>
                <a:cubicBezTo>
                  <a:pt x="1971146" y="1862318"/>
                  <a:pt x="1968076" y="1858227"/>
                  <a:pt x="1966030" y="1854137"/>
                </a:cubicBezTo>
                <a:cubicBezTo>
                  <a:pt x="1905678" y="1761072"/>
                  <a:pt x="1881128" y="1658803"/>
                  <a:pt x="1874990" y="1573919"/>
                </a:cubicBezTo>
                <a:cubicBezTo>
                  <a:pt x="1870898" y="1574942"/>
                  <a:pt x="1867830" y="1573919"/>
                  <a:pt x="1863738" y="1573919"/>
                </a:cubicBezTo>
                <a:cubicBezTo>
                  <a:pt x="1862714" y="1573919"/>
                  <a:pt x="1861692" y="1573919"/>
                  <a:pt x="1861692" y="1573919"/>
                </a:cubicBezTo>
                <a:cubicBezTo>
                  <a:pt x="1857600" y="1572897"/>
                  <a:pt x="1854530" y="1572897"/>
                  <a:pt x="1850440" y="1571874"/>
                </a:cubicBezTo>
                <a:lnTo>
                  <a:pt x="1849416" y="1571874"/>
                </a:lnTo>
                <a:cubicBezTo>
                  <a:pt x="1845324" y="1570851"/>
                  <a:pt x="1842256" y="1568806"/>
                  <a:pt x="1838164" y="1567783"/>
                </a:cubicBezTo>
                <a:cubicBezTo>
                  <a:pt x="1838164" y="1566761"/>
                  <a:pt x="1838164" y="1566761"/>
                  <a:pt x="1837142" y="1566761"/>
                </a:cubicBezTo>
                <a:cubicBezTo>
                  <a:pt x="1834072" y="1565738"/>
                  <a:pt x="1831004" y="1564715"/>
                  <a:pt x="1827934" y="1562670"/>
                </a:cubicBezTo>
                <a:cubicBezTo>
                  <a:pt x="1827934" y="1561647"/>
                  <a:pt x="1826912" y="1561647"/>
                  <a:pt x="1825888" y="1561647"/>
                </a:cubicBezTo>
                <a:cubicBezTo>
                  <a:pt x="1822820" y="1559602"/>
                  <a:pt x="1819752" y="1557557"/>
                  <a:pt x="1816682" y="1555511"/>
                </a:cubicBezTo>
                <a:cubicBezTo>
                  <a:pt x="1815660" y="1554488"/>
                  <a:pt x="1815660" y="1554488"/>
                  <a:pt x="1814636" y="1553466"/>
                </a:cubicBezTo>
                <a:cubicBezTo>
                  <a:pt x="1811568" y="1551420"/>
                  <a:pt x="1808498" y="1548352"/>
                  <a:pt x="1805430" y="1545284"/>
                </a:cubicBezTo>
                <a:cubicBezTo>
                  <a:pt x="1805430" y="1545284"/>
                  <a:pt x="1804408" y="1544261"/>
                  <a:pt x="1803384" y="1544261"/>
                </a:cubicBezTo>
                <a:cubicBezTo>
                  <a:pt x="1801338" y="1541193"/>
                  <a:pt x="1798270" y="1538125"/>
                  <a:pt x="1796224" y="1535057"/>
                </a:cubicBezTo>
                <a:cubicBezTo>
                  <a:pt x="1795200" y="1535057"/>
                  <a:pt x="1795200" y="1535057"/>
                  <a:pt x="1795200" y="1535057"/>
                </a:cubicBezTo>
                <a:cubicBezTo>
                  <a:pt x="1792132" y="1530967"/>
                  <a:pt x="1789064" y="1527899"/>
                  <a:pt x="1787018" y="1524830"/>
                </a:cubicBezTo>
                <a:cubicBezTo>
                  <a:pt x="1787018" y="1523808"/>
                  <a:pt x="1785994" y="1522785"/>
                  <a:pt x="1784972" y="1521762"/>
                </a:cubicBezTo>
                <a:cubicBezTo>
                  <a:pt x="1782926" y="1518694"/>
                  <a:pt x="1780880" y="1514603"/>
                  <a:pt x="1777810" y="1511535"/>
                </a:cubicBezTo>
                <a:cubicBezTo>
                  <a:pt x="1777810" y="1510513"/>
                  <a:pt x="1776788" y="1509490"/>
                  <a:pt x="1775766" y="1508467"/>
                </a:cubicBezTo>
                <a:cubicBezTo>
                  <a:pt x="1773720" y="1504377"/>
                  <a:pt x="1771674" y="1501309"/>
                  <a:pt x="1769628" y="1497218"/>
                </a:cubicBezTo>
                <a:cubicBezTo>
                  <a:pt x="1768604" y="1496195"/>
                  <a:pt x="1768604" y="1495172"/>
                  <a:pt x="1767582" y="1493127"/>
                </a:cubicBezTo>
                <a:cubicBezTo>
                  <a:pt x="1766558" y="1490059"/>
                  <a:pt x="1764512" y="1486991"/>
                  <a:pt x="1763490" y="1483923"/>
                </a:cubicBezTo>
                <a:cubicBezTo>
                  <a:pt x="1762466" y="1482900"/>
                  <a:pt x="1761444" y="1480855"/>
                  <a:pt x="1760422" y="1479832"/>
                </a:cubicBezTo>
                <a:cubicBezTo>
                  <a:pt x="1758376" y="1475741"/>
                  <a:pt x="1757352" y="1472673"/>
                  <a:pt x="1756330" y="1468583"/>
                </a:cubicBezTo>
                <a:cubicBezTo>
                  <a:pt x="1755306" y="1466537"/>
                  <a:pt x="1754284" y="1464492"/>
                  <a:pt x="1753260" y="1462446"/>
                </a:cubicBezTo>
                <a:cubicBezTo>
                  <a:pt x="1752238" y="1459378"/>
                  <a:pt x="1750192" y="1455287"/>
                  <a:pt x="1749168" y="1452219"/>
                </a:cubicBezTo>
                <a:cubicBezTo>
                  <a:pt x="1748146" y="1449151"/>
                  <a:pt x="1747122" y="1447106"/>
                  <a:pt x="1747122" y="1445061"/>
                </a:cubicBezTo>
                <a:cubicBezTo>
                  <a:pt x="1746100" y="1441993"/>
                  <a:pt x="1745078" y="1439947"/>
                  <a:pt x="1745078" y="1437902"/>
                </a:cubicBezTo>
                <a:cubicBezTo>
                  <a:pt x="1743032" y="1432788"/>
                  <a:pt x="1742008" y="1429720"/>
                  <a:pt x="1740986" y="1426652"/>
                </a:cubicBezTo>
                <a:cubicBezTo>
                  <a:pt x="1739962" y="1423584"/>
                  <a:pt x="1739962" y="1421539"/>
                  <a:pt x="1738940" y="1419493"/>
                </a:cubicBezTo>
                <a:cubicBezTo>
                  <a:pt x="1737916" y="1416425"/>
                  <a:pt x="1736894" y="1413357"/>
                  <a:pt x="1736894" y="1411312"/>
                </a:cubicBezTo>
                <a:cubicBezTo>
                  <a:pt x="1735870" y="1409267"/>
                  <a:pt x="1735870" y="1407221"/>
                  <a:pt x="1735870" y="1406198"/>
                </a:cubicBezTo>
                <a:cubicBezTo>
                  <a:pt x="1734848" y="1401085"/>
                  <a:pt x="1732802" y="1395971"/>
                  <a:pt x="1732802" y="1390858"/>
                </a:cubicBezTo>
                <a:cubicBezTo>
                  <a:pt x="1731778" y="1389835"/>
                  <a:pt x="1731778" y="1387790"/>
                  <a:pt x="1730756" y="1386767"/>
                </a:cubicBezTo>
                <a:cubicBezTo>
                  <a:pt x="1730756" y="1381654"/>
                  <a:pt x="1729734" y="1376540"/>
                  <a:pt x="1728710" y="1370404"/>
                </a:cubicBezTo>
                <a:cubicBezTo>
                  <a:pt x="1727688" y="1369381"/>
                  <a:pt x="1727688" y="1368359"/>
                  <a:pt x="1727688" y="1366313"/>
                </a:cubicBezTo>
                <a:cubicBezTo>
                  <a:pt x="1726664" y="1360177"/>
                  <a:pt x="1725642" y="1354041"/>
                  <a:pt x="1725642" y="1346882"/>
                </a:cubicBezTo>
                <a:cubicBezTo>
                  <a:pt x="1716434" y="1266090"/>
                  <a:pt x="1729734" y="1189388"/>
                  <a:pt x="1771674" y="1158707"/>
                </a:cubicBezTo>
                <a:cubicBezTo>
                  <a:pt x="1818728" y="1125981"/>
                  <a:pt x="1859646" y="1137231"/>
                  <a:pt x="1886242" y="1153594"/>
                </a:cubicBezTo>
                <a:cubicBezTo>
                  <a:pt x="1889310" y="1133140"/>
                  <a:pt x="1891356" y="1117800"/>
                  <a:pt x="1892380" y="1113709"/>
                </a:cubicBezTo>
                <a:cubicBezTo>
                  <a:pt x="1894426" y="1106550"/>
                  <a:pt x="1896472" y="1099391"/>
                  <a:pt x="1897494" y="1092233"/>
                </a:cubicBezTo>
                <a:cubicBezTo>
                  <a:pt x="1897494" y="1090187"/>
                  <a:pt x="1898518" y="1088142"/>
                  <a:pt x="1898518" y="1087119"/>
                </a:cubicBezTo>
                <a:cubicBezTo>
                  <a:pt x="1898518" y="1083028"/>
                  <a:pt x="1898518" y="1077915"/>
                  <a:pt x="1898518" y="1074847"/>
                </a:cubicBezTo>
                <a:cubicBezTo>
                  <a:pt x="1896472" y="1063597"/>
                  <a:pt x="1892380" y="1054393"/>
                  <a:pt x="1888288" y="1045189"/>
                </a:cubicBezTo>
                <a:cubicBezTo>
                  <a:pt x="1837142" y="919398"/>
                  <a:pt x="1861692" y="767017"/>
                  <a:pt x="1944550" y="659635"/>
                </a:cubicBezTo>
                <a:cubicBezTo>
                  <a:pt x="1949664" y="652476"/>
                  <a:pt x="1955802" y="645317"/>
                  <a:pt x="1960916" y="639181"/>
                </a:cubicBezTo>
                <a:cubicBezTo>
                  <a:pt x="1960916" y="639181"/>
                  <a:pt x="1961940" y="639181"/>
                  <a:pt x="1962962" y="639181"/>
                </a:cubicBezTo>
                <a:cubicBezTo>
                  <a:pt x="1968076" y="632022"/>
                  <a:pt x="1974214" y="625886"/>
                  <a:pt x="1980352" y="619750"/>
                </a:cubicBezTo>
                <a:cubicBezTo>
                  <a:pt x="1987512" y="613614"/>
                  <a:pt x="1993650" y="606455"/>
                  <a:pt x="2000810" y="601341"/>
                </a:cubicBezTo>
                <a:cubicBezTo>
                  <a:pt x="1981374" y="579865"/>
                  <a:pt x="1962962" y="556343"/>
                  <a:pt x="1945572" y="529753"/>
                </a:cubicBezTo>
                <a:cubicBezTo>
                  <a:pt x="1826912" y="350782"/>
                  <a:pt x="1981374" y="161585"/>
                  <a:pt x="1981374" y="161585"/>
                </a:cubicBezTo>
                <a:cubicBezTo>
                  <a:pt x="1981374" y="161585"/>
                  <a:pt x="1984444" y="239309"/>
                  <a:pt x="2035590" y="286353"/>
                </a:cubicBezTo>
                <a:cubicBezTo>
                  <a:pt x="2035590" y="286353"/>
                  <a:pt x="2062186" y="46021"/>
                  <a:pt x="2166526" y="0"/>
                </a:cubicBezTo>
                <a:close/>
              </a:path>
            </a:pathLst>
          </a:custGeom>
          <a:solidFill>
            <a:srgbClr val="4973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2129632" y="3376972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STRENGTH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847856" y="4148068"/>
            <a:ext cx="4580450" cy="303012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8145995" y="3376972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6885858" y="4148068"/>
            <a:ext cx="4580450" cy="303012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13928623" y="3376972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2980271" y="4148068"/>
            <a:ext cx="4580450" cy="303012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20471572" y="3376972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18949344" y="4148068"/>
            <a:ext cx="4580450" cy="303012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ctr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values.</a:t>
            </a: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/>
        </p:nvSpPr>
        <p:spPr>
          <a:xfrm>
            <a:off x="7130391" y="592759"/>
            <a:ext cx="10116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SWOT ANALYSIS SLIDE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11045826" y="1870479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0686431" y="6086677"/>
            <a:ext cx="3009116" cy="300911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12190989" y="2683964"/>
            <a:ext cx="0" cy="1027003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9"/>
          <p:cNvCxnSpPr/>
          <p:nvPr/>
        </p:nvCxnSpPr>
        <p:spPr>
          <a:xfrm>
            <a:off x="1520825" y="7591235"/>
            <a:ext cx="21336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9"/>
          <p:cNvSpPr/>
          <p:nvPr/>
        </p:nvSpPr>
        <p:spPr>
          <a:xfrm>
            <a:off x="11067521" y="6200918"/>
            <a:ext cx="76495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 b="1" sz="8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2465001" y="6200918"/>
            <a:ext cx="97334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W</a:t>
            </a:r>
            <a:endParaRPr b="1" sz="88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2529121" y="7705476"/>
            <a:ext cx="84510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endParaRPr b="1" sz="88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1105993" y="7705476"/>
            <a:ext cx="6880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endParaRPr b="1" sz="88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4236391" y="4181991"/>
            <a:ext cx="8620434" cy="25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14376241" y="3452138"/>
            <a:ext cx="20601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WEAKNESS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14236391" y="9231845"/>
            <a:ext cx="8620434" cy="25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14376241" y="8501992"/>
            <a:ext cx="26837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OPPORTUNITY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1520825" y="4181991"/>
            <a:ext cx="8620434" cy="25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1660675" y="3452138"/>
            <a:ext cx="20168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STRENGHT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520825" y="9231845"/>
            <a:ext cx="8620434" cy="25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spAutoFit/>
          </a:bodyPr>
          <a:lstStyle/>
          <a:p>
            <a:pPr indent="0" lvl="0" marL="0" marR="0" rtl="0" algn="just">
              <a:lnSpc>
                <a:spcPct val="14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Green marketing is a practice whereby companies seek to go above and beyond traditional marketing by promoting environmental core values in the hope that consumers will associate these values with their company or brand.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1660675" y="8501992"/>
            <a:ext cx="153599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THREAT</a:t>
            </a:r>
            <a:endParaRPr/>
          </a:p>
        </p:txBody>
      </p:sp>
      <p:pic>
        <p:nvPicPr>
          <p:cNvPr id="237" name="Google Shape;23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mt color blue light 2">
      <a:dk1>
        <a:srgbClr val="000000"/>
      </a:dk1>
      <a:lt1>
        <a:srgbClr val="FFFFFF"/>
      </a:lt1>
      <a:dk2>
        <a:srgbClr val="373545"/>
      </a:dk2>
      <a:lt2>
        <a:srgbClr val="FFFFFF"/>
      </a:lt2>
      <a:accent1>
        <a:srgbClr val="264D89"/>
      </a:accent1>
      <a:accent2>
        <a:srgbClr val="3E67AA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</cp:coreProperties>
</file>