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3716000" cx="24377650"/>
  <p:notesSz cx="6858000" cy="9144000"/>
  <p:embeddedFontLst>
    <p:embeddedFont>
      <p:font typeface="Poppins"/>
      <p:regular r:id="rId26"/>
      <p:bold r:id="rId27"/>
      <p:italic r:id="rId28"/>
      <p:boldItalic r:id="rId29"/>
    </p:embeddedFont>
    <p:embeddedFont>
      <p:font typeface="Lato"/>
      <p:regular r:id="rId30"/>
      <p:bold r:id="rId31"/>
      <p:italic r:id="rId32"/>
      <p:boldItalic r:id="rId33"/>
    </p:embeddedFont>
    <p:embeddedFont>
      <p:font typeface="Lato Light"/>
      <p:regular r:id="rId34"/>
      <p:bold r:id="rId35"/>
      <p:italic r:id="rId36"/>
      <p:boldItalic r:id="rId37"/>
    </p:embeddedFont>
    <p:embeddedFont>
      <p:font typeface="Poppins Light"/>
      <p:regular r:id="rId38"/>
      <p:bold r:id="rId39"/>
      <p:italic r:id="rId40"/>
      <p:boldItalic r:id="rId41"/>
    </p:embeddedFont>
    <p:embeddedFont>
      <p:font typeface="Poppins Medium"/>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4398">
          <p15:clr>
            <a:srgbClr val="A4A3A4"/>
          </p15:clr>
        </p15:guide>
        <p15:guide id="2" orient="horz" pos="480">
          <p15:clr>
            <a:srgbClr val="A4A3A4"/>
          </p15:clr>
        </p15:guide>
        <p15:guide id="3" pos="958">
          <p15:clr>
            <a:srgbClr val="A4A3A4"/>
          </p15:clr>
        </p15:guide>
        <p15:guide id="4" orient="horz" pos="8160">
          <p15:clr>
            <a:srgbClr val="A4A3A4"/>
          </p15:clr>
        </p15:guide>
      </p15:sldGuideLst>
    </p:ext>
    <p:ext uri="http://customooxmlschemas.google.com/">
      <go:slidesCustomData xmlns:go="http://customooxmlschemas.google.com/" r:id="rId46" roundtripDataSignature="AMtx7mhz5ziztn5lt9cWX05y07+Kgush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398"/>
        <p:guide pos="480" orient="horz"/>
        <p:guide pos="958"/>
        <p:guide pos="816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Light-italic.fntdata"/><Relationship Id="rId20" Type="http://schemas.openxmlformats.org/officeDocument/2006/relationships/slide" Target="slides/slide15.xml"/><Relationship Id="rId42" Type="http://schemas.openxmlformats.org/officeDocument/2006/relationships/font" Target="fonts/PoppinsMedium-regular.fntdata"/><Relationship Id="rId41" Type="http://schemas.openxmlformats.org/officeDocument/2006/relationships/font" Target="fonts/PoppinsLight-boldItalic.fntdata"/><Relationship Id="rId22" Type="http://schemas.openxmlformats.org/officeDocument/2006/relationships/slide" Target="slides/slide17.xml"/><Relationship Id="rId44" Type="http://schemas.openxmlformats.org/officeDocument/2006/relationships/font" Target="fonts/PoppinsMedium-italic.fntdata"/><Relationship Id="rId21" Type="http://schemas.openxmlformats.org/officeDocument/2006/relationships/slide" Target="slides/slide16.xml"/><Relationship Id="rId43" Type="http://schemas.openxmlformats.org/officeDocument/2006/relationships/font" Target="fonts/PoppinsMedium-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Poppins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35" Type="http://schemas.openxmlformats.org/officeDocument/2006/relationships/font" Target="fonts/LatoLight-bold.fntdata"/><Relationship Id="rId12" Type="http://schemas.openxmlformats.org/officeDocument/2006/relationships/slide" Target="slides/slide7.xml"/><Relationship Id="rId34" Type="http://schemas.openxmlformats.org/officeDocument/2006/relationships/font" Target="fonts/LatoLight-regular.fntdata"/><Relationship Id="rId15" Type="http://schemas.openxmlformats.org/officeDocument/2006/relationships/slide" Target="slides/slide10.xml"/><Relationship Id="rId37" Type="http://schemas.openxmlformats.org/officeDocument/2006/relationships/font" Target="fonts/LatoLight-boldItalic.fntdata"/><Relationship Id="rId14" Type="http://schemas.openxmlformats.org/officeDocument/2006/relationships/slide" Target="slides/slide9.xml"/><Relationship Id="rId36" Type="http://schemas.openxmlformats.org/officeDocument/2006/relationships/font" Target="fonts/LatoLight-italic.fntdata"/><Relationship Id="rId17" Type="http://schemas.openxmlformats.org/officeDocument/2006/relationships/slide" Target="slides/slide12.xml"/><Relationship Id="rId39" Type="http://schemas.openxmlformats.org/officeDocument/2006/relationships/font" Target="fonts/PoppinsLight-bold.fntdata"/><Relationship Id="rId16" Type="http://schemas.openxmlformats.org/officeDocument/2006/relationships/slide" Target="slides/slide11.xml"/><Relationship Id="rId38" Type="http://schemas.openxmlformats.org/officeDocument/2006/relationships/font" Target="fonts/PoppinsLight-regular.fnt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LOSS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latin typeface="Poppins" pitchFamily="2" charset="77"/>
                    <a:ea typeface="+mn-ea"/>
                    <a:cs typeface="Poppins" pitchFamily="2" charset="77"/>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Q1 2018</c:v>
                </c:pt>
                <c:pt idx="1">
                  <c:v>Q2 2018</c:v>
                </c:pt>
                <c:pt idx="2">
                  <c:v>Q3 2018</c:v>
                </c:pt>
                <c:pt idx="3">
                  <c:v>Q4 2018</c:v>
                </c:pt>
                <c:pt idx="4">
                  <c:v>Q1 2019</c:v>
                </c:pt>
                <c:pt idx="5">
                  <c:v>Q2 2019</c:v>
                </c:pt>
                <c:pt idx="6">
                  <c:v>Q3 2019</c:v>
                </c:pt>
                <c:pt idx="7">
                  <c:v>Q4 2019</c:v>
                </c:pt>
                <c:pt idx="8">
                  <c:v>Q1 2020</c:v>
                </c:pt>
              </c:strCache>
            </c:strRef>
          </c:cat>
          <c:val>
            <c:numRef>
              <c:f>Sheet1!$B$2:$B$10</c:f>
              <c:numCache>
                <c:formatCode>General</c:formatCode>
                <c:ptCount val="9"/>
                <c:pt idx="0">
                  <c:v>-3</c:v>
                </c:pt>
                <c:pt idx="1">
                  <c:v>-35</c:v>
                </c:pt>
                <c:pt idx="2">
                  <c:v>-45</c:v>
                </c:pt>
                <c:pt idx="3">
                  <c:v>-5</c:v>
                </c:pt>
                <c:pt idx="4">
                  <c:v>0</c:v>
                </c:pt>
                <c:pt idx="5">
                  <c:v>-10</c:v>
                </c:pt>
                <c:pt idx="6">
                  <c:v>0</c:v>
                </c:pt>
                <c:pt idx="7">
                  <c:v>-30</c:v>
                </c:pt>
                <c:pt idx="8">
                  <c:v>0</c:v>
                </c:pt>
              </c:numCache>
            </c:numRef>
          </c:val>
          <c:extLst>
            <c:ext xmlns:c16="http://schemas.microsoft.com/office/drawing/2014/chart" uri="{C3380CC4-5D6E-409C-BE32-E72D297353CC}">
              <c16:uniqueId val="{00000000-F9EE-5943-9AF8-173BEFA433F3}"/>
            </c:ext>
          </c:extLst>
        </c:ser>
        <c:ser>
          <c:idx val="1"/>
          <c:order val="1"/>
          <c:tx>
            <c:strRef>
              <c:f>Sheet1!$C$1</c:f>
              <c:strCache>
                <c:ptCount val="1"/>
                <c:pt idx="0">
                  <c:v>PROFIT DAYS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latin typeface="Poppins" pitchFamily="2" charset="77"/>
                    <a:ea typeface="+mn-ea"/>
                    <a:cs typeface="Poppins" pitchFamily="2" charset="77"/>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Q1 2018</c:v>
                </c:pt>
                <c:pt idx="1">
                  <c:v>Q2 2018</c:v>
                </c:pt>
                <c:pt idx="2">
                  <c:v>Q3 2018</c:v>
                </c:pt>
                <c:pt idx="3">
                  <c:v>Q4 2018</c:v>
                </c:pt>
                <c:pt idx="4">
                  <c:v>Q1 2019</c:v>
                </c:pt>
                <c:pt idx="5">
                  <c:v>Q2 2019</c:v>
                </c:pt>
                <c:pt idx="6">
                  <c:v>Q3 2019</c:v>
                </c:pt>
                <c:pt idx="7">
                  <c:v>Q4 2019</c:v>
                </c:pt>
                <c:pt idx="8">
                  <c:v>Q1 2020</c:v>
                </c:pt>
              </c:strCache>
            </c:strRef>
          </c:cat>
          <c:val>
            <c:numRef>
              <c:f>Sheet1!$C$2:$C$10</c:f>
              <c:numCache>
                <c:formatCode>General</c:formatCode>
                <c:ptCount val="9"/>
                <c:pt idx="0">
                  <c:v>68</c:v>
                </c:pt>
                <c:pt idx="1">
                  <c:v>64</c:v>
                </c:pt>
                <c:pt idx="2">
                  <c:v>60</c:v>
                </c:pt>
                <c:pt idx="3">
                  <c:v>69</c:v>
                </c:pt>
                <c:pt idx="4">
                  <c:v>70</c:v>
                </c:pt>
                <c:pt idx="5">
                  <c:v>68</c:v>
                </c:pt>
                <c:pt idx="6">
                  <c:v>72</c:v>
                </c:pt>
                <c:pt idx="7">
                  <c:v>60</c:v>
                </c:pt>
                <c:pt idx="8">
                  <c:v>70</c:v>
                </c:pt>
              </c:numCache>
            </c:numRef>
          </c:val>
          <c:extLst>
            <c:ext xmlns:c16="http://schemas.microsoft.com/office/drawing/2014/chart" uri="{C3380CC4-5D6E-409C-BE32-E72D297353CC}">
              <c16:uniqueId val="{00000001-F9EE-5943-9AF8-173BEFA433F3}"/>
            </c:ext>
          </c:extLst>
        </c:ser>
        <c:dLbls>
          <c:showLegendKey val="0"/>
          <c:showVal val="0"/>
          <c:showCatName val="0"/>
          <c:showSerName val="0"/>
          <c:showPercent val="0"/>
          <c:showBubbleSize val="0"/>
        </c:dLbls>
        <c:gapWidth val="70"/>
        <c:overlap val="100"/>
        <c:axId val="1801477184"/>
        <c:axId val="1801478816"/>
      </c:barChart>
      <c:catAx>
        <c:axId val="180147718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2400" b="1" i="0" u="none" strike="noStrike" kern="1200" baseline="0">
                <a:solidFill>
                  <a:schemeClr val="tx2"/>
                </a:solidFill>
                <a:latin typeface="Poppins" pitchFamily="2" charset="77"/>
                <a:ea typeface="+mn-ea"/>
                <a:cs typeface="Poppins" pitchFamily="2" charset="77"/>
              </a:defRPr>
            </a:pPr>
            <a:endParaRPr lang="en-US"/>
          </a:p>
        </c:txPr>
        <c:crossAx val="1801478816"/>
        <c:crosses val="autoZero"/>
        <c:auto val="1"/>
        <c:lblAlgn val="ctr"/>
        <c:lblOffset val="100"/>
        <c:noMultiLvlLbl val="0"/>
      </c:catAx>
      <c:valAx>
        <c:axId val="1801478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2"/>
                </a:solidFill>
                <a:latin typeface="Poppins" pitchFamily="2" charset="77"/>
                <a:ea typeface="+mn-ea"/>
                <a:cs typeface="Poppins" pitchFamily="2" charset="77"/>
              </a:defRPr>
            </a:pPr>
            <a:endParaRPr lang="en-US"/>
          </a:p>
        </c:txPr>
        <c:crossAx val="180147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tx2"/>
          </a:solidFill>
          <a:latin typeface="Poppins" pitchFamily="2" charset="77"/>
          <a:cs typeface="Poppins" pitchFamily="2"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PROFIT</c:v>
                </c:pt>
              </c:strCache>
            </c:strRef>
          </c:tx>
          <c:spPr>
            <a:solidFill>
              <a:schemeClr val="accent1"/>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4.5</c:v>
                </c:pt>
                <c:pt idx="4">
                  <c:v>4.3</c:v>
                </c:pt>
                <c:pt idx="5">
                  <c:v>2.5</c:v>
                </c:pt>
                <c:pt idx="6">
                  <c:v>3.5</c:v>
                </c:pt>
                <c:pt idx="7">
                  <c:v>4.5</c:v>
                </c:pt>
                <c:pt idx="8">
                  <c:v>4.3</c:v>
                </c:pt>
                <c:pt idx="9">
                  <c:v>2.5</c:v>
                </c:pt>
                <c:pt idx="10">
                  <c:v>3.5</c:v>
                </c:pt>
                <c:pt idx="11">
                  <c:v>4.5</c:v>
                </c:pt>
              </c:numCache>
            </c:numRef>
          </c:val>
          <c:extLst>
            <c:ext xmlns:c16="http://schemas.microsoft.com/office/drawing/2014/chart" uri="{C3380CC4-5D6E-409C-BE32-E72D297353CC}">
              <c16:uniqueId val="{00000000-70A8-604D-B61F-565F53EA8BA3}"/>
            </c:ext>
          </c:extLst>
        </c:ser>
        <c:ser>
          <c:idx val="1"/>
          <c:order val="1"/>
          <c:tx>
            <c:strRef>
              <c:f>Sheet1!$C$1</c:f>
              <c:strCache>
                <c:ptCount val="1"/>
                <c:pt idx="0">
                  <c:v>LOSS</c:v>
                </c:pt>
              </c:strCache>
            </c:strRef>
          </c:tx>
          <c:spPr>
            <a:solidFill>
              <a:schemeClr val="accent4"/>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2.4</c:v>
                </c:pt>
                <c:pt idx="1">
                  <c:v>4.4000000000000004</c:v>
                </c:pt>
                <c:pt idx="2">
                  <c:v>1.8</c:v>
                </c:pt>
                <c:pt idx="3">
                  <c:v>2.8</c:v>
                </c:pt>
                <c:pt idx="4">
                  <c:v>2.4</c:v>
                </c:pt>
                <c:pt idx="5">
                  <c:v>4.4000000000000004</c:v>
                </c:pt>
                <c:pt idx="6">
                  <c:v>1.8</c:v>
                </c:pt>
                <c:pt idx="7">
                  <c:v>2.8</c:v>
                </c:pt>
                <c:pt idx="8">
                  <c:v>2.4</c:v>
                </c:pt>
                <c:pt idx="9">
                  <c:v>4.4000000000000004</c:v>
                </c:pt>
                <c:pt idx="10">
                  <c:v>1.8</c:v>
                </c:pt>
                <c:pt idx="11">
                  <c:v>2.8</c:v>
                </c:pt>
              </c:numCache>
            </c:numRef>
          </c:val>
          <c:extLst>
            <c:ext xmlns:c16="http://schemas.microsoft.com/office/drawing/2014/chart" uri="{C3380CC4-5D6E-409C-BE32-E72D297353CC}">
              <c16:uniqueId val="{00000001-70A8-604D-B61F-565F53EA8BA3}"/>
            </c:ext>
          </c:extLst>
        </c:ser>
        <c:dLbls>
          <c:showLegendKey val="0"/>
          <c:showVal val="0"/>
          <c:showCatName val="0"/>
          <c:showSerName val="0"/>
          <c:showPercent val="0"/>
          <c:showBubbleSize val="0"/>
        </c:dLbls>
        <c:gapWidth val="150"/>
        <c:axId val="1799608672"/>
        <c:axId val="1799627344"/>
      </c:barChart>
      <c:catAx>
        <c:axId val="179960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2"/>
                </a:solidFill>
                <a:latin typeface="Poppins" pitchFamily="2" charset="77"/>
                <a:ea typeface="+mn-ea"/>
                <a:cs typeface="Poppins" pitchFamily="2" charset="77"/>
              </a:defRPr>
            </a:pPr>
            <a:endParaRPr lang="en-US"/>
          </a:p>
        </c:txPr>
        <c:crossAx val="1799627344"/>
        <c:crosses val="autoZero"/>
        <c:auto val="1"/>
        <c:lblAlgn val="ctr"/>
        <c:lblOffset val="100"/>
        <c:noMultiLvlLbl val="0"/>
      </c:catAx>
      <c:valAx>
        <c:axId val="179962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2"/>
                </a:solidFill>
                <a:latin typeface="Poppins" pitchFamily="2" charset="77"/>
                <a:ea typeface="+mn-ea"/>
                <a:cs typeface="Poppins" pitchFamily="2" charset="77"/>
              </a:defRPr>
            </a:pPr>
            <a:endParaRPr lang="en-US"/>
          </a:p>
        </c:txPr>
        <c:crossAx val="179960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tx2"/>
          </a:solidFill>
          <a:latin typeface="Poppins" pitchFamily="2" charset="77"/>
          <a:cs typeface="Poppins"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1pPr>
            <a:lvl2pPr indent="-228600" lvl="1" marL="9144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2pPr>
            <a:lvl3pPr indent="-228600" lvl="2" marL="13716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3pPr>
            <a:lvl4pPr indent="-228600" lvl="3" marL="18288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4pPr>
            <a:lvl5pPr indent="-228600" lvl="4" marL="22860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5pPr>
            <a:lvl6pPr indent="-228600" lvl="5"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Lato Light"/>
                <a:ea typeface="Lato Light"/>
                <a:cs typeface="Lato Light"/>
                <a:sym typeface="Lato Light"/>
              </a:rPr>
              <a:t>‹#›</a:t>
            </a:fld>
            <a:endParaRPr b="0" i="0" sz="1200" u="none" cap="none" strike="noStrike">
              <a:solidFill>
                <a:schemeClr val="dk1"/>
              </a:solidFill>
              <a:latin typeface="Lato Light"/>
              <a:ea typeface="Lato Light"/>
              <a:cs typeface="Lato Light"/>
              <a:sym typeface="Lato Light"/>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 name="Google Shape;1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4" name="Shape 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1"/>
          <p:cNvSpPr/>
          <p:nvPr/>
        </p:nvSpPr>
        <p:spPr>
          <a:xfrm>
            <a:off x="22302691" y="762000"/>
            <a:ext cx="554134" cy="55413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11" name="Google Shape;11;p21"/>
          <p:cNvSpPr txBox="1"/>
          <p:nvPr>
            <p:ph type="title"/>
          </p:nvPr>
        </p:nvSpPr>
        <p:spPr>
          <a:xfrm>
            <a:off x="1675964" y="730251"/>
            <a:ext cx="21025723" cy="2651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6600"/>
              <a:buFont typeface="Poppins"/>
              <a:buNone/>
              <a:defRPr b="1" i="0" sz="6600" u="none" cap="none" strike="noStrike">
                <a:solidFill>
                  <a:schemeClr val="dk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1"/>
          <p:cNvSpPr txBox="1"/>
          <p:nvPr>
            <p:ph idx="1" type="body"/>
          </p:nvPr>
        </p:nvSpPr>
        <p:spPr>
          <a:xfrm>
            <a:off x="1675964" y="3651250"/>
            <a:ext cx="21025723" cy="870267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2000"/>
              </a:spcBef>
              <a:spcAft>
                <a:spcPts val="0"/>
              </a:spcAft>
              <a:buClr>
                <a:schemeClr val="dk1"/>
              </a:buClr>
              <a:buSzPts val="5599"/>
              <a:buFont typeface="Arial"/>
              <a:buNone/>
              <a:defRPr b="0" i="0" sz="5599"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1000"/>
              </a:spcBef>
              <a:spcAft>
                <a:spcPts val="0"/>
              </a:spcAft>
              <a:buClr>
                <a:schemeClr val="dk1"/>
              </a:buClr>
              <a:buSzPts val="4799"/>
              <a:buFont typeface="Arial"/>
              <a:buNone/>
              <a:defRPr b="0" i="0" sz="4799"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1000"/>
              </a:spcBef>
              <a:spcAft>
                <a:spcPts val="0"/>
              </a:spcAft>
              <a:buClr>
                <a:schemeClr val="dk1"/>
              </a:buClr>
              <a:buSzPts val="3999"/>
              <a:buFont typeface="Arial"/>
              <a:buNone/>
              <a:defRPr b="0" i="0" sz="3999"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1000"/>
              </a:spcBef>
              <a:spcAft>
                <a:spcPts val="0"/>
              </a:spcAft>
              <a:buClr>
                <a:schemeClr val="dk1"/>
              </a:buClr>
              <a:buSzPts val="3599"/>
              <a:buFont typeface="Arial"/>
              <a:buNone/>
              <a:defRPr b="0" i="0" sz="3599"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1000"/>
              </a:spcBef>
              <a:spcAft>
                <a:spcPts val="0"/>
              </a:spcAft>
              <a:buClr>
                <a:schemeClr val="dk1"/>
              </a:buClr>
              <a:buSzPts val="3599"/>
              <a:buFont typeface="Arial"/>
              <a:buNone/>
              <a:defRPr b="0" i="0" sz="3599" u="none" cap="none" strike="noStrike">
                <a:solidFill>
                  <a:schemeClr val="dk1"/>
                </a:solidFill>
                <a:latin typeface="Lato Light"/>
                <a:ea typeface="Lato Light"/>
                <a:cs typeface="Lato Light"/>
                <a:sym typeface="Lato Light"/>
              </a:defRPr>
            </a:lvl5pPr>
            <a:lvl6pPr indent="-457136" lvl="5" marL="27432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6pPr>
            <a:lvl7pPr indent="-457136" lvl="6" marL="32004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7pPr>
            <a:lvl8pPr indent="-457136" lvl="7" marL="36576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8pPr>
            <a:lvl9pPr indent="-457136" lvl="8" marL="41148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9pPr>
          </a:lstStyle>
          <a:p/>
        </p:txBody>
      </p:sp>
      <p:sp>
        <p:nvSpPr>
          <p:cNvPr id="13" name="Google Shape;13;p21"/>
          <p:cNvSpPr txBox="1"/>
          <p:nvPr/>
        </p:nvSpPr>
        <p:spPr>
          <a:xfrm>
            <a:off x="22390605" y="885179"/>
            <a:ext cx="378309" cy="30777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fld id="{00000000-1234-1234-1234-123412341234}" type="slidenum">
              <a:rPr b="0" i="0" lang="en-US" sz="2000" u="none" cap="none" strike="noStrike">
                <a:solidFill>
                  <a:schemeClr val="lt1"/>
                </a:solidFill>
                <a:latin typeface="Poppins Medium"/>
                <a:ea typeface="Poppins Medium"/>
                <a:cs typeface="Poppins Medium"/>
                <a:sym typeface="Poppins Medium"/>
              </a:rPr>
              <a:t>‹#›</a:t>
            </a:fld>
            <a:endParaRPr b="0" i="0" sz="2800" u="none" cap="none" strike="noStrike">
              <a:solidFill>
                <a:schemeClr val="lt1"/>
              </a:solidFill>
              <a:latin typeface="Poppins Medium"/>
              <a:ea typeface="Poppins Medium"/>
              <a:cs typeface="Poppins Medium"/>
              <a:sym typeface="Poppins Medium"/>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chart" Target="../charts/char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chart" Target="../charts/char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1"/>
          <p:cNvSpPr txBox="1"/>
          <p:nvPr/>
        </p:nvSpPr>
        <p:spPr>
          <a:xfrm>
            <a:off x="6021131" y="612372"/>
            <a:ext cx="1233542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2"/>
                </a:solidFill>
                <a:latin typeface="Poppins"/>
                <a:ea typeface="Poppins"/>
                <a:cs typeface="Poppins"/>
                <a:sym typeface="Poppins"/>
              </a:rPr>
              <a:t>PROFIT AND LOSS INFOGRAPHIC</a:t>
            </a:r>
            <a:endParaRPr/>
          </a:p>
        </p:txBody>
      </p:sp>
      <p:sp>
        <p:nvSpPr>
          <p:cNvPr id="20" name="Google Shape;20;p1"/>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A5A5A5"/>
                </a:solidFill>
                <a:latin typeface="Poppins Light"/>
                <a:ea typeface="Poppins Light"/>
                <a:cs typeface="Poppins Light"/>
                <a:sym typeface="Poppins Light"/>
              </a:rPr>
              <a:t>WRITE YOUR SUBTITLE HERE</a:t>
            </a:r>
            <a:endParaRPr/>
          </a:p>
        </p:txBody>
      </p:sp>
      <p:sp>
        <p:nvSpPr>
          <p:cNvPr id="21" name="Google Shape;21;p1"/>
          <p:cNvSpPr/>
          <p:nvPr/>
        </p:nvSpPr>
        <p:spPr>
          <a:xfrm flipH="1" rot="-5400000">
            <a:off x="12660003" y="419991"/>
            <a:ext cx="3454400" cy="19987245"/>
          </a:xfrm>
          <a:prstGeom prst="bentArrow">
            <a:avLst>
              <a:gd fmla="val 25000" name="adj1"/>
              <a:gd fmla="val 25000" name="adj2"/>
              <a:gd fmla="val 25000" name="adj3"/>
              <a:gd fmla="val 43750" name="adj4"/>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dk1"/>
              </a:solidFill>
              <a:latin typeface="Lato Light"/>
              <a:ea typeface="Lato Light"/>
              <a:cs typeface="Lato Light"/>
              <a:sym typeface="Lato Light"/>
            </a:endParaRPr>
          </a:p>
        </p:txBody>
      </p:sp>
      <p:sp>
        <p:nvSpPr>
          <p:cNvPr id="22" name="Google Shape;22;p1"/>
          <p:cNvSpPr/>
          <p:nvPr/>
        </p:nvSpPr>
        <p:spPr>
          <a:xfrm flipH="1" rot="5400000">
            <a:off x="8266421" y="-4129706"/>
            <a:ext cx="3454400" cy="19987245"/>
          </a:xfrm>
          <a:prstGeom prst="bentArrow">
            <a:avLst>
              <a:gd fmla="val 25000" name="adj1"/>
              <a:gd fmla="val 25000" name="adj2"/>
              <a:gd fmla="val 25000" name="adj3"/>
              <a:gd fmla="val 43750" name="adj4"/>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dk1"/>
              </a:solidFill>
              <a:latin typeface="Lato Light"/>
              <a:ea typeface="Lato Light"/>
              <a:cs typeface="Lato Light"/>
              <a:sym typeface="Lato Light"/>
            </a:endParaRPr>
          </a:p>
        </p:txBody>
      </p:sp>
      <p:sp>
        <p:nvSpPr>
          <p:cNvPr id="23" name="Google Shape;23;p1"/>
          <p:cNvSpPr txBox="1"/>
          <p:nvPr/>
        </p:nvSpPr>
        <p:spPr>
          <a:xfrm>
            <a:off x="15158916" y="7378362"/>
            <a:ext cx="2876108" cy="1015663"/>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1"/>
                </a:solidFill>
                <a:latin typeface="Poppins"/>
                <a:ea typeface="Poppins"/>
                <a:cs typeface="Poppins"/>
                <a:sym typeface="Poppins"/>
              </a:rPr>
              <a:t>PROFIT</a:t>
            </a:r>
            <a:endParaRPr/>
          </a:p>
        </p:txBody>
      </p:sp>
      <p:sp>
        <p:nvSpPr>
          <p:cNvPr id="24" name="Google Shape;24;p1"/>
          <p:cNvSpPr txBox="1"/>
          <p:nvPr/>
        </p:nvSpPr>
        <p:spPr>
          <a:xfrm>
            <a:off x="7011491" y="7940919"/>
            <a:ext cx="2101858" cy="1015663"/>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4"/>
                </a:solidFill>
                <a:latin typeface="Poppins"/>
                <a:ea typeface="Poppins"/>
                <a:cs typeface="Poppins"/>
                <a:sym typeface="Poppins"/>
              </a:rPr>
              <a:t>LOSS</a:t>
            </a:r>
            <a:endParaRPr/>
          </a:p>
        </p:txBody>
      </p:sp>
      <p:grpSp>
        <p:nvGrpSpPr>
          <p:cNvPr id="25" name="Google Shape;25;p1"/>
          <p:cNvGrpSpPr/>
          <p:nvPr/>
        </p:nvGrpSpPr>
        <p:grpSpPr>
          <a:xfrm>
            <a:off x="9550597" y="8867345"/>
            <a:ext cx="377687" cy="1232453"/>
            <a:chOff x="10177670" y="8867345"/>
            <a:chExt cx="377687" cy="1232453"/>
          </a:xfrm>
        </p:grpSpPr>
        <p:sp>
          <p:nvSpPr>
            <p:cNvPr id="26" name="Google Shape;26;p1"/>
            <p:cNvSpPr/>
            <p:nvPr/>
          </p:nvSpPr>
          <p:spPr>
            <a:xfrm>
              <a:off x="10177670" y="8867345"/>
              <a:ext cx="377687" cy="1232453"/>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27" name="Google Shape;27;p1"/>
            <p:cNvSpPr/>
            <p:nvPr/>
          </p:nvSpPr>
          <p:spPr>
            <a:xfrm>
              <a:off x="10225383" y="8913506"/>
              <a:ext cx="282260" cy="1140132"/>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grpSp>
      <p:sp>
        <p:nvSpPr>
          <p:cNvPr id="28" name="Google Shape;28;p1"/>
          <p:cNvSpPr txBox="1"/>
          <p:nvPr/>
        </p:nvSpPr>
        <p:spPr>
          <a:xfrm>
            <a:off x="8261314" y="10344795"/>
            <a:ext cx="295625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dk2"/>
                </a:solidFill>
                <a:latin typeface="Poppins"/>
                <a:ea typeface="Poppins"/>
                <a:cs typeface="Poppins"/>
                <a:sym typeface="Poppins"/>
              </a:rPr>
              <a:t>YOUR TITLE 01</a:t>
            </a:r>
            <a:endParaRPr/>
          </a:p>
        </p:txBody>
      </p:sp>
      <p:sp>
        <p:nvSpPr>
          <p:cNvPr id="29" name="Google Shape;29;p1"/>
          <p:cNvSpPr txBox="1"/>
          <p:nvPr/>
        </p:nvSpPr>
        <p:spPr>
          <a:xfrm>
            <a:off x="7511043" y="10929570"/>
            <a:ext cx="4456794"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b="0" i="0" lang="en-US" sz="2400" u="none" cap="none" strike="noStrike">
                <a:solidFill>
                  <a:schemeClr val="dk1"/>
                </a:solidFill>
                <a:latin typeface="Lato Light"/>
                <a:ea typeface="Lato Light"/>
                <a:cs typeface="Lato Light"/>
                <a:sym typeface="Lato Light"/>
              </a:rPr>
              <a:t>Green marketing is a practice whereby companies seek to go above and beyond traditional.</a:t>
            </a:r>
            <a:endParaRPr/>
          </a:p>
        </p:txBody>
      </p:sp>
      <p:grpSp>
        <p:nvGrpSpPr>
          <p:cNvPr id="30" name="Google Shape;30;p1"/>
          <p:cNvGrpSpPr/>
          <p:nvPr/>
        </p:nvGrpSpPr>
        <p:grpSpPr>
          <a:xfrm>
            <a:off x="20439585" y="8867345"/>
            <a:ext cx="377687" cy="1232453"/>
            <a:chOff x="10177670" y="8867345"/>
            <a:chExt cx="377687" cy="1232453"/>
          </a:xfrm>
        </p:grpSpPr>
        <p:sp>
          <p:nvSpPr>
            <p:cNvPr id="31" name="Google Shape;31;p1"/>
            <p:cNvSpPr/>
            <p:nvPr/>
          </p:nvSpPr>
          <p:spPr>
            <a:xfrm>
              <a:off x="10177670" y="8867345"/>
              <a:ext cx="377687" cy="1232453"/>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32" name="Google Shape;32;p1"/>
            <p:cNvSpPr/>
            <p:nvPr/>
          </p:nvSpPr>
          <p:spPr>
            <a:xfrm>
              <a:off x="10225383" y="8913506"/>
              <a:ext cx="282260" cy="1140132"/>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grpSp>
      <p:sp>
        <p:nvSpPr>
          <p:cNvPr id="33" name="Google Shape;33;p1"/>
          <p:cNvSpPr txBox="1"/>
          <p:nvPr/>
        </p:nvSpPr>
        <p:spPr>
          <a:xfrm>
            <a:off x="19103011" y="10344795"/>
            <a:ext cx="3050836"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dk2"/>
                </a:solidFill>
                <a:latin typeface="Poppins"/>
                <a:ea typeface="Poppins"/>
                <a:cs typeface="Poppins"/>
                <a:sym typeface="Poppins"/>
              </a:rPr>
              <a:t>YOUR TITLE 03</a:t>
            </a:r>
            <a:endParaRPr/>
          </a:p>
        </p:txBody>
      </p:sp>
      <p:sp>
        <p:nvSpPr>
          <p:cNvPr id="34" name="Google Shape;34;p1"/>
          <p:cNvSpPr txBox="1"/>
          <p:nvPr/>
        </p:nvSpPr>
        <p:spPr>
          <a:xfrm>
            <a:off x="18400031" y="10929570"/>
            <a:ext cx="4456794"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b="0" i="0" lang="en-US" sz="2400" u="none" cap="none" strike="noStrike">
                <a:solidFill>
                  <a:schemeClr val="dk1"/>
                </a:solidFill>
                <a:latin typeface="Lato Light"/>
                <a:ea typeface="Lato Light"/>
                <a:cs typeface="Lato Light"/>
                <a:sym typeface="Lato Light"/>
              </a:rPr>
              <a:t>Green marketing is a practice whereby companies seek to go above and beyond traditional.</a:t>
            </a:r>
            <a:endParaRPr/>
          </a:p>
        </p:txBody>
      </p:sp>
      <p:grpSp>
        <p:nvGrpSpPr>
          <p:cNvPr id="35" name="Google Shape;35;p1"/>
          <p:cNvGrpSpPr/>
          <p:nvPr/>
        </p:nvGrpSpPr>
        <p:grpSpPr>
          <a:xfrm>
            <a:off x="14994539" y="8867345"/>
            <a:ext cx="377687" cy="1232453"/>
            <a:chOff x="10177670" y="8867345"/>
            <a:chExt cx="377687" cy="1232453"/>
          </a:xfrm>
        </p:grpSpPr>
        <p:sp>
          <p:nvSpPr>
            <p:cNvPr id="36" name="Google Shape;36;p1"/>
            <p:cNvSpPr/>
            <p:nvPr/>
          </p:nvSpPr>
          <p:spPr>
            <a:xfrm>
              <a:off x="10177670" y="8867345"/>
              <a:ext cx="377687" cy="1232453"/>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37" name="Google Shape;37;p1"/>
            <p:cNvSpPr/>
            <p:nvPr/>
          </p:nvSpPr>
          <p:spPr>
            <a:xfrm>
              <a:off x="10225383" y="8913506"/>
              <a:ext cx="282260" cy="1140132"/>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grpSp>
      <p:sp>
        <p:nvSpPr>
          <p:cNvPr id="38" name="Google Shape;38;p1"/>
          <p:cNvSpPr txBox="1"/>
          <p:nvPr/>
        </p:nvSpPr>
        <p:spPr>
          <a:xfrm>
            <a:off x="13665178" y="10344795"/>
            <a:ext cx="303640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dk2"/>
                </a:solidFill>
                <a:latin typeface="Poppins"/>
                <a:ea typeface="Poppins"/>
                <a:cs typeface="Poppins"/>
                <a:sym typeface="Poppins"/>
              </a:rPr>
              <a:t>YOUR TITLE 02</a:t>
            </a:r>
            <a:endParaRPr/>
          </a:p>
        </p:txBody>
      </p:sp>
      <p:sp>
        <p:nvSpPr>
          <p:cNvPr id="39" name="Google Shape;39;p1"/>
          <p:cNvSpPr txBox="1"/>
          <p:nvPr/>
        </p:nvSpPr>
        <p:spPr>
          <a:xfrm>
            <a:off x="12954985" y="10929570"/>
            <a:ext cx="4456794"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b="0" i="0" lang="en-US" sz="2400" u="none" cap="none" strike="noStrike">
                <a:solidFill>
                  <a:schemeClr val="dk1"/>
                </a:solidFill>
                <a:latin typeface="Lato Light"/>
                <a:ea typeface="Lato Light"/>
                <a:cs typeface="Lato Light"/>
                <a:sym typeface="Lato Light"/>
              </a:rPr>
              <a:t>Green marketing is a practice whereby companies seek to go above and beyond traditional.</a:t>
            </a:r>
            <a:endParaRPr/>
          </a:p>
        </p:txBody>
      </p:sp>
      <p:grpSp>
        <p:nvGrpSpPr>
          <p:cNvPr id="40" name="Google Shape;40;p1"/>
          <p:cNvGrpSpPr/>
          <p:nvPr/>
        </p:nvGrpSpPr>
        <p:grpSpPr>
          <a:xfrm>
            <a:off x="3560380" y="6210036"/>
            <a:ext cx="377687" cy="1232453"/>
            <a:chOff x="10177670" y="8867345"/>
            <a:chExt cx="377687" cy="1232453"/>
          </a:xfrm>
        </p:grpSpPr>
        <p:sp>
          <p:nvSpPr>
            <p:cNvPr id="41" name="Google Shape;41;p1"/>
            <p:cNvSpPr/>
            <p:nvPr/>
          </p:nvSpPr>
          <p:spPr>
            <a:xfrm>
              <a:off x="10177670" y="8867345"/>
              <a:ext cx="377687" cy="1232453"/>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42" name="Google Shape;42;p1"/>
            <p:cNvSpPr/>
            <p:nvPr/>
          </p:nvSpPr>
          <p:spPr>
            <a:xfrm>
              <a:off x="10225383" y="8913506"/>
              <a:ext cx="282260" cy="1140132"/>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grpSp>
      <p:sp>
        <p:nvSpPr>
          <p:cNvPr id="43" name="Google Shape;43;p1"/>
          <p:cNvSpPr txBox="1"/>
          <p:nvPr/>
        </p:nvSpPr>
        <p:spPr>
          <a:xfrm>
            <a:off x="2271096" y="3950369"/>
            <a:ext cx="295625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dk2"/>
                </a:solidFill>
                <a:latin typeface="Poppins"/>
                <a:ea typeface="Poppins"/>
                <a:cs typeface="Poppins"/>
                <a:sym typeface="Poppins"/>
              </a:rPr>
              <a:t>YOUR TITLE 01</a:t>
            </a:r>
            <a:endParaRPr/>
          </a:p>
        </p:txBody>
      </p:sp>
      <p:sp>
        <p:nvSpPr>
          <p:cNvPr id="44" name="Google Shape;44;p1"/>
          <p:cNvSpPr txBox="1"/>
          <p:nvPr/>
        </p:nvSpPr>
        <p:spPr>
          <a:xfrm>
            <a:off x="1520825" y="4535144"/>
            <a:ext cx="4456794"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b="0" i="0" lang="en-US" sz="2400" u="none" cap="none" strike="noStrike">
                <a:solidFill>
                  <a:schemeClr val="dk1"/>
                </a:solidFill>
                <a:latin typeface="Lato Light"/>
                <a:ea typeface="Lato Light"/>
                <a:cs typeface="Lato Light"/>
                <a:sym typeface="Lato Light"/>
              </a:rPr>
              <a:t>Green marketing is a practice whereby companies seek to go above and beyond traditional.</a:t>
            </a:r>
            <a:endParaRPr/>
          </a:p>
        </p:txBody>
      </p:sp>
      <p:grpSp>
        <p:nvGrpSpPr>
          <p:cNvPr id="45" name="Google Shape;45;p1"/>
          <p:cNvGrpSpPr/>
          <p:nvPr/>
        </p:nvGrpSpPr>
        <p:grpSpPr>
          <a:xfrm>
            <a:off x="14449367" y="6210036"/>
            <a:ext cx="377687" cy="1232453"/>
            <a:chOff x="10177670" y="8867345"/>
            <a:chExt cx="377687" cy="1232453"/>
          </a:xfrm>
        </p:grpSpPr>
        <p:sp>
          <p:nvSpPr>
            <p:cNvPr id="46" name="Google Shape;46;p1"/>
            <p:cNvSpPr/>
            <p:nvPr/>
          </p:nvSpPr>
          <p:spPr>
            <a:xfrm>
              <a:off x="10177670" y="8867345"/>
              <a:ext cx="377687" cy="1232453"/>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47" name="Google Shape;47;p1"/>
            <p:cNvSpPr/>
            <p:nvPr/>
          </p:nvSpPr>
          <p:spPr>
            <a:xfrm>
              <a:off x="10225383" y="8913506"/>
              <a:ext cx="282260" cy="1140132"/>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grpSp>
      <p:sp>
        <p:nvSpPr>
          <p:cNvPr id="48" name="Google Shape;48;p1"/>
          <p:cNvSpPr txBox="1"/>
          <p:nvPr/>
        </p:nvSpPr>
        <p:spPr>
          <a:xfrm>
            <a:off x="13112794" y="3950369"/>
            <a:ext cx="3050836"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dk2"/>
                </a:solidFill>
                <a:latin typeface="Poppins"/>
                <a:ea typeface="Poppins"/>
                <a:cs typeface="Poppins"/>
                <a:sym typeface="Poppins"/>
              </a:rPr>
              <a:t>YOUR TITLE 03</a:t>
            </a:r>
            <a:endParaRPr/>
          </a:p>
        </p:txBody>
      </p:sp>
      <p:sp>
        <p:nvSpPr>
          <p:cNvPr id="49" name="Google Shape;49;p1"/>
          <p:cNvSpPr txBox="1"/>
          <p:nvPr/>
        </p:nvSpPr>
        <p:spPr>
          <a:xfrm>
            <a:off x="12409813" y="4535144"/>
            <a:ext cx="4456794"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b="0" i="0" lang="en-US" sz="2400" u="none" cap="none" strike="noStrike">
                <a:solidFill>
                  <a:schemeClr val="dk1"/>
                </a:solidFill>
                <a:latin typeface="Lato Light"/>
                <a:ea typeface="Lato Light"/>
                <a:cs typeface="Lato Light"/>
                <a:sym typeface="Lato Light"/>
              </a:rPr>
              <a:t>Green marketing is a practice whereby companies seek to go above and beyond traditional.</a:t>
            </a:r>
            <a:endParaRPr/>
          </a:p>
        </p:txBody>
      </p:sp>
      <p:grpSp>
        <p:nvGrpSpPr>
          <p:cNvPr id="50" name="Google Shape;50;p1"/>
          <p:cNvGrpSpPr/>
          <p:nvPr/>
        </p:nvGrpSpPr>
        <p:grpSpPr>
          <a:xfrm>
            <a:off x="9004321" y="6210036"/>
            <a:ext cx="377687" cy="1232453"/>
            <a:chOff x="10177670" y="8867345"/>
            <a:chExt cx="377687" cy="1232453"/>
          </a:xfrm>
        </p:grpSpPr>
        <p:sp>
          <p:nvSpPr>
            <p:cNvPr id="51" name="Google Shape;51;p1"/>
            <p:cNvSpPr/>
            <p:nvPr/>
          </p:nvSpPr>
          <p:spPr>
            <a:xfrm>
              <a:off x="10177670" y="8867345"/>
              <a:ext cx="377687" cy="1232453"/>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52" name="Google Shape;52;p1"/>
            <p:cNvSpPr/>
            <p:nvPr/>
          </p:nvSpPr>
          <p:spPr>
            <a:xfrm>
              <a:off x="10225383" y="8913506"/>
              <a:ext cx="282260" cy="1140132"/>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grpSp>
      <p:sp>
        <p:nvSpPr>
          <p:cNvPr id="53" name="Google Shape;53;p1"/>
          <p:cNvSpPr txBox="1"/>
          <p:nvPr/>
        </p:nvSpPr>
        <p:spPr>
          <a:xfrm>
            <a:off x="7674960" y="3950369"/>
            <a:ext cx="303640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dk2"/>
                </a:solidFill>
                <a:latin typeface="Poppins"/>
                <a:ea typeface="Poppins"/>
                <a:cs typeface="Poppins"/>
                <a:sym typeface="Poppins"/>
              </a:rPr>
              <a:t>YOUR TITLE 02</a:t>
            </a:r>
            <a:endParaRPr/>
          </a:p>
        </p:txBody>
      </p:sp>
      <p:sp>
        <p:nvSpPr>
          <p:cNvPr id="54" name="Google Shape;54;p1"/>
          <p:cNvSpPr txBox="1"/>
          <p:nvPr/>
        </p:nvSpPr>
        <p:spPr>
          <a:xfrm>
            <a:off x="6964767" y="4535144"/>
            <a:ext cx="4456794"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b="0" i="0" lang="en-US" sz="2400" u="none" cap="none" strike="noStrike">
                <a:solidFill>
                  <a:schemeClr val="dk1"/>
                </a:solidFill>
                <a:latin typeface="Lato Light"/>
                <a:ea typeface="Lato Light"/>
                <a:cs typeface="Lato Light"/>
                <a:sym typeface="Lato Light"/>
              </a:rPr>
              <a:t>Green marketing is a practice whereby companies seek to go above and beyond traditional.</a:t>
            </a:r>
            <a:endParaRPr/>
          </a:p>
        </p:txBody>
      </p:sp>
      <p:pic>
        <p:nvPicPr>
          <p:cNvPr id="55" name="Google Shape;55;p1"/>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0"/>
          <p:cNvSpPr txBox="1"/>
          <p:nvPr/>
        </p:nvSpPr>
        <p:spPr>
          <a:xfrm>
            <a:off x="6311287" y="612372"/>
            <a:ext cx="1175514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INTEGRATED PROFIT AND LOSS</a:t>
            </a:r>
            <a:endParaRPr/>
          </a:p>
        </p:txBody>
      </p:sp>
      <p:sp>
        <p:nvSpPr>
          <p:cNvPr id="277" name="Google Shape;277;p10"/>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278" name="Google Shape;278;p10"/>
          <p:cNvSpPr txBox="1"/>
          <p:nvPr/>
        </p:nvSpPr>
        <p:spPr>
          <a:xfrm>
            <a:off x="2079090" y="11422692"/>
            <a:ext cx="2385588" cy="133754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FINANCIAL</a:t>
            </a:r>
            <a:endParaRPr/>
          </a:p>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CAPITAL</a:t>
            </a:r>
            <a:endParaRPr/>
          </a:p>
        </p:txBody>
      </p:sp>
      <p:sp>
        <p:nvSpPr>
          <p:cNvPr id="279" name="Google Shape;279;p10"/>
          <p:cNvSpPr txBox="1"/>
          <p:nvPr/>
        </p:nvSpPr>
        <p:spPr>
          <a:xfrm>
            <a:off x="20146208" y="11422692"/>
            <a:ext cx="1919115" cy="133754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HUMAN</a:t>
            </a:r>
            <a:endParaRPr/>
          </a:p>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CAPITAL</a:t>
            </a:r>
            <a:endParaRPr/>
          </a:p>
        </p:txBody>
      </p:sp>
      <p:sp>
        <p:nvSpPr>
          <p:cNvPr id="280" name="Google Shape;280;p10"/>
          <p:cNvSpPr txBox="1"/>
          <p:nvPr/>
        </p:nvSpPr>
        <p:spPr>
          <a:xfrm>
            <a:off x="5028711" y="11422692"/>
            <a:ext cx="3619901" cy="133754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MANUFACTURED</a:t>
            </a:r>
            <a:endParaRPr/>
          </a:p>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CAPITAL</a:t>
            </a:r>
            <a:endParaRPr/>
          </a:p>
        </p:txBody>
      </p:sp>
      <p:sp>
        <p:nvSpPr>
          <p:cNvPr id="281" name="Google Shape;281;p10"/>
          <p:cNvSpPr txBox="1"/>
          <p:nvPr/>
        </p:nvSpPr>
        <p:spPr>
          <a:xfrm>
            <a:off x="8888836" y="11422692"/>
            <a:ext cx="3033202" cy="133754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INTELLECTUAL</a:t>
            </a:r>
            <a:endParaRPr/>
          </a:p>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CAPITAL</a:t>
            </a:r>
            <a:endParaRPr/>
          </a:p>
        </p:txBody>
      </p:sp>
      <p:sp>
        <p:nvSpPr>
          <p:cNvPr id="282" name="Google Shape;282;p10"/>
          <p:cNvSpPr txBox="1"/>
          <p:nvPr/>
        </p:nvSpPr>
        <p:spPr>
          <a:xfrm>
            <a:off x="12130202" y="11422692"/>
            <a:ext cx="3684021" cy="133754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ENVIRONMENTAL</a:t>
            </a:r>
            <a:endParaRPr/>
          </a:p>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CAPITAL</a:t>
            </a:r>
            <a:endParaRPr/>
          </a:p>
        </p:txBody>
      </p:sp>
      <p:sp>
        <p:nvSpPr>
          <p:cNvPr id="283" name="Google Shape;283;p10"/>
          <p:cNvSpPr txBox="1"/>
          <p:nvPr/>
        </p:nvSpPr>
        <p:spPr>
          <a:xfrm>
            <a:off x="16579431" y="11422692"/>
            <a:ext cx="1919115" cy="133754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SOCIAL</a:t>
            </a:r>
            <a:endParaRPr/>
          </a:p>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CAPITAL</a:t>
            </a:r>
            <a:endParaRPr/>
          </a:p>
        </p:txBody>
      </p:sp>
      <p:sp>
        <p:nvSpPr>
          <p:cNvPr id="284" name="Google Shape;284;p10"/>
          <p:cNvSpPr/>
          <p:nvPr/>
        </p:nvSpPr>
        <p:spPr>
          <a:xfrm>
            <a:off x="20357988" y="9519467"/>
            <a:ext cx="1495556" cy="1529259"/>
          </a:xfrm>
          <a:custGeom>
            <a:rect b="b" l="l" r="r" t="t"/>
            <a:pathLst>
              <a:path extrusionOk="0" h="169503" w="166329">
                <a:moveTo>
                  <a:pt x="63807" y="115075"/>
                </a:moveTo>
                <a:cubicBezTo>
                  <a:pt x="42658" y="115075"/>
                  <a:pt x="24734" y="129853"/>
                  <a:pt x="20432" y="149678"/>
                </a:cubicBezTo>
                <a:lnTo>
                  <a:pt x="145896" y="149678"/>
                </a:lnTo>
                <a:cubicBezTo>
                  <a:pt x="141594" y="129853"/>
                  <a:pt x="123671" y="115075"/>
                  <a:pt x="102522" y="115075"/>
                </a:cubicBezTo>
                <a:lnTo>
                  <a:pt x="63807" y="115075"/>
                </a:lnTo>
                <a:close/>
                <a:moveTo>
                  <a:pt x="63807" y="95250"/>
                </a:moveTo>
                <a:lnTo>
                  <a:pt x="102522" y="95250"/>
                </a:lnTo>
                <a:cubicBezTo>
                  <a:pt x="137651" y="95250"/>
                  <a:pt x="166329" y="124086"/>
                  <a:pt x="166329" y="159771"/>
                </a:cubicBezTo>
                <a:cubicBezTo>
                  <a:pt x="166329" y="165177"/>
                  <a:pt x="162027" y="169503"/>
                  <a:pt x="156650" y="169503"/>
                </a:cubicBezTo>
                <a:lnTo>
                  <a:pt x="9678" y="169503"/>
                </a:lnTo>
                <a:cubicBezTo>
                  <a:pt x="4301" y="169503"/>
                  <a:pt x="0" y="165177"/>
                  <a:pt x="0" y="159771"/>
                </a:cubicBezTo>
                <a:cubicBezTo>
                  <a:pt x="0" y="124086"/>
                  <a:pt x="28677" y="95250"/>
                  <a:pt x="63807" y="95250"/>
                </a:cubicBezTo>
                <a:close/>
                <a:moveTo>
                  <a:pt x="83958" y="19369"/>
                </a:moveTo>
                <a:cubicBezTo>
                  <a:pt x="71046" y="19369"/>
                  <a:pt x="60644" y="29771"/>
                  <a:pt x="60644" y="42683"/>
                </a:cubicBezTo>
                <a:cubicBezTo>
                  <a:pt x="60644" y="55596"/>
                  <a:pt x="71046" y="65998"/>
                  <a:pt x="83958" y="65998"/>
                </a:cubicBezTo>
                <a:cubicBezTo>
                  <a:pt x="96871" y="65998"/>
                  <a:pt x="107273" y="55596"/>
                  <a:pt x="107273" y="42683"/>
                </a:cubicBezTo>
                <a:cubicBezTo>
                  <a:pt x="107273" y="29771"/>
                  <a:pt x="96871" y="19369"/>
                  <a:pt x="83958" y="19369"/>
                </a:cubicBezTo>
                <a:close/>
                <a:moveTo>
                  <a:pt x="83958" y="0"/>
                </a:moveTo>
                <a:cubicBezTo>
                  <a:pt x="107631" y="0"/>
                  <a:pt x="126641" y="19010"/>
                  <a:pt x="126641" y="42683"/>
                </a:cubicBezTo>
                <a:cubicBezTo>
                  <a:pt x="126641" y="65998"/>
                  <a:pt x="107631" y="85367"/>
                  <a:pt x="83958" y="85367"/>
                </a:cubicBezTo>
                <a:cubicBezTo>
                  <a:pt x="60644" y="85367"/>
                  <a:pt x="41275" y="65998"/>
                  <a:pt x="41275" y="42683"/>
                </a:cubicBezTo>
                <a:cubicBezTo>
                  <a:pt x="41275" y="19010"/>
                  <a:pt x="60644" y="0"/>
                  <a:pt x="83958"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85" name="Google Shape;285;p10"/>
          <p:cNvSpPr/>
          <p:nvPr/>
        </p:nvSpPr>
        <p:spPr>
          <a:xfrm>
            <a:off x="13093838" y="9304614"/>
            <a:ext cx="1756749" cy="1744112"/>
          </a:xfrm>
          <a:custGeom>
            <a:rect b="b" l="l" r="r" t="t"/>
            <a:pathLst>
              <a:path extrusionOk="0" h="193318" w="194903">
                <a:moveTo>
                  <a:pt x="97632" y="150813"/>
                </a:moveTo>
                <a:cubicBezTo>
                  <a:pt x="102791" y="150813"/>
                  <a:pt x="107582" y="155099"/>
                  <a:pt x="107582" y="160457"/>
                </a:cubicBezTo>
                <a:lnTo>
                  <a:pt x="107582" y="183674"/>
                </a:lnTo>
                <a:cubicBezTo>
                  <a:pt x="107582" y="189032"/>
                  <a:pt x="102791" y="193318"/>
                  <a:pt x="97632" y="193318"/>
                </a:cubicBezTo>
                <a:cubicBezTo>
                  <a:pt x="92104" y="193318"/>
                  <a:pt x="87313" y="189032"/>
                  <a:pt x="87313" y="183674"/>
                </a:cubicBezTo>
                <a:lnTo>
                  <a:pt x="87313" y="160457"/>
                </a:lnTo>
                <a:cubicBezTo>
                  <a:pt x="87313" y="155099"/>
                  <a:pt x="92104" y="150813"/>
                  <a:pt x="97632" y="150813"/>
                </a:cubicBezTo>
                <a:close/>
                <a:moveTo>
                  <a:pt x="135680" y="135663"/>
                </a:moveTo>
                <a:cubicBezTo>
                  <a:pt x="139597" y="131763"/>
                  <a:pt x="145294" y="131763"/>
                  <a:pt x="149211" y="135663"/>
                </a:cubicBezTo>
                <a:lnTo>
                  <a:pt x="165590" y="151969"/>
                </a:lnTo>
                <a:cubicBezTo>
                  <a:pt x="169507" y="155514"/>
                  <a:pt x="169507" y="161540"/>
                  <a:pt x="165590" y="165439"/>
                </a:cubicBezTo>
                <a:cubicBezTo>
                  <a:pt x="163810" y="167212"/>
                  <a:pt x="161317" y="167921"/>
                  <a:pt x="158825" y="167921"/>
                </a:cubicBezTo>
                <a:cubicBezTo>
                  <a:pt x="156332" y="167921"/>
                  <a:pt x="153840" y="167212"/>
                  <a:pt x="152060" y="165439"/>
                </a:cubicBezTo>
                <a:lnTo>
                  <a:pt x="135680" y="149133"/>
                </a:lnTo>
                <a:cubicBezTo>
                  <a:pt x="131763" y="145588"/>
                  <a:pt x="131763" y="139207"/>
                  <a:pt x="135680" y="135663"/>
                </a:cubicBezTo>
                <a:close/>
                <a:moveTo>
                  <a:pt x="45528" y="135663"/>
                </a:moveTo>
                <a:cubicBezTo>
                  <a:pt x="49482" y="131763"/>
                  <a:pt x="55593" y="131763"/>
                  <a:pt x="59187" y="135663"/>
                </a:cubicBezTo>
                <a:cubicBezTo>
                  <a:pt x="63141" y="139207"/>
                  <a:pt x="63141" y="145588"/>
                  <a:pt x="59187" y="149133"/>
                </a:cubicBezTo>
                <a:lnTo>
                  <a:pt x="42653" y="165439"/>
                </a:lnTo>
                <a:cubicBezTo>
                  <a:pt x="40855" y="167212"/>
                  <a:pt x="38699" y="167921"/>
                  <a:pt x="36183" y="167921"/>
                </a:cubicBezTo>
                <a:cubicBezTo>
                  <a:pt x="33307" y="167921"/>
                  <a:pt x="31151" y="167212"/>
                  <a:pt x="28994" y="165439"/>
                </a:cubicBezTo>
                <a:cubicBezTo>
                  <a:pt x="25400" y="161540"/>
                  <a:pt x="25400" y="155514"/>
                  <a:pt x="28994" y="151969"/>
                </a:cubicBezTo>
                <a:lnTo>
                  <a:pt x="45528" y="135663"/>
                </a:lnTo>
                <a:close/>
                <a:moveTo>
                  <a:pt x="162125" y="87313"/>
                </a:moveTo>
                <a:lnTo>
                  <a:pt x="185178" y="87313"/>
                </a:lnTo>
                <a:cubicBezTo>
                  <a:pt x="190941" y="87313"/>
                  <a:pt x="194903" y="91470"/>
                  <a:pt x="194903" y="96665"/>
                </a:cubicBezTo>
                <a:cubicBezTo>
                  <a:pt x="194903" y="101861"/>
                  <a:pt x="190941" y="106017"/>
                  <a:pt x="185178" y="106017"/>
                </a:cubicBezTo>
                <a:lnTo>
                  <a:pt x="162125" y="106017"/>
                </a:lnTo>
                <a:cubicBezTo>
                  <a:pt x="156362" y="106017"/>
                  <a:pt x="152400" y="101861"/>
                  <a:pt x="152400" y="96665"/>
                </a:cubicBezTo>
                <a:cubicBezTo>
                  <a:pt x="152400" y="91470"/>
                  <a:pt x="156362" y="87313"/>
                  <a:pt x="162125" y="87313"/>
                </a:cubicBezTo>
                <a:close/>
                <a:moveTo>
                  <a:pt x="10001" y="87313"/>
                </a:moveTo>
                <a:lnTo>
                  <a:pt x="32861" y="87313"/>
                </a:lnTo>
                <a:cubicBezTo>
                  <a:pt x="38219" y="87313"/>
                  <a:pt x="42506" y="91470"/>
                  <a:pt x="42506" y="96665"/>
                </a:cubicBezTo>
                <a:cubicBezTo>
                  <a:pt x="42506" y="101861"/>
                  <a:pt x="38219" y="106017"/>
                  <a:pt x="32861" y="106017"/>
                </a:cubicBezTo>
                <a:lnTo>
                  <a:pt x="10001" y="106017"/>
                </a:lnTo>
                <a:cubicBezTo>
                  <a:pt x="4286" y="106017"/>
                  <a:pt x="0" y="101861"/>
                  <a:pt x="0" y="96665"/>
                </a:cubicBezTo>
                <a:cubicBezTo>
                  <a:pt x="0" y="91470"/>
                  <a:pt x="4286" y="87313"/>
                  <a:pt x="10001" y="87313"/>
                </a:cubicBezTo>
                <a:close/>
                <a:moveTo>
                  <a:pt x="97453" y="71702"/>
                </a:moveTo>
                <a:cubicBezTo>
                  <a:pt x="83504" y="71702"/>
                  <a:pt x="72059" y="83147"/>
                  <a:pt x="72059" y="97453"/>
                </a:cubicBezTo>
                <a:cubicBezTo>
                  <a:pt x="72059" y="111402"/>
                  <a:pt x="83504" y="123204"/>
                  <a:pt x="97453" y="123204"/>
                </a:cubicBezTo>
                <a:cubicBezTo>
                  <a:pt x="111759" y="123204"/>
                  <a:pt x="123204" y="111402"/>
                  <a:pt x="123204" y="97453"/>
                </a:cubicBezTo>
                <a:cubicBezTo>
                  <a:pt x="123204" y="83147"/>
                  <a:pt x="111759" y="71702"/>
                  <a:pt x="97453" y="71702"/>
                </a:cubicBezTo>
                <a:close/>
                <a:moveTo>
                  <a:pt x="97453" y="52388"/>
                </a:moveTo>
                <a:cubicBezTo>
                  <a:pt x="122489" y="52388"/>
                  <a:pt x="142518" y="72775"/>
                  <a:pt x="142518" y="97453"/>
                </a:cubicBezTo>
                <a:cubicBezTo>
                  <a:pt x="142518" y="122131"/>
                  <a:pt x="122489" y="142518"/>
                  <a:pt x="97453" y="142518"/>
                </a:cubicBezTo>
                <a:cubicBezTo>
                  <a:pt x="72775" y="142518"/>
                  <a:pt x="52388" y="122131"/>
                  <a:pt x="52388" y="97453"/>
                </a:cubicBezTo>
                <a:cubicBezTo>
                  <a:pt x="52388" y="72775"/>
                  <a:pt x="72775" y="52388"/>
                  <a:pt x="97453" y="52388"/>
                </a:cubicBezTo>
                <a:close/>
                <a:moveTo>
                  <a:pt x="152060" y="28945"/>
                </a:moveTo>
                <a:cubicBezTo>
                  <a:pt x="155620" y="25400"/>
                  <a:pt x="162030" y="25400"/>
                  <a:pt x="165590" y="28945"/>
                </a:cubicBezTo>
                <a:cubicBezTo>
                  <a:pt x="169507" y="32844"/>
                  <a:pt x="169507" y="38871"/>
                  <a:pt x="165590" y="42416"/>
                </a:cubicBezTo>
                <a:lnTo>
                  <a:pt x="149211" y="58723"/>
                </a:lnTo>
                <a:cubicBezTo>
                  <a:pt x="147431" y="60495"/>
                  <a:pt x="144938" y="61559"/>
                  <a:pt x="142445" y="61559"/>
                </a:cubicBezTo>
                <a:cubicBezTo>
                  <a:pt x="139953" y="61559"/>
                  <a:pt x="137460" y="60495"/>
                  <a:pt x="135680" y="58723"/>
                </a:cubicBezTo>
                <a:cubicBezTo>
                  <a:pt x="131763" y="55178"/>
                  <a:pt x="131763" y="48796"/>
                  <a:pt x="135680" y="45251"/>
                </a:cubicBezTo>
                <a:lnTo>
                  <a:pt x="152060" y="28945"/>
                </a:lnTo>
                <a:close/>
                <a:moveTo>
                  <a:pt x="28994" y="28945"/>
                </a:moveTo>
                <a:cubicBezTo>
                  <a:pt x="32948" y="25400"/>
                  <a:pt x="39058" y="25400"/>
                  <a:pt x="42653" y="28945"/>
                </a:cubicBezTo>
                <a:lnTo>
                  <a:pt x="59187" y="45251"/>
                </a:lnTo>
                <a:cubicBezTo>
                  <a:pt x="63141" y="48796"/>
                  <a:pt x="63141" y="55178"/>
                  <a:pt x="59187" y="58723"/>
                </a:cubicBezTo>
                <a:cubicBezTo>
                  <a:pt x="57390" y="60495"/>
                  <a:pt x="54874" y="61559"/>
                  <a:pt x="52357" y="61559"/>
                </a:cubicBezTo>
                <a:cubicBezTo>
                  <a:pt x="49841" y="61559"/>
                  <a:pt x="47325" y="60495"/>
                  <a:pt x="45528" y="58723"/>
                </a:cubicBezTo>
                <a:lnTo>
                  <a:pt x="28994" y="42416"/>
                </a:lnTo>
                <a:cubicBezTo>
                  <a:pt x="25400" y="38871"/>
                  <a:pt x="25400" y="32844"/>
                  <a:pt x="28994" y="28945"/>
                </a:cubicBezTo>
                <a:close/>
                <a:moveTo>
                  <a:pt x="97632" y="0"/>
                </a:moveTo>
                <a:cubicBezTo>
                  <a:pt x="102791" y="0"/>
                  <a:pt x="107582" y="4322"/>
                  <a:pt x="107582" y="9725"/>
                </a:cubicBezTo>
                <a:lnTo>
                  <a:pt x="107582" y="32777"/>
                </a:lnTo>
                <a:cubicBezTo>
                  <a:pt x="107582" y="38540"/>
                  <a:pt x="102791" y="42503"/>
                  <a:pt x="97632" y="42503"/>
                </a:cubicBezTo>
                <a:cubicBezTo>
                  <a:pt x="92104" y="42503"/>
                  <a:pt x="87313" y="38540"/>
                  <a:pt x="87313" y="32777"/>
                </a:cubicBezTo>
                <a:lnTo>
                  <a:pt x="87313" y="9725"/>
                </a:lnTo>
                <a:cubicBezTo>
                  <a:pt x="87313" y="4322"/>
                  <a:pt x="92104" y="0"/>
                  <a:pt x="97632"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86" name="Google Shape;286;p10"/>
          <p:cNvSpPr/>
          <p:nvPr/>
        </p:nvSpPr>
        <p:spPr>
          <a:xfrm>
            <a:off x="9680831" y="9308826"/>
            <a:ext cx="1449213" cy="1739900"/>
          </a:xfrm>
          <a:custGeom>
            <a:rect b="b" l="l" r="r" t="t"/>
            <a:pathLst>
              <a:path extrusionOk="0" h="534" w="447">
                <a:moveTo>
                  <a:pt x="226" y="405"/>
                </a:moveTo>
                <a:lnTo>
                  <a:pt x="226" y="405"/>
                </a:lnTo>
                <a:cubicBezTo>
                  <a:pt x="224" y="405"/>
                  <a:pt x="224" y="405"/>
                  <a:pt x="223" y="405"/>
                </a:cubicBezTo>
                <a:cubicBezTo>
                  <a:pt x="222" y="405"/>
                  <a:pt x="221" y="405"/>
                  <a:pt x="220" y="405"/>
                </a:cubicBezTo>
                <a:lnTo>
                  <a:pt x="66" y="405"/>
                </a:lnTo>
                <a:cubicBezTo>
                  <a:pt x="80" y="364"/>
                  <a:pt x="95" y="323"/>
                  <a:pt x="95" y="279"/>
                </a:cubicBezTo>
                <a:lnTo>
                  <a:pt x="95" y="208"/>
                </a:lnTo>
                <a:cubicBezTo>
                  <a:pt x="95" y="123"/>
                  <a:pt x="151" y="54"/>
                  <a:pt x="221" y="54"/>
                </a:cubicBezTo>
                <a:cubicBezTo>
                  <a:pt x="222" y="54"/>
                  <a:pt x="222" y="54"/>
                  <a:pt x="223" y="54"/>
                </a:cubicBezTo>
                <a:cubicBezTo>
                  <a:pt x="224" y="54"/>
                  <a:pt x="225" y="54"/>
                  <a:pt x="226" y="54"/>
                </a:cubicBezTo>
                <a:cubicBezTo>
                  <a:pt x="296" y="54"/>
                  <a:pt x="353" y="123"/>
                  <a:pt x="353" y="208"/>
                </a:cubicBezTo>
                <a:lnTo>
                  <a:pt x="353" y="279"/>
                </a:lnTo>
                <a:cubicBezTo>
                  <a:pt x="353" y="323"/>
                  <a:pt x="365" y="364"/>
                  <a:pt x="379" y="405"/>
                </a:cubicBezTo>
                <a:lnTo>
                  <a:pt x="226" y="405"/>
                </a:lnTo>
                <a:close/>
                <a:moveTo>
                  <a:pt x="223" y="479"/>
                </a:moveTo>
                <a:lnTo>
                  <a:pt x="223" y="479"/>
                </a:lnTo>
                <a:cubicBezTo>
                  <a:pt x="208" y="479"/>
                  <a:pt x="195" y="473"/>
                  <a:pt x="188" y="459"/>
                </a:cubicBezTo>
                <a:lnTo>
                  <a:pt x="220" y="459"/>
                </a:lnTo>
                <a:cubicBezTo>
                  <a:pt x="221" y="459"/>
                  <a:pt x="222" y="459"/>
                  <a:pt x="223" y="459"/>
                </a:cubicBezTo>
                <a:cubicBezTo>
                  <a:pt x="224" y="459"/>
                  <a:pt x="224" y="459"/>
                  <a:pt x="226" y="459"/>
                </a:cubicBezTo>
                <a:lnTo>
                  <a:pt x="258" y="459"/>
                </a:lnTo>
                <a:cubicBezTo>
                  <a:pt x="251" y="473"/>
                  <a:pt x="238" y="479"/>
                  <a:pt x="223" y="479"/>
                </a:cubicBezTo>
                <a:close/>
                <a:moveTo>
                  <a:pt x="443" y="423"/>
                </a:moveTo>
                <a:lnTo>
                  <a:pt x="439" y="410"/>
                </a:lnTo>
                <a:cubicBezTo>
                  <a:pt x="423" y="367"/>
                  <a:pt x="407" y="322"/>
                  <a:pt x="407" y="279"/>
                </a:cubicBezTo>
                <a:lnTo>
                  <a:pt x="407" y="208"/>
                </a:lnTo>
                <a:cubicBezTo>
                  <a:pt x="407" y="93"/>
                  <a:pt x="325" y="0"/>
                  <a:pt x="226" y="0"/>
                </a:cubicBezTo>
                <a:cubicBezTo>
                  <a:pt x="225" y="0"/>
                  <a:pt x="224" y="0"/>
                  <a:pt x="223" y="0"/>
                </a:cubicBezTo>
                <a:cubicBezTo>
                  <a:pt x="222" y="0"/>
                  <a:pt x="222" y="0"/>
                  <a:pt x="221" y="0"/>
                </a:cubicBezTo>
                <a:cubicBezTo>
                  <a:pt x="121" y="0"/>
                  <a:pt x="40" y="93"/>
                  <a:pt x="40" y="208"/>
                </a:cubicBezTo>
                <a:lnTo>
                  <a:pt x="40" y="279"/>
                </a:lnTo>
                <a:cubicBezTo>
                  <a:pt x="40" y="322"/>
                  <a:pt x="24" y="367"/>
                  <a:pt x="7" y="410"/>
                </a:cubicBezTo>
                <a:lnTo>
                  <a:pt x="3" y="423"/>
                </a:lnTo>
                <a:cubicBezTo>
                  <a:pt x="0" y="431"/>
                  <a:pt x="0" y="440"/>
                  <a:pt x="6" y="448"/>
                </a:cubicBezTo>
                <a:cubicBezTo>
                  <a:pt x="11" y="455"/>
                  <a:pt x="19" y="459"/>
                  <a:pt x="27" y="459"/>
                </a:cubicBezTo>
                <a:lnTo>
                  <a:pt x="131" y="459"/>
                </a:lnTo>
                <a:cubicBezTo>
                  <a:pt x="140" y="500"/>
                  <a:pt x="178" y="533"/>
                  <a:pt x="223" y="533"/>
                </a:cubicBezTo>
                <a:cubicBezTo>
                  <a:pt x="268" y="533"/>
                  <a:pt x="305" y="500"/>
                  <a:pt x="315" y="459"/>
                </a:cubicBezTo>
                <a:lnTo>
                  <a:pt x="418" y="459"/>
                </a:lnTo>
                <a:cubicBezTo>
                  <a:pt x="427" y="459"/>
                  <a:pt x="435" y="455"/>
                  <a:pt x="440" y="448"/>
                </a:cubicBezTo>
                <a:cubicBezTo>
                  <a:pt x="445" y="440"/>
                  <a:pt x="446" y="431"/>
                  <a:pt x="443" y="42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87" name="Google Shape;287;p10"/>
          <p:cNvSpPr/>
          <p:nvPr/>
        </p:nvSpPr>
        <p:spPr>
          <a:xfrm>
            <a:off x="2393510" y="9864920"/>
            <a:ext cx="1756748" cy="1183806"/>
          </a:xfrm>
          <a:custGeom>
            <a:rect b="b" l="l" r="r" t="t"/>
            <a:pathLst>
              <a:path extrusionOk="0" h="131404" w="194902">
                <a:moveTo>
                  <a:pt x="175412" y="102526"/>
                </a:moveTo>
                <a:lnTo>
                  <a:pt x="165461" y="106723"/>
                </a:lnTo>
                <a:lnTo>
                  <a:pt x="163206" y="112070"/>
                </a:lnTo>
                <a:lnTo>
                  <a:pt x="175412" y="112070"/>
                </a:lnTo>
                <a:lnTo>
                  <a:pt x="175412" y="102526"/>
                </a:lnTo>
                <a:close/>
                <a:moveTo>
                  <a:pt x="19490" y="102507"/>
                </a:moveTo>
                <a:lnTo>
                  <a:pt x="19490" y="112070"/>
                </a:lnTo>
                <a:lnTo>
                  <a:pt x="31784" y="112070"/>
                </a:lnTo>
                <a:lnTo>
                  <a:pt x="29578" y="106723"/>
                </a:lnTo>
                <a:lnTo>
                  <a:pt x="19490" y="102507"/>
                </a:lnTo>
                <a:close/>
                <a:moveTo>
                  <a:pt x="98068" y="57388"/>
                </a:moveTo>
                <a:cubicBezTo>
                  <a:pt x="93067" y="57388"/>
                  <a:pt x="89138" y="61317"/>
                  <a:pt x="89138" y="66675"/>
                </a:cubicBezTo>
                <a:cubicBezTo>
                  <a:pt x="89138" y="71676"/>
                  <a:pt x="93067" y="75605"/>
                  <a:pt x="98068" y="75605"/>
                </a:cubicBezTo>
                <a:cubicBezTo>
                  <a:pt x="103069" y="75605"/>
                  <a:pt x="107355" y="71676"/>
                  <a:pt x="107355" y="66675"/>
                </a:cubicBezTo>
                <a:cubicBezTo>
                  <a:pt x="107355" y="61317"/>
                  <a:pt x="103069" y="57388"/>
                  <a:pt x="98068" y="57388"/>
                </a:cubicBezTo>
                <a:close/>
                <a:moveTo>
                  <a:pt x="98068" y="38100"/>
                </a:moveTo>
                <a:cubicBezTo>
                  <a:pt x="113784" y="38100"/>
                  <a:pt x="126643" y="50602"/>
                  <a:pt x="126643" y="66675"/>
                </a:cubicBezTo>
                <a:cubicBezTo>
                  <a:pt x="126643" y="82391"/>
                  <a:pt x="113784" y="94893"/>
                  <a:pt x="98068" y="94893"/>
                </a:cubicBezTo>
                <a:cubicBezTo>
                  <a:pt x="82352" y="94893"/>
                  <a:pt x="69850" y="82391"/>
                  <a:pt x="69850" y="66675"/>
                </a:cubicBezTo>
                <a:cubicBezTo>
                  <a:pt x="69850" y="50602"/>
                  <a:pt x="82352" y="38100"/>
                  <a:pt x="98068" y="38100"/>
                </a:cubicBezTo>
                <a:close/>
                <a:moveTo>
                  <a:pt x="162538" y="19335"/>
                </a:moveTo>
                <a:lnTo>
                  <a:pt x="165461" y="26267"/>
                </a:lnTo>
                <a:lnTo>
                  <a:pt x="175412" y="30463"/>
                </a:lnTo>
                <a:lnTo>
                  <a:pt x="175412" y="19335"/>
                </a:lnTo>
                <a:lnTo>
                  <a:pt x="162538" y="19335"/>
                </a:lnTo>
                <a:close/>
                <a:moveTo>
                  <a:pt x="51897" y="19335"/>
                </a:moveTo>
                <a:lnTo>
                  <a:pt x="43359" y="40047"/>
                </a:lnTo>
                <a:lnTo>
                  <a:pt x="19490" y="49952"/>
                </a:lnTo>
                <a:lnTo>
                  <a:pt x="19490" y="83037"/>
                </a:lnTo>
                <a:lnTo>
                  <a:pt x="43359" y="92942"/>
                </a:lnTo>
                <a:lnTo>
                  <a:pt x="51244" y="112070"/>
                </a:lnTo>
                <a:lnTo>
                  <a:pt x="143705" y="112070"/>
                </a:lnTo>
                <a:lnTo>
                  <a:pt x="151680" y="92942"/>
                </a:lnTo>
                <a:lnTo>
                  <a:pt x="175412" y="83047"/>
                </a:lnTo>
                <a:lnTo>
                  <a:pt x="175412" y="49942"/>
                </a:lnTo>
                <a:lnTo>
                  <a:pt x="151680" y="40047"/>
                </a:lnTo>
                <a:lnTo>
                  <a:pt x="143044" y="19335"/>
                </a:lnTo>
                <a:lnTo>
                  <a:pt x="51897" y="19335"/>
                </a:lnTo>
                <a:close/>
                <a:moveTo>
                  <a:pt x="19490" y="19335"/>
                </a:moveTo>
                <a:lnTo>
                  <a:pt x="19490" y="30482"/>
                </a:lnTo>
                <a:lnTo>
                  <a:pt x="29578" y="26267"/>
                </a:lnTo>
                <a:lnTo>
                  <a:pt x="32438" y="19335"/>
                </a:lnTo>
                <a:lnTo>
                  <a:pt x="19490" y="19335"/>
                </a:lnTo>
                <a:close/>
                <a:moveTo>
                  <a:pt x="9745" y="0"/>
                </a:moveTo>
                <a:lnTo>
                  <a:pt x="185157" y="0"/>
                </a:lnTo>
                <a:cubicBezTo>
                  <a:pt x="190571" y="0"/>
                  <a:pt x="194902" y="4297"/>
                  <a:pt x="194902" y="9667"/>
                </a:cubicBezTo>
                <a:lnTo>
                  <a:pt x="194902" y="121737"/>
                </a:lnTo>
                <a:cubicBezTo>
                  <a:pt x="194902" y="127108"/>
                  <a:pt x="190571" y="131404"/>
                  <a:pt x="185157" y="131404"/>
                </a:cubicBezTo>
                <a:lnTo>
                  <a:pt x="9745" y="131404"/>
                </a:lnTo>
                <a:cubicBezTo>
                  <a:pt x="4331" y="131404"/>
                  <a:pt x="0" y="127108"/>
                  <a:pt x="0" y="121737"/>
                </a:cubicBezTo>
                <a:lnTo>
                  <a:pt x="0" y="9667"/>
                </a:lnTo>
                <a:cubicBezTo>
                  <a:pt x="0" y="4297"/>
                  <a:pt x="4331" y="0"/>
                  <a:pt x="97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88" name="Google Shape;288;p10"/>
          <p:cNvSpPr/>
          <p:nvPr/>
        </p:nvSpPr>
        <p:spPr>
          <a:xfrm>
            <a:off x="16810656" y="9308827"/>
            <a:ext cx="1456661" cy="1739899"/>
          </a:xfrm>
          <a:custGeom>
            <a:rect b="b" l="l" r="r" t="t"/>
            <a:pathLst>
              <a:path extrusionOk="0" h="502" w="418">
                <a:moveTo>
                  <a:pt x="325" y="447"/>
                </a:moveTo>
                <a:lnTo>
                  <a:pt x="325" y="447"/>
                </a:lnTo>
                <a:cubicBezTo>
                  <a:pt x="304" y="447"/>
                  <a:pt x="287" y="430"/>
                  <a:pt x="287" y="409"/>
                </a:cubicBezTo>
                <a:cubicBezTo>
                  <a:pt x="287" y="388"/>
                  <a:pt x="304" y="372"/>
                  <a:pt x="325" y="372"/>
                </a:cubicBezTo>
                <a:cubicBezTo>
                  <a:pt x="346" y="372"/>
                  <a:pt x="363" y="388"/>
                  <a:pt x="363" y="409"/>
                </a:cubicBezTo>
                <a:cubicBezTo>
                  <a:pt x="363" y="430"/>
                  <a:pt x="346" y="447"/>
                  <a:pt x="325" y="447"/>
                </a:cubicBezTo>
                <a:close/>
                <a:moveTo>
                  <a:pt x="54" y="251"/>
                </a:moveTo>
                <a:lnTo>
                  <a:pt x="54" y="251"/>
                </a:lnTo>
                <a:cubicBezTo>
                  <a:pt x="54" y="230"/>
                  <a:pt x="71" y="213"/>
                  <a:pt x="92" y="213"/>
                </a:cubicBezTo>
                <a:cubicBezTo>
                  <a:pt x="104" y="213"/>
                  <a:pt x="115" y="219"/>
                  <a:pt x="122" y="228"/>
                </a:cubicBezTo>
                <a:cubicBezTo>
                  <a:pt x="126" y="235"/>
                  <a:pt x="130" y="242"/>
                  <a:pt x="130" y="251"/>
                </a:cubicBezTo>
                <a:cubicBezTo>
                  <a:pt x="130" y="260"/>
                  <a:pt x="126" y="268"/>
                  <a:pt x="122" y="275"/>
                </a:cubicBezTo>
                <a:cubicBezTo>
                  <a:pt x="115" y="283"/>
                  <a:pt x="104" y="289"/>
                  <a:pt x="92" y="289"/>
                </a:cubicBezTo>
                <a:cubicBezTo>
                  <a:pt x="71" y="289"/>
                  <a:pt x="54" y="272"/>
                  <a:pt x="54" y="251"/>
                </a:cubicBezTo>
                <a:close/>
                <a:moveTo>
                  <a:pt x="325" y="54"/>
                </a:moveTo>
                <a:lnTo>
                  <a:pt x="325" y="54"/>
                </a:lnTo>
                <a:cubicBezTo>
                  <a:pt x="346" y="54"/>
                  <a:pt x="363" y="71"/>
                  <a:pt x="363" y="92"/>
                </a:cubicBezTo>
                <a:cubicBezTo>
                  <a:pt x="363" y="113"/>
                  <a:pt x="346" y="130"/>
                  <a:pt x="325" y="130"/>
                </a:cubicBezTo>
                <a:cubicBezTo>
                  <a:pt x="304" y="130"/>
                  <a:pt x="287" y="113"/>
                  <a:pt x="287" y="92"/>
                </a:cubicBezTo>
                <a:cubicBezTo>
                  <a:pt x="287" y="71"/>
                  <a:pt x="304" y="54"/>
                  <a:pt x="325" y="54"/>
                </a:cubicBezTo>
                <a:close/>
                <a:moveTo>
                  <a:pt x="325" y="318"/>
                </a:moveTo>
                <a:lnTo>
                  <a:pt x="325" y="318"/>
                </a:lnTo>
                <a:cubicBezTo>
                  <a:pt x="301" y="318"/>
                  <a:pt x="279" y="327"/>
                  <a:pt x="263" y="343"/>
                </a:cubicBezTo>
                <a:lnTo>
                  <a:pt x="178" y="282"/>
                </a:lnTo>
                <a:cubicBezTo>
                  <a:pt x="182" y="272"/>
                  <a:pt x="184" y="262"/>
                  <a:pt x="184" y="251"/>
                </a:cubicBezTo>
                <a:cubicBezTo>
                  <a:pt x="184" y="240"/>
                  <a:pt x="182" y="230"/>
                  <a:pt x="178" y="220"/>
                </a:cubicBezTo>
                <a:lnTo>
                  <a:pt x="263" y="159"/>
                </a:lnTo>
                <a:cubicBezTo>
                  <a:pt x="279" y="175"/>
                  <a:pt x="301" y="184"/>
                  <a:pt x="325" y="184"/>
                </a:cubicBezTo>
                <a:cubicBezTo>
                  <a:pt x="376" y="184"/>
                  <a:pt x="417" y="143"/>
                  <a:pt x="417" y="92"/>
                </a:cubicBezTo>
                <a:cubicBezTo>
                  <a:pt x="417" y="42"/>
                  <a:pt x="376" y="0"/>
                  <a:pt x="325" y="0"/>
                </a:cubicBezTo>
                <a:cubicBezTo>
                  <a:pt x="275" y="0"/>
                  <a:pt x="233" y="42"/>
                  <a:pt x="233" y="92"/>
                </a:cubicBezTo>
                <a:cubicBezTo>
                  <a:pt x="233" y="99"/>
                  <a:pt x="234" y="105"/>
                  <a:pt x="236" y="112"/>
                </a:cubicBezTo>
                <a:lnTo>
                  <a:pt x="146" y="177"/>
                </a:lnTo>
                <a:cubicBezTo>
                  <a:pt x="131" y="166"/>
                  <a:pt x="112" y="159"/>
                  <a:pt x="92" y="159"/>
                </a:cubicBezTo>
                <a:cubicBezTo>
                  <a:pt x="41" y="159"/>
                  <a:pt x="0" y="200"/>
                  <a:pt x="0" y="251"/>
                </a:cubicBezTo>
                <a:cubicBezTo>
                  <a:pt x="0" y="301"/>
                  <a:pt x="41" y="343"/>
                  <a:pt x="92" y="343"/>
                </a:cubicBezTo>
                <a:cubicBezTo>
                  <a:pt x="112" y="343"/>
                  <a:pt x="131" y="336"/>
                  <a:pt x="146" y="325"/>
                </a:cubicBezTo>
                <a:lnTo>
                  <a:pt x="236" y="390"/>
                </a:lnTo>
                <a:cubicBezTo>
                  <a:pt x="234" y="397"/>
                  <a:pt x="233" y="403"/>
                  <a:pt x="233" y="409"/>
                </a:cubicBezTo>
                <a:cubicBezTo>
                  <a:pt x="233" y="460"/>
                  <a:pt x="275" y="501"/>
                  <a:pt x="325" y="501"/>
                </a:cubicBezTo>
                <a:cubicBezTo>
                  <a:pt x="376" y="501"/>
                  <a:pt x="417" y="460"/>
                  <a:pt x="417" y="409"/>
                </a:cubicBezTo>
                <a:cubicBezTo>
                  <a:pt x="417" y="359"/>
                  <a:pt x="376" y="318"/>
                  <a:pt x="325" y="3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89" name="Google Shape;289;p10"/>
          <p:cNvSpPr/>
          <p:nvPr/>
        </p:nvSpPr>
        <p:spPr>
          <a:xfrm>
            <a:off x="5982503" y="9304614"/>
            <a:ext cx="1712317" cy="1744112"/>
          </a:xfrm>
          <a:custGeom>
            <a:rect b="b" l="l" r="r" t="t"/>
            <a:pathLst>
              <a:path extrusionOk="0" h="324820" w="318949">
                <a:moveTo>
                  <a:pt x="160402" y="132953"/>
                </a:moveTo>
                <a:cubicBezTo>
                  <a:pt x="145409" y="132953"/>
                  <a:pt x="133024" y="144625"/>
                  <a:pt x="133024" y="158891"/>
                </a:cubicBezTo>
                <a:cubicBezTo>
                  <a:pt x="133024" y="173806"/>
                  <a:pt x="145409" y="185478"/>
                  <a:pt x="160402" y="185478"/>
                </a:cubicBezTo>
                <a:cubicBezTo>
                  <a:pt x="174743" y="185478"/>
                  <a:pt x="186477" y="173806"/>
                  <a:pt x="186477" y="158891"/>
                </a:cubicBezTo>
                <a:cubicBezTo>
                  <a:pt x="186477" y="144625"/>
                  <a:pt x="174743" y="132953"/>
                  <a:pt x="160402" y="132953"/>
                </a:cubicBezTo>
                <a:close/>
                <a:moveTo>
                  <a:pt x="160402" y="97937"/>
                </a:moveTo>
                <a:cubicBezTo>
                  <a:pt x="194299" y="97937"/>
                  <a:pt x="221677" y="125172"/>
                  <a:pt x="221677" y="158891"/>
                </a:cubicBezTo>
                <a:cubicBezTo>
                  <a:pt x="221677" y="193259"/>
                  <a:pt x="194299" y="221143"/>
                  <a:pt x="160402" y="221143"/>
                </a:cubicBezTo>
                <a:cubicBezTo>
                  <a:pt x="125853" y="221143"/>
                  <a:pt x="98475" y="193259"/>
                  <a:pt x="98475" y="158891"/>
                </a:cubicBezTo>
                <a:cubicBezTo>
                  <a:pt x="98475" y="125172"/>
                  <a:pt x="125853" y="97937"/>
                  <a:pt x="160402" y="97937"/>
                </a:cubicBezTo>
                <a:close/>
                <a:moveTo>
                  <a:pt x="136472" y="35363"/>
                </a:moveTo>
                <a:lnTo>
                  <a:pt x="136472" y="51081"/>
                </a:lnTo>
                <a:cubicBezTo>
                  <a:pt x="136472" y="58284"/>
                  <a:pt x="132562" y="64833"/>
                  <a:pt x="125393" y="67453"/>
                </a:cubicBezTo>
                <a:cubicBezTo>
                  <a:pt x="113662" y="72037"/>
                  <a:pt x="102584" y="78586"/>
                  <a:pt x="92808" y="87099"/>
                </a:cubicBezTo>
                <a:cubicBezTo>
                  <a:pt x="87594" y="92338"/>
                  <a:pt x="79122" y="92993"/>
                  <a:pt x="72605" y="89064"/>
                </a:cubicBezTo>
                <a:lnTo>
                  <a:pt x="57616" y="80550"/>
                </a:lnTo>
                <a:lnTo>
                  <a:pt x="40672" y="110675"/>
                </a:lnTo>
                <a:lnTo>
                  <a:pt x="55009" y="118533"/>
                </a:lnTo>
                <a:cubicBezTo>
                  <a:pt x="61526" y="122462"/>
                  <a:pt x="65436" y="130321"/>
                  <a:pt x="63481" y="138180"/>
                </a:cubicBezTo>
                <a:cubicBezTo>
                  <a:pt x="61526" y="146038"/>
                  <a:pt x="60223" y="153242"/>
                  <a:pt x="60223" y="161100"/>
                </a:cubicBezTo>
                <a:cubicBezTo>
                  <a:pt x="60223" y="167649"/>
                  <a:pt x="61526" y="174198"/>
                  <a:pt x="62178" y="180747"/>
                </a:cubicBezTo>
                <a:cubicBezTo>
                  <a:pt x="64133" y="187950"/>
                  <a:pt x="60223" y="195809"/>
                  <a:pt x="53706" y="199083"/>
                </a:cubicBezTo>
                <a:lnTo>
                  <a:pt x="41975" y="206287"/>
                </a:lnTo>
                <a:lnTo>
                  <a:pt x="58268" y="236411"/>
                </a:lnTo>
                <a:lnTo>
                  <a:pt x="69347" y="229863"/>
                </a:lnTo>
                <a:cubicBezTo>
                  <a:pt x="76515" y="225278"/>
                  <a:pt x="84987" y="226588"/>
                  <a:pt x="90853" y="232482"/>
                </a:cubicBezTo>
                <a:cubicBezTo>
                  <a:pt x="100628" y="242305"/>
                  <a:pt x="111707" y="249509"/>
                  <a:pt x="125393" y="254748"/>
                </a:cubicBezTo>
                <a:cubicBezTo>
                  <a:pt x="132562" y="256713"/>
                  <a:pt x="136472" y="263916"/>
                  <a:pt x="136472" y="271120"/>
                </a:cubicBezTo>
                <a:lnTo>
                  <a:pt x="136472" y="288802"/>
                </a:lnTo>
                <a:lnTo>
                  <a:pt x="171664" y="288802"/>
                </a:lnTo>
                <a:lnTo>
                  <a:pt x="171664" y="273740"/>
                </a:lnTo>
                <a:cubicBezTo>
                  <a:pt x="171664" y="265881"/>
                  <a:pt x="177530" y="258677"/>
                  <a:pt x="185350" y="256713"/>
                </a:cubicBezTo>
                <a:cubicBezTo>
                  <a:pt x="200339" y="252129"/>
                  <a:pt x="214677" y="244925"/>
                  <a:pt x="226407" y="233792"/>
                </a:cubicBezTo>
                <a:cubicBezTo>
                  <a:pt x="232273" y="228553"/>
                  <a:pt x="240093" y="227243"/>
                  <a:pt x="247262" y="231172"/>
                </a:cubicBezTo>
                <a:lnTo>
                  <a:pt x="257689" y="237066"/>
                </a:lnTo>
                <a:lnTo>
                  <a:pt x="275937" y="206287"/>
                </a:lnTo>
                <a:lnTo>
                  <a:pt x="264858" y="199083"/>
                </a:lnTo>
                <a:cubicBezTo>
                  <a:pt x="258341" y="195809"/>
                  <a:pt x="255082" y="187950"/>
                  <a:pt x="256386" y="180747"/>
                </a:cubicBezTo>
                <a:cubicBezTo>
                  <a:pt x="257689" y="174198"/>
                  <a:pt x="258341" y="167649"/>
                  <a:pt x="258341" y="161100"/>
                </a:cubicBezTo>
                <a:cubicBezTo>
                  <a:pt x="258341" y="153242"/>
                  <a:pt x="257038" y="146038"/>
                  <a:pt x="255082" y="137525"/>
                </a:cubicBezTo>
                <a:cubicBezTo>
                  <a:pt x="253779" y="130321"/>
                  <a:pt x="257038" y="122462"/>
                  <a:pt x="263555" y="118533"/>
                </a:cubicBezTo>
                <a:lnTo>
                  <a:pt x="277240" y="110675"/>
                </a:lnTo>
                <a:lnTo>
                  <a:pt x="258341" y="79895"/>
                </a:lnTo>
                <a:lnTo>
                  <a:pt x="244004" y="87754"/>
                </a:lnTo>
                <a:cubicBezTo>
                  <a:pt x="237486" y="91028"/>
                  <a:pt x="229666" y="90373"/>
                  <a:pt x="223801" y="85789"/>
                </a:cubicBezTo>
                <a:cubicBezTo>
                  <a:pt x="212722" y="76621"/>
                  <a:pt x="199688" y="70072"/>
                  <a:pt x="185350" y="65488"/>
                </a:cubicBezTo>
                <a:cubicBezTo>
                  <a:pt x="177530" y="63523"/>
                  <a:pt x="171664" y="56974"/>
                  <a:pt x="171664" y="48461"/>
                </a:cubicBezTo>
                <a:lnTo>
                  <a:pt x="171664" y="35363"/>
                </a:lnTo>
                <a:lnTo>
                  <a:pt x="136472" y="35363"/>
                </a:lnTo>
                <a:close/>
                <a:moveTo>
                  <a:pt x="120831" y="0"/>
                </a:moveTo>
                <a:lnTo>
                  <a:pt x="191215" y="0"/>
                </a:lnTo>
                <a:cubicBezTo>
                  <a:pt x="200339" y="0"/>
                  <a:pt x="206856" y="5894"/>
                  <a:pt x="206856" y="15717"/>
                </a:cubicBezTo>
                <a:lnTo>
                  <a:pt x="206856" y="36018"/>
                </a:lnTo>
                <a:cubicBezTo>
                  <a:pt x="215980" y="39293"/>
                  <a:pt x="227059" y="45187"/>
                  <a:pt x="236183" y="51081"/>
                </a:cubicBezTo>
                <a:lnTo>
                  <a:pt x="255082" y="40603"/>
                </a:lnTo>
                <a:cubicBezTo>
                  <a:pt x="263555" y="36018"/>
                  <a:pt x="273982" y="38638"/>
                  <a:pt x="279196" y="46496"/>
                </a:cubicBezTo>
                <a:lnTo>
                  <a:pt x="316343" y="108055"/>
                </a:lnTo>
                <a:cubicBezTo>
                  <a:pt x="318950" y="111984"/>
                  <a:pt x="319601" y="117223"/>
                  <a:pt x="318298" y="121808"/>
                </a:cubicBezTo>
                <a:cubicBezTo>
                  <a:pt x="317646" y="126392"/>
                  <a:pt x="314388" y="130321"/>
                  <a:pt x="309826" y="132286"/>
                </a:cubicBezTo>
                <a:lnTo>
                  <a:pt x="292230" y="142764"/>
                </a:lnTo>
                <a:cubicBezTo>
                  <a:pt x="292881" y="149312"/>
                  <a:pt x="293533" y="155206"/>
                  <a:pt x="293533" y="161100"/>
                </a:cubicBezTo>
                <a:cubicBezTo>
                  <a:pt x="293533" y="165684"/>
                  <a:pt x="292881" y="170269"/>
                  <a:pt x="292881" y="174853"/>
                </a:cubicBezTo>
                <a:lnTo>
                  <a:pt x="309174" y="184676"/>
                </a:lnTo>
                <a:cubicBezTo>
                  <a:pt x="313084" y="186641"/>
                  <a:pt x="316343" y="190570"/>
                  <a:pt x="317646" y="195809"/>
                </a:cubicBezTo>
                <a:cubicBezTo>
                  <a:pt x="318298" y="199738"/>
                  <a:pt x="318298" y="204977"/>
                  <a:pt x="315691" y="208906"/>
                </a:cubicBezTo>
                <a:lnTo>
                  <a:pt x="279196" y="269810"/>
                </a:lnTo>
                <a:cubicBezTo>
                  <a:pt x="274634" y="278324"/>
                  <a:pt x="263555" y="281598"/>
                  <a:pt x="255734" y="276359"/>
                </a:cubicBezTo>
                <a:lnTo>
                  <a:pt x="240093" y="268500"/>
                </a:lnTo>
                <a:cubicBezTo>
                  <a:pt x="230318" y="275704"/>
                  <a:pt x="215980" y="282253"/>
                  <a:pt x="206856" y="286182"/>
                </a:cubicBezTo>
                <a:lnTo>
                  <a:pt x="206856" y="305829"/>
                </a:lnTo>
                <a:cubicBezTo>
                  <a:pt x="206856" y="315652"/>
                  <a:pt x="200339" y="324820"/>
                  <a:pt x="191215" y="324820"/>
                </a:cubicBezTo>
                <a:lnTo>
                  <a:pt x="120831" y="324820"/>
                </a:lnTo>
                <a:cubicBezTo>
                  <a:pt x="111056" y="324820"/>
                  <a:pt x="100628" y="315652"/>
                  <a:pt x="100628" y="305829"/>
                </a:cubicBezTo>
                <a:lnTo>
                  <a:pt x="100628" y="282908"/>
                </a:lnTo>
                <a:cubicBezTo>
                  <a:pt x="87594" y="278324"/>
                  <a:pt x="83684" y="273085"/>
                  <a:pt x="75212" y="266536"/>
                </a:cubicBezTo>
                <a:lnTo>
                  <a:pt x="59571" y="276359"/>
                </a:lnTo>
                <a:cubicBezTo>
                  <a:pt x="55661" y="278324"/>
                  <a:pt x="51099" y="278979"/>
                  <a:pt x="46537" y="278324"/>
                </a:cubicBezTo>
                <a:cubicBezTo>
                  <a:pt x="41975" y="277014"/>
                  <a:pt x="38065" y="273740"/>
                  <a:pt x="35458" y="269155"/>
                </a:cubicBezTo>
                <a:lnTo>
                  <a:pt x="2873" y="208252"/>
                </a:lnTo>
                <a:cubicBezTo>
                  <a:pt x="-1689" y="199738"/>
                  <a:pt x="918" y="189260"/>
                  <a:pt x="9390" y="184021"/>
                </a:cubicBezTo>
                <a:lnTo>
                  <a:pt x="26334" y="174853"/>
                </a:lnTo>
                <a:cubicBezTo>
                  <a:pt x="25682" y="170269"/>
                  <a:pt x="25682" y="165684"/>
                  <a:pt x="25682" y="161100"/>
                </a:cubicBezTo>
                <a:cubicBezTo>
                  <a:pt x="25682" y="155206"/>
                  <a:pt x="26334" y="149312"/>
                  <a:pt x="26986" y="143419"/>
                </a:cubicBezTo>
                <a:lnTo>
                  <a:pt x="8738" y="132286"/>
                </a:lnTo>
                <a:cubicBezTo>
                  <a:pt x="266" y="127701"/>
                  <a:pt x="-2341" y="117223"/>
                  <a:pt x="2221" y="108710"/>
                </a:cubicBezTo>
                <a:lnTo>
                  <a:pt x="36110" y="47151"/>
                </a:lnTo>
                <a:cubicBezTo>
                  <a:pt x="38716" y="43222"/>
                  <a:pt x="41975" y="39948"/>
                  <a:pt x="46537" y="38638"/>
                </a:cubicBezTo>
                <a:cubicBezTo>
                  <a:pt x="51099" y="37983"/>
                  <a:pt x="56312" y="37983"/>
                  <a:pt x="60223" y="40603"/>
                </a:cubicBezTo>
                <a:lnTo>
                  <a:pt x="79122" y="52390"/>
                </a:lnTo>
                <a:cubicBezTo>
                  <a:pt x="86291" y="47151"/>
                  <a:pt x="92156" y="42567"/>
                  <a:pt x="100628" y="39293"/>
                </a:cubicBezTo>
                <a:lnTo>
                  <a:pt x="100628" y="15717"/>
                </a:lnTo>
                <a:cubicBezTo>
                  <a:pt x="100628" y="5894"/>
                  <a:pt x="111056" y="0"/>
                  <a:pt x="12083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cxnSp>
        <p:nvCxnSpPr>
          <p:cNvPr id="290" name="Google Shape;290;p10"/>
          <p:cNvCxnSpPr/>
          <p:nvPr/>
        </p:nvCxnSpPr>
        <p:spPr>
          <a:xfrm>
            <a:off x="5076825" y="2857500"/>
            <a:ext cx="0" cy="5638800"/>
          </a:xfrm>
          <a:prstGeom prst="straightConnector1">
            <a:avLst/>
          </a:prstGeom>
          <a:noFill/>
          <a:ln cap="flat" cmpd="sng" w="38100">
            <a:solidFill>
              <a:srgbClr val="BFBFBF"/>
            </a:solidFill>
            <a:prstDash val="dash"/>
            <a:miter lim="800000"/>
            <a:headEnd len="sm" w="sm" type="none"/>
            <a:tailEnd len="sm" w="sm" type="none"/>
          </a:ln>
        </p:spPr>
      </p:cxnSp>
      <p:cxnSp>
        <p:nvCxnSpPr>
          <p:cNvPr id="291" name="Google Shape;291;p10"/>
          <p:cNvCxnSpPr/>
          <p:nvPr/>
        </p:nvCxnSpPr>
        <p:spPr>
          <a:xfrm>
            <a:off x="1520825" y="2857500"/>
            <a:ext cx="0" cy="5638800"/>
          </a:xfrm>
          <a:prstGeom prst="straightConnector1">
            <a:avLst/>
          </a:prstGeom>
          <a:noFill/>
          <a:ln cap="flat" cmpd="sng" w="38100">
            <a:solidFill>
              <a:srgbClr val="BFBFBF"/>
            </a:solidFill>
            <a:prstDash val="solid"/>
            <a:miter lim="800000"/>
            <a:headEnd len="sm" w="sm" type="none"/>
            <a:tailEnd len="sm" w="sm" type="none"/>
          </a:ln>
        </p:spPr>
      </p:cxnSp>
      <p:cxnSp>
        <p:nvCxnSpPr>
          <p:cNvPr id="292" name="Google Shape;292;p10"/>
          <p:cNvCxnSpPr/>
          <p:nvPr/>
        </p:nvCxnSpPr>
        <p:spPr>
          <a:xfrm>
            <a:off x="8632825" y="2857500"/>
            <a:ext cx="0" cy="5638800"/>
          </a:xfrm>
          <a:prstGeom prst="straightConnector1">
            <a:avLst/>
          </a:prstGeom>
          <a:noFill/>
          <a:ln cap="flat" cmpd="sng" w="38100">
            <a:solidFill>
              <a:srgbClr val="BFBFBF"/>
            </a:solidFill>
            <a:prstDash val="dash"/>
            <a:miter lim="800000"/>
            <a:headEnd len="sm" w="sm" type="none"/>
            <a:tailEnd len="sm" w="sm" type="none"/>
          </a:ln>
        </p:spPr>
      </p:cxnSp>
      <p:cxnSp>
        <p:nvCxnSpPr>
          <p:cNvPr id="293" name="Google Shape;293;p10"/>
          <p:cNvCxnSpPr/>
          <p:nvPr/>
        </p:nvCxnSpPr>
        <p:spPr>
          <a:xfrm>
            <a:off x="12188825" y="2857500"/>
            <a:ext cx="0" cy="5638800"/>
          </a:xfrm>
          <a:prstGeom prst="straightConnector1">
            <a:avLst/>
          </a:prstGeom>
          <a:noFill/>
          <a:ln cap="flat" cmpd="sng" w="38100">
            <a:solidFill>
              <a:srgbClr val="BFBFBF"/>
            </a:solidFill>
            <a:prstDash val="dash"/>
            <a:miter lim="800000"/>
            <a:headEnd len="sm" w="sm" type="none"/>
            <a:tailEnd len="sm" w="sm" type="none"/>
          </a:ln>
        </p:spPr>
      </p:cxnSp>
      <p:cxnSp>
        <p:nvCxnSpPr>
          <p:cNvPr id="294" name="Google Shape;294;p10"/>
          <p:cNvCxnSpPr/>
          <p:nvPr/>
        </p:nvCxnSpPr>
        <p:spPr>
          <a:xfrm>
            <a:off x="15744825" y="2857500"/>
            <a:ext cx="0" cy="5638800"/>
          </a:xfrm>
          <a:prstGeom prst="straightConnector1">
            <a:avLst/>
          </a:prstGeom>
          <a:noFill/>
          <a:ln cap="flat" cmpd="sng" w="38100">
            <a:solidFill>
              <a:srgbClr val="BFBFBF"/>
            </a:solidFill>
            <a:prstDash val="dash"/>
            <a:miter lim="800000"/>
            <a:headEnd len="sm" w="sm" type="none"/>
            <a:tailEnd len="sm" w="sm" type="none"/>
          </a:ln>
        </p:spPr>
      </p:cxnSp>
      <p:cxnSp>
        <p:nvCxnSpPr>
          <p:cNvPr id="295" name="Google Shape;295;p10"/>
          <p:cNvCxnSpPr/>
          <p:nvPr/>
        </p:nvCxnSpPr>
        <p:spPr>
          <a:xfrm>
            <a:off x="19300825" y="2857500"/>
            <a:ext cx="0" cy="5638800"/>
          </a:xfrm>
          <a:prstGeom prst="straightConnector1">
            <a:avLst/>
          </a:prstGeom>
          <a:noFill/>
          <a:ln cap="flat" cmpd="sng" w="38100">
            <a:solidFill>
              <a:srgbClr val="BFBFBF"/>
            </a:solidFill>
            <a:prstDash val="dash"/>
            <a:miter lim="800000"/>
            <a:headEnd len="sm" w="sm" type="none"/>
            <a:tailEnd len="sm" w="sm" type="none"/>
          </a:ln>
        </p:spPr>
      </p:cxnSp>
      <p:cxnSp>
        <p:nvCxnSpPr>
          <p:cNvPr id="296" name="Google Shape;296;p10"/>
          <p:cNvCxnSpPr/>
          <p:nvPr/>
        </p:nvCxnSpPr>
        <p:spPr>
          <a:xfrm>
            <a:off x="22856825" y="2857500"/>
            <a:ext cx="0" cy="5638800"/>
          </a:xfrm>
          <a:prstGeom prst="straightConnector1">
            <a:avLst/>
          </a:prstGeom>
          <a:noFill/>
          <a:ln cap="flat" cmpd="sng" w="38100">
            <a:solidFill>
              <a:srgbClr val="BFBFBF"/>
            </a:solidFill>
            <a:prstDash val="solid"/>
            <a:miter lim="800000"/>
            <a:headEnd len="sm" w="sm" type="none"/>
            <a:tailEnd len="sm" w="sm" type="none"/>
          </a:ln>
        </p:spPr>
      </p:cxnSp>
      <p:cxnSp>
        <p:nvCxnSpPr>
          <p:cNvPr id="297" name="Google Shape;297;p10"/>
          <p:cNvCxnSpPr/>
          <p:nvPr/>
        </p:nvCxnSpPr>
        <p:spPr>
          <a:xfrm rot="10800000">
            <a:off x="1520825" y="5975424"/>
            <a:ext cx="21336000" cy="0"/>
          </a:xfrm>
          <a:prstGeom prst="straightConnector1">
            <a:avLst/>
          </a:prstGeom>
          <a:noFill/>
          <a:ln cap="flat" cmpd="sng" w="38100">
            <a:solidFill>
              <a:srgbClr val="7F7F7F"/>
            </a:solidFill>
            <a:prstDash val="solid"/>
            <a:miter lim="800000"/>
            <a:headEnd len="sm" w="sm" type="none"/>
            <a:tailEnd len="sm" w="sm" type="none"/>
          </a:ln>
        </p:spPr>
      </p:cxnSp>
      <p:sp>
        <p:nvSpPr>
          <p:cNvPr id="298" name="Google Shape;298;p10"/>
          <p:cNvSpPr/>
          <p:nvPr/>
        </p:nvSpPr>
        <p:spPr>
          <a:xfrm>
            <a:off x="1791758" y="3125504"/>
            <a:ext cx="1371600" cy="2849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99" name="Google Shape;299;p10"/>
          <p:cNvSpPr/>
          <p:nvPr/>
        </p:nvSpPr>
        <p:spPr>
          <a:xfrm>
            <a:off x="3434291" y="5975425"/>
            <a:ext cx="1371600" cy="13259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00" name="Google Shape;300;p10"/>
          <p:cNvSpPr/>
          <p:nvPr/>
        </p:nvSpPr>
        <p:spPr>
          <a:xfrm>
            <a:off x="5347759" y="3125504"/>
            <a:ext cx="1371600" cy="28499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01" name="Google Shape;301;p10"/>
          <p:cNvSpPr/>
          <p:nvPr/>
        </p:nvSpPr>
        <p:spPr>
          <a:xfrm>
            <a:off x="6990292" y="5975425"/>
            <a:ext cx="1371600" cy="132591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02" name="Google Shape;302;p10"/>
          <p:cNvSpPr/>
          <p:nvPr/>
        </p:nvSpPr>
        <p:spPr>
          <a:xfrm>
            <a:off x="8898370" y="3125504"/>
            <a:ext cx="1371600" cy="284992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03" name="Google Shape;303;p10"/>
          <p:cNvSpPr/>
          <p:nvPr/>
        </p:nvSpPr>
        <p:spPr>
          <a:xfrm>
            <a:off x="10540903" y="5975425"/>
            <a:ext cx="1371600" cy="132591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04" name="Google Shape;304;p10"/>
          <p:cNvSpPr/>
          <p:nvPr/>
        </p:nvSpPr>
        <p:spPr>
          <a:xfrm>
            <a:off x="12459759" y="3125504"/>
            <a:ext cx="1371600" cy="284992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05" name="Google Shape;305;p10"/>
          <p:cNvSpPr/>
          <p:nvPr/>
        </p:nvSpPr>
        <p:spPr>
          <a:xfrm>
            <a:off x="14102292" y="5975425"/>
            <a:ext cx="1371600" cy="132591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06" name="Google Shape;306;p10"/>
          <p:cNvSpPr/>
          <p:nvPr/>
        </p:nvSpPr>
        <p:spPr>
          <a:xfrm>
            <a:off x="16015759" y="3125504"/>
            <a:ext cx="1371600" cy="284992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07" name="Google Shape;307;p10"/>
          <p:cNvSpPr/>
          <p:nvPr/>
        </p:nvSpPr>
        <p:spPr>
          <a:xfrm>
            <a:off x="17658292" y="5975425"/>
            <a:ext cx="1371600" cy="132591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08" name="Google Shape;308;p10"/>
          <p:cNvSpPr/>
          <p:nvPr/>
        </p:nvSpPr>
        <p:spPr>
          <a:xfrm>
            <a:off x="19571759" y="3125504"/>
            <a:ext cx="1371600" cy="284992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09" name="Google Shape;309;p10"/>
          <p:cNvSpPr/>
          <p:nvPr/>
        </p:nvSpPr>
        <p:spPr>
          <a:xfrm>
            <a:off x="21214292" y="5975425"/>
            <a:ext cx="1371600" cy="132591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pic>
        <p:nvPicPr>
          <p:cNvPr id="310" name="Google Shape;310;p10"/>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1"/>
          <p:cNvSpPr txBox="1"/>
          <p:nvPr/>
        </p:nvSpPr>
        <p:spPr>
          <a:xfrm>
            <a:off x="6311287" y="612372"/>
            <a:ext cx="1175514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INTEGRATED PROFIT AND LOSS</a:t>
            </a:r>
            <a:endParaRPr/>
          </a:p>
        </p:txBody>
      </p:sp>
      <p:sp>
        <p:nvSpPr>
          <p:cNvPr id="316" name="Google Shape;316;p11"/>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grpSp>
        <p:nvGrpSpPr>
          <p:cNvPr id="317" name="Google Shape;317;p11"/>
          <p:cNvGrpSpPr/>
          <p:nvPr/>
        </p:nvGrpSpPr>
        <p:grpSpPr>
          <a:xfrm>
            <a:off x="1819031" y="3378200"/>
            <a:ext cx="4216400" cy="8890000"/>
            <a:chOff x="5435600" y="3378200"/>
            <a:chExt cx="4216400" cy="8890000"/>
          </a:xfrm>
        </p:grpSpPr>
        <p:sp>
          <p:nvSpPr>
            <p:cNvPr id="318" name="Google Shape;318;p11"/>
            <p:cNvSpPr/>
            <p:nvPr/>
          </p:nvSpPr>
          <p:spPr>
            <a:xfrm>
              <a:off x="5435600" y="3378200"/>
              <a:ext cx="4216400" cy="8890000"/>
            </a:xfrm>
            <a:prstGeom prst="up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19" name="Google Shape;319;p11"/>
            <p:cNvSpPr/>
            <p:nvPr/>
          </p:nvSpPr>
          <p:spPr>
            <a:xfrm>
              <a:off x="5624293" y="5903693"/>
              <a:ext cx="3839014" cy="3839014"/>
            </a:xfrm>
            <a:prstGeom prst="ellipse">
              <a:avLst/>
            </a:prstGeom>
            <a:solidFill>
              <a:schemeClr val="accent1"/>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20" name="Google Shape;320;p11"/>
            <p:cNvSpPr txBox="1"/>
            <p:nvPr/>
          </p:nvSpPr>
          <p:spPr>
            <a:xfrm>
              <a:off x="6510832" y="6069429"/>
              <a:ext cx="2201244" cy="37702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3900">
                  <a:solidFill>
                    <a:schemeClr val="lt1"/>
                  </a:solidFill>
                  <a:latin typeface="Poppins Medium"/>
                  <a:ea typeface="Poppins Medium"/>
                  <a:cs typeface="Poppins Medium"/>
                  <a:sym typeface="Poppins Medium"/>
                </a:rPr>
                <a:t>$</a:t>
              </a:r>
              <a:endParaRPr/>
            </a:p>
          </p:txBody>
        </p:sp>
        <p:sp>
          <p:nvSpPr>
            <p:cNvPr id="321" name="Google Shape;321;p11"/>
            <p:cNvSpPr txBox="1"/>
            <p:nvPr/>
          </p:nvSpPr>
          <p:spPr>
            <a:xfrm>
              <a:off x="6734123" y="11200482"/>
              <a:ext cx="1619354"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PROFIT</a:t>
              </a:r>
              <a:endParaRPr/>
            </a:p>
          </p:txBody>
        </p:sp>
      </p:grpSp>
      <p:grpSp>
        <p:nvGrpSpPr>
          <p:cNvPr id="322" name="Google Shape;322;p11"/>
          <p:cNvGrpSpPr/>
          <p:nvPr/>
        </p:nvGrpSpPr>
        <p:grpSpPr>
          <a:xfrm>
            <a:off x="12869803" y="3378200"/>
            <a:ext cx="4216400" cy="8890000"/>
            <a:chOff x="12188825" y="3378200"/>
            <a:chExt cx="4216400" cy="8890000"/>
          </a:xfrm>
        </p:grpSpPr>
        <p:sp>
          <p:nvSpPr>
            <p:cNvPr id="323" name="Google Shape;323;p11"/>
            <p:cNvSpPr/>
            <p:nvPr/>
          </p:nvSpPr>
          <p:spPr>
            <a:xfrm>
              <a:off x="12188825" y="3378200"/>
              <a:ext cx="4216400" cy="8890000"/>
            </a:xfrm>
            <a:prstGeom prst="down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24" name="Google Shape;324;p11"/>
            <p:cNvSpPr/>
            <p:nvPr/>
          </p:nvSpPr>
          <p:spPr>
            <a:xfrm>
              <a:off x="12377518" y="5903693"/>
              <a:ext cx="3839014" cy="3839014"/>
            </a:xfrm>
            <a:prstGeom prst="ellipse">
              <a:avLst/>
            </a:prstGeom>
            <a:solidFill>
              <a:schemeClr val="accent4"/>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25" name="Google Shape;325;p11"/>
            <p:cNvSpPr txBox="1"/>
            <p:nvPr/>
          </p:nvSpPr>
          <p:spPr>
            <a:xfrm>
              <a:off x="13262755" y="6069429"/>
              <a:ext cx="2201244" cy="37702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3900">
                  <a:solidFill>
                    <a:schemeClr val="lt1"/>
                  </a:solidFill>
                  <a:latin typeface="Poppins Medium"/>
                  <a:ea typeface="Poppins Medium"/>
                  <a:cs typeface="Poppins Medium"/>
                  <a:sym typeface="Poppins Medium"/>
                </a:rPr>
                <a:t>$</a:t>
              </a:r>
              <a:endParaRPr/>
            </a:p>
          </p:txBody>
        </p:sp>
        <p:sp>
          <p:nvSpPr>
            <p:cNvPr id="326" name="Google Shape;326;p11"/>
            <p:cNvSpPr txBox="1"/>
            <p:nvPr/>
          </p:nvSpPr>
          <p:spPr>
            <a:xfrm>
              <a:off x="13694136" y="3881611"/>
              <a:ext cx="120577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LOSS</a:t>
              </a:r>
              <a:endParaRPr/>
            </a:p>
          </p:txBody>
        </p:sp>
      </p:grpSp>
      <p:sp>
        <p:nvSpPr>
          <p:cNvPr id="327" name="Google Shape;327;p11"/>
          <p:cNvSpPr txBox="1"/>
          <p:nvPr/>
        </p:nvSpPr>
        <p:spPr>
          <a:xfrm>
            <a:off x="6242462" y="4805964"/>
            <a:ext cx="5326254" cy="6034472"/>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a:t>
            </a:r>
            <a:endParaRPr/>
          </a:p>
          <a:p>
            <a:pPr indent="0" lvl="0" marL="0" marR="0" rtl="0" algn="l">
              <a:lnSpc>
                <a:spcPct val="145833"/>
              </a:lnSpc>
              <a:spcBef>
                <a:spcPts val="120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Engaging in these sustainable activities can lead to creating a new product line that caters to a new target market. This is also sometimes known as sustainable marketing, environmental marketing or ecological marketing.</a:t>
            </a:r>
            <a:endParaRPr/>
          </a:p>
        </p:txBody>
      </p:sp>
      <p:sp>
        <p:nvSpPr>
          <p:cNvPr id="328" name="Google Shape;328;p11"/>
          <p:cNvSpPr txBox="1"/>
          <p:nvPr/>
        </p:nvSpPr>
        <p:spPr>
          <a:xfrm>
            <a:off x="17232366" y="4805964"/>
            <a:ext cx="5326254" cy="6034472"/>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a:t>
            </a:r>
            <a:endParaRPr/>
          </a:p>
          <a:p>
            <a:pPr indent="0" lvl="0" marL="0" marR="0" rtl="0" algn="l">
              <a:lnSpc>
                <a:spcPct val="145833"/>
              </a:lnSpc>
              <a:spcBef>
                <a:spcPts val="120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Engaging in these sustainable activities can lead to creating a new product line that caters to a new target market. This is also sometimes known as sustainable marketing, environmental marketing or ecological marketing.</a:t>
            </a:r>
            <a:endParaRPr/>
          </a:p>
        </p:txBody>
      </p:sp>
      <p:pic>
        <p:nvPicPr>
          <p:cNvPr id="329" name="Google Shape;329;p11"/>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2"/>
          <p:cNvSpPr txBox="1"/>
          <p:nvPr/>
        </p:nvSpPr>
        <p:spPr>
          <a:xfrm>
            <a:off x="6431515" y="612372"/>
            <a:ext cx="1151469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STATEMENT</a:t>
            </a:r>
            <a:endParaRPr/>
          </a:p>
        </p:txBody>
      </p:sp>
      <p:sp>
        <p:nvSpPr>
          <p:cNvPr id="335" name="Google Shape;335;p12"/>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336" name="Google Shape;336;p12"/>
          <p:cNvSpPr/>
          <p:nvPr/>
        </p:nvSpPr>
        <p:spPr>
          <a:xfrm>
            <a:off x="2913421" y="5256030"/>
            <a:ext cx="5543476" cy="1463040"/>
          </a:xfrm>
          <a:prstGeom prst="rect">
            <a:avLst/>
          </a:prstGeom>
          <a:solidFill>
            <a:srgbClr val="BFBFBF"/>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37" name="Google Shape;337;p12"/>
          <p:cNvSpPr/>
          <p:nvPr/>
        </p:nvSpPr>
        <p:spPr>
          <a:xfrm>
            <a:off x="2913421" y="6719070"/>
            <a:ext cx="5543476" cy="1463040"/>
          </a:xfrm>
          <a:prstGeom prst="rect">
            <a:avLst/>
          </a:prstGeom>
          <a:solidFill>
            <a:srgbClr val="BFBFBF"/>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38" name="Google Shape;338;p12"/>
          <p:cNvSpPr/>
          <p:nvPr/>
        </p:nvSpPr>
        <p:spPr>
          <a:xfrm>
            <a:off x="2913421" y="8182110"/>
            <a:ext cx="5543476" cy="1463040"/>
          </a:xfrm>
          <a:prstGeom prst="rect">
            <a:avLst/>
          </a:prstGeom>
          <a:solidFill>
            <a:srgbClr val="A5A5A5"/>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39" name="Google Shape;339;p12"/>
          <p:cNvSpPr/>
          <p:nvPr/>
        </p:nvSpPr>
        <p:spPr>
          <a:xfrm>
            <a:off x="2913421" y="9645150"/>
            <a:ext cx="5543476" cy="1463040"/>
          </a:xfrm>
          <a:prstGeom prst="rect">
            <a:avLst/>
          </a:prstGeom>
          <a:solidFill>
            <a:srgbClr val="BFBFBF"/>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0" name="Google Shape;340;p12"/>
          <p:cNvSpPr/>
          <p:nvPr/>
        </p:nvSpPr>
        <p:spPr>
          <a:xfrm>
            <a:off x="2913421" y="11108190"/>
            <a:ext cx="5543476" cy="1463040"/>
          </a:xfrm>
          <a:prstGeom prst="rect">
            <a:avLst/>
          </a:prstGeom>
          <a:solidFill>
            <a:srgbClr val="A5A5A5"/>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1" name="Google Shape;341;p12"/>
          <p:cNvSpPr/>
          <p:nvPr/>
        </p:nvSpPr>
        <p:spPr>
          <a:xfrm>
            <a:off x="8481288" y="525603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2" name="Google Shape;342;p12"/>
          <p:cNvSpPr/>
          <p:nvPr/>
        </p:nvSpPr>
        <p:spPr>
          <a:xfrm>
            <a:off x="8481288" y="671907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3" name="Google Shape;343;p12"/>
          <p:cNvSpPr/>
          <p:nvPr/>
        </p:nvSpPr>
        <p:spPr>
          <a:xfrm>
            <a:off x="8481288" y="8182110"/>
            <a:ext cx="3245736" cy="1463040"/>
          </a:xfrm>
          <a:prstGeom prst="rect">
            <a:avLst/>
          </a:prstGeom>
          <a:solidFill>
            <a:srgbClr val="D8D8D8"/>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4" name="Google Shape;344;p12"/>
          <p:cNvSpPr/>
          <p:nvPr/>
        </p:nvSpPr>
        <p:spPr>
          <a:xfrm>
            <a:off x="8481288" y="964515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5" name="Google Shape;345;p12"/>
          <p:cNvSpPr/>
          <p:nvPr/>
        </p:nvSpPr>
        <p:spPr>
          <a:xfrm>
            <a:off x="8481288" y="11108190"/>
            <a:ext cx="3245736" cy="1463040"/>
          </a:xfrm>
          <a:prstGeom prst="rect">
            <a:avLst/>
          </a:prstGeom>
          <a:solidFill>
            <a:srgbClr val="D8D8D8"/>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6" name="Google Shape;346;p12"/>
          <p:cNvSpPr/>
          <p:nvPr/>
        </p:nvSpPr>
        <p:spPr>
          <a:xfrm>
            <a:off x="8481288" y="3124918"/>
            <a:ext cx="3245736" cy="2131112"/>
          </a:xfrm>
          <a:prstGeom prst="rect">
            <a:avLst/>
          </a:prstGeom>
          <a:solidFill>
            <a:schemeClr val="accent4"/>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7" name="Google Shape;347;p12"/>
          <p:cNvSpPr/>
          <p:nvPr/>
        </p:nvSpPr>
        <p:spPr>
          <a:xfrm>
            <a:off x="11727024" y="525603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8" name="Google Shape;348;p12"/>
          <p:cNvSpPr/>
          <p:nvPr/>
        </p:nvSpPr>
        <p:spPr>
          <a:xfrm>
            <a:off x="11727024" y="671907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9" name="Google Shape;349;p12"/>
          <p:cNvSpPr/>
          <p:nvPr/>
        </p:nvSpPr>
        <p:spPr>
          <a:xfrm>
            <a:off x="11727024" y="8182110"/>
            <a:ext cx="3245736" cy="1463040"/>
          </a:xfrm>
          <a:prstGeom prst="rect">
            <a:avLst/>
          </a:prstGeom>
          <a:solidFill>
            <a:srgbClr val="D8D8D8"/>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0" name="Google Shape;350;p12"/>
          <p:cNvSpPr/>
          <p:nvPr/>
        </p:nvSpPr>
        <p:spPr>
          <a:xfrm>
            <a:off x="11727024" y="964515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1" name="Google Shape;351;p12"/>
          <p:cNvSpPr/>
          <p:nvPr/>
        </p:nvSpPr>
        <p:spPr>
          <a:xfrm>
            <a:off x="11727024" y="11108190"/>
            <a:ext cx="3245736" cy="1463040"/>
          </a:xfrm>
          <a:prstGeom prst="rect">
            <a:avLst/>
          </a:prstGeom>
          <a:solidFill>
            <a:srgbClr val="D8D8D8"/>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2" name="Google Shape;352;p12"/>
          <p:cNvSpPr/>
          <p:nvPr/>
        </p:nvSpPr>
        <p:spPr>
          <a:xfrm>
            <a:off x="11727024" y="3124918"/>
            <a:ext cx="3245736" cy="2131112"/>
          </a:xfrm>
          <a:prstGeom prst="rect">
            <a:avLst/>
          </a:prstGeom>
          <a:solidFill>
            <a:schemeClr val="accent4"/>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3" name="Google Shape;353;p12"/>
          <p:cNvSpPr/>
          <p:nvPr/>
        </p:nvSpPr>
        <p:spPr>
          <a:xfrm>
            <a:off x="14972759" y="525603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4" name="Google Shape;354;p12"/>
          <p:cNvSpPr/>
          <p:nvPr/>
        </p:nvSpPr>
        <p:spPr>
          <a:xfrm>
            <a:off x="14972759" y="671907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5" name="Google Shape;355;p12"/>
          <p:cNvSpPr/>
          <p:nvPr/>
        </p:nvSpPr>
        <p:spPr>
          <a:xfrm>
            <a:off x="14972759" y="8182110"/>
            <a:ext cx="3245736" cy="1463040"/>
          </a:xfrm>
          <a:prstGeom prst="rect">
            <a:avLst/>
          </a:prstGeom>
          <a:solidFill>
            <a:srgbClr val="D8D8D8"/>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6" name="Google Shape;356;p12"/>
          <p:cNvSpPr/>
          <p:nvPr/>
        </p:nvSpPr>
        <p:spPr>
          <a:xfrm>
            <a:off x="14972759" y="964515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7" name="Google Shape;357;p12"/>
          <p:cNvSpPr/>
          <p:nvPr/>
        </p:nvSpPr>
        <p:spPr>
          <a:xfrm>
            <a:off x="14972759" y="11108190"/>
            <a:ext cx="3245736" cy="1463040"/>
          </a:xfrm>
          <a:prstGeom prst="rect">
            <a:avLst/>
          </a:prstGeom>
          <a:solidFill>
            <a:srgbClr val="D8D8D8"/>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8" name="Google Shape;358;p12"/>
          <p:cNvSpPr/>
          <p:nvPr/>
        </p:nvSpPr>
        <p:spPr>
          <a:xfrm>
            <a:off x="14972759" y="3124918"/>
            <a:ext cx="3245736" cy="2131112"/>
          </a:xfrm>
          <a:prstGeom prst="rect">
            <a:avLst/>
          </a:prstGeom>
          <a:solidFill>
            <a:schemeClr val="accent1"/>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9" name="Google Shape;359;p12"/>
          <p:cNvSpPr/>
          <p:nvPr/>
        </p:nvSpPr>
        <p:spPr>
          <a:xfrm>
            <a:off x="18218494" y="525603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60" name="Google Shape;360;p12"/>
          <p:cNvSpPr/>
          <p:nvPr/>
        </p:nvSpPr>
        <p:spPr>
          <a:xfrm>
            <a:off x="18218494" y="671907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61" name="Google Shape;361;p12"/>
          <p:cNvSpPr/>
          <p:nvPr/>
        </p:nvSpPr>
        <p:spPr>
          <a:xfrm>
            <a:off x="18218494" y="8182110"/>
            <a:ext cx="3245736" cy="1463040"/>
          </a:xfrm>
          <a:prstGeom prst="rect">
            <a:avLst/>
          </a:prstGeom>
          <a:solidFill>
            <a:srgbClr val="D8D8D8"/>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62" name="Google Shape;362;p12"/>
          <p:cNvSpPr/>
          <p:nvPr/>
        </p:nvSpPr>
        <p:spPr>
          <a:xfrm>
            <a:off x="18218494" y="9645150"/>
            <a:ext cx="3245736" cy="1463040"/>
          </a:xfrm>
          <a:prstGeom prst="rect">
            <a:avLst/>
          </a:prstGeom>
          <a:solidFill>
            <a:srgbClr val="F2F2F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63" name="Google Shape;363;p12"/>
          <p:cNvSpPr/>
          <p:nvPr/>
        </p:nvSpPr>
        <p:spPr>
          <a:xfrm>
            <a:off x="18218494" y="11108190"/>
            <a:ext cx="3245736" cy="1463040"/>
          </a:xfrm>
          <a:prstGeom prst="rect">
            <a:avLst/>
          </a:prstGeom>
          <a:solidFill>
            <a:srgbClr val="D8D8D8"/>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64" name="Google Shape;364;p12"/>
          <p:cNvSpPr/>
          <p:nvPr/>
        </p:nvSpPr>
        <p:spPr>
          <a:xfrm>
            <a:off x="18218494" y="3124918"/>
            <a:ext cx="3245736" cy="2131112"/>
          </a:xfrm>
          <a:prstGeom prst="rect">
            <a:avLst/>
          </a:prstGeom>
          <a:solidFill>
            <a:schemeClr val="accent1"/>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65" name="Google Shape;365;p12"/>
          <p:cNvSpPr txBox="1"/>
          <p:nvPr/>
        </p:nvSpPr>
        <p:spPr>
          <a:xfrm>
            <a:off x="8887319" y="3521701"/>
            <a:ext cx="2433680" cy="133754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lt1"/>
                </a:solidFill>
                <a:latin typeface="Poppins"/>
                <a:ea typeface="Poppins"/>
                <a:cs typeface="Poppins"/>
                <a:sym typeface="Poppins"/>
              </a:rPr>
              <a:t>YEAR WITH</a:t>
            </a:r>
            <a:endParaRPr/>
          </a:p>
          <a:p>
            <a:pPr indent="0" lvl="0" marL="0" marR="0" rtl="0" algn="ctr">
              <a:lnSpc>
                <a:spcPct val="156250"/>
              </a:lnSpc>
              <a:spcBef>
                <a:spcPts val="0"/>
              </a:spcBef>
              <a:spcAft>
                <a:spcPts val="0"/>
              </a:spcAft>
              <a:buNone/>
            </a:pPr>
            <a:r>
              <a:rPr b="1" lang="en-US" sz="3200">
                <a:solidFill>
                  <a:schemeClr val="lt1"/>
                </a:solidFill>
                <a:latin typeface="Poppins"/>
                <a:ea typeface="Poppins"/>
                <a:cs typeface="Poppins"/>
                <a:sym typeface="Poppins"/>
              </a:rPr>
              <a:t>LOSS</a:t>
            </a:r>
            <a:endParaRPr/>
          </a:p>
        </p:txBody>
      </p:sp>
      <p:sp>
        <p:nvSpPr>
          <p:cNvPr id="366" name="Google Shape;366;p12"/>
          <p:cNvSpPr txBox="1"/>
          <p:nvPr/>
        </p:nvSpPr>
        <p:spPr>
          <a:xfrm>
            <a:off x="12133052" y="3521701"/>
            <a:ext cx="2433679" cy="133754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lt1"/>
                </a:solidFill>
                <a:latin typeface="Poppins"/>
                <a:ea typeface="Poppins"/>
                <a:cs typeface="Poppins"/>
                <a:sym typeface="Poppins"/>
              </a:rPr>
              <a:t>YEAR WITH</a:t>
            </a:r>
            <a:endParaRPr/>
          </a:p>
          <a:p>
            <a:pPr indent="0" lvl="0" marL="0" marR="0" rtl="0" algn="ctr">
              <a:lnSpc>
                <a:spcPct val="156250"/>
              </a:lnSpc>
              <a:spcBef>
                <a:spcPts val="0"/>
              </a:spcBef>
              <a:spcAft>
                <a:spcPts val="0"/>
              </a:spcAft>
              <a:buNone/>
            </a:pPr>
            <a:r>
              <a:rPr b="1" lang="en-US" sz="3200">
                <a:solidFill>
                  <a:schemeClr val="lt1"/>
                </a:solidFill>
                <a:latin typeface="Poppins"/>
                <a:ea typeface="Poppins"/>
                <a:cs typeface="Poppins"/>
                <a:sym typeface="Poppins"/>
              </a:rPr>
              <a:t>ZERO</a:t>
            </a:r>
            <a:endParaRPr/>
          </a:p>
        </p:txBody>
      </p:sp>
      <p:sp>
        <p:nvSpPr>
          <p:cNvPr id="367" name="Google Shape;367;p12"/>
          <p:cNvSpPr txBox="1"/>
          <p:nvPr/>
        </p:nvSpPr>
        <p:spPr>
          <a:xfrm>
            <a:off x="15378788" y="3521701"/>
            <a:ext cx="2433680" cy="133754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lt1"/>
                </a:solidFill>
                <a:latin typeface="Poppins"/>
                <a:ea typeface="Poppins"/>
                <a:cs typeface="Poppins"/>
                <a:sym typeface="Poppins"/>
              </a:rPr>
              <a:t>YEAR WITH</a:t>
            </a:r>
            <a:endParaRPr/>
          </a:p>
          <a:p>
            <a:pPr indent="0" lvl="0" marL="0" marR="0" rtl="0" algn="ctr">
              <a:lnSpc>
                <a:spcPct val="156250"/>
              </a:lnSpc>
              <a:spcBef>
                <a:spcPts val="0"/>
              </a:spcBef>
              <a:spcAft>
                <a:spcPts val="0"/>
              </a:spcAft>
              <a:buNone/>
            </a:pPr>
            <a:r>
              <a:rPr b="1" lang="en-US" sz="3200">
                <a:solidFill>
                  <a:schemeClr val="lt1"/>
                </a:solidFill>
                <a:latin typeface="Poppins"/>
                <a:ea typeface="Poppins"/>
                <a:cs typeface="Poppins"/>
                <a:sym typeface="Poppins"/>
              </a:rPr>
              <a:t>PROFIT</a:t>
            </a:r>
            <a:endParaRPr/>
          </a:p>
        </p:txBody>
      </p:sp>
      <p:sp>
        <p:nvSpPr>
          <p:cNvPr id="368" name="Google Shape;368;p12"/>
          <p:cNvSpPr txBox="1"/>
          <p:nvPr/>
        </p:nvSpPr>
        <p:spPr>
          <a:xfrm>
            <a:off x="18624522" y="3521701"/>
            <a:ext cx="2433680" cy="133754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lt1"/>
                </a:solidFill>
                <a:latin typeface="Poppins"/>
                <a:ea typeface="Poppins"/>
                <a:cs typeface="Poppins"/>
                <a:sym typeface="Poppins"/>
              </a:rPr>
              <a:t>YEAR WITH</a:t>
            </a:r>
            <a:endParaRPr/>
          </a:p>
          <a:p>
            <a:pPr indent="0" lvl="0" marL="0" marR="0" rtl="0" algn="ctr">
              <a:lnSpc>
                <a:spcPct val="156250"/>
              </a:lnSpc>
              <a:spcBef>
                <a:spcPts val="0"/>
              </a:spcBef>
              <a:spcAft>
                <a:spcPts val="0"/>
              </a:spcAft>
              <a:buNone/>
            </a:pPr>
            <a:r>
              <a:rPr b="1" lang="en-US" sz="3200">
                <a:solidFill>
                  <a:schemeClr val="lt1"/>
                </a:solidFill>
                <a:latin typeface="Poppins"/>
                <a:ea typeface="Poppins"/>
                <a:cs typeface="Poppins"/>
                <a:sym typeface="Poppins"/>
              </a:rPr>
              <a:t>PROFIT</a:t>
            </a:r>
            <a:endParaRPr/>
          </a:p>
        </p:txBody>
      </p:sp>
      <p:sp>
        <p:nvSpPr>
          <p:cNvPr id="369" name="Google Shape;369;p12"/>
          <p:cNvSpPr txBox="1"/>
          <p:nvPr/>
        </p:nvSpPr>
        <p:spPr>
          <a:xfrm>
            <a:off x="6604321" y="5639378"/>
            <a:ext cx="1407758" cy="696344"/>
          </a:xfrm>
          <a:prstGeom prst="rect">
            <a:avLst/>
          </a:prstGeom>
          <a:noFill/>
          <a:ln>
            <a:noFill/>
          </a:ln>
        </p:spPr>
        <p:txBody>
          <a:bodyPr anchorCtr="0" anchor="ctr" bIns="45700" lIns="91425" spcFirstLastPara="1" rIns="91425" wrap="square" tIns="45700">
            <a:spAutoFit/>
          </a:bodyPr>
          <a:lstStyle/>
          <a:p>
            <a:pPr indent="0" lvl="0" marL="0" marR="0" rtl="0" algn="r">
              <a:lnSpc>
                <a:spcPct val="156250"/>
              </a:lnSpc>
              <a:spcBef>
                <a:spcPts val="0"/>
              </a:spcBef>
              <a:spcAft>
                <a:spcPts val="0"/>
              </a:spcAft>
              <a:buNone/>
            </a:pPr>
            <a:r>
              <a:rPr b="1" lang="en-US" sz="3200">
                <a:solidFill>
                  <a:schemeClr val="lt1"/>
                </a:solidFill>
                <a:latin typeface="Poppins"/>
                <a:ea typeface="Poppins"/>
                <a:cs typeface="Poppins"/>
                <a:sym typeface="Poppins"/>
              </a:rPr>
              <a:t>SALES</a:t>
            </a:r>
            <a:endParaRPr/>
          </a:p>
        </p:txBody>
      </p:sp>
      <p:sp>
        <p:nvSpPr>
          <p:cNvPr id="370" name="Google Shape;370;p12"/>
          <p:cNvSpPr txBox="1"/>
          <p:nvPr/>
        </p:nvSpPr>
        <p:spPr>
          <a:xfrm>
            <a:off x="6628366" y="7102418"/>
            <a:ext cx="1383713" cy="696344"/>
          </a:xfrm>
          <a:prstGeom prst="rect">
            <a:avLst/>
          </a:prstGeom>
          <a:noFill/>
          <a:ln>
            <a:noFill/>
          </a:ln>
        </p:spPr>
        <p:txBody>
          <a:bodyPr anchorCtr="0" anchor="ctr" bIns="45700" lIns="91425" spcFirstLastPara="1" rIns="91425" wrap="square" tIns="45700">
            <a:spAutoFit/>
          </a:bodyPr>
          <a:lstStyle/>
          <a:p>
            <a:pPr indent="0" lvl="0" marL="0" marR="0" rtl="0" algn="r">
              <a:lnSpc>
                <a:spcPct val="156250"/>
              </a:lnSpc>
              <a:spcBef>
                <a:spcPts val="0"/>
              </a:spcBef>
              <a:spcAft>
                <a:spcPts val="0"/>
              </a:spcAft>
              <a:buNone/>
            </a:pPr>
            <a:r>
              <a:rPr b="1" lang="en-US" sz="3200">
                <a:solidFill>
                  <a:schemeClr val="lt1"/>
                </a:solidFill>
                <a:latin typeface="Poppins"/>
                <a:ea typeface="Poppins"/>
                <a:cs typeface="Poppins"/>
                <a:sym typeface="Poppins"/>
              </a:rPr>
              <a:t>COGS</a:t>
            </a:r>
            <a:endParaRPr/>
          </a:p>
        </p:txBody>
      </p:sp>
      <p:sp>
        <p:nvSpPr>
          <p:cNvPr id="371" name="Google Shape;371;p12"/>
          <p:cNvSpPr txBox="1"/>
          <p:nvPr/>
        </p:nvSpPr>
        <p:spPr>
          <a:xfrm>
            <a:off x="4900330" y="8565458"/>
            <a:ext cx="3111749" cy="696344"/>
          </a:xfrm>
          <a:prstGeom prst="rect">
            <a:avLst/>
          </a:prstGeom>
          <a:noFill/>
          <a:ln>
            <a:noFill/>
          </a:ln>
        </p:spPr>
        <p:txBody>
          <a:bodyPr anchorCtr="0" anchor="ctr" bIns="45700" lIns="91425" spcFirstLastPara="1" rIns="91425" wrap="square" tIns="45700">
            <a:spAutoFit/>
          </a:bodyPr>
          <a:lstStyle/>
          <a:p>
            <a:pPr indent="0" lvl="0" marL="0" marR="0" rtl="0" algn="r">
              <a:lnSpc>
                <a:spcPct val="156250"/>
              </a:lnSpc>
              <a:spcBef>
                <a:spcPts val="0"/>
              </a:spcBef>
              <a:spcAft>
                <a:spcPts val="0"/>
              </a:spcAft>
              <a:buNone/>
            </a:pPr>
            <a:r>
              <a:rPr b="1" lang="en-US" sz="3200">
                <a:solidFill>
                  <a:schemeClr val="lt1"/>
                </a:solidFill>
                <a:latin typeface="Poppins"/>
                <a:ea typeface="Poppins"/>
                <a:cs typeface="Poppins"/>
                <a:sym typeface="Poppins"/>
              </a:rPr>
              <a:t>GROSS PROFIT</a:t>
            </a:r>
            <a:endParaRPr/>
          </a:p>
        </p:txBody>
      </p:sp>
      <p:sp>
        <p:nvSpPr>
          <p:cNvPr id="372" name="Google Shape;372;p12"/>
          <p:cNvSpPr txBox="1"/>
          <p:nvPr/>
        </p:nvSpPr>
        <p:spPr>
          <a:xfrm>
            <a:off x="3358240" y="10028498"/>
            <a:ext cx="4653839" cy="696344"/>
          </a:xfrm>
          <a:prstGeom prst="rect">
            <a:avLst/>
          </a:prstGeom>
          <a:noFill/>
          <a:ln>
            <a:noFill/>
          </a:ln>
        </p:spPr>
        <p:txBody>
          <a:bodyPr anchorCtr="0" anchor="ctr" bIns="45700" lIns="91425" spcFirstLastPara="1" rIns="91425" wrap="square" tIns="45700">
            <a:spAutoFit/>
          </a:bodyPr>
          <a:lstStyle/>
          <a:p>
            <a:pPr indent="0" lvl="0" marL="0" marR="0" rtl="0" algn="r">
              <a:lnSpc>
                <a:spcPct val="156250"/>
              </a:lnSpc>
              <a:spcBef>
                <a:spcPts val="0"/>
              </a:spcBef>
              <a:spcAft>
                <a:spcPts val="0"/>
              </a:spcAft>
              <a:buNone/>
            </a:pPr>
            <a:r>
              <a:rPr b="1" lang="en-US" sz="3200">
                <a:solidFill>
                  <a:schemeClr val="lt1"/>
                </a:solidFill>
                <a:latin typeface="Poppins"/>
                <a:ea typeface="Poppins"/>
                <a:cs typeface="Poppins"/>
                <a:sym typeface="Poppins"/>
              </a:rPr>
              <a:t>OPERATING EXPENSES</a:t>
            </a:r>
            <a:endParaRPr/>
          </a:p>
        </p:txBody>
      </p:sp>
      <p:sp>
        <p:nvSpPr>
          <p:cNvPr id="373" name="Google Shape;373;p12"/>
          <p:cNvSpPr txBox="1"/>
          <p:nvPr/>
        </p:nvSpPr>
        <p:spPr>
          <a:xfrm>
            <a:off x="3949748" y="11491538"/>
            <a:ext cx="4062331" cy="696344"/>
          </a:xfrm>
          <a:prstGeom prst="rect">
            <a:avLst/>
          </a:prstGeom>
          <a:noFill/>
          <a:ln>
            <a:noFill/>
          </a:ln>
        </p:spPr>
        <p:txBody>
          <a:bodyPr anchorCtr="0" anchor="ctr" bIns="45700" lIns="91425" spcFirstLastPara="1" rIns="91425" wrap="square" tIns="45700">
            <a:spAutoFit/>
          </a:bodyPr>
          <a:lstStyle/>
          <a:p>
            <a:pPr indent="0" lvl="0" marL="0" marR="0" rtl="0" algn="r">
              <a:lnSpc>
                <a:spcPct val="156250"/>
              </a:lnSpc>
              <a:spcBef>
                <a:spcPts val="0"/>
              </a:spcBef>
              <a:spcAft>
                <a:spcPts val="0"/>
              </a:spcAft>
              <a:buNone/>
            </a:pPr>
            <a:r>
              <a:rPr b="1" lang="en-US" sz="3200">
                <a:solidFill>
                  <a:schemeClr val="lt1"/>
                </a:solidFill>
                <a:latin typeface="Poppins"/>
                <a:ea typeface="Poppins"/>
                <a:cs typeface="Poppins"/>
                <a:sym typeface="Poppins"/>
              </a:rPr>
              <a:t>OPERATING PROFIT</a:t>
            </a:r>
            <a:endParaRPr/>
          </a:p>
        </p:txBody>
      </p:sp>
      <p:sp>
        <p:nvSpPr>
          <p:cNvPr id="374" name="Google Shape;374;p12"/>
          <p:cNvSpPr txBox="1"/>
          <p:nvPr/>
        </p:nvSpPr>
        <p:spPr>
          <a:xfrm>
            <a:off x="9774581" y="5674619"/>
            <a:ext cx="65915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70</a:t>
            </a:r>
            <a:endParaRPr/>
          </a:p>
        </p:txBody>
      </p:sp>
      <p:sp>
        <p:nvSpPr>
          <p:cNvPr id="375" name="Google Shape;375;p12"/>
          <p:cNvSpPr txBox="1"/>
          <p:nvPr/>
        </p:nvSpPr>
        <p:spPr>
          <a:xfrm>
            <a:off x="12901691" y="5674619"/>
            <a:ext cx="89639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100</a:t>
            </a:r>
            <a:endParaRPr/>
          </a:p>
        </p:txBody>
      </p:sp>
      <p:sp>
        <p:nvSpPr>
          <p:cNvPr id="376" name="Google Shape;376;p12"/>
          <p:cNvSpPr txBox="1"/>
          <p:nvPr/>
        </p:nvSpPr>
        <p:spPr>
          <a:xfrm>
            <a:off x="16147427" y="5674619"/>
            <a:ext cx="89639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160</a:t>
            </a:r>
            <a:endParaRPr/>
          </a:p>
        </p:txBody>
      </p:sp>
      <p:sp>
        <p:nvSpPr>
          <p:cNvPr id="377" name="Google Shape;377;p12"/>
          <p:cNvSpPr txBox="1"/>
          <p:nvPr/>
        </p:nvSpPr>
        <p:spPr>
          <a:xfrm>
            <a:off x="19393163" y="5674619"/>
            <a:ext cx="89639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235</a:t>
            </a:r>
            <a:endParaRPr/>
          </a:p>
        </p:txBody>
      </p:sp>
      <p:sp>
        <p:nvSpPr>
          <p:cNvPr id="378" name="Google Shape;378;p12"/>
          <p:cNvSpPr txBox="1"/>
          <p:nvPr/>
        </p:nvSpPr>
        <p:spPr>
          <a:xfrm>
            <a:off x="9774580" y="7158202"/>
            <a:ext cx="65915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40</a:t>
            </a:r>
            <a:endParaRPr/>
          </a:p>
        </p:txBody>
      </p:sp>
      <p:sp>
        <p:nvSpPr>
          <p:cNvPr id="379" name="Google Shape;379;p12"/>
          <p:cNvSpPr txBox="1"/>
          <p:nvPr/>
        </p:nvSpPr>
        <p:spPr>
          <a:xfrm>
            <a:off x="13020312" y="7158202"/>
            <a:ext cx="65915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65</a:t>
            </a:r>
            <a:endParaRPr/>
          </a:p>
        </p:txBody>
      </p:sp>
      <p:sp>
        <p:nvSpPr>
          <p:cNvPr id="380" name="Google Shape;380;p12"/>
          <p:cNvSpPr txBox="1"/>
          <p:nvPr/>
        </p:nvSpPr>
        <p:spPr>
          <a:xfrm>
            <a:off x="16266048" y="7158202"/>
            <a:ext cx="65915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70</a:t>
            </a:r>
            <a:endParaRPr/>
          </a:p>
        </p:txBody>
      </p:sp>
      <p:sp>
        <p:nvSpPr>
          <p:cNvPr id="381" name="Google Shape;381;p12"/>
          <p:cNvSpPr txBox="1"/>
          <p:nvPr/>
        </p:nvSpPr>
        <p:spPr>
          <a:xfrm>
            <a:off x="19393163" y="7158202"/>
            <a:ext cx="89639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105</a:t>
            </a:r>
            <a:endParaRPr/>
          </a:p>
        </p:txBody>
      </p:sp>
      <p:sp>
        <p:nvSpPr>
          <p:cNvPr id="382" name="Google Shape;382;p12"/>
          <p:cNvSpPr txBox="1"/>
          <p:nvPr/>
        </p:nvSpPr>
        <p:spPr>
          <a:xfrm>
            <a:off x="9774580" y="8621242"/>
            <a:ext cx="65915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30</a:t>
            </a:r>
            <a:endParaRPr/>
          </a:p>
        </p:txBody>
      </p:sp>
      <p:sp>
        <p:nvSpPr>
          <p:cNvPr id="383" name="Google Shape;383;p12"/>
          <p:cNvSpPr txBox="1"/>
          <p:nvPr/>
        </p:nvSpPr>
        <p:spPr>
          <a:xfrm>
            <a:off x="13020312" y="8621242"/>
            <a:ext cx="65915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45</a:t>
            </a:r>
            <a:endParaRPr/>
          </a:p>
        </p:txBody>
      </p:sp>
      <p:sp>
        <p:nvSpPr>
          <p:cNvPr id="384" name="Google Shape;384;p12"/>
          <p:cNvSpPr txBox="1"/>
          <p:nvPr/>
        </p:nvSpPr>
        <p:spPr>
          <a:xfrm>
            <a:off x="16266048" y="8621242"/>
            <a:ext cx="65915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90</a:t>
            </a:r>
            <a:endParaRPr/>
          </a:p>
        </p:txBody>
      </p:sp>
      <p:sp>
        <p:nvSpPr>
          <p:cNvPr id="385" name="Google Shape;385;p12"/>
          <p:cNvSpPr txBox="1"/>
          <p:nvPr/>
        </p:nvSpPr>
        <p:spPr>
          <a:xfrm>
            <a:off x="19393163" y="8621242"/>
            <a:ext cx="89639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130</a:t>
            </a:r>
            <a:endParaRPr/>
          </a:p>
        </p:txBody>
      </p:sp>
      <p:sp>
        <p:nvSpPr>
          <p:cNvPr id="386" name="Google Shape;386;p12"/>
          <p:cNvSpPr txBox="1"/>
          <p:nvPr/>
        </p:nvSpPr>
        <p:spPr>
          <a:xfrm>
            <a:off x="9774581" y="10069328"/>
            <a:ext cx="65915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50</a:t>
            </a:r>
            <a:endParaRPr/>
          </a:p>
        </p:txBody>
      </p:sp>
      <p:sp>
        <p:nvSpPr>
          <p:cNvPr id="387" name="Google Shape;387;p12"/>
          <p:cNvSpPr txBox="1"/>
          <p:nvPr/>
        </p:nvSpPr>
        <p:spPr>
          <a:xfrm>
            <a:off x="13020312" y="10069328"/>
            <a:ext cx="65915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45</a:t>
            </a:r>
            <a:endParaRPr/>
          </a:p>
        </p:txBody>
      </p:sp>
      <p:sp>
        <p:nvSpPr>
          <p:cNvPr id="388" name="Google Shape;388;p12"/>
          <p:cNvSpPr txBox="1"/>
          <p:nvPr/>
        </p:nvSpPr>
        <p:spPr>
          <a:xfrm>
            <a:off x="16266048" y="10069328"/>
            <a:ext cx="65915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70</a:t>
            </a:r>
            <a:endParaRPr/>
          </a:p>
        </p:txBody>
      </p:sp>
      <p:sp>
        <p:nvSpPr>
          <p:cNvPr id="389" name="Google Shape;389;p12"/>
          <p:cNvSpPr txBox="1"/>
          <p:nvPr/>
        </p:nvSpPr>
        <p:spPr>
          <a:xfrm>
            <a:off x="19511784" y="10069328"/>
            <a:ext cx="65915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65</a:t>
            </a:r>
            <a:endParaRPr/>
          </a:p>
        </p:txBody>
      </p:sp>
      <p:sp>
        <p:nvSpPr>
          <p:cNvPr id="390" name="Google Shape;390;p12"/>
          <p:cNvSpPr txBox="1"/>
          <p:nvPr/>
        </p:nvSpPr>
        <p:spPr>
          <a:xfrm>
            <a:off x="9698438" y="11547322"/>
            <a:ext cx="81144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-20</a:t>
            </a:r>
            <a:endParaRPr/>
          </a:p>
        </p:txBody>
      </p:sp>
      <p:sp>
        <p:nvSpPr>
          <p:cNvPr id="391" name="Google Shape;391;p12"/>
          <p:cNvSpPr txBox="1"/>
          <p:nvPr/>
        </p:nvSpPr>
        <p:spPr>
          <a:xfrm>
            <a:off x="13181414" y="11547322"/>
            <a:ext cx="33695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a:t>
            </a:r>
            <a:endParaRPr/>
          </a:p>
        </p:txBody>
      </p:sp>
      <p:sp>
        <p:nvSpPr>
          <p:cNvPr id="392" name="Google Shape;392;p12"/>
          <p:cNvSpPr txBox="1"/>
          <p:nvPr/>
        </p:nvSpPr>
        <p:spPr>
          <a:xfrm>
            <a:off x="16266048" y="11547322"/>
            <a:ext cx="65915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20</a:t>
            </a:r>
            <a:endParaRPr/>
          </a:p>
        </p:txBody>
      </p:sp>
      <p:sp>
        <p:nvSpPr>
          <p:cNvPr id="393" name="Google Shape;393;p12"/>
          <p:cNvSpPr txBox="1"/>
          <p:nvPr/>
        </p:nvSpPr>
        <p:spPr>
          <a:xfrm>
            <a:off x="19511784" y="11547322"/>
            <a:ext cx="65915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Lato Light"/>
                <a:ea typeface="Lato Light"/>
                <a:cs typeface="Lato Light"/>
                <a:sym typeface="Lato Light"/>
              </a:rPr>
              <a:t>65</a:t>
            </a:r>
            <a:endParaRPr/>
          </a:p>
        </p:txBody>
      </p:sp>
      <p:pic>
        <p:nvPicPr>
          <p:cNvPr id="394" name="Google Shape;394;p12"/>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3"/>
          <p:cNvSpPr txBox="1"/>
          <p:nvPr/>
        </p:nvSpPr>
        <p:spPr>
          <a:xfrm>
            <a:off x="2677288" y="612372"/>
            <a:ext cx="1902315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REPORT (THIS MONTH TO DATE)</a:t>
            </a:r>
            <a:endParaRPr/>
          </a:p>
        </p:txBody>
      </p:sp>
      <p:sp>
        <p:nvSpPr>
          <p:cNvPr id="400" name="Google Shape;400;p13"/>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401" name="Google Shape;401;p13"/>
          <p:cNvSpPr/>
          <p:nvPr/>
        </p:nvSpPr>
        <p:spPr>
          <a:xfrm>
            <a:off x="13989084" y="11712732"/>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02" name="Google Shape;402;p13"/>
          <p:cNvSpPr/>
          <p:nvPr/>
        </p:nvSpPr>
        <p:spPr>
          <a:xfrm>
            <a:off x="13989084" y="12352812"/>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03" name="Google Shape;403;p13"/>
          <p:cNvSpPr/>
          <p:nvPr/>
        </p:nvSpPr>
        <p:spPr>
          <a:xfrm>
            <a:off x="5177190" y="2712720"/>
            <a:ext cx="14023271" cy="731520"/>
          </a:xfrm>
          <a:prstGeom prst="rect">
            <a:avLst/>
          </a:prstGeom>
          <a:solidFill>
            <a:schemeClr val="accent1"/>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04" name="Google Shape;404;p13"/>
          <p:cNvSpPr/>
          <p:nvPr/>
        </p:nvSpPr>
        <p:spPr>
          <a:xfrm>
            <a:off x="5177190" y="3444240"/>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05" name="Google Shape;405;p13"/>
          <p:cNvSpPr/>
          <p:nvPr/>
        </p:nvSpPr>
        <p:spPr>
          <a:xfrm>
            <a:off x="5177190" y="4084320"/>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06" name="Google Shape;406;p13"/>
          <p:cNvSpPr/>
          <p:nvPr/>
        </p:nvSpPr>
        <p:spPr>
          <a:xfrm>
            <a:off x="5177190" y="4724400"/>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07" name="Google Shape;407;p13"/>
          <p:cNvSpPr/>
          <p:nvPr/>
        </p:nvSpPr>
        <p:spPr>
          <a:xfrm>
            <a:off x="5177190" y="5358767"/>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08" name="Google Shape;408;p13"/>
          <p:cNvSpPr/>
          <p:nvPr/>
        </p:nvSpPr>
        <p:spPr>
          <a:xfrm>
            <a:off x="5177190" y="5993134"/>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09" name="Google Shape;409;p13"/>
          <p:cNvSpPr/>
          <p:nvPr/>
        </p:nvSpPr>
        <p:spPr>
          <a:xfrm>
            <a:off x="5177190" y="6627501"/>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0" name="Google Shape;410;p13"/>
          <p:cNvSpPr/>
          <p:nvPr/>
        </p:nvSpPr>
        <p:spPr>
          <a:xfrm>
            <a:off x="5177190" y="7260743"/>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1" name="Google Shape;411;p13"/>
          <p:cNvSpPr/>
          <p:nvPr/>
        </p:nvSpPr>
        <p:spPr>
          <a:xfrm>
            <a:off x="5177190" y="7895109"/>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2" name="Google Shape;412;p13"/>
          <p:cNvSpPr/>
          <p:nvPr/>
        </p:nvSpPr>
        <p:spPr>
          <a:xfrm>
            <a:off x="5177190" y="9169555"/>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3" name="Google Shape;413;p13"/>
          <p:cNvSpPr/>
          <p:nvPr/>
        </p:nvSpPr>
        <p:spPr>
          <a:xfrm>
            <a:off x="5177190" y="9809635"/>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4" name="Google Shape;414;p13"/>
          <p:cNvSpPr/>
          <p:nvPr/>
        </p:nvSpPr>
        <p:spPr>
          <a:xfrm>
            <a:off x="5177190" y="10444001"/>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5" name="Google Shape;415;p13"/>
          <p:cNvSpPr/>
          <p:nvPr/>
        </p:nvSpPr>
        <p:spPr>
          <a:xfrm>
            <a:off x="5177190" y="11074092"/>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6" name="Google Shape;416;p13"/>
          <p:cNvSpPr/>
          <p:nvPr/>
        </p:nvSpPr>
        <p:spPr>
          <a:xfrm>
            <a:off x="5177190" y="11708458"/>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7" name="Google Shape;417;p13"/>
          <p:cNvSpPr/>
          <p:nvPr/>
        </p:nvSpPr>
        <p:spPr>
          <a:xfrm>
            <a:off x="13989084" y="3444240"/>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8" name="Google Shape;418;p13"/>
          <p:cNvSpPr/>
          <p:nvPr/>
        </p:nvSpPr>
        <p:spPr>
          <a:xfrm>
            <a:off x="13989084" y="4084320"/>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9" name="Google Shape;419;p13"/>
          <p:cNvSpPr/>
          <p:nvPr/>
        </p:nvSpPr>
        <p:spPr>
          <a:xfrm>
            <a:off x="13989084" y="4724400"/>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20" name="Google Shape;420;p13"/>
          <p:cNvSpPr/>
          <p:nvPr/>
        </p:nvSpPr>
        <p:spPr>
          <a:xfrm>
            <a:off x="13989084" y="5358767"/>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21" name="Google Shape;421;p13"/>
          <p:cNvSpPr/>
          <p:nvPr/>
        </p:nvSpPr>
        <p:spPr>
          <a:xfrm>
            <a:off x="13989084" y="5993134"/>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22" name="Google Shape;422;p13"/>
          <p:cNvSpPr/>
          <p:nvPr/>
        </p:nvSpPr>
        <p:spPr>
          <a:xfrm>
            <a:off x="13989084" y="6627501"/>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23" name="Google Shape;423;p13"/>
          <p:cNvSpPr/>
          <p:nvPr/>
        </p:nvSpPr>
        <p:spPr>
          <a:xfrm>
            <a:off x="13989084" y="7260743"/>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24" name="Google Shape;424;p13"/>
          <p:cNvSpPr/>
          <p:nvPr/>
        </p:nvSpPr>
        <p:spPr>
          <a:xfrm>
            <a:off x="13989084" y="7895109"/>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25" name="Google Shape;425;p13"/>
          <p:cNvSpPr/>
          <p:nvPr/>
        </p:nvSpPr>
        <p:spPr>
          <a:xfrm>
            <a:off x="13989084" y="9169555"/>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26" name="Google Shape;426;p13"/>
          <p:cNvSpPr/>
          <p:nvPr/>
        </p:nvSpPr>
        <p:spPr>
          <a:xfrm>
            <a:off x="13989084" y="9809635"/>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27" name="Google Shape;427;p13"/>
          <p:cNvSpPr/>
          <p:nvPr/>
        </p:nvSpPr>
        <p:spPr>
          <a:xfrm>
            <a:off x="13989084" y="10444001"/>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28" name="Google Shape;428;p13"/>
          <p:cNvSpPr/>
          <p:nvPr/>
        </p:nvSpPr>
        <p:spPr>
          <a:xfrm>
            <a:off x="13989084" y="11074092"/>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29" name="Google Shape;429;p13"/>
          <p:cNvSpPr/>
          <p:nvPr/>
        </p:nvSpPr>
        <p:spPr>
          <a:xfrm>
            <a:off x="5177190" y="8535189"/>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30" name="Google Shape;430;p13"/>
          <p:cNvSpPr/>
          <p:nvPr/>
        </p:nvSpPr>
        <p:spPr>
          <a:xfrm>
            <a:off x="13989084" y="8535189"/>
            <a:ext cx="5211376"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31" name="Google Shape;431;p13"/>
          <p:cNvSpPr/>
          <p:nvPr/>
        </p:nvSpPr>
        <p:spPr>
          <a:xfrm>
            <a:off x="5177190" y="12342824"/>
            <a:ext cx="8811895" cy="640080"/>
          </a:xfrm>
          <a:prstGeom prst="rect">
            <a:avLst/>
          </a:prstGeom>
          <a:solidFill>
            <a:schemeClr val="lt2"/>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32" name="Google Shape;432;p13"/>
          <p:cNvSpPr txBox="1"/>
          <p:nvPr/>
        </p:nvSpPr>
        <p:spPr>
          <a:xfrm>
            <a:off x="17362234" y="2786093"/>
            <a:ext cx="1508746"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lt1"/>
                </a:solidFill>
                <a:latin typeface="Poppins"/>
                <a:ea typeface="Poppins"/>
                <a:cs typeface="Poppins"/>
                <a:sym typeface="Poppins"/>
              </a:rPr>
              <a:t>DEC 19</a:t>
            </a:r>
            <a:endParaRPr/>
          </a:p>
        </p:txBody>
      </p:sp>
      <p:sp>
        <p:nvSpPr>
          <p:cNvPr id="433" name="Google Shape;433;p13"/>
          <p:cNvSpPr txBox="1"/>
          <p:nvPr/>
        </p:nvSpPr>
        <p:spPr>
          <a:xfrm>
            <a:off x="16963086" y="4176384"/>
            <a:ext cx="1907894"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400">
                <a:solidFill>
                  <a:schemeClr val="dk1"/>
                </a:solidFill>
                <a:latin typeface="Lato Light"/>
                <a:ea typeface="Lato Light"/>
                <a:cs typeface="Lato Light"/>
                <a:sym typeface="Lato Light"/>
              </a:rPr>
              <a:t>$ 24, 828.68</a:t>
            </a:r>
            <a:endParaRPr/>
          </a:p>
        </p:txBody>
      </p:sp>
      <p:sp>
        <p:nvSpPr>
          <p:cNvPr id="434" name="Google Shape;434;p13"/>
          <p:cNvSpPr txBox="1"/>
          <p:nvPr/>
        </p:nvSpPr>
        <p:spPr>
          <a:xfrm>
            <a:off x="16963086" y="4810751"/>
            <a:ext cx="1907894"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400">
                <a:solidFill>
                  <a:schemeClr val="dk2"/>
                </a:solidFill>
                <a:latin typeface="Lato"/>
                <a:ea typeface="Lato"/>
                <a:cs typeface="Lato"/>
                <a:sym typeface="Lato"/>
              </a:rPr>
              <a:t>$ 24, 828.68</a:t>
            </a:r>
            <a:endParaRPr/>
          </a:p>
        </p:txBody>
      </p:sp>
      <p:sp>
        <p:nvSpPr>
          <p:cNvPr id="435" name="Google Shape;435;p13"/>
          <p:cNvSpPr txBox="1"/>
          <p:nvPr/>
        </p:nvSpPr>
        <p:spPr>
          <a:xfrm>
            <a:off x="17141019" y="6079486"/>
            <a:ext cx="1729961"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400">
                <a:solidFill>
                  <a:schemeClr val="dk1"/>
                </a:solidFill>
                <a:latin typeface="Lato Light"/>
                <a:ea typeface="Lato Light"/>
                <a:cs typeface="Lato Light"/>
                <a:sym typeface="Lato Light"/>
              </a:rPr>
              <a:t>$ 2, 910.60</a:t>
            </a:r>
            <a:endParaRPr/>
          </a:p>
        </p:txBody>
      </p:sp>
      <p:sp>
        <p:nvSpPr>
          <p:cNvPr id="436" name="Google Shape;436;p13"/>
          <p:cNvSpPr txBox="1"/>
          <p:nvPr/>
        </p:nvSpPr>
        <p:spPr>
          <a:xfrm>
            <a:off x="17141019" y="6716708"/>
            <a:ext cx="1729961"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400">
                <a:solidFill>
                  <a:schemeClr val="dk2"/>
                </a:solidFill>
                <a:latin typeface="Lato"/>
                <a:ea typeface="Lato"/>
                <a:cs typeface="Lato"/>
                <a:sym typeface="Lato"/>
              </a:rPr>
              <a:t>$ 2, 910.60</a:t>
            </a:r>
            <a:endParaRPr/>
          </a:p>
        </p:txBody>
      </p:sp>
      <p:sp>
        <p:nvSpPr>
          <p:cNvPr id="437" name="Google Shape;437;p13"/>
          <p:cNvSpPr txBox="1"/>
          <p:nvPr/>
        </p:nvSpPr>
        <p:spPr>
          <a:xfrm>
            <a:off x="16963084" y="7353931"/>
            <a:ext cx="1907895"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400">
                <a:solidFill>
                  <a:schemeClr val="dk2"/>
                </a:solidFill>
                <a:latin typeface="Lato"/>
                <a:ea typeface="Lato"/>
                <a:cs typeface="Lato"/>
                <a:sym typeface="Lato"/>
              </a:rPr>
              <a:t>$ 21, 918.08</a:t>
            </a:r>
            <a:endParaRPr/>
          </a:p>
        </p:txBody>
      </p:sp>
      <p:sp>
        <p:nvSpPr>
          <p:cNvPr id="438" name="Google Shape;438;p13"/>
          <p:cNvSpPr txBox="1"/>
          <p:nvPr/>
        </p:nvSpPr>
        <p:spPr>
          <a:xfrm>
            <a:off x="17468031" y="9258762"/>
            <a:ext cx="1402948"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400">
                <a:solidFill>
                  <a:schemeClr val="dk1"/>
                </a:solidFill>
                <a:latin typeface="Lato Light"/>
                <a:ea typeface="Lato Light"/>
                <a:cs typeface="Lato Light"/>
                <a:sym typeface="Lato Light"/>
              </a:rPr>
              <a:t>$ 120.00</a:t>
            </a:r>
            <a:endParaRPr/>
          </a:p>
        </p:txBody>
      </p:sp>
      <p:sp>
        <p:nvSpPr>
          <p:cNvPr id="439" name="Google Shape;439;p13"/>
          <p:cNvSpPr txBox="1"/>
          <p:nvPr/>
        </p:nvSpPr>
        <p:spPr>
          <a:xfrm>
            <a:off x="17468031" y="9898843"/>
            <a:ext cx="1402948"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400">
                <a:solidFill>
                  <a:schemeClr val="dk2"/>
                </a:solidFill>
                <a:latin typeface="Lato"/>
                <a:ea typeface="Lato"/>
                <a:cs typeface="Lato"/>
                <a:sym typeface="Lato"/>
              </a:rPr>
              <a:t>$ 120.00</a:t>
            </a:r>
            <a:endParaRPr/>
          </a:p>
        </p:txBody>
      </p:sp>
      <p:sp>
        <p:nvSpPr>
          <p:cNvPr id="440" name="Google Shape;440;p13"/>
          <p:cNvSpPr txBox="1"/>
          <p:nvPr/>
        </p:nvSpPr>
        <p:spPr>
          <a:xfrm>
            <a:off x="17219566" y="10533208"/>
            <a:ext cx="1651414"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400">
                <a:solidFill>
                  <a:schemeClr val="dk1"/>
                </a:solidFill>
                <a:latin typeface="Lato Light"/>
                <a:ea typeface="Lato Light"/>
                <a:cs typeface="Lato Light"/>
                <a:sym typeface="Lato Light"/>
              </a:rPr>
              <a:t>$ 1,450.00</a:t>
            </a:r>
            <a:endParaRPr/>
          </a:p>
        </p:txBody>
      </p:sp>
      <p:sp>
        <p:nvSpPr>
          <p:cNvPr id="441" name="Google Shape;441;p13"/>
          <p:cNvSpPr txBox="1"/>
          <p:nvPr/>
        </p:nvSpPr>
        <p:spPr>
          <a:xfrm>
            <a:off x="17645966" y="11163299"/>
            <a:ext cx="1225015"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400">
                <a:solidFill>
                  <a:schemeClr val="dk1"/>
                </a:solidFill>
                <a:latin typeface="Lato Light"/>
                <a:ea typeface="Lato Light"/>
                <a:cs typeface="Lato Light"/>
                <a:sym typeface="Lato Light"/>
              </a:rPr>
              <a:t>$ 15.00</a:t>
            </a:r>
            <a:endParaRPr/>
          </a:p>
        </p:txBody>
      </p:sp>
      <p:sp>
        <p:nvSpPr>
          <p:cNvPr id="442" name="Google Shape;442;p13"/>
          <p:cNvSpPr txBox="1"/>
          <p:nvPr/>
        </p:nvSpPr>
        <p:spPr>
          <a:xfrm>
            <a:off x="17219566" y="11793391"/>
            <a:ext cx="1651414"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400">
                <a:solidFill>
                  <a:schemeClr val="dk2"/>
                </a:solidFill>
                <a:latin typeface="Lato"/>
                <a:ea typeface="Lato"/>
                <a:cs typeface="Lato"/>
                <a:sym typeface="Lato"/>
              </a:rPr>
              <a:t>$ 1,585.00</a:t>
            </a:r>
            <a:endParaRPr/>
          </a:p>
        </p:txBody>
      </p:sp>
      <p:sp>
        <p:nvSpPr>
          <p:cNvPr id="443" name="Google Shape;443;p13"/>
          <p:cNvSpPr txBox="1"/>
          <p:nvPr/>
        </p:nvSpPr>
        <p:spPr>
          <a:xfrm>
            <a:off x="16908583" y="12432031"/>
            <a:ext cx="1962397"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400">
                <a:solidFill>
                  <a:schemeClr val="dk2"/>
                </a:solidFill>
                <a:latin typeface="Poppins"/>
                <a:ea typeface="Poppins"/>
                <a:cs typeface="Poppins"/>
                <a:sym typeface="Poppins"/>
              </a:rPr>
              <a:t>$ 20,333.08</a:t>
            </a:r>
            <a:endParaRPr/>
          </a:p>
        </p:txBody>
      </p:sp>
      <p:sp>
        <p:nvSpPr>
          <p:cNvPr id="444" name="Google Shape;444;p13"/>
          <p:cNvSpPr txBox="1"/>
          <p:nvPr/>
        </p:nvSpPr>
        <p:spPr>
          <a:xfrm>
            <a:off x="5578618" y="3539162"/>
            <a:ext cx="1431802"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b="1" lang="en-US" sz="2400">
                <a:solidFill>
                  <a:schemeClr val="dk2"/>
                </a:solidFill>
                <a:latin typeface="Poppins"/>
                <a:ea typeface="Poppins"/>
                <a:cs typeface="Poppins"/>
                <a:sym typeface="Poppins"/>
              </a:rPr>
              <a:t>INCOME</a:t>
            </a:r>
            <a:endParaRPr/>
          </a:p>
        </p:txBody>
      </p:sp>
      <p:sp>
        <p:nvSpPr>
          <p:cNvPr id="445" name="Google Shape;445;p13"/>
          <p:cNvSpPr txBox="1"/>
          <p:nvPr/>
        </p:nvSpPr>
        <p:spPr>
          <a:xfrm>
            <a:off x="6241227" y="4176384"/>
            <a:ext cx="857927"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Light"/>
                <a:ea typeface="Lato Light"/>
                <a:cs typeface="Lato Light"/>
                <a:sym typeface="Lato Light"/>
              </a:rPr>
              <a:t>Sales</a:t>
            </a:r>
            <a:endParaRPr/>
          </a:p>
        </p:txBody>
      </p:sp>
      <p:sp>
        <p:nvSpPr>
          <p:cNvPr id="446" name="Google Shape;446;p13"/>
          <p:cNvSpPr txBox="1"/>
          <p:nvPr/>
        </p:nvSpPr>
        <p:spPr>
          <a:xfrm>
            <a:off x="6241227" y="4812168"/>
            <a:ext cx="1949573"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a:ea typeface="Lato"/>
                <a:cs typeface="Lato"/>
                <a:sym typeface="Lato"/>
              </a:rPr>
              <a:t>Total Income</a:t>
            </a:r>
            <a:endParaRPr/>
          </a:p>
        </p:txBody>
      </p:sp>
      <p:sp>
        <p:nvSpPr>
          <p:cNvPr id="447" name="Google Shape;447;p13"/>
          <p:cNvSpPr txBox="1"/>
          <p:nvPr/>
        </p:nvSpPr>
        <p:spPr>
          <a:xfrm>
            <a:off x="5578618" y="5445118"/>
            <a:ext cx="2828018"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a:ea typeface="Lato"/>
                <a:cs typeface="Lato"/>
                <a:sym typeface="Lato"/>
              </a:rPr>
              <a:t>Costs of goods sold</a:t>
            </a:r>
            <a:endParaRPr/>
          </a:p>
        </p:txBody>
      </p:sp>
      <p:sp>
        <p:nvSpPr>
          <p:cNvPr id="448" name="Google Shape;448;p13"/>
          <p:cNvSpPr txBox="1"/>
          <p:nvPr/>
        </p:nvSpPr>
        <p:spPr>
          <a:xfrm>
            <a:off x="6241227" y="6086615"/>
            <a:ext cx="2800767"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Light"/>
                <a:ea typeface="Lato Light"/>
                <a:cs typeface="Lato Light"/>
                <a:sym typeface="Lato Light"/>
              </a:rPr>
              <a:t>Costs of goods sold</a:t>
            </a:r>
            <a:endParaRPr/>
          </a:p>
        </p:txBody>
      </p:sp>
      <p:sp>
        <p:nvSpPr>
          <p:cNvPr id="449" name="Google Shape;449;p13"/>
          <p:cNvSpPr txBox="1"/>
          <p:nvPr/>
        </p:nvSpPr>
        <p:spPr>
          <a:xfrm>
            <a:off x="6241227" y="6712728"/>
            <a:ext cx="1797287"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a:ea typeface="Lato"/>
                <a:cs typeface="Lato"/>
                <a:sym typeface="Lato"/>
              </a:rPr>
              <a:t>Total COGS</a:t>
            </a:r>
            <a:endParaRPr/>
          </a:p>
        </p:txBody>
      </p:sp>
      <p:sp>
        <p:nvSpPr>
          <p:cNvPr id="450" name="Google Shape;450;p13"/>
          <p:cNvSpPr txBox="1"/>
          <p:nvPr/>
        </p:nvSpPr>
        <p:spPr>
          <a:xfrm>
            <a:off x="5578618" y="7349950"/>
            <a:ext cx="1803699"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a:ea typeface="Lato"/>
                <a:cs typeface="Lato"/>
                <a:sym typeface="Lato"/>
              </a:rPr>
              <a:t>Gross Profit</a:t>
            </a:r>
            <a:endParaRPr/>
          </a:p>
        </p:txBody>
      </p:sp>
      <p:sp>
        <p:nvSpPr>
          <p:cNvPr id="451" name="Google Shape;451;p13"/>
          <p:cNvSpPr txBox="1"/>
          <p:nvPr/>
        </p:nvSpPr>
        <p:spPr>
          <a:xfrm>
            <a:off x="5578618" y="7984316"/>
            <a:ext cx="1516762"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b="1" lang="en-US" sz="2400">
                <a:solidFill>
                  <a:schemeClr val="dk2"/>
                </a:solidFill>
                <a:latin typeface="Poppins"/>
                <a:ea typeface="Poppins"/>
                <a:cs typeface="Poppins"/>
                <a:sym typeface="Poppins"/>
              </a:rPr>
              <a:t>EXPENSE</a:t>
            </a:r>
            <a:endParaRPr/>
          </a:p>
        </p:txBody>
      </p:sp>
      <p:sp>
        <p:nvSpPr>
          <p:cNvPr id="452" name="Google Shape;452;p13"/>
          <p:cNvSpPr txBox="1"/>
          <p:nvPr/>
        </p:nvSpPr>
        <p:spPr>
          <a:xfrm>
            <a:off x="6241227" y="8622957"/>
            <a:ext cx="1492716"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a:ea typeface="Lato"/>
                <a:cs typeface="Lato"/>
                <a:sym typeface="Lato"/>
              </a:rPr>
              <a:t>Insurance</a:t>
            </a:r>
            <a:endParaRPr/>
          </a:p>
        </p:txBody>
      </p:sp>
      <p:sp>
        <p:nvSpPr>
          <p:cNvPr id="453" name="Google Shape;453;p13"/>
          <p:cNvSpPr txBox="1"/>
          <p:nvPr/>
        </p:nvSpPr>
        <p:spPr>
          <a:xfrm>
            <a:off x="6241227" y="9263037"/>
            <a:ext cx="2561920"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Light"/>
                <a:ea typeface="Lato Light"/>
                <a:cs typeface="Lato Light"/>
                <a:sym typeface="Lato Light"/>
              </a:rPr>
              <a:t>Liability Insurance</a:t>
            </a:r>
            <a:endParaRPr/>
          </a:p>
        </p:txBody>
      </p:sp>
      <p:sp>
        <p:nvSpPr>
          <p:cNvPr id="454" name="Google Shape;454;p13"/>
          <p:cNvSpPr txBox="1"/>
          <p:nvPr/>
        </p:nvSpPr>
        <p:spPr>
          <a:xfrm>
            <a:off x="6241227" y="9898843"/>
            <a:ext cx="2262158"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a:ea typeface="Lato"/>
                <a:cs typeface="Lato"/>
                <a:sym typeface="Lato"/>
              </a:rPr>
              <a:t>Total Insurance</a:t>
            </a:r>
            <a:endParaRPr/>
          </a:p>
        </p:txBody>
      </p:sp>
      <p:sp>
        <p:nvSpPr>
          <p:cNvPr id="455" name="Google Shape;455;p13"/>
          <p:cNvSpPr txBox="1"/>
          <p:nvPr/>
        </p:nvSpPr>
        <p:spPr>
          <a:xfrm>
            <a:off x="5578618" y="10533208"/>
            <a:ext cx="808235"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Light"/>
                <a:ea typeface="Lato Light"/>
                <a:cs typeface="Lato Light"/>
                <a:sym typeface="Lato Light"/>
              </a:rPr>
              <a:t>Rent</a:t>
            </a:r>
            <a:endParaRPr/>
          </a:p>
        </p:txBody>
      </p:sp>
      <p:sp>
        <p:nvSpPr>
          <p:cNvPr id="456" name="Google Shape;456;p13"/>
          <p:cNvSpPr txBox="1"/>
          <p:nvPr/>
        </p:nvSpPr>
        <p:spPr>
          <a:xfrm>
            <a:off x="5578618" y="11170431"/>
            <a:ext cx="2270173"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Light"/>
                <a:ea typeface="Lato Light"/>
                <a:cs typeface="Lato Light"/>
                <a:sym typeface="Lato Light"/>
              </a:rPr>
              <a:t>Sales Discounts</a:t>
            </a:r>
            <a:endParaRPr/>
          </a:p>
        </p:txBody>
      </p:sp>
      <p:sp>
        <p:nvSpPr>
          <p:cNvPr id="457" name="Google Shape;457;p13"/>
          <p:cNvSpPr txBox="1"/>
          <p:nvPr/>
        </p:nvSpPr>
        <p:spPr>
          <a:xfrm>
            <a:off x="5578618" y="11799803"/>
            <a:ext cx="2087431"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lang="en-US" sz="2400">
                <a:solidFill>
                  <a:schemeClr val="dk2"/>
                </a:solidFill>
                <a:latin typeface="Lato"/>
                <a:ea typeface="Lato"/>
                <a:cs typeface="Lato"/>
                <a:sym typeface="Lato"/>
              </a:rPr>
              <a:t>Total Expense</a:t>
            </a:r>
            <a:endParaRPr/>
          </a:p>
        </p:txBody>
      </p:sp>
      <p:sp>
        <p:nvSpPr>
          <p:cNvPr id="458" name="Google Shape;458;p13"/>
          <p:cNvSpPr txBox="1"/>
          <p:nvPr/>
        </p:nvSpPr>
        <p:spPr>
          <a:xfrm>
            <a:off x="5578618" y="12432031"/>
            <a:ext cx="2105063"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b="1" lang="en-US" sz="2400">
                <a:solidFill>
                  <a:schemeClr val="dk2"/>
                </a:solidFill>
                <a:latin typeface="Poppins"/>
                <a:ea typeface="Poppins"/>
                <a:cs typeface="Poppins"/>
                <a:sym typeface="Poppins"/>
              </a:rPr>
              <a:t>NET INCOME</a:t>
            </a:r>
            <a:endParaRPr/>
          </a:p>
        </p:txBody>
      </p:sp>
      <p:pic>
        <p:nvPicPr>
          <p:cNvPr id="459" name="Google Shape;459;p13"/>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4"/>
          <p:cNvSpPr/>
          <p:nvPr/>
        </p:nvSpPr>
        <p:spPr>
          <a:xfrm>
            <a:off x="15669916" y="10008401"/>
            <a:ext cx="6542289" cy="2945599"/>
          </a:xfrm>
          <a:prstGeom prst="frame">
            <a:avLst>
              <a:gd fmla="val 10211" name="adj1"/>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65" name="Google Shape;465;p14"/>
          <p:cNvSpPr/>
          <p:nvPr/>
        </p:nvSpPr>
        <p:spPr>
          <a:xfrm>
            <a:off x="11289825" y="5429143"/>
            <a:ext cx="5479878" cy="547987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66" name="Google Shape;466;p14"/>
          <p:cNvSpPr/>
          <p:nvPr/>
        </p:nvSpPr>
        <p:spPr>
          <a:xfrm>
            <a:off x="3238878" y="3169179"/>
            <a:ext cx="6776518" cy="3071006"/>
          </a:xfrm>
          <a:prstGeom prst="frame">
            <a:avLst>
              <a:gd fmla="val 10021"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67" name="Google Shape;467;p14"/>
          <p:cNvSpPr/>
          <p:nvPr/>
        </p:nvSpPr>
        <p:spPr>
          <a:xfrm>
            <a:off x="7525672" y="5429143"/>
            <a:ext cx="5479878" cy="547987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grpSp>
        <p:nvGrpSpPr>
          <p:cNvPr id="468" name="Google Shape;468;p14"/>
          <p:cNvGrpSpPr/>
          <p:nvPr/>
        </p:nvGrpSpPr>
        <p:grpSpPr>
          <a:xfrm>
            <a:off x="7271399" y="5174870"/>
            <a:ext cx="9752578" cy="5988424"/>
            <a:chOff x="6360998" y="4615852"/>
            <a:chExt cx="11573379" cy="7106460"/>
          </a:xfrm>
        </p:grpSpPr>
        <p:sp>
          <p:nvSpPr>
            <p:cNvPr id="469" name="Google Shape;469;p14"/>
            <p:cNvSpPr/>
            <p:nvPr/>
          </p:nvSpPr>
          <p:spPr>
            <a:xfrm>
              <a:off x="6360998" y="4615852"/>
              <a:ext cx="7106461" cy="7106460"/>
            </a:xfrm>
            <a:prstGeom prst="donut">
              <a:avLst>
                <a:gd fmla="val 533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70" name="Google Shape;470;p14"/>
            <p:cNvSpPr/>
            <p:nvPr/>
          </p:nvSpPr>
          <p:spPr>
            <a:xfrm>
              <a:off x="10827916" y="4615852"/>
              <a:ext cx="7106461" cy="7106460"/>
            </a:xfrm>
            <a:prstGeom prst="donut">
              <a:avLst>
                <a:gd fmla="val 5335"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grpSp>
      <p:sp>
        <p:nvSpPr>
          <p:cNvPr id="471" name="Google Shape;471;p14"/>
          <p:cNvSpPr/>
          <p:nvPr/>
        </p:nvSpPr>
        <p:spPr>
          <a:xfrm>
            <a:off x="12188826" y="2794727"/>
            <a:ext cx="8492751" cy="2492890"/>
          </a:xfrm>
          <a:prstGeom prst="frame">
            <a:avLst>
              <a:gd fmla="val 12549" name="adj1"/>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72" name="Google Shape;472;p14"/>
          <p:cNvSpPr txBox="1"/>
          <p:nvPr/>
        </p:nvSpPr>
        <p:spPr>
          <a:xfrm>
            <a:off x="6021146" y="612372"/>
            <a:ext cx="1233542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INFOGRAPHIC</a:t>
            </a:r>
            <a:endParaRPr/>
          </a:p>
        </p:txBody>
      </p:sp>
      <p:sp>
        <p:nvSpPr>
          <p:cNvPr id="473" name="Google Shape;473;p14"/>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474" name="Google Shape;474;p14"/>
          <p:cNvSpPr txBox="1"/>
          <p:nvPr/>
        </p:nvSpPr>
        <p:spPr>
          <a:xfrm>
            <a:off x="7877965" y="7738044"/>
            <a:ext cx="2876108"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accent1"/>
                </a:solidFill>
                <a:latin typeface="Poppins"/>
                <a:ea typeface="Poppins"/>
                <a:cs typeface="Poppins"/>
                <a:sym typeface="Poppins"/>
              </a:rPr>
              <a:t>PROFIT</a:t>
            </a:r>
            <a:endParaRPr/>
          </a:p>
        </p:txBody>
      </p:sp>
      <p:sp>
        <p:nvSpPr>
          <p:cNvPr id="475" name="Google Shape;475;p14"/>
          <p:cNvSpPr txBox="1"/>
          <p:nvPr/>
        </p:nvSpPr>
        <p:spPr>
          <a:xfrm>
            <a:off x="13946219" y="7738044"/>
            <a:ext cx="2101858"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accent4"/>
                </a:solidFill>
                <a:latin typeface="Poppins"/>
                <a:ea typeface="Poppins"/>
                <a:cs typeface="Poppins"/>
                <a:sym typeface="Poppins"/>
              </a:rPr>
              <a:t>LOSS</a:t>
            </a:r>
            <a:endParaRPr/>
          </a:p>
        </p:txBody>
      </p:sp>
      <p:sp>
        <p:nvSpPr>
          <p:cNvPr id="476" name="Google Shape;476;p14"/>
          <p:cNvSpPr txBox="1"/>
          <p:nvPr/>
        </p:nvSpPr>
        <p:spPr>
          <a:xfrm>
            <a:off x="11633221" y="7953486"/>
            <a:ext cx="1111202"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accent3"/>
                </a:solidFill>
                <a:latin typeface="Poppins"/>
                <a:ea typeface="Poppins"/>
                <a:cs typeface="Poppins"/>
                <a:sym typeface="Poppins"/>
              </a:rPr>
              <a:t>RISK</a:t>
            </a:r>
            <a:endParaRPr/>
          </a:p>
        </p:txBody>
      </p:sp>
      <p:sp>
        <p:nvSpPr>
          <p:cNvPr id="477" name="Google Shape;477;p14"/>
          <p:cNvSpPr txBox="1"/>
          <p:nvPr/>
        </p:nvSpPr>
        <p:spPr>
          <a:xfrm>
            <a:off x="3752424" y="4301559"/>
            <a:ext cx="5749387"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a:t>
            </a:r>
            <a:endParaRPr/>
          </a:p>
        </p:txBody>
      </p:sp>
      <p:sp>
        <p:nvSpPr>
          <p:cNvPr id="478" name="Google Shape;478;p14"/>
          <p:cNvSpPr txBox="1"/>
          <p:nvPr/>
        </p:nvSpPr>
        <p:spPr>
          <a:xfrm>
            <a:off x="3752425" y="3715629"/>
            <a:ext cx="2683748"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PROFIT INFO</a:t>
            </a:r>
            <a:endParaRPr/>
          </a:p>
        </p:txBody>
      </p:sp>
      <p:sp>
        <p:nvSpPr>
          <p:cNvPr id="479" name="Google Shape;479;p14"/>
          <p:cNvSpPr txBox="1"/>
          <p:nvPr/>
        </p:nvSpPr>
        <p:spPr>
          <a:xfrm>
            <a:off x="16066366" y="11065287"/>
            <a:ext cx="5749387"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a:t>
            </a:r>
            <a:endParaRPr/>
          </a:p>
        </p:txBody>
      </p:sp>
      <p:sp>
        <p:nvSpPr>
          <p:cNvPr id="480" name="Google Shape;480;p14"/>
          <p:cNvSpPr txBox="1"/>
          <p:nvPr/>
        </p:nvSpPr>
        <p:spPr>
          <a:xfrm>
            <a:off x="16066367" y="10504936"/>
            <a:ext cx="2270173"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LOSS INFO</a:t>
            </a:r>
            <a:endParaRPr/>
          </a:p>
        </p:txBody>
      </p:sp>
      <p:sp>
        <p:nvSpPr>
          <p:cNvPr id="481" name="Google Shape;481;p14"/>
          <p:cNvSpPr txBox="1"/>
          <p:nvPr/>
        </p:nvSpPr>
        <p:spPr>
          <a:xfrm>
            <a:off x="12655111" y="3862469"/>
            <a:ext cx="7560180"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a:t>
            </a:r>
            <a:endParaRPr/>
          </a:p>
        </p:txBody>
      </p:sp>
      <p:sp>
        <p:nvSpPr>
          <p:cNvPr id="482" name="Google Shape;482;p14"/>
          <p:cNvSpPr txBox="1"/>
          <p:nvPr/>
        </p:nvSpPr>
        <p:spPr>
          <a:xfrm>
            <a:off x="12655112" y="3276539"/>
            <a:ext cx="2175596"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RISK INFO</a:t>
            </a:r>
            <a:endParaRPr/>
          </a:p>
        </p:txBody>
      </p:sp>
      <p:pic>
        <p:nvPicPr>
          <p:cNvPr id="483" name="Google Shape;483;p14"/>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5"/>
          <p:cNvSpPr txBox="1"/>
          <p:nvPr/>
        </p:nvSpPr>
        <p:spPr>
          <a:xfrm>
            <a:off x="6021146" y="612372"/>
            <a:ext cx="1233542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INFOGRAPHIC</a:t>
            </a:r>
            <a:endParaRPr/>
          </a:p>
        </p:txBody>
      </p:sp>
      <p:sp>
        <p:nvSpPr>
          <p:cNvPr id="489" name="Google Shape;489;p15"/>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490" name="Google Shape;490;p15"/>
          <p:cNvSpPr/>
          <p:nvPr/>
        </p:nvSpPr>
        <p:spPr>
          <a:xfrm>
            <a:off x="1520825" y="6858000"/>
            <a:ext cx="1371600" cy="6096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91" name="Google Shape;491;p15"/>
          <p:cNvSpPr/>
          <p:nvPr/>
        </p:nvSpPr>
        <p:spPr>
          <a:xfrm>
            <a:off x="3046969" y="7964904"/>
            <a:ext cx="1371600" cy="498909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92" name="Google Shape;492;p15"/>
          <p:cNvSpPr/>
          <p:nvPr/>
        </p:nvSpPr>
        <p:spPr>
          <a:xfrm>
            <a:off x="4573113" y="8638674"/>
            <a:ext cx="1371600" cy="431532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grpSp>
        <p:nvGrpSpPr>
          <p:cNvPr id="493" name="Google Shape;493;p15"/>
          <p:cNvGrpSpPr/>
          <p:nvPr/>
        </p:nvGrpSpPr>
        <p:grpSpPr>
          <a:xfrm>
            <a:off x="6099257" y="4764505"/>
            <a:ext cx="5950032" cy="8189495"/>
            <a:chOff x="6099257" y="4764505"/>
            <a:chExt cx="5950032" cy="8189495"/>
          </a:xfrm>
        </p:grpSpPr>
        <p:sp>
          <p:nvSpPr>
            <p:cNvPr id="494" name="Google Shape;494;p15"/>
            <p:cNvSpPr/>
            <p:nvPr/>
          </p:nvSpPr>
          <p:spPr>
            <a:xfrm>
              <a:off x="6099257" y="9336504"/>
              <a:ext cx="1371600" cy="3617495"/>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95" name="Google Shape;495;p15"/>
            <p:cNvSpPr/>
            <p:nvPr/>
          </p:nvSpPr>
          <p:spPr>
            <a:xfrm>
              <a:off x="7625401" y="7411452"/>
              <a:ext cx="1371600" cy="55425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96" name="Google Shape;496;p15"/>
            <p:cNvSpPr/>
            <p:nvPr/>
          </p:nvSpPr>
          <p:spPr>
            <a:xfrm>
              <a:off x="9151545" y="6087979"/>
              <a:ext cx="1371600" cy="686602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97" name="Google Shape;497;p15"/>
            <p:cNvSpPr/>
            <p:nvPr/>
          </p:nvSpPr>
          <p:spPr>
            <a:xfrm>
              <a:off x="10677689" y="4764505"/>
              <a:ext cx="1371600" cy="818949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grpSp>
      <p:sp>
        <p:nvSpPr>
          <p:cNvPr id="498" name="Google Shape;498;p15"/>
          <p:cNvSpPr/>
          <p:nvPr/>
        </p:nvSpPr>
        <p:spPr>
          <a:xfrm rot="1800000">
            <a:off x="2402347" y="6497054"/>
            <a:ext cx="4186989" cy="697833"/>
          </a:xfrm>
          <a:prstGeom prst="rightArrow">
            <a:avLst>
              <a:gd fmla="val 50000" name="adj1"/>
              <a:gd fmla="val 50000" name="adj2"/>
            </a:avLst>
          </a:prstGeom>
          <a:solidFill>
            <a:srgbClr val="2AC4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99" name="Google Shape;499;p15"/>
          <p:cNvSpPr/>
          <p:nvPr/>
        </p:nvSpPr>
        <p:spPr>
          <a:xfrm rot="-2700000">
            <a:off x="6980779" y="5053263"/>
            <a:ext cx="4186989" cy="697833"/>
          </a:xfrm>
          <a:prstGeom prst="rightArrow">
            <a:avLst>
              <a:gd fmla="val 50000" name="adj1"/>
              <a:gd fmla="val 50000" name="adj2"/>
            </a:avLst>
          </a:prstGeom>
          <a:solidFill>
            <a:srgbClr val="0C56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00" name="Google Shape;500;p15"/>
          <p:cNvSpPr txBox="1"/>
          <p:nvPr/>
        </p:nvSpPr>
        <p:spPr>
          <a:xfrm>
            <a:off x="15652063" y="3056889"/>
            <a:ext cx="295625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501" name="Google Shape;501;p15"/>
          <p:cNvSpPr txBox="1"/>
          <p:nvPr/>
        </p:nvSpPr>
        <p:spPr>
          <a:xfrm>
            <a:off x="15652064" y="3742389"/>
            <a:ext cx="7204761"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02" name="Google Shape;502;p15"/>
          <p:cNvSpPr/>
          <p:nvPr/>
        </p:nvSpPr>
        <p:spPr>
          <a:xfrm>
            <a:off x="13586291" y="3082268"/>
            <a:ext cx="1572768" cy="157276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03" name="Google Shape;503;p15"/>
          <p:cNvSpPr txBox="1"/>
          <p:nvPr/>
        </p:nvSpPr>
        <p:spPr>
          <a:xfrm>
            <a:off x="15652063" y="11211462"/>
            <a:ext cx="307968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04</a:t>
            </a:r>
            <a:endParaRPr/>
          </a:p>
        </p:txBody>
      </p:sp>
      <p:sp>
        <p:nvSpPr>
          <p:cNvPr id="504" name="Google Shape;504;p15"/>
          <p:cNvSpPr txBox="1"/>
          <p:nvPr/>
        </p:nvSpPr>
        <p:spPr>
          <a:xfrm>
            <a:off x="15652064" y="11896962"/>
            <a:ext cx="7204761"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05" name="Google Shape;505;p15"/>
          <p:cNvSpPr/>
          <p:nvPr/>
        </p:nvSpPr>
        <p:spPr>
          <a:xfrm>
            <a:off x="13586291" y="11227466"/>
            <a:ext cx="1572768" cy="1572768"/>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06" name="Google Shape;506;p15"/>
          <p:cNvSpPr txBox="1"/>
          <p:nvPr/>
        </p:nvSpPr>
        <p:spPr>
          <a:xfrm>
            <a:off x="15652063" y="8493271"/>
            <a:ext cx="3050835"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507" name="Google Shape;507;p15"/>
          <p:cNvSpPr txBox="1"/>
          <p:nvPr/>
        </p:nvSpPr>
        <p:spPr>
          <a:xfrm>
            <a:off x="15652064" y="9178771"/>
            <a:ext cx="7204761"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08" name="Google Shape;508;p15"/>
          <p:cNvSpPr/>
          <p:nvPr/>
        </p:nvSpPr>
        <p:spPr>
          <a:xfrm>
            <a:off x="13586291" y="8509275"/>
            <a:ext cx="1572768" cy="157276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09" name="Google Shape;509;p15"/>
          <p:cNvSpPr txBox="1"/>
          <p:nvPr/>
        </p:nvSpPr>
        <p:spPr>
          <a:xfrm>
            <a:off x="15652063" y="5775080"/>
            <a:ext cx="303640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510" name="Google Shape;510;p15"/>
          <p:cNvSpPr txBox="1"/>
          <p:nvPr/>
        </p:nvSpPr>
        <p:spPr>
          <a:xfrm>
            <a:off x="15652064" y="6460580"/>
            <a:ext cx="7204761"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11" name="Google Shape;511;p15"/>
          <p:cNvSpPr/>
          <p:nvPr/>
        </p:nvSpPr>
        <p:spPr>
          <a:xfrm>
            <a:off x="13586291" y="5822761"/>
            <a:ext cx="1572768" cy="1572768"/>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12" name="Google Shape;512;p15"/>
          <p:cNvSpPr/>
          <p:nvPr/>
        </p:nvSpPr>
        <p:spPr>
          <a:xfrm>
            <a:off x="14045470" y="11683299"/>
            <a:ext cx="654406" cy="661102"/>
          </a:xfrm>
          <a:custGeom>
            <a:rect b="b" l="l" r="r" t="t"/>
            <a:pathLst>
              <a:path extrusionOk="0" h="183788" w="182200">
                <a:moveTo>
                  <a:pt x="140925" y="121152"/>
                </a:moveTo>
                <a:cubicBezTo>
                  <a:pt x="129339" y="121152"/>
                  <a:pt x="119564" y="130927"/>
                  <a:pt x="119564" y="142513"/>
                </a:cubicBezTo>
                <a:cubicBezTo>
                  <a:pt x="119564" y="154461"/>
                  <a:pt x="129339" y="164237"/>
                  <a:pt x="140925" y="164237"/>
                </a:cubicBezTo>
                <a:cubicBezTo>
                  <a:pt x="152873" y="164237"/>
                  <a:pt x="162649" y="154461"/>
                  <a:pt x="162649" y="142513"/>
                </a:cubicBezTo>
                <a:cubicBezTo>
                  <a:pt x="162649" y="130927"/>
                  <a:pt x="152873" y="121152"/>
                  <a:pt x="140925" y="121152"/>
                </a:cubicBezTo>
                <a:close/>
                <a:moveTo>
                  <a:pt x="140925" y="101600"/>
                </a:moveTo>
                <a:cubicBezTo>
                  <a:pt x="163735" y="101600"/>
                  <a:pt x="182200" y="120065"/>
                  <a:pt x="182200" y="142513"/>
                </a:cubicBezTo>
                <a:cubicBezTo>
                  <a:pt x="182200" y="165323"/>
                  <a:pt x="163735" y="183788"/>
                  <a:pt x="140925" y="183788"/>
                </a:cubicBezTo>
                <a:cubicBezTo>
                  <a:pt x="118477" y="183788"/>
                  <a:pt x="100012" y="165323"/>
                  <a:pt x="100012" y="142513"/>
                </a:cubicBezTo>
                <a:cubicBezTo>
                  <a:pt x="100012" y="120065"/>
                  <a:pt x="118477" y="101600"/>
                  <a:pt x="140925" y="101600"/>
                </a:cubicBezTo>
                <a:close/>
                <a:moveTo>
                  <a:pt x="41275" y="19552"/>
                </a:moveTo>
                <a:cubicBezTo>
                  <a:pt x="29327" y="19552"/>
                  <a:pt x="19552" y="29327"/>
                  <a:pt x="19552" y="40913"/>
                </a:cubicBezTo>
                <a:cubicBezTo>
                  <a:pt x="19552" y="52861"/>
                  <a:pt x="29327" y="62637"/>
                  <a:pt x="41275" y="62637"/>
                </a:cubicBezTo>
                <a:cubicBezTo>
                  <a:pt x="52861" y="62637"/>
                  <a:pt x="62637" y="52861"/>
                  <a:pt x="62637" y="40913"/>
                </a:cubicBezTo>
                <a:cubicBezTo>
                  <a:pt x="62637" y="29327"/>
                  <a:pt x="52861" y="19552"/>
                  <a:pt x="41275" y="19552"/>
                </a:cubicBezTo>
                <a:close/>
                <a:moveTo>
                  <a:pt x="162986" y="5201"/>
                </a:moveTo>
                <a:cubicBezTo>
                  <a:pt x="166943" y="1588"/>
                  <a:pt x="173060" y="1588"/>
                  <a:pt x="176658" y="5201"/>
                </a:cubicBezTo>
                <a:cubicBezTo>
                  <a:pt x="180615" y="9174"/>
                  <a:pt x="180615" y="15315"/>
                  <a:pt x="176658" y="18927"/>
                </a:cubicBezTo>
                <a:lnTo>
                  <a:pt x="17630" y="178951"/>
                </a:lnTo>
                <a:cubicBezTo>
                  <a:pt x="15471" y="180757"/>
                  <a:pt x="12953" y="182202"/>
                  <a:pt x="10794" y="182202"/>
                </a:cubicBezTo>
                <a:cubicBezTo>
                  <a:pt x="8275" y="182202"/>
                  <a:pt x="5757" y="180757"/>
                  <a:pt x="3958" y="178951"/>
                </a:cubicBezTo>
                <a:cubicBezTo>
                  <a:pt x="0" y="175339"/>
                  <a:pt x="0" y="169198"/>
                  <a:pt x="3958" y="165224"/>
                </a:cubicBezTo>
                <a:lnTo>
                  <a:pt x="162986" y="5201"/>
                </a:lnTo>
                <a:close/>
                <a:moveTo>
                  <a:pt x="41275" y="0"/>
                </a:moveTo>
                <a:cubicBezTo>
                  <a:pt x="63723" y="0"/>
                  <a:pt x="82188" y="18465"/>
                  <a:pt x="82188" y="40913"/>
                </a:cubicBezTo>
                <a:cubicBezTo>
                  <a:pt x="82188" y="63723"/>
                  <a:pt x="63723" y="82188"/>
                  <a:pt x="41275" y="82188"/>
                </a:cubicBezTo>
                <a:cubicBezTo>
                  <a:pt x="18465" y="82188"/>
                  <a:pt x="0" y="63723"/>
                  <a:pt x="0" y="40913"/>
                </a:cubicBezTo>
                <a:cubicBezTo>
                  <a:pt x="0" y="18465"/>
                  <a:pt x="18465" y="0"/>
                  <a:pt x="41275"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13" name="Google Shape;513;p15"/>
          <p:cNvSpPr/>
          <p:nvPr/>
        </p:nvSpPr>
        <p:spPr>
          <a:xfrm>
            <a:off x="13942323" y="3641664"/>
            <a:ext cx="862736" cy="447646"/>
          </a:xfrm>
          <a:custGeom>
            <a:rect b="b" l="l" r="r" t="t"/>
            <a:pathLst>
              <a:path extrusionOk="0" h="102829" w="197176">
                <a:moveTo>
                  <a:pt x="137513" y="0"/>
                </a:moveTo>
                <a:lnTo>
                  <a:pt x="187354" y="0"/>
                </a:lnTo>
                <a:cubicBezTo>
                  <a:pt x="192811" y="0"/>
                  <a:pt x="197176" y="4730"/>
                  <a:pt x="197176" y="9823"/>
                </a:cubicBezTo>
                <a:lnTo>
                  <a:pt x="197176" y="59664"/>
                </a:lnTo>
                <a:cubicBezTo>
                  <a:pt x="197176" y="65121"/>
                  <a:pt x="192811" y="69486"/>
                  <a:pt x="187354" y="69486"/>
                </a:cubicBezTo>
                <a:cubicBezTo>
                  <a:pt x="181897" y="69486"/>
                  <a:pt x="177531" y="65121"/>
                  <a:pt x="177531" y="59664"/>
                </a:cubicBezTo>
                <a:lnTo>
                  <a:pt x="177531" y="30390"/>
                </a:lnTo>
                <a:lnTo>
                  <a:pt x="122481" y="85300"/>
                </a:lnTo>
                <a:cubicBezTo>
                  <a:pt x="118536" y="88877"/>
                  <a:pt x="112438" y="88877"/>
                  <a:pt x="108493" y="85300"/>
                </a:cubicBezTo>
                <a:lnTo>
                  <a:pt x="70117" y="46663"/>
                </a:lnTo>
                <a:lnTo>
                  <a:pt x="16318" y="100325"/>
                </a:lnTo>
                <a:cubicBezTo>
                  <a:pt x="14525" y="102114"/>
                  <a:pt x="12014" y="102829"/>
                  <a:pt x="9504" y="102829"/>
                </a:cubicBezTo>
                <a:cubicBezTo>
                  <a:pt x="6993" y="102829"/>
                  <a:pt x="4483" y="102114"/>
                  <a:pt x="2689" y="100325"/>
                </a:cubicBezTo>
                <a:cubicBezTo>
                  <a:pt x="-897" y="96390"/>
                  <a:pt x="-897" y="90308"/>
                  <a:pt x="2689" y="86373"/>
                </a:cubicBezTo>
                <a:lnTo>
                  <a:pt x="63302" y="26272"/>
                </a:lnTo>
                <a:cubicBezTo>
                  <a:pt x="66889" y="22337"/>
                  <a:pt x="72986" y="22337"/>
                  <a:pt x="76931" y="26272"/>
                </a:cubicBezTo>
                <a:lnTo>
                  <a:pt x="115666" y="64551"/>
                </a:lnTo>
                <a:lnTo>
                  <a:pt x="160959" y="19646"/>
                </a:lnTo>
                <a:lnTo>
                  <a:pt x="137513" y="19646"/>
                </a:lnTo>
                <a:cubicBezTo>
                  <a:pt x="132420" y="19646"/>
                  <a:pt x="127690" y="15644"/>
                  <a:pt x="127690" y="9823"/>
                </a:cubicBezTo>
                <a:cubicBezTo>
                  <a:pt x="127690" y="4730"/>
                  <a:pt x="132420" y="0"/>
                  <a:pt x="13751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14" name="Google Shape;514;p15"/>
          <p:cNvSpPr/>
          <p:nvPr/>
        </p:nvSpPr>
        <p:spPr>
          <a:xfrm>
            <a:off x="13942323" y="6383287"/>
            <a:ext cx="860701" cy="451716"/>
          </a:xfrm>
          <a:custGeom>
            <a:rect b="b" l="l" r="r" t="t"/>
            <a:pathLst>
              <a:path extrusionOk="0" h="103422" w="197084">
                <a:moveTo>
                  <a:pt x="180392" y="2986"/>
                </a:moveTo>
                <a:cubicBezTo>
                  <a:pt x="184362" y="-996"/>
                  <a:pt x="190498" y="-996"/>
                  <a:pt x="194107" y="2986"/>
                </a:cubicBezTo>
                <a:cubicBezTo>
                  <a:pt x="198077" y="6607"/>
                  <a:pt x="198077" y="12762"/>
                  <a:pt x="194107" y="16745"/>
                </a:cubicBezTo>
                <a:lnTo>
                  <a:pt x="133471" y="77572"/>
                </a:lnTo>
                <a:cubicBezTo>
                  <a:pt x="129501" y="81555"/>
                  <a:pt x="123365" y="81555"/>
                  <a:pt x="119756" y="77572"/>
                </a:cubicBezTo>
                <a:lnTo>
                  <a:pt x="80775" y="38831"/>
                </a:lnTo>
                <a:lnTo>
                  <a:pt x="35625" y="84123"/>
                </a:lnTo>
                <a:lnTo>
                  <a:pt x="58614" y="84123"/>
                </a:lnTo>
                <a:cubicBezTo>
                  <a:pt x="63974" y="84123"/>
                  <a:pt x="67906" y="88411"/>
                  <a:pt x="67906" y="93772"/>
                </a:cubicBezTo>
                <a:cubicBezTo>
                  <a:pt x="67906" y="99133"/>
                  <a:pt x="63974" y="103422"/>
                  <a:pt x="58614" y="103422"/>
                </a:cubicBezTo>
                <a:lnTo>
                  <a:pt x="9650" y="103422"/>
                </a:lnTo>
                <a:cubicBezTo>
                  <a:pt x="4646" y="103422"/>
                  <a:pt x="0" y="99133"/>
                  <a:pt x="0" y="93772"/>
                </a:cubicBezTo>
                <a:lnTo>
                  <a:pt x="0" y="45167"/>
                </a:lnTo>
                <a:cubicBezTo>
                  <a:pt x="0" y="39806"/>
                  <a:pt x="4646" y="35517"/>
                  <a:pt x="9650" y="35517"/>
                </a:cubicBezTo>
                <a:cubicBezTo>
                  <a:pt x="15011" y="35517"/>
                  <a:pt x="19300" y="39806"/>
                  <a:pt x="19300" y="45167"/>
                </a:cubicBezTo>
                <a:lnTo>
                  <a:pt x="19300" y="72621"/>
                </a:lnTo>
                <a:lnTo>
                  <a:pt x="73917" y="17831"/>
                </a:lnTo>
                <a:cubicBezTo>
                  <a:pt x="77527" y="14210"/>
                  <a:pt x="83663" y="14210"/>
                  <a:pt x="87633" y="17831"/>
                </a:cubicBezTo>
                <a:lnTo>
                  <a:pt x="126252" y="56934"/>
                </a:lnTo>
                <a:lnTo>
                  <a:pt x="180392" y="298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15" name="Google Shape;515;p15"/>
          <p:cNvSpPr/>
          <p:nvPr/>
        </p:nvSpPr>
        <p:spPr>
          <a:xfrm>
            <a:off x="13948428" y="9009775"/>
            <a:ext cx="848492" cy="571767"/>
          </a:xfrm>
          <a:custGeom>
            <a:rect b="b" l="l" r="r" t="t"/>
            <a:pathLst>
              <a:path extrusionOk="0" h="131404" w="194902">
                <a:moveTo>
                  <a:pt x="175412" y="102526"/>
                </a:moveTo>
                <a:lnTo>
                  <a:pt x="165461" y="106723"/>
                </a:lnTo>
                <a:lnTo>
                  <a:pt x="163206" y="112070"/>
                </a:lnTo>
                <a:lnTo>
                  <a:pt x="175412" y="112070"/>
                </a:lnTo>
                <a:lnTo>
                  <a:pt x="175412" y="102526"/>
                </a:lnTo>
                <a:close/>
                <a:moveTo>
                  <a:pt x="19490" y="102507"/>
                </a:moveTo>
                <a:lnTo>
                  <a:pt x="19490" y="112070"/>
                </a:lnTo>
                <a:lnTo>
                  <a:pt x="31784" y="112070"/>
                </a:lnTo>
                <a:lnTo>
                  <a:pt x="29578" y="106723"/>
                </a:lnTo>
                <a:lnTo>
                  <a:pt x="19490" y="102507"/>
                </a:lnTo>
                <a:close/>
                <a:moveTo>
                  <a:pt x="98068" y="57388"/>
                </a:moveTo>
                <a:cubicBezTo>
                  <a:pt x="93067" y="57388"/>
                  <a:pt x="89138" y="61317"/>
                  <a:pt x="89138" y="66675"/>
                </a:cubicBezTo>
                <a:cubicBezTo>
                  <a:pt x="89138" y="71676"/>
                  <a:pt x="93067" y="75605"/>
                  <a:pt x="98068" y="75605"/>
                </a:cubicBezTo>
                <a:cubicBezTo>
                  <a:pt x="103069" y="75605"/>
                  <a:pt x="107355" y="71676"/>
                  <a:pt x="107355" y="66675"/>
                </a:cubicBezTo>
                <a:cubicBezTo>
                  <a:pt x="107355" y="61317"/>
                  <a:pt x="103069" y="57388"/>
                  <a:pt x="98068" y="57388"/>
                </a:cubicBezTo>
                <a:close/>
                <a:moveTo>
                  <a:pt x="98068" y="38100"/>
                </a:moveTo>
                <a:cubicBezTo>
                  <a:pt x="113784" y="38100"/>
                  <a:pt x="126643" y="50602"/>
                  <a:pt x="126643" y="66675"/>
                </a:cubicBezTo>
                <a:cubicBezTo>
                  <a:pt x="126643" y="82391"/>
                  <a:pt x="113784" y="94893"/>
                  <a:pt x="98068" y="94893"/>
                </a:cubicBezTo>
                <a:cubicBezTo>
                  <a:pt x="82352" y="94893"/>
                  <a:pt x="69850" y="82391"/>
                  <a:pt x="69850" y="66675"/>
                </a:cubicBezTo>
                <a:cubicBezTo>
                  <a:pt x="69850" y="50602"/>
                  <a:pt x="82352" y="38100"/>
                  <a:pt x="98068" y="38100"/>
                </a:cubicBezTo>
                <a:close/>
                <a:moveTo>
                  <a:pt x="162538" y="19335"/>
                </a:moveTo>
                <a:lnTo>
                  <a:pt x="165461" y="26267"/>
                </a:lnTo>
                <a:lnTo>
                  <a:pt x="175412" y="30463"/>
                </a:lnTo>
                <a:lnTo>
                  <a:pt x="175412" y="19335"/>
                </a:lnTo>
                <a:lnTo>
                  <a:pt x="162538" y="19335"/>
                </a:lnTo>
                <a:close/>
                <a:moveTo>
                  <a:pt x="51897" y="19335"/>
                </a:moveTo>
                <a:lnTo>
                  <a:pt x="43359" y="40047"/>
                </a:lnTo>
                <a:lnTo>
                  <a:pt x="19490" y="49952"/>
                </a:lnTo>
                <a:lnTo>
                  <a:pt x="19490" y="83037"/>
                </a:lnTo>
                <a:lnTo>
                  <a:pt x="43359" y="92942"/>
                </a:lnTo>
                <a:lnTo>
                  <a:pt x="51244" y="112070"/>
                </a:lnTo>
                <a:lnTo>
                  <a:pt x="143705" y="112070"/>
                </a:lnTo>
                <a:lnTo>
                  <a:pt x="151680" y="92942"/>
                </a:lnTo>
                <a:lnTo>
                  <a:pt x="175412" y="83047"/>
                </a:lnTo>
                <a:lnTo>
                  <a:pt x="175412" y="49942"/>
                </a:lnTo>
                <a:lnTo>
                  <a:pt x="151680" y="40047"/>
                </a:lnTo>
                <a:lnTo>
                  <a:pt x="143044" y="19335"/>
                </a:lnTo>
                <a:lnTo>
                  <a:pt x="51897" y="19335"/>
                </a:lnTo>
                <a:close/>
                <a:moveTo>
                  <a:pt x="19490" y="19335"/>
                </a:moveTo>
                <a:lnTo>
                  <a:pt x="19490" y="30482"/>
                </a:lnTo>
                <a:lnTo>
                  <a:pt x="29578" y="26267"/>
                </a:lnTo>
                <a:lnTo>
                  <a:pt x="32438" y="19335"/>
                </a:lnTo>
                <a:lnTo>
                  <a:pt x="19490" y="19335"/>
                </a:lnTo>
                <a:close/>
                <a:moveTo>
                  <a:pt x="9745" y="0"/>
                </a:moveTo>
                <a:lnTo>
                  <a:pt x="185157" y="0"/>
                </a:lnTo>
                <a:cubicBezTo>
                  <a:pt x="190571" y="0"/>
                  <a:pt x="194902" y="4297"/>
                  <a:pt x="194902" y="9667"/>
                </a:cubicBezTo>
                <a:lnTo>
                  <a:pt x="194902" y="121737"/>
                </a:lnTo>
                <a:cubicBezTo>
                  <a:pt x="194902" y="127108"/>
                  <a:pt x="190571" y="131404"/>
                  <a:pt x="185157" y="131404"/>
                </a:cubicBezTo>
                <a:lnTo>
                  <a:pt x="9745" y="131404"/>
                </a:lnTo>
                <a:cubicBezTo>
                  <a:pt x="4331" y="131404"/>
                  <a:pt x="0" y="127108"/>
                  <a:pt x="0" y="121737"/>
                </a:cubicBezTo>
                <a:lnTo>
                  <a:pt x="0" y="9667"/>
                </a:lnTo>
                <a:cubicBezTo>
                  <a:pt x="0" y="4297"/>
                  <a:pt x="4331" y="0"/>
                  <a:pt x="9745"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pic>
        <p:nvPicPr>
          <p:cNvPr id="516" name="Google Shape;516;p15"/>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16"/>
          <p:cNvSpPr txBox="1"/>
          <p:nvPr/>
        </p:nvSpPr>
        <p:spPr>
          <a:xfrm>
            <a:off x="5832796" y="612372"/>
            <a:ext cx="1271213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YEARLY PROFIT AND LOSS CHART</a:t>
            </a:r>
            <a:endParaRPr/>
          </a:p>
        </p:txBody>
      </p:sp>
      <p:sp>
        <p:nvSpPr>
          <p:cNvPr id="522" name="Google Shape;522;p16"/>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graphicFrame>
        <p:nvGraphicFramePr>
          <p:cNvPr id="523" name="Google Shape;523;p16"/>
          <p:cNvGraphicFramePr/>
          <p:nvPr/>
        </p:nvGraphicFramePr>
        <p:xfrm>
          <a:off x="1930605" y="2999665"/>
          <a:ext cx="20516440" cy="9895026"/>
        </p:xfrm>
        <a:graphic>
          <a:graphicData uri="http://schemas.openxmlformats.org/drawingml/2006/chart">
            <c:chart r:id="rId3"/>
          </a:graphicData>
        </a:graphic>
      </p:graphicFrame>
      <p:pic>
        <p:nvPicPr>
          <p:cNvPr id="524" name="Google Shape;524;p16"/>
          <p:cNvPicPr preferRelativeResize="0"/>
          <p:nvPr/>
        </p:nvPicPr>
        <p:blipFill>
          <a:blip r:embed="rId4">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7"/>
          <p:cNvSpPr txBox="1"/>
          <p:nvPr/>
        </p:nvSpPr>
        <p:spPr>
          <a:xfrm>
            <a:off x="6926046" y="612372"/>
            <a:ext cx="1052563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PROCESS</a:t>
            </a:r>
            <a:endParaRPr/>
          </a:p>
        </p:txBody>
      </p:sp>
      <p:sp>
        <p:nvSpPr>
          <p:cNvPr id="530" name="Google Shape;530;p17"/>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531" name="Google Shape;531;p17"/>
          <p:cNvSpPr/>
          <p:nvPr/>
        </p:nvSpPr>
        <p:spPr>
          <a:xfrm>
            <a:off x="8851265" y="4464606"/>
            <a:ext cx="6675120" cy="5754414"/>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cxnSp>
        <p:nvCxnSpPr>
          <p:cNvPr id="532" name="Google Shape;532;p17"/>
          <p:cNvCxnSpPr>
            <a:endCxn id="531" idx="4"/>
          </p:cNvCxnSpPr>
          <p:nvPr/>
        </p:nvCxnSpPr>
        <p:spPr>
          <a:xfrm>
            <a:off x="11411585" y="3124620"/>
            <a:ext cx="4114800" cy="7094400"/>
          </a:xfrm>
          <a:prstGeom prst="straightConnector1">
            <a:avLst/>
          </a:prstGeom>
          <a:noFill/>
          <a:ln cap="flat" cmpd="sng" w="76200">
            <a:solidFill>
              <a:schemeClr val="accent6"/>
            </a:solidFill>
            <a:prstDash val="solid"/>
            <a:miter lim="800000"/>
            <a:headEnd len="med" w="med" type="oval"/>
            <a:tailEnd len="sm" w="sm" type="none"/>
          </a:ln>
        </p:spPr>
      </p:cxnSp>
      <p:cxnSp>
        <p:nvCxnSpPr>
          <p:cNvPr id="533" name="Google Shape;533;p17"/>
          <p:cNvCxnSpPr/>
          <p:nvPr/>
        </p:nvCxnSpPr>
        <p:spPr>
          <a:xfrm rot="10800000">
            <a:off x="8851265" y="10219020"/>
            <a:ext cx="8442960" cy="0"/>
          </a:xfrm>
          <a:prstGeom prst="straightConnector1">
            <a:avLst/>
          </a:prstGeom>
          <a:noFill/>
          <a:ln cap="flat" cmpd="sng" w="76200">
            <a:solidFill>
              <a:schemeClr val="accent6"/>
            </a:solidFill>
            <a:prstDash val="solid"/>
            <a:miter lim="800000"/>
            <a:headEnd len="med" w="med" type="oval"/>
            <a:tailEnd len="sm" w="sm" type="none"/>
          </a:ln>
        </p:spPr>
      </p:cxnSp>
      <p:cxnSp>
        <p:nvCxnSpPr>
          <p:cNvPr id="534" name="Google Shape;534;p17"/>
          <p:cNvCxnSpPr/>
          <p:nvPr/>
        </p:nvCxnSpPr>
        <p:spPr>
          <a:xfrm flipH="1" rot="10800000">
            <a:off x="8135561" y="4464606"/>
            <a:ext cx="4053264" cy="6988386"/>
          </a:xfrm>
          <a:prstGeom prst="straightConnector1">
            <a:avLst/>
          </a:prstGeom>
          <a:noFill/>
          <a:ln cap="flat" cmpd="sng" w="76200">
            <a:solidFill>
              <a:schemeClr val="accent6"/>
            </a:solidFill>
            <a:prstDash val="solid"/>
            <a:miter lim="800000"/>
            <a:headEnd len="med" w="med" type="oval"/>
            <a:tailEnd len="sm" w="sm" type="none"/>
          </a:ln>
        </p:spPr>
      </p:cxnSp>
      <p:sp>
        <p:nvSpPr>
          <p:cNvPr id="535" name="Google Shape;535;p17"/>
          <p:cNvSpPr txBox="1"/>
          <p:nvPr/>
        </p:nvSpPr>
        <p:spPr>
          <a:xfrm>
            <a:off x="11769438" y="10570613"/>
            <a:ext cx="303640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536" name="Google Shape;536;p17"/>
          <p:cNvSpPr txBox="1"/>
          <p:nvPr/>
        </p:nvSpPr>
        <p:spPr>
          <a:xfrm>
            <a:off x="11769437" y="11155388"/>
            <a:ext cx="5239378"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37" name="Google Shape;537;p17"/>
          <p:cNvSpPr/>
          <p:nvPr/>
        </p:nvSpPr>
        <p:spPr>
          <a:xfrm>
            <a:off x="9308061" y="10686252"/>
            <a:ext cx="1745672" cy="174567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38" name="Google Shape;538;p17"/>
          <p:cNvSpPr txBox="1"/>
          <p:nvPr/>
        </p:nvSpPr>
        <p:spPr>
          <a:xfrm>
            <a:off x="9868953" y="11051256"/>
            <a:ext cx="623889"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2</a:t>
            </a:r>
            <a:endParaRPr/>
          </a:p>
        </p:txBody>
      </p:sp>
      <p:sp>
        <p:nvSpPr>
          <p:cNvPr id="539" name="Google Shape;539;p17"/>
          <p:cNvSpPr txBox="1"/>
          <p:nvPr/>
        </p:nvSpPr>
        <p:spPr>
          <a:xfrm>
            <a:off x="17617448" y="7098767"/>
            <a:ext cx="3050835"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540" name="Google Shape;540;p17"/>
          <p:cNvSpPr txBox="1"/>
          <p:nvPr/>
        </p:nvSpPr>
        <p:spPr>
          <a:xfrm>
            <a:off x="17617447" y="7683542"/>
            <a:ext cx="5239378"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41" name="Google Shape;541;p17"/>
          <p:cNvSpPr/>
          <p:nvPr/>
        </p:nvSpPr>
        <p:spPr>
          <a:xfrm>
            <a:off x="15156070" y="7214406"/>
            <a:ext cx="1745672" cy="1745672"/>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42" name="Google Shape;542;p17"/>
          <p:cNvSpPr txBox="1"/>
          <p:nvPr/>
        </p:nvSpPr>
        <p:spPr>
          <a:xfrm>
            <a:off x="15704139" y="7579410"/>
            <a:ext cx="649537"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3</a:t>
            </a:r>
            <a:endParaRPr/>
          </a:p>
        </p:txBody>
      </p:sp>
      <p:sp>
        <p:nvSpPr>
          <p:cNvPr id="543" name="Google Shape;543;p17"/>
          <p:cNvSpPr txBox="1"/>
          <p:nvPr/>
        </p:nvSpPr>
        <p:spPr>
          <a:xfrm>
            <a:off x="5636098" y="4246102"/>
            <a:ext cx="2956259" cy="584775"/>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544" name="Google Shape;544;p17"/>
          <p:cNvSpPr txBox="1"/>
          <p:nvPr/>
        </p:nvSpPr>
        <p:spPr>
          <a:xfrm>
            <a:off x="3352979" y="4830877"/>
            <a:ext cx="5239378"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45" name="Google Shape;545;p17"/>
          <p:cNvSpPr/>
          <p:nvPr/>
        </p:nvSpPr>
        <p:spPr>
          <a:xfrm>
            <a:off x="9308061" y="4361741"/>
            <a:ext cx="1745672" cy="174567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46" name="Google Shape;546;p17"/>
          <p:cNvSpPr txBox="1"/>
          <p:nvPr/>
        </p:nvSpPr>
        <p:spPr>
          <a:xfrm>
            <a:off x="9944294" y="4726745"/>
            <a:ext cx="473206"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1</a:t>
            </a:r>
            <a:endParaRPr/>
          </a:p>
        </p:txBody>
      </p:sp>
      <p:sp>
        <p:nvSpPr>
          <p:cNvPr id="547" name="Google Shape;547;p17"/>
          <p:cNvSpPr/>
          <p:nvPr/>
        </p:nvSpPr>
        <p:spPr>
          <a:xfrm>
            <a:off x="10780951" y="7447482"/>
            <a:ext cx="1418509" cy="1761163"/>
          </a:xfrm>
          <a:prstGeom prst="up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48" name="Google Shape;548;p17"/>
          <p:cNvSpPr/>
          <p:nvPr/>
        </p:nvSpPr>
        <p:spPr>
          <a:xfrm>
            <a:off x="12210095" y="7447482"/>
            <a:ext cx="1418509" cy="1761163"/>
          </a:xfrm>
          <a:prstGeom prst="down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pic>
        <p:nvPicPr>
          <p:cNvPr id="549" name="Google Shape;549;p17"/>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18"/>
          <p:cNvSpPr txBox="1"/>
          <p:nvPr/>
        </p:nvSpPr>
        <p:spPr>
          <a:xfrm>
            <a:off x="6926046" y="612372"/>
            <a:ext cx="1052563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PROCESS</a:t>
            </a:r>
            <a:endParaRPr/>
          </a:p>
        </p:txBody>
      </p:sp>
      <p:sp>
        <p:nvSpPr>
          <p:cNvPr id="555" name="Google Shape;555;p18"/>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grpSp>
        <p:nvGrpSpPr>
          <p:cNvPr id="556" name="Google Shape;556;p18"/>
          <p:cNvGrpSpPr/>
          <p:nvPr/>
        </p:nvGrpSpPr>
        <p:grpSpPr>
          <a:xfrm>
            <a:off x="8802933" y="3897619"/>
            <a:ext cx="7393462" cy="7786303"/>
            <a:chOff x="8391378" y="3471618"/>
            <a:chExt cx="8236847" cy="8674500"/>
          </a:xfrm>
        </p:grpSpPr>
        <p:sp>
          <p:nvSpPr>
            <p:cNvPr id="557" name="Google Shape;557;p18"/>
            <p:cNvSpPr/>
            <p:nvPr/>
          </p:nvSpPr>
          <p:spPr>
            <a:xfrm>
              <a:off x="8845722" y="4378036"/>
              <a:ext cx="6686206" cy="6367814"/>
            </a:xfrm>
            <a:prstGeom prst="pentagon">
              <a:avLst>
                <a:gd fmla="val 105146" name="hf"/>
                <a:gd fmla="val 110557" name="vf"/>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cxnSp>
          <p:nvCxnSpPr>
            <p:cNvPr id="558" name="Google Shape;558;p18"/>
            <p:cNvCxnSpPr>
              <a:stCxn id="557" idx="0"/>
            </p:cNvCxnSpPr>
            <p:nvPr/>
          </p:nvCxnSpPr>
          <p:spPr>
            <a:xfrm>
              <a:off x="12188825" y="4378036"/>
              <a:ext cx="4439400" cy="3229800"/>
            </a:xfrm>
            <a:prstGeom prst="straightConnector1">
              <a:avLst/>
            </a:prstGeom>
            <a:noFill/>
            <a:ln cap="flat" cmpd="sng" w="76200">
              <a:solidFill>
                <a:schemeClr val="accent6"/>
              </a:solidFill>
              <a:prstDash val="solid"/>
              <a:miter lim="800000"/>
              <a:headEnd len="sm" w="sm" type="none"/>
              <a:tailEnd len="med" w="med" type="oval"/>
            </a:ln>
          </p:spPr>
        </p:cxnSp>
        <p:cxnSp>
          <p:nvCxnSpPr>
            <p:cNvPr id="559" name="Google Shape;559;p18"/>
            <p:cNvCxnSpPr>
              <a:stCxn id="557" idx="5"/>
            </p:cNvCxnSpPr>
            <p:nvPr/>
          </p:nvCxnSpPr>
          <p:spPr>
            <a:xfrm flipH="1">
              <a:off x="13800621" y="6810318"/>
              <a:ext cx="1731300" cy="5335800"/>
            </a:xfrm>
            <a:prstGeom prst="straightConnector1">
              <a:avLst/>
            </a:prstGeom>
            <a:noFill/>
            <a:ln cap="flat" cmpd="sng" w="76200">
              <a:solidFill>
                <a:schemeClr val="accent6"/>
              </a:solidFill>
              <a:prstDash val="solid"/>
              <a:miter lim="800000"/>
              <a:headEnd len="sm" w="sm" type="none"/>
              <a:tailEnd len="med" w="med" type="oval"/>
            </a:ln>
          </p:spPr>
        </p:cxnSp>
        <p:cxnSp>
          <p:nvCxnSpPr>
            <p:cNvPr id="560" name="Google Shape;560;p18"/>
            <p:cNvCxnSpPr>
              <a:stCxn id="557" idx="4"/>
            </p:cNvCxnSpPr>
            <p:nvPr/>
          </p:nvCxnSpPr>
          <p:spPr>
            <a:xfrm rot="10800000">
              <a:off x="8554672" y="10745834"/>
              <a:ext cx="5700300" cy="0"/>
            </a:xfrm>
            <a:prstGeom prst="straightConnector1">
              <a:avLst/>
            </a:prstGeom>
            <a:noFill/>
            <a:ln cap="flat" cmpd="sng" w="76200">
              <a:solidFill>
                <a:schemeClr val="accent6"/>
              </a:solidFill>
              <a:prstDash val="solid"/>
              <a:miter lim="800000"/>
              <a:headEnd len="sm" w="sm" type="none"/>
              <a:tailEnd len="med" w="med" type="oval"/>
            </a:ln>
          </p:spPr>
        </p:cxnSp>
        <p:cxnSp>
          <p:nvCxnSpPr>
            <p:cNvPr id="561" name="Google Shape;561;p18"/>
            <p:cNvCxnSpPr>
              <a:stCxn id="557" idx="2"/>
            </p:cNvCxnSpPr>
            <p:nvPr/>
          </p:nvCxnSpPr>
          <p:spPr>
            <a:xfrm rot="10800000">
              <a:off x="8391378" y="5410034"/>
              <a:ext cx="1731300" cy="5335800"/>
            </a:xfrm>
            <a:prstGeom prst="straightConnector1">
              <a:avLst/>
            </a:prstGeom>
            <a:noFill/>
            <a:ln cap="flat" cmpd="sng" w="76200">
              <a:solidFill>
                <a:schemeClr val="accent6"/>
              </a:solidFill>
              <a:prstDash val="solid"/>
              <a:miter lim="800000"/>
              <a:headEnd len="sm" w="sm" type="none"/>
              <a:tailEnd len="med" w="med" type="oval"/>
            </a:ln>
          </p:spPr>
        </p:cxnSp>
        <p:cxnSp>
          <p:nvCxnSpPr>
            <p:cNvPr id="562" name="Google Shape;562;p18"/>
            <p:cNvCxnSpPr>
              <a:stCxn id="557" idx="1"/>
            </p:cNvCxnSpPr>
            <p:nvPr/>
          </p:nvCxnSpPr>
          <p:spPr>
            <a:xfrm flipH="1" rot="10800000">
              <a:off x="8845729" y="3471618"/>
              <a:ext cx="4588800" cy="3338700"/>
            </a:xfrm>
            <a:prstGeom prst="straightConnector1">
              <a:avLst/>
            </a:prstGeom>
            <a:noFill/>
            <a:ln cap="flat" cmpd="sng" w="76200">
              <a:solidFill>
                <a:schemeClr val="accent6"/>
              </a:solidFill>
              <a:prstDash val="solid"/>
              <a:miter lim="800000"/>
              <a:headEnd len="sm" w="sm" type="none"/>
              <a:tailEnd len="med" w="med" type="oval"/>
            </a:ln>
          </p:spPr>
        </p:cxnSp>
      </p:grpSp>
      <p:sp>
        <p:nvSpPr>
          <p:cNvPr id="563" name="Google Shape;563;p18"/>
          <p:cNvSpPr txBox="1"/>
          <p:nvPr/>
        </p:nvSpPr>
        <p:spPr>
          <a:xfrm>
            <a:off x="7393883" y="10904060"/>
            <a:ext cx="3079689" cy="584775"/>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YOUR TITLE 04</a:t>
            </a:r>
            <a:endParaRPr/>
          </a:p>
        </p:txBody>
      </p:sp>
      <p:sp>
        <p:nvSpPr>
          <p:cNvPr id="564" name="Google Shape;564;p18"/>
          <p:cNvSpPr txBox="1"/>
          <p:nvPr/>
        </p:nvSpPr>
        <p:spPr>
          <a:xfrm>
            <a:off x="5234194" y="11488835"/>
            <a:ext cx="5239378"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65" name="Google Shape;565;p18"/>
          <p:cNvSpPr/>
          <p:nvPr/>
        </p:nvSpPr>
        <p:spPr>
          <a:xfrm>
            <a:off x="11189276" y="11019699"/>
            <a:ext cx="1745672" cy="1745672"/>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66" name="Google Shape;566;p18"/>
          <p:cNvSpPr txBox="1"/>
          <p:nvPr/>
        </p:nvSpPr>
        <p:spPr>
          <a:xfrm>
            <a:off x="11709291" y="11384703"/>
            <a:ext cx="705642"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4</a:t>
            </a:r>
            <a:endParaRPr/>
          </a:p>
        </p:txBody>
      </p:sp>
      <p:sp>
        <p:nvSpPr>
          <p:cNvPr id="567" name="Google Shape;567;p18"/>
          <p:cNvSpPr txBox="1"/>
          <p:nvPr/>
        </p:nvSpPr>
        <p:spPr>
          <a:xfrm>
            <a:off x="3691734" y="8000705"/>
            <a:ext cx="3068469" cy="584775"/>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YOUR TITLE 05</a:t>
            </a:r>
            <a:endParaRPr/>
          </a:p>
        </p:txBody>
      </p:sp>
      <p:sp>
        <p:nvSpPr>
          <p:cNvPr id="568" name="Google Shape;568;p18"/>
          <p:cNvSpPr txBox="1"/>
          <p:nvPr/>
        </p:nvSpPr>
        <p:spPr>
          <a:xfrm>
            <a:off x="1520825" y="8585480"/>
            <a:ext cx="5239378"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69" name="Google Shape;569;p18"/>
          <p:cNvSpPr/>
          <p:nvPr/>
        </p:nvSpPr>
        <p:spPr>
          <a:xfrm>
            <a:off x="7475907" y="8116344"/>
            <a:ext cx="1745672" cy="174567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70" name="Google Shape;570;p18"/>
          <p:cNvSpPr txBox="1"/>
          <p:nvPr/>
        </p:nvSpPr>
        <p:spPr>
          <a:xfrm>
            <a:off x="8006341" y="8481348"/>
            <a:ext cx="684804"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5</a:t>
            </a:r>
            <a:endParaRPr/>
          </a:p>
        </p:txBody>
      </p:sp>
      <p:sp>
        <p:nvSpPr>
          <p:cNvPr id="571" name="Google Shape;571;p18"/>
          <p:cNvSpPr txBox="1"/>
          <p:nvPr/>
        </p:nvSpPr>
        <p:spPr>
          <a:xfrm>
            <a:off x="17617448" y="8000705"/>
            <a:ext cx="3050835"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572" name="Google Shape;572;p18"/>
          <p:cNvSpPr txBox="1"/>
          <p:nvPr/>
        </p:nvSpPr>
        <p:spPr>
          <a:xfrm>
            <a:off x="17617447" y="8585480"/>
            <a:ext cx="5239378"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73" name="Google Shape;573;p18"/>
          <p:cNvSpPr/>
          <p:nvPr/>
        </p:nvSpPr>
        <p:spPr>
          <a:xfrm>
            <a:off x="15156070" y="8116344"/>
            <a:ext cx="1745672" cy="1745672"/>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74" name="Google Shape;574;p18"/>
          <p:cNvSpPr txBox="1"/>
          <p:nvPr/>
        </p:nvSpPr>
        <p:spPr>
          <a:xfrm>
            <a:off x="15704139" y="8481348"/>
            <a:ext cx="649537"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3</a:t>
            </a:r>
            <a:endParaRPr/>
          </a:p>
        </p:txBody>
      </p:sp>
      <p:sp>
        <p:nvSpPr>
          <p:cNvPr id="575" name="Google Shape;575;p18"/>
          <p:cNvSpPr txBox="1"/>
          <p:nvPr/>
        </p:nvSpPr>
        <p:spPr>
          <a:xfrm>
            <a:off x="16571656" y="3897631"/>
            <a:ext cx="303640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576" name="Google Shape;576;p18"/>
          <p:cNvSpPr txBox="1"/>
          <p:nvPr/>
        </p:nvSpPr>
        <p:spPr>
          <a:xfrm>
            <a:off x="16571656" y="4482406"/>
            <a:ext cx="5239378"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77" name="Google Shape;577;p18"/>
          <p:cNvSpPr/>
          <p:nvPr/>
        </p:nvSpPr>
        <p:spPr>
          <a:xfrm>
            <a:off x="14110280" y="4013270"/>
            <a:ext cx="1745672" cy="174567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78" name="Google Shape;578;p18"/>
          <p:cNvSpPr txBox="1"/>
          <p:nvPr/>
        </p:nvSpPr>
        <p:spPr>
          <a:xfrm>
            <a:off x="14671172" y="4378274"/>
            <a:ext cx="623889"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2</a:t>
            </a:r>
            <a:endParaRPr/>
          </a:p>
        </p:txBody>
      </p:sp>
      <p:sp>
        <p:nvSpPr>
          <p:cNvPr id="579" name="Google Shape;579;p18"/>
          <p:cNvSpPr txBox="1"/>
          <p:nvPr/>
        </p:nvSpPr>
        <p:spPr>
          <a:xfrm>
            <a:off x="5358788" y="3893566"/>
            <a:ext cx="2956259" cy="584775"/>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580" name="Google Shape;580;p18"/>
          <p:cNvSpPr txBox="1"/>
          <p:nvPr/>
        </p:nvSpPr>
        <p:spPr>
          <a:xfrm>
            <a:off x="3075669" y="4478341"/>
            <a:ext cx="5239378"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581" name="Google Shape;581;p18"/>
          <p:cNvSpPr/>
          <p:nvPr/>
        </p:nvSpPr>
        <p:spPr>
          <a:xfrm>
            <a:off x="9030751" y="4009205"/>
            <a:ext cx="1745672" cy="174567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82" name="Google Shape;582;p18"/>
          <p:cNvSpPr txBox="1"/>
          <p:nvPr/>
        </p:nvSpPr>
        <p:spPr>
          <a:xfrm>
            <a:off x="9666984" y="4374209"/>
            <a:ext cx="473206"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1</a:t>
            </a:r>
            <a:endParaRPr/>
          </a:p>
        </p:txBody>
      </p:sp>
      <p:grpSp>
        <p:nvGrpSpPr>
          <p:cNvPr id="583" name="Google Shape;583;p18"/>
          <p:cNvGrpSpPr/>
          <p:nvPr/>
        </p:nvGrpSpPr>
        <p:grpSpPr>
          <a:xfrm>
            <a:off x="10780951" y="6993810"/>
            <a:ext cx="2847654" cy="1761163"/>
            <a:chOff x="10780951" y="7447482"/>
            <a:chExt cx="2847654" cy="1761163"/>
          </a:xfrm>
        </p:grpSpPr>
        <p:sp>
          <p:nvSpPr>
            <p:cNvPr id="584" name="Google Shape;584;p18"/>
            <p:cNvSpPr/>
            <p:nvPr/>
          </p:nvSpPr>
          <p:spPr>
            <a:xfrm>
              <a:off x="10780951" y="7447482"/>
              <a:ext cx="1418509" cy="1761163"/>
            </a:xfrm>
            <a:prstGeom prst="up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85" name="Google Shape;585;p18"/>
            <p:cNvSpPr/>
            <p:nvPr/>
          </p:nvSpPr>
          <p:spPr>
            <a:xfrm>
              <a:off x="12210095" y="7447482"/>
              <a:ext cx="1418509" cy="1761163"/>
            </a:xfrm>
            <a:prstGeom prst="down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grpSp>
      <p:pic>
        <p:nvPicPr>
          <p:cNvPr id="586" name="Google Shape;586;p18"/>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19"/>
          <p:cNvSpPr txBox="1"/>
          <p:nvPr/>
        </p:nvSpPr>
        <p:spPr>
          <a:xfrm>
            <a:off x="6364195" y="612372"/>
            <a:ext cx="1164934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IN BUSINESS</a:t>
            </a:r>
            <a:endParaRPr/>
          </a:p>
        </p:txBody>
      </p:sp>
      <p:sp>
        <p:nvSpPr>
          <p:cNvPr id="592" name="Google Shape;592;p19"/>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grpSp>
        <p:nvGrpSpPr>
          <p:cNvPr id="593" name="Google Shape;593;p19"/>
          <p:cNvGrpSpPr/>
          <p:nvPr/>
        </p:nvGrpSpPr>
        <p:grpSpPr>
          <a:xfrm>
            <a:off x="4903122" y="2662687"/>
            <a:ext cx="14571406" cy="1645920"/>
            <a:chOff x="4903122" y="2501326"/>
            <a:chExt cx="14571406" cy="1645920"/>
          </a:xfrm>
        </p:grpSpPr>
        <p:sp>
          <p:nvSpPr>
            <p:cNvPr id="594" name="Google Shape;594;p19"/>
            <p:cNvSpPr/>
            <p:nvPr/>
          </p:nvSpPr>
          <p:spPr>
            <a:xfrm>
              <a:off x="4903122" y="2501326"/>
              <a:ext cx="14571406"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95" name="Google Shape;595;p19"/>
            <p:cNvSpPr/>
            <p:nvPr/>
          </p:nvSpPr>
          <p:spPr>
            <a:xfrm>
              <a:off x="12484608" y="3415726"/>
              <a:ext cx="6989920" cy="731520"/>
            </a:xfrm>
            <a:prstGeom prst="rect">
              <a:avLst/>
            </a:prstGeom>
            <a:solidFill>
              <a:srgbClr val="47B9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96" name="Google Shape;596;p19"/>
            <p:cNvSpPr/>
            <p:nvPr/>
          </p:nvSpPr>
          <p:spPr>
            <a:xfrm>
              <a:off x="4903123" y="3415726"/>
              <a:ext cx="6989920" cy="731520"/>
            </a:xfrm>
            <a:prstGeom prst="rect">
              <a:avLst/>
            </a:prstGeom>
            <a:solidFill>
              <a:srgbClr val="47B9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97" name="Google Shape;597;p19"/>
            <p:cNvSpPr txBox="1"/>
            <p:nvPr/>
          </p:nvSpPr>
          <p:spPr>
            <a:xfrm>
              <a:off x="10418149" y="2666138"/>
              <a:ext cx="354135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SALES OF STOCK</a:t>
              </a:r>
              <a:endParaRPr/>
            </a:p>
          </p:txBody>
        </p:sp>
        <p:sp>
          <p:nvSpPr>
            <p:cNvPr id="598" name="Google Shape;598;p19"/>
            <p:cNvSpPr txBox="1"/>
            <p:nvPr/>
          </p:nvSpPr>
          <p:spPr>
            <a:xfrm>
              <a:off x="14612847" y="3534239"/>
              <a:ext cx="2733442" cy="494494"/>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a:ea typeface="Lato"/>
                  <a:cs typeface="Lato"/>
                  <a:sym typeface="Lato"/>
                </a:rPr>
                <a:t>Green marketing is</a:t>
              </a:r>
              <a:endParaRPr/>
            </a:p>
          </p:txBody>
        </p:sp>
        <p:sp>
          <p:nvSpPr>
            <p:cNvPr id="599" name="Google Shape;599;p19"/>
            <p:cNvSpPr txBox="1"/>
            <p:nvPr/>
          </p:nvSpPr>
          <p:spPr>
            <a:xfrm>
              <a:off x="7962707" y="3534239"/>
              <a:ext cx="870752" cy="494494"/>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a:ea typeface="Lato"/>
                  <a:cs typeface="Lato"/>
                  <a:sym typeface="Lato"/>
                </a:rPr>
                <a:t>Sales</a:t>
              </a:r>
              <a:endParaRPr/>
            </a:p>
          </p:txBody>
        </p:sp>
      </p:grpSp>
      <p:grpSp>
        <p:nvGrpSpPr>
          <p:cNvPr id="600" name="Google Shape;600;p19"/>
          <p:cNvGrpSpPr/>
          <p:nvPr/>
        </p:nvGrpSpPr>
        <p:grpSpPr>
          <a:xfrm>
            <a:off x="4903122" y="11317854"/>
            <a:ext cx="14571406" cy="1645920"/>
            <a:chOff x="4903122" y="2501326"/>
            <a:chExt cx="14571406" cy="1645920"/>
          </a:xfrm>
        </p:grpSpPr>
        <p:sp>
          <p:nvSpPr>
            <p:cNvPr id="601" name="Google Shape;601;p19"/>
            <p:cNvSpPr/>
            <p:nvPr/>
          </p:nvSpPr>
          <p:spPr>
            <a:xfrm>
              <a:off x="4903122" y="2501326"/>
              <a:ext cx="14571406" cy="914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02" name="Google Shape;602;p19"/>
            <p:cNvSpPr/>
            <p:nvPr/>
          </p:nvSpPr>
          <p:spPr>
            <a:xfrm>
              <a:off x="12484608" y="3415726"/>
              <a:ext cx="6989920" cy="731520"/>
            </a:xfrm>
            <a:prstGeom prst="rect">
              <a:avLst/>
            </a:prstGeom>
            <a:solidFill>
              <a:srgbClr val="FFE3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03" name="Google Shape;603;p19"/>
            <p:cNvSpPr/>
            <p:nvPr/>
          </p:nvSpPr>
          <p:spPr>
            <a:xfrm>
              <a:off x="4903123" y="3415726"/>
              <a:ext cx="6989920" cy="731520"/>
            </a:xfrm>
            <a:prstGeom prst="rect">
              <a:avLst/>
            </a:prstGeom>
            <a:solidFill>
              <a:srgbClr val="FFE3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04" name="Google Shape;604;p19"/>
            <p:cNvSpPr txBox="1"/>
            <p:nvPr/>
          </p:nvSpPr>
          <p:spPr>
            <a:xfrm>
              <a:off x="11225262" y="2666138"/>
              <a:ext cx="192713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NET LEFT</a:t>
              </a:r>
              <a:endParaRPr/>
            </a:p>
          </p:txBody>
        </p:sp>
        <p:sp>
          <p:nvSpPr>
            <p:cNvPr id="605" name="Google Shape;605;p19"/>
            <p:cNvSpPr txBox="1"/>
            <p:nvPr/>
          </p:nvSpPr>
          <p:spPr>
            <a:xfrm>
              <a:off x="14612847" y="3534239"/>
              <a:ext cx="2733442" cy="494494"/>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a:ea typeface="Lato"/>
                  <a:cs typeface="Lato"/>
                  <a:sym typeface="Lato"/>
                </a:rPr>
                <a:t>Green marketing is</a:t>
              </a:r>
              <a:endParaRPr/>
            </a:p>
          </p:txBody>
        </p:sp>
        <p:sp>
          <p:nvSpPr>
            <p:cNvPr id="606" name="Google Shape;606;p19"/>
            <p:cNvSpPr txBox="1"/>
            <p:nvPr/>
          </p:nvSpPr>
          <p:spPr>
            <a:xfrm>
              <a:off x="6724392" y="3534239"/>
              <a:ext cx="3347391" cy="494494"/>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a:ea typeface="Lato"/>
                  <a:cs typeface="Lato"/>
                  <a:sym typeface="Lato"/>
                </a:rPr>
                <a:t>Net Income Profit/Loss</a:t>
              </a:r>
              <a:endParaRPr/>
            </a:p>
          </p:txBody>
        </p:sp>
      </p:grpSp>
      <p:grpSp>
        <p:nvGrpSpPr>
          <p:cNvPr id="607" name="Google Shape;607;p19"/>
          <p:cNvGrpSpPr/>
          <p:nvPr/>
        </p:nvGrpSpPr>
        <p:grpSpPr>
          <a:xfrm>
            <a:off x="4903122" y="9154063"/>
            <a:ext cx="14571406" cy="1645920"/>
            <a:chOff x="4903122" y="2501326"/>
            <a:chExt cx="14571406" cy="1645920"/>
          </a:xfrm>
        </p:grpSpPr>
        <p:sp>
          <p:nvSpPr>
            <p:cNvPr id="608" name="Google Shape;608;p19"/>
            <p:cNvSpPr/>
            <p:nvPr/>
          </p:nvSpPr>
          <p:spPr>
            <a:xfrm>
              <a:off x="4903122" y="2501326"/>
              <a:ext cx="14571406" cy="914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09" name="Google Shape;609;p19"/>
            <p:cNvSpPr/>
            <p:nvPr/>
          </p:nvSpPr>
          <p:spPr>
            <a:xfrm>
              <a:off x="12484608" y="3415726"/>
              <a:ext cx="6989920" cy="731520"/>
            </a:xfrm>
            <a:prstGeom prst="rect">
              <a:avLst/>
            </a:prstGeom>
            <a:solidFill>
              <a:srgbClr val="9FEA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10" name="Google Shape;610;p19"/>
            <p:cNvSpPr/>
            <p:nvPr/>
          </p:nvSpPr>
          <p:spPr>
            <a:xfrm>
              <a:off x="4903123" y="3415726"/>
              <a:ext cx="6989920" cy="731520"/>
            </a:xfrm>
            <a:prstGeom prst="rect">
              <a:avLst/>
            </a:prstGeom>
            <a:solidFill>
              <a:srgbClr val="9FEA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11" name="Google Shape;611;p19"/>
            <p:cNvSpPr txBox="1"/>
            <p:nvPr/>
          </p:nvSpPr>
          <p:spPr>
            <a:xfrm>
              <a:off x="9353760" y="2666138"/>
              <a:ext cx="5670142"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LESS OPERATION EXPENSES</a:t>
              </a:r>
              <a:endParaRPr/>
            </a:p>
          </p:txBody>
        </p:sp>
        <p:sp>
          <p:nvSpPr>
            <p:cNvPr id="612" name="Google Shape;612;p19"/>
            <p:cNvSpPr txBox="1"/>
            <p:nvPr/>
          </p:nvSpPr>
          <p:spPr>
            <a:xfrm>
              <a:off x="14612847" y="3534239"/>
              <a:ext cx="2733442" cy="494494"/>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a:ea typeface="Lato"/>
                  <a:cs typeface="Lato"/>
                  <a:sym typeface="Lato"/>
                </a:rPr>
                <a:t>Green marketing is</a:t>
              </a:r>
              <a:endParaRPr/>
            </a:p>
          </p:txBody>
        </p:sp>
        <p:sp>
          <p:nvSpPr>
            <p:cNvPr id="613" name="Google Shape;613;p19"/>
            <p:cNvSpPr txBox="1"/>
            <p:nvPr/>
          </p:nvSpPr>
          <p:spPr>
            <a:xfrm>
              <a:off x="7672565" y="3534239"/>
              <a:ext cx="1451039" cy="494494"/>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a:ea typeface="Lato"/>
                  <a:cs typeface="Lato"/>
                  <a:sym typeface="Lato"/>
                </a:rPr>
                <a:t>Expenses</a:t>
              </a:r>
              <a:endParaRPr/>
            </a:p>
          </p:txBody>
        </p:sp>
      </p:grpSp>
      <p:grpSp>
        <p:nvGrpSpPr>
          <p:cNvPr id="614" name="Google Shape;614;p19"/>
          <p:cNvGrpSpPr/>
          <p:nvPr/>
        </p:nvGrpSpPr>
        <p:grpSpPr>
          <a:xfrm>
            <a:off x="4903122" y="6990271"/>
            <a:ext cx="14571406" cy="1645920"/>
            <a:chOff x="4903122" y="2501326"/>
            <a:chExt cx="14571406" cy="1645920"/>
          </a:xfrm>
        </p:grpSpPr>
        <p:sp>
          <p:nvSpPr>
            <p:cNvPr id="615" name="Google Shape;615;p19"/>
            <p:cNvSpPr/>
            <p:nvPr/>
          </p:nvSpPr>
          <p:spPr>
            <a:xfrm>
              <a:off x="4903122" y="2501326"/>
              <a:ext cx="14571406" cy="914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16" name="Google Shape;616;p19"/>
            <p:cNvSpPr/>
            <p:nvPr/>
          </p:nvSpPr>
          <p:spPr>
            <a:xfrm>
              <a:off x="12484608" y="3415726"/>
              <a:ext cx="6989920" cy="731520"/>
            </a:xfrm>
            <a:prstGeom prst="rect">
              <a:avLst/>
            </a:prstGeom>
            <a:solidFill>
              <a:srgbClr val="A4E1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17" name="Google Shape;617;p19"/>
            <p:cNvSpPr/>
            <p:nvPr/>
          </p:nvSpPr>
          <p:spPr>
            <a:xfrm>
              <a:off x="4903123" y="3415726"/>
              <a:ext cx="6989920" cy="731520"/>
            </a:xfrm>
            <a:prstGeom prst="rect">
              <a:avLst/>
            </a:prstGeom>
            <a:solidFill>
              <a:srgbClr val="A4E1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18" name="Google Shape;618;p19"/>
            <p:cNvSpPr txBox="1"/>
            <p:nvPr/>
          </p:nvSpPr>
          <p:spPr>
            <a:xfrm>
              <a:off x="11225261" y="2666138"/>
              <a:ext cx="192713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NET LEFT</a:t>
              </a:r>
              <a:endParaRPr/>
            </a:p>
          </p:txBody>
        </p:sp>
        <p:sp>
          <p:nvSpPr>
            <p:cNvPr id="619" name="Google Shape;619;p19"/>
            <p:cNvSpPr txBox="1"/>
            <p:nvPr/>
          </p:nvSpPr>
          <p:spPr>
            <a:xfrm>
              <a:off x="14612847" y="3534239"/>
              <a:ext cx="2733442" cy="494494"/>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a:ea typeface="Lato"/>
                  <a:cs typeface="Lato"/>
                  <a:sym typeface="Lato"/>
                </a:rPr>
                <a:t>Green marketing is</a:t>
              </a:r>
              <a:endParaRPr/>
            </a:p>
          </p:txBody>
        </p:sp>
        <p:sp>
          <p:nvSpPr>
            <p:cNvPr id="620" name="Google Shape;620;p19"/>
            <p:cNvSpPr txBox="1"/>
            <p:nvPr/>
          </p:nvSpPr>
          <p:spPr>
            <a:xfrm>
              <a:off x="7496236" y="3534239"/>
              <a:ext cx="1803700" cy="494494"/>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a:ea typeface="Lato"/>
                  <a:cs typeface="Lato"/>
                  <a:sym typeface="Lato"/>
                </a:rPr>
                <a:t>Gross Profit</a:t>
              </a:r>
              <a:endParaRPr/>
            </a:p>
          </p:txBody>
        </p:sp>
      </p:grpSp>
      <p:grpSp>
        <p:nvGrpSpPr>
          <p:cNvPr id="621" name="Google Shape;621;p19"/>
          <p:cNvGrpSpPr/>
          <p:nvPr/>
        </p:nvGrpSpPr>
        <p:grpSpPr>
          <a:xfrm>
            <a:off x="4903122" y="4826479"/>
            <a:ext cx="14571406" cy="1645920"/>
            <a:chOff x="4903122" y="2501326"/>
            <a:chExt cx="14571406" cy="1645920"/>
          </a:xfrm>
        </p:grpSpPr>
        <p:sp>
          <p:nvSpPr>
            <p:cNvPr id="622" name="Google Shape;622;p19"/>
            <p:cNvSpPr/>
            <p:nvPr/>
          </p:nvSpPr>
          <p:spPr>
            <a:xfrm>
              <a:off x="4903122" y="2501326"/>
              <a:ext cx="14571406" cy="91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23" name="Google Shape;623;p19"/>
            <p:cNvSpPr/>
            <p:nvPr/>
          </p:nvSpPr>
          <p:spPr>
            <a:xfrm>
              <a:off x="12484608" y="3415726"/>
              <a:ext cx="6989920" cy="731520"/>
            </a:xfrm>
            <a:prstGeom prst="rect">
              <a:avLst/>
            </a:prstGeom>
            <a:solidFill>
              <a:srgbClr val="7FCD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24" name="Google Shape;624;p19"/>
            <p:cNvSpPr/>
            <p:nvPr/>
          </p:nvSpPr>
          <p:spPr>
            <a:xfrm>
              <a:off x="4903123" y="3415726"/>
              <a:ext cx="6989920" cy="731520"/>
            </a:xfrm>
            <a:prstGeom prst="rect">
              <a:avLst/>
            </a:prstGeom>
            <a:solidFill>
              <a:srgbClr val="7FCD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25" name="Google Shape;625;p19"/>
            <p:cNvSpPr txBox="1"/>
            <p:nvPr/>
          </p:nvSpPr>
          <p:spPr>
            <a:xfrm>
              <a:off x="9915611" y="2666138"/>
              <a:ext cx="4546437"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LESS COST OF GOODS</a:t>
              </a:r>
              <a:endParaRPr/>
            </a:p>
          </p:txBody>
        </p:sp>
        <p:sp>
          <p:nvSpPr>
            <p:cNvPr id="626" name="Google Shape;626;p19"/>
            <p:cNvSpPr txBox="1"/>
            <p:nvPr/>
          </p:nvSpPr>
          <p:spPr>
            <a:xfrm>
              <a:off x="14612847" y="3534239"/>
              <a:ext cx="2733442" cy="494494"/>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a:ea typeface="Lato"/>
                  <a:cs typeface="Lato"/>
                  <a:sym typeface="Lato"/>
                </a:rPr>
                <a:t>Green marketing is</a:t>
              </a:r>
              <a:endParaRPr/>
            </a:p>
          </p:txBody>
        </p:sp>
        <p:sp>
          <p:nvSpPr>
            <p:cNvPr id="627" name="Google Shape;627;p19"/>
            <p:cNvSpPr txBox="1"/>
            <p:nvPr/>
          </p:nvSpPr>
          <p:spPr>
            <a:xfrm>
              <a:off x="7426505" y="3534239"/>
              <a:ext cx="1943161" cy="494494"/>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a:ea typeface="Lato"/>
                  <a:cs typeface="Lato"/>
                  <a:sym typeface="Lato"/>
                </a:rPr>
                <a:t>COS / COGS</a:t>
              </a:r>
              <a:endParaRPr/>
            </a:p>
          </p:txBody>
        </p:sp>
      </p:grpSp>
      <p:sp>
        <p:nvSpPr>
          <p:cNvPr id="628" name="Google Shape;628;p19"/>
          <p:cNvSpPr/>
          <p:nvPr/>
        </p:nvSpPr>
        <p:spPr>
          <a:xfrm>
            <a:off x="11976101" y="3741900"/>
            <a:ext cx="425450" cy="919766"/>
          </a:xfrm>
          <a:prstGeom prst="down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29" name="Google Shape;629;p19"/>
          <p:cNvSpPr/>
          <p:nvPr/>
        </p:nvSpPr>
        <p:spPr>
          <a:xfrm>
            <a:off x="11976101" y="5905692"/>
            <a:ext cx="425450" cy="919766"/>
          </a:xfrm>
          <a:prstGeom prst="down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30" name="Google Shape;630;p19"/>
          <p:cNvSpPr/>
          <p:nvPr/>
        </p:nvSpPr>
        <p:spPr>
          <a:xfrm>
            <a:off x="11976101" y="8069484"/>
            <a:ext cx="425450" cy="919766"/>
          </a:xfrm>
          <a:prstGeom prst="down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31" name="Google Shape;631;p19"/>
          <p:cNvSpPr/>
          <p:nvPr/>
        </p:nvSpPr>
        <p:spPr>
          <a:xfrm>
            <a:off x="11976101" y="10233276"/>
            <a:ext cx="425450" cy="919766"/>
          </a:xfrm>
          <a:prstGeom prst="down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pic>
        <p:nvPicPr>
          <p:cNvPr id="632" name="Google Shape;632;p19"/>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nvSpPr>
        <p:spPr>
          <a:xfrm>
            <a:off x="6021131" y="612372"/>
            <a:ext cx="1233542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2"/>
                </a:solidFill>
                <a:latin typeface="Poppins"/>
                <a:ea typeface="Poppins"/>
                <a:cs typeface="Poppins"/>
                <a:sym typeface="Poppins"/>
              </a:rPr>
              <a:t>PROFIT AND LOSS INFOGRAPHIC</a:t>
            </a:r>
            <a:endParaRPr/>
          </a:p>
        </p:txBody>
      </p:sp>
      <p:sp>
        <p:nvSpPr>
          <p:cNvPr id="61" name="Google Shape;61;p2"/>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A5A5A5"/>
                </a:solidFill>
                <a:latin typeface="Poppins Light"/>
                <a:ea typeface="Poppins Light"/>
                <a:cs typeface="Poppins Light"/>
                <a:sym typeface="Poppins Light"/>
              </a:rPr>
              <a:t>WRITE YOUR SUBTITLE HERE</a:t>
            </a:r>
            <a:endParaRPr/>
          </a:p>
        </p:txBody>
      </p:sp>
      <p:sp>
        <p:nvSpPr>
          <p:cNvPr id="62" name="Google Shape;62;p2"/>
          <p:cNvSpPr/>
          <p:nvPr/>
        </p:nvSpPr>
        <p:spPr>
          <a:xfrm>
            <a:off x="7863559" y="4303470"/>
            <a:ext cx="8650531" cy="8650530"/>
          </a:xfrm>
          <a:prstGeom prst="pie">
            <a:avLst>
              <a:gd fmla="val 8204660" name="adj1"/>
              <a:gd fmla="val 1351939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63" name="Google Shape;63;p2"/>
          <p:cNvSpPr/>
          <p:nvPr/>
        </p:nvSpPr>
        <p:spPr>
          <a:xfrm>
            <a:off x="7863560" y="4303470"/>
            <a:ext cx="8650531" cy="8650530"/>
          </a:xfrm>
          <a:prstGeom prst="pie">
            <a:avLst>
              <a:gd fmla="val 13521115" name="adj1"/>
              <a:gd fmla="val 8211045"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64" name="Google Shape;64;p2"/>
          <p:cNvSpPr/>
          <p:nvPr/>
        </p:nvSpPr>
        <p:spPr>
          <a:xfrm>
            <a:off x="9946445" y="6386355"/>
            <a:ext cx="4484760" cy="4484759"/>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65" name="Google Shape;65;p2"/>
          <p:cNvSpPr txBox="1"/>
          <p:nvPr/>
        </p:nvSpPr>
        <p:spPr>
          <a:xfrm>
            <a:off x="10379676" y="8120905"/>
            <a:ext cx="3618299"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lt1"/>
                </a:solidFill>
                <a:latin typeface="Poppins"/>
                <a:ea typeface="Poppins"/>
                <a:cs typeface="Poppins"/>
                <a:sym typeface="Poppins"/>
              </a:rPr>
              <a:t>REVENUE</a:t>
            </a:r>
            <a:endParaRPr/>
          </a:p>
        </p:txBody>
      </p:sp>
      <p:sp>
        <p:nvSpPr>
          <p:cNvPr id="66" name="Google Shape;66;p2"/>
          <p:cNvSpPr txBox="1"/>
          <p:nvPr/>
        </p:nvSpPr>
        <p:spPr>
          <a:xfrm>
            <a:off x="14589231" y="8120905"/>
            <a:ext cx="1766830"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lt1"/>
                </a:solidFill>
                <a:latin typeface="Poppins"/>
                <a:ea typeface="Poppins"/>
                <a:cs typeface="Poppins"/>
                <a:sym typeface="Poppins"/>
              </a:rPr>
              <a:t>75%</a:t>
            </a:r>
            <a:endParaRPr/>
          </a:p>
        </p:txBody>
      </p:sp>
      <p:sp>
        <p:nvSpPr>
          <p:cNvPr id="67" name="Google Shape;67;p2"/>
          <p:cNvSpPr txBox="1"/>
          <p:nvPr/>
        </p:nvSpPr>
        <p:spPr>
          <a:xfrm>
            <a:off x="8007962" y="8120905"/>
            <a:ext cx="1794082"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lt1"/>
                </a:solidFill>
                <a:latin typeface="Poppins"/>
                <a:ea typeface="Poppins"/>
                <a:cs typeface="Poppins"/>
                <a:sym typeface="Poppins"/>
              </a:rPr>
              <a:t>25%</a:t>
            </a:r>
            <a:endParaRPr/>
          </a:p>
        </p:txBody>
      </p:sp>
      <p:sp>
        <p:nvSpPr>
          <p:cNvPr id="68" name="Google Shape;68;p2"/>
          <p:cNvSpPr txBox="1"/>
          <p:nvPr/>
        </p:nvSpPr>
        <p:spPr>
          <a:xfrm>
            <a:off x="5693528" y="7415839"/>
            <a:ext cx="1313181" cy="584775"/>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i="0" lang="en-US" sz="3200" u="none" cap="none" strike="noStrike">
                <a:solidFill>
                  <a:schemeClr val="accent4"/>
                </a:solidFill>
                <a:latin typeface="Poppins"/>
                <a:ea typeface="Poppins"/>
                <a:cs typeface="Poppins"/>
                <a:sym typeface="Poppins"/>
              </a:rPr>
              <a:t>COST</a:t>
            </a:r>
            <a:endParaRPr/>
          </a:p>
        </p:txBody>
      </p:sp>
      <p:sp>
        <p:nvSpPr>
          <p:cNvPr id="69" name="Google Shape;69;p2"/>
          <p:cNvSpPr txBox="1"/>
          <p:nvPr/>
        </p:nvSpPr>
        <p:spPr>
          <a:xfrm>
            <a:off x="1520825" y="8000614"/>
            <a:ext cx="5485884" cy="1841017"/>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b="0" i="0" lang="en-US" sz="2400" u="none" cap="none" strike="noStrike">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a:t>
            </a:r>
            <a:endParaRPr/>
          </a:p>
        </p:txBody>
      </p:sp>
      <p:sp>
        <p:nvSpPr>
          <p:cNvPr id="70" name="Google Shape;70;p2"/>
          <p:cNvSpPr txBox="1"/>
          <p:nvPr/>
        </p:nvSpPr>
        <p:spPr>
          <a:xfrm>
            <a:off x="17370941" y="7415839"/>
            <a:ext cx="1619354"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chemeClr val="accent1"/>
                </a:solidFill>
                <a:latin typeface="Poppins"/>
                <a:ea typeface="Poppins"/>
                <a:cs typeface="Poppins"/>
                <a:sym typeface="Poppins"/>
              </a:rPr>
              <a:t>PROFIT</a:t>
            </a:r>
            <a:endParaRPr/>
          </a:p>
        </p:txBody>
      </p:sp>
      <p:sp>
        <p:nvSpPr>
          <p:cNvPr id="71" name="Google Shape;71;p2"/>
          <p:cNvSpPr txBox="1"/>
          <p:nvPr/>
        </p:nvSpPr>
        <p:spPr>
          <a:xfrm>
            <a:off x="17370941" y="8000614"/>
            <a:ext cx="5485884" cy="1841017"/>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a:t>
            </a:r>
            <a:endParaRPr/>
          </a:p>
        </p:txBody>
      </p:sp>
      <p:sp>
        <p:nvSpPr>
          <p:cNvPr id="72" name="Google Shape;72;p2"/>
          <p:cNvSpPr/>
          <p:nvPr/>
        </p:nvSpPr>
        <p:spPr>
          <a:xfrm flipH="1">
            <a:off x="10513998" y="2792410"/>
            <a:ext cx="3349654" cy="894989"/>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73" name="Google Shape;73;p2"/>
          <p:cNvSpPr txBox="1"/>
          <p:nvPr/>
        </p:nvSpPr>
        <p:spPr>
          <a:xfrm>
            <a:off x="11181980" y="2947517"/>
            <a:ext cx="2013693"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REVENUE</a:t>
            </a:r>
            <a:endParaRPr/>
          </a:p>
        </p:txBody>
      </p:sp>
      <p:sp>
        <p:nvSpPr>
          <p:cNvPr id="74" name="Google Shape;74;p2"/>
          <p:cNvSpPr/>
          <p:nvPr/>
        </p:nvSpPr>
        <p:spPr>
          <a:xfrm flipH="1">
            <a:off x="14681235" y="2792410"/>
            <a:ext cx="3349654" cy="894989"/>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75" name="Google Shape;75;p2"/>
          <p:cNvSpPr txBox="1"/>
          <p:nvPr/>
        </p:nvSpPr>
        <p:spPr>
          <a:xfrm>
            <a:off x="15699475" y="2947517"/>
            <a:ext cx="1313180"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COST</a:t>
            </a:r>
            <a:endParaRPr/>
          </a:p>
        </p:txBody>
      </p:sp>
      <p:sp>
        <p:nvSpPr>
          <p:cNvPr id="76" name="Google Shape;76;p2"/>
          <p:cNvSpPr/>
          <p:nvPr/>
        </p:nvSpPr>
        <p:spPr>
          <a:xfrm flipH="1">
            <a:off x="6350118" y="2792410"/>
            <a:ext cx="3349654" cy="89498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77" name="Google Shape;77;p2"/>
          <p:cNvSpPr txBox="1"/>
          <p:nvPr/>
        </p:nvSpPr>
        <p:spPr>
          <a:xfrm>
            <a:off x="7215270" y="2947517"/>
            <a:ext cx="1619354"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PROFIT</a:t>
            </a:r>
            <a:endParaRPr/>
          </a:p>
        </p:txBody>
      </p:sp>
      <p:sp>
        <p:nvSpPr>
          <p:cNvPr id="78" name="Google Shape;78;p2"/>
          <p:cNvSpPr txBox="1"/>
          <p:nvPr/>
        </p:nvSpPr>
        <p:spPr>
          <a:xfrm>
            <a:off x="9800552" y="2824407"/>
            <a:ext cx="612668"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dk2"/>
                </a:solidFill>
                <a:latin typeface="Poppins"/>
                <a:ea typeface="Poppins"/>
                <a:cs typeface="Poppins"/>
                <a:sym typeface="Poppins"/>
              </a:rPr>
              <a:t>=</a:t>
            </a:r>
            <a:endParaRPr/>
          </a:p>
        </p:txBody>
      </p:sp>
      <p:sp>
        <p:nvSpPr>
          <p:cNvPr id="79" name="Google Shape;79;p2"/>
          <p:cNvSpPr txBox="1"/>
          <p:nvPr/>
        </p:nvSpPr>
        <p:spPr>
          <a:xfrm>
            <a:off x="13966109" y="2824407"/>
            <a:ext cx="612668"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dk2"/>
                </a:solidFill>
                <a:latin typeface="Poppins"/>
                <a:ea typeface="Poppins"/>
                <a:cs typeface="Poppins"/>
                <a:sym typeface="Poppins"/>
              </a:rPr>
              <a:t>–</a:t>
            </a:r>
            <a:endParaRPr/>
          </a:p>
        </p:txBody>
      </p:sp>
      <p:pic>
        <p:nvPicPr>
          <p:cNvPr id="80" name="Google Shape;80;p2"/>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20"/>
          <p:cNvSpPr txBox="1"/>
          <p:nvPr/>
        </p:nvSpPr>
        <p:spPr>
          <a:xfrm>
            <a:off x="6798610" y="612372"/>
            <a:ext cx="107805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MONTHLY PROFIT AND LOSS</a:t>
            </a:r>
            <a:endParaRPr/>
          </a:p>
        </p:txBody>
      </p:sp>
      <p:sp>
        <p:nvSpPr>
          <p:cNvPr id="638" name="Google Shape;638;p20"/>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graphicFrame>
        <p:nvGraphicFramePr>
          <p:cNvPr id="639" name="Google Shape;639;p20"/>
          <p:cNvGraphicFramePr/>
          <p:nvPr/>
        </p:nvGraphicFramePr>
        <p:xfrm>
          <a:off x="1520824" y="2999665"/>
          <a:ext cx="21336001" cy="9954335"/>
        </p:xfrm>
        <a:graphic>
          <a:graphicData uri="http://schemas.openxmlformats.org/drawingml/2006/chart">
            <c:chart r:id="rId3"/>
          </a:graphicData>
        </a:graphic>
      </p:graphicFrame>
      <p:pic>
        <p:nvPicPr>
          <p:cNvPr id="640" name="Google Shape;640;p20"/>
          <p:cNvPicPr preferRelativeResize="0"/>
          <p:nvPr/>
        </p:nvPicPr>
        <p:blipFill>
          <a:blip r:embed="rId4">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txBox="1"/>
          <p:nvPr/>
        </p:nvSpPr>
        <p:spPr>
          <a:xfrm>
            <a:off x="6021131" y="612372"/>
            <a:ext cx="1233542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INFOGRAPHIC</a:t>
            </a:r>
            <a:endParaRPr/>
          </a:p>
        </p:txBody>
      </p:sp>
      <p:sp>
        <p:nvSpPr>
          <p:cNvPr id="86" name="Google Shape;86;p3"/>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87" name="Google Shape;87;p3"/>
          <p:cNvSpPr/>
          <p:nvPr/>
        </p:nvSpPr>
        <p:spPr>
          <a:xfrm rot="-5400000">
            <a:off x="13653600" y="2068950"/>
            <a:ext cx="9320400" cy="11329200"/>
          </a:xfrm>
          <a:prstGeom prst="bentArrow">
            <a:avLst>
              <a:gd fmla="val 10308" name="adj1"/>
              <a:gd fmla="val 10412" name="adj2"/>
              <a:gd fmla="val 13446" name="adj3"/>
              <a:gd fmla="val 15808" name="adj4"/>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8" name="Google Shape;88;p3"/>
          <p:cNvSpPr/>
          <p:nvPr/>
        </p:nvSpPr>
        <p:spPr>
          <a:xfrm rot="5400000">
            <a:off x="1043275" y="2030150"/>
            <a:ext cx="9241500" cy="11328000"/>
          </a:xfrm>
          <a:prstGeom prst="bentArrow">
            <a:avLst>
              <a:gd fmla="val 10308" name="adj1"/>
              <a:gd fmla="val 10412" name="adj2"/>
              <a:gd fmla="val 13446" name="adj3"/>
              <a:gd fmla="val 15808" name="adj4"/>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9" name="Google Shape;89;p3"/>
          <p:cNvSpPr txBox="1"/>
          <p:nvPr/>
        </p:nvSpPr>
        <p:spPr>
          <a:xfrm>
            <a:off x="17685156" y="11192741"/>
            <a:ext cx="2876108" cy="1015663"/>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6000">
                <a:solidFill>
                  <a:schemeClr val="accent1"/>
                </a:solidFill>
                <a:latin typeface="Poppins"/>
                <a:ea typeface="Poppins"/>
                <a:cs typeface="Poppins"/>
                <a:sym typeface="Poppins"/>
              </a:rPr>
              <a:t>PROFIT</a:t>
            </a:r>
            <a:endParaRPr/>
          </a:p>
        </p:txBody>
      </p:sp>
      <p:sp>
        <p:nvSpPr>
          <p:cNvPr id="90" name="Google Shape;90;p3"/>
          <p:cNvSpPr txBox="1"/>
          <p:nvPr/>
        </p:nvSpPr>
        <p:spPr>
          <a:xfrm>
            <a:off x="4088057" y="3897271"/>
            <a:ext cx="2101858" cy="1015663"/>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6000">
                <a:solidFill>
                  <a:schemeClr val="accent4"/>
                </a:solidFill>
                <a:latin typeface="Poppins"/>
                <a:ea typeface="Poppins"/>
                <a:cs typeface="Poppins"/>
                <a:sym typeface="Poppins"/>
              </a:rPr>
              <a:t>LOSS</a:t>
            </a:r>
            <a:endParaRPr/>
          </a:p>
        </p:txBody>
      </p:sp>
      <p:sp>
        <p:nvSpPr>
          <p:cNvPr id="91" name="Google Shape;91;p3"/>
          <p:cNvSpPr/>
          <p:nvPr/>
        </p:nvSpPr>
        <p:spPr>
          <a:xfrm>
            <a:off x="13284200" y="5593080"/>
            <a:ext cx="1778000" cy="1778000"/>
          </a:xfrm>
          <a:prstGeom prst="ellipse">
            <a:avLst/>
          </a:prstGeom>
          <a:solidFill>
            <a:schemeClr val="lt2"/>
          </a:solid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92" name="Google Shape;92;p3"/>
          <p:cNvSpPr/>
          <p:nvPr/>
        </p:nvSpPr>
        <p:spPr>
          <a:xfrm>
            <a:off x="13791359" y="6043585"/>
            <a:ext cx="763682" cy="876989"/>
          </a:xfrm>
          <a:custGeom>
            <a:rect b="b" l="l" r="r" t="t"/>
            <a:pathLst>
              <a:path extrusionOk="0" h="180614" w="156802">
                <a:moveTo>
                  <a:pt x="60826" y="25833"/>
                </a:moveTo>
                <a:lnTo>
                  <a:pt x="60826" y="69995"/>
                </a:lnTo>
                <a:lnTo>
                  <a:pt x="63981" y="66852"/>
                </a:lnTo>
                <a:lnTo>
                  <a:pt x="63978" y="66748"/>
                </a:lnTo>
                <a:lnTo>
                  <a:pt x="64088" y="66745"/>
                </a:lnTo>
                <a:lnTo>
                  <a:pt x="64447" y="66387"/>
                </a:lnTo>
                <a:lnTo>
                  <a:pt x="71123" y="66562"/>
                </a:lnTo>
                <a:lnTo>
                  <a:pt x="77858" y="66387"/>
                </a:lnTo>
                <a:lnTo>
                  <a:pt x="81511" y="69995"/>
                </a:lnTo>
                <a:lnTo>
                  <a:pt x="81511" y="25833"/>
                </a:lnTo>
                <a:lnTo>
                  <a:pt x="60826" y="25833"/>
                </a:lnTo>
                <a:close/>
                <a:moveTo>
                  <a:pt x="19420" y="25833"/>
                </a:moveTo>
                <a:lnTo>
                  <a:pt x="19420" y="161492"/>
                </a:lnTo>
                <a:lnTo>
                  <a:pt x="127312" y="161492"/>
                </a:lnTo>
                <a:cubicBezTo>
                  <a:pt x="133066" y="161492"/>
                  <a:pt x="137382" y="156802"/>
                  <a:pt x="137382" y="151390"/>
                </a:cubicBezTo>
                <a:lnTo>
                  <a:pt x="137382" y="35935"/>
                </a:lnTo>
                <a:cubicBezTo>
                  <a:pt x="137382" y="30523"/>
                  <a:pt x="133066" y="25833"/>
                  <a:pt x="127312" y="25833"/>
                </a:cubicBezTo>
                <a:lnTo>
                  <a:pt x="101235" y="25833"/>
                </a:lnTo>
                <a:lnTo>
                  <a:pt x="101235" y="93086"/>
                </a:lnTo>
                <a:cubicBezTo>
                  <a:pt x="101235" y="97055"/>
                  <a:pt x="99043" y="100302"/>
                  <a:pt x="95391" y="102106"/>
                </a:cubicBezTo>
                <a:cubicBezTo>
                  <a:pt x="93930" y="102467"/>
                  <a:pt x="92834" y="102827"/>
                  <a:pt x="91373" y="102827"/>
                </a:cubicBezTo>
                <a:cubicBezTo>
                  <a:pt x="89181" y="102827"/>
                  <a:pt x="86624" y="101745"/>
                  <a:pt x="84798" y="99941"/>
                </a:cubicBezTo>
                <a:lnTo>
                  <a:pt x="71184" y="86974"/>
                </a:lnTo>
                <a:lnTo>
                  <a:pt x="57930" y="99941"/>
                </a:lnTo>
                <a:cubicBezTo>
                  <a:pt x="55757" y="101745"/>
                  <a:pt x="53585" y="102827"/>
                  <a:pt x="51051" y="102827"/>
                </a:cubicBezTo>
                <a:cubicBezTo>
                  <a:pt x="49602" y="102827"/>
                  <a:pt x="48516" y="102467"/>
                  <a:pt x="47068" y="102106"/>
                </a:cubicBezTo>
                <a:cubicBezTo>
                  <a:pt x="43447" y="100302"/>
                  <a:pt x="41275" y="97055"/>
                  <a:pt x="41275" y="93086"/>
                </a:cubicBezTo>
                <a:lnTo>
                  <a:pt x="41275" y="25833"/>
                </a:lnTo>
                <a:lnTo>
                  <a:pt x="19420" y="25833"/>
                </a:lnTo>
                <a:close/>
                <a:moveTo>
                  <a:pt x="51051" y="0"/>
                </a:moveTo>
                <a:lnTo>
                  <a:pt x="71283" y="0"/>
                </a:lnTo>
                <a:lnTo>
                  <a:pt x="71326" y="0"/>
                </a:lnTo>
                <a:lnTo>
                  <a:pt x="91373" y="0"/>
                </a:lnTo>
                <a:lnTo>
                  <a:pt x="97572" y="6350"/>
                </a:lnTo>
                <a:lnTo>
                  <a:pt x="127312" y="6350"/>
                </a:lnTo>
                <a:cubicBezTo>
                  <a:pt x="143856" y="6350"/>
                  <a:pt x="156802" y="19700"/>
                  <a:pt x="156802" y="35935"/>
                </a:cubicBezTo>
                <a:lnTo>
                  <a:pt x="156802" y="151390"/>
                </a:lnTo>
                <a:cubicBezTo>
                  <a:pt x="156802" y="167626"/>
                  <a:pt x="143856" y="180614"/>
                  <a:pt x="127312" y="180614"/>
                </a:cubicBezTo>
                <a:lnTo>
                  <a:pt x="9710" y="180614"/>
                </a:lnTo>
                <a:cubicBezTo>
                  <a:pt x="4316" y="180614"/>
                  <a:pt x="0" y="176646"/>
                  <a:pt x="0" y="171234"/>
                </a:cubicBezTo>
                <a:lnTo>
                  <a:pt x="0" y="16092"/>
                </a:lnTo>
                <a:cubicBezTo>
                  <a:pt x="0" y="11040"/>
                  <a:pt x="4316" y="6350"/>
                  <a:pt x="9710" y="6350"/>
                </a:cubicBezTo>
                <a:lnTo>
                  <a:pt x="44906" y="6350"/>
                </a:lnTo>
                <a:lnTo>
                  <a:pt x="5105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93" name="Google Shape;93;p3"/>
          <p:cNvSpPr/>
          <p:nvPr/>
        </p:nvSpPr>
        <p:spPr>
          <a:xfrm>
            <a:off x="13284200" y="8684949"/>
            <a:ext cx="1778000" cy="1778000"/>
          </a:xfrm>
          <a:prstGeom prst="ellipse">
            <a:avLst/>
          </a:prstGeom>
          <a:solidFill>
            <a:schemeClr val="lt2"/>
          </a:solid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94" name="Google Shape;94;p3"/>
          <p:cNvSpPr/>
          <p:nvPr/>
        </p:nvSpPr>
        <p:spPr>
          <a:xfrm>
            <a:off x="13725641" y="9122991"/>
            <a:ext cx="895118" cy="901916"/>
          </a:xfrm>
          <a:custGeom>
            <a:rect b="b" l="l" r="r" t="t"/>
            <a:pathLst>
              <a:path extrusionOk="0" h="516" w="510">
                <a:moveTo>
                  <a:pt x="305" y="419"/>
                </a:moveTo>
                <a:lnTo>
                  <a:pt x="247" y="296"/>
                </a:lnTo>
                <a:lnTo>
                  <a:pt x="331" y="216"/>
                </a:lnTo>
                <a:cubicBezTo>
                  <a:pt x="343" y="206"/>
                  <a:pt x="343" y="189"/>
                  <a:pt x="333" y="178"/>
                </a:cubicBezTo>
                <a:cubicBezTo>
                  <a:pt x="323" y="167"/>
                  <a:pt x="306" y="167"/>
                  <a:pt x="295" y="177"/>
                </a:cubicBezTo>
                <a:lnTo>
                  <a:pt x="206" y="261"/>
                </a:lnTo>
                <a:lnTo>
                  <a:pt x="98" y="218"/>
                </a:lnTo>
                <a:lnTo>
                  <a:pt x="433" y="78"/>
                </a:lnTo>
                <a:lnTo>
                  <a:pt x="305" y="419"/>
                </a:lnTo>
                <a:close/>
                <a:moveTo>
                  <a:pt x="499" y="10"/>
                </a:moveTo>
                <a:lnTo>
                  <a:pt x="499" y="10"/>
                </a:lnTo>
                <a:cubicBezTo>
                  <a:pt x="492" y="2"/>
                  <a:pt x="480" y="0"/>
                  <a:pt x="470" y="4"/>
                </a:cubicBezTo>
                <a:lnTo>
                  <a:pt x="17" y="193"/>
                </a:lnTo>
                <a:cubicBezTo>
                  <a:pt x="7" y="197"/>
                  <a:pt x="0" y="207"/>
                  <a:pt x="0" y="218"/>
                </a:cubicBezTo>
                <a:cubicBezTo>
                  <a:pt x="0" y="230"/>
                  <a:pt x="7" y="239"/>
                  <a:pt x="17" y="243"/>
                </a:cubicBezTo>
                <a:lnTo>
                  <a:pt x="179" y="308"/>
                </a:lnTo>
                <a:lnTo>
                  <a:pt x="152" y="406"/>
                </a:lnTo>
                <a:cubicBezTo>
                  <a:pt x="148" y="420"/>
                  <a:pt x="156" y="434"/>
                  <a:pt x="171" y="438"/>
                </a:cubicBezTo>
                <a:cubicBezTo>
                  <a:pt x="174" y="439"/>
                  <a:pt x="176" y="440"/>
                  <a:pt x="178" y="440"/>
                </a:cubicBezTo>
                <a:cubicBezTo>
                  <a:pt x="190" y="440"/>
                  <a:pt x="201" y="432"/>
                  <a:pt x="204" y="420"/>
                </a:cubicBezTo>
                <a:lnTo>
                  <a:pt x="219" y="364"/>
                </a:lnTo>
                <a:lnTo>
                  <a:pt x="283" y="499"/>
                </a:lnTo>
                <a:cubicBezTo>
                  <a:pt x="288" y="509"/>
                  <a:pt x="297" y="515"/>
                  <a:pt x="308" y="515"/>
                </a:cubicBezTo>
                <a:cubicBezTo>
                  <a:pt x="320" y="515"/>
                  <a:pt x="329" y="508"/>
                  <a:pt x="333" y="498"/>
                </a:cubicBezTo>
                <a:lnTo>
                  <a:pt x="506" y="39"/>
                </a:lnTo>
                <a:cubicBezTo>
                  <a:pt x="509" y="29"/>
                  <a:pt x="507" y="18"/>
                  <a:pt x="499" y="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95" name="Google Shape;95;p3"/>
          <p:cNvSpPr txBox="1"/>
          <p:nvPr/>
        </p:nvSpPr>
        <p:spPr>
          <a:xfrm>
            <a:off x="15697197" y="5493603"/>
            <a:ext cx="295625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96" name="Google Shape;96;p3"/>
          <p:cNvSpPr txBox="1"/>
          <p:nvPr/>
        </p:nvSpPr>
        <p:spPr>
          <a:xfrm>
            <a:off x="15697195" y="6078378"/>
            <a:ext cx="5801364"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values by promoting.</a:t>
            </a:r>
            <a:endParaRPr/>
          </a:p>
        </p:txBody>
      </p:sp>
      <p:sp>
        <p:nvSpPr>
          <p:cNvPr id="97" name="Google Shape;97;p3"/>
          <p:cNvSpPr txBox="1"/>
          <p:nvPr/>
        </p:nvSpPr>
        <p:spPr>
          <a:xfrm>
            <a:off x="15697197" y="8585473"/>
            <a:ext cx="303640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98" name="Google Shape;98;p3"/>
          <p:cNvSpPr txBox="1"/>
          <p:nvPr/>
        </p:nvSpPr>
        <p:spPr>
          <a:xfrm>
            <a:off x="15697195" y="9170248"/>
            <a:ext cx="5801364"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values by promoting.</a:t>
            </a:r>
            <a:endParaRPr/>
          </a:p>
        </p:txBody>
      </p:sp>
      <p:sp>
        <p:nvSpPr>
          <p:cNvPr id="99" name="Google Shape;99;p3"/>
          <p:cNvSpPr txBox="1"/>
          <p:nvPr/>
        </p:nvSpPr>
        <p:spPr>
          <a:xfrm>
            <a:off x="5724195" y="5493603"/>
            <a:ext cx="2956259" cy="584775"/>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100" name="Google Shape;100;p3"/>
          <p:cNvSpPr txBox="1"/>
          <p:nvPr/>
        </p:nvSpPr>
        <p:spPr>
          <a:xfrm>
            <a:off x="2879090" y="6078378"/>
            <a:ext cx="5801364"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values by promoting.</a:t>
            </a:r>
            <a:endParaRPr/>
          </a:p>
        </p:txBody>
      </p:sp>
      <p:sp>
        <p:nvSpPr>
          <p:cNvPr id="101" name="Google Shape;101;p3"/>
          <p:cNvSpPr txBox="1"/>
          <p:nvPr/>
        </p:nvSpPr>
        <p:spPr>
          <a:xfrm>
            <a:off x="5644045" y="8585473"/>
            <a:ext cx="3036409" cy="584775"/>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102" name="Google Shape;102;p3"/>
          <p:cNvSpPr txBox="1"/>
          <p:nvPr/>
        </p:nvSpPr>
        <p:spPr>
          <a:xfrm>
            <a:off x="2879090" y="9170248"/>
            <a:ext cx="5801364"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values by promoting.</a:t>
            </a:r>
            <a:endParaRPr/>
          </a:p>
        </p:txBody>
      </p:sp>
      <p:sp>
        <p:nvSpPr>
          <p:cNvPr id="103" name="Google Shape;103;p3"/>
          <p:cNvSpPr/>
          <p:nvPr/>
        </p:nvSpPr>
        <p:spPr>
          <a:xfrm>
            <a:off x="9315450" y="5593080"/>
            <a:ext cx="1778000" cy="1778000"/>
          </a:xfrm>
          <a:prstGeom prst="ellipse">
            <a:avLst/>
          </a:prstGeom>
          <a:solidFill>
            <a:schemeClr val="lt2"/>
          </a:solidFill>
          <a:ln cap="flat" cmpd="sng" w="635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04" name="Google Shape;104;p3"/>
          <p:cNvSpPr/>
          <p:nvPr/>
        </p:nvSpPr>
        <p:spPr>
          <a:xfrm>
            <a:off x="9315450" y="8684949"/>
            <a:ext cx="1778000" cy="1778000"/>
          </a:xfrm>
          <a:prstGeom prst="ellipse">
            <a:avLst/>
          </a:prstGeom>
          <a:solidFill>
            <a:schemeClr val="lt2"/>
          </a:solidFill>
          <a:ln cap="flat" cmpd="sng" w="635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05" name="Google Shape;105;p3"/>
          <p:cNvSpPr/>
          <p:nvPr/>
        </p:nvSpPr>
        <p:spPr>
          <a:xfrm>
            <a:off x="9800671" y="9170170"/>
            <a:ext cx="807558" cy="807558"/>
          </a:xfrm>
          <a:custGeom>
            <a:rect b="b" l="l" r="r" t="t"/>
            <a:pathLst>
              <a:path extrusionOk="0" h="166329" w="166329">
                <a:moveTo>
                  <a:pt x="13399" y="128587"/>
                </a:moveTo>
                <a:cubicBezTo>
                  <a:pt x="27639" y="128587"/>
                  <a:pt x="39323" y="140271"/>
                  <a:pt x="39323" y="154877"/>
                </a:cubicBezTo>
                <a:cubicBezTo>
                  <a:pt x="39323" y="160354"/>
                  <a:pt x="34942" y="164735"/>
                  <a:pt x="29465" y="164735"/>
                </a:cubicBezTo>
                <a:cubicBezTo>
                  <a:pt x="24353" y="164735"/>
                  <a:pt x="19606" y="160354"/>
                  <a:pt x="19606" y="154877"/>
                </a:cubicBezTo>
                <a:cubicBezTo>
                  <a:pt x="19606" y="151225"/>
                  <a:pt x="17050" y="148304"/>
                  <a:pt x="13399" y="148304"/>
                </a:cubicBezTo>
                <a:cubicBezTo>
                  <a:pt x="7557" y="148304"/>
                  <a:pt x="3175" y="143923"/>
                  <a:pt x="3175" y="138446"/>
                </a:cubicBezTo>
                <a:cubicBezTo>
                  <a:pt x="3175" y="132969"/>
                  <a:pt x="7557" y="128587"/>
                  <a:pt x="13399" y="128587"/>
                </a:cubicBezTo>
                <a:close/>
                <a:moveTo>
                  <a:pt x="9776" y="84137"/>
                </a:moveTo>
                <a:cubicBezTo>
                  <a:pt x="49603" y="84137"/>
                  <a:pt x="82188" y="116723"/>
                  <a:pt x="82188" y="156550"/>
                </a:cubicBezTo>
                <a:cubicBezTo>
                  <a:pt x="82188" y="161980"/>
                  <a:pt x="77481" y="166325"/>
                  <a:pt x="72413" y="166325"/>
                </a:cubicBezTo>
                <a:cubicBezTo>
                  <a:pt x="66982" y="166325"/>
                  <a:pt x="62275" y="161980"/>
                  <a:pt x="62275" y="156550"/>
                </a:cubicBezTo>
                <a:cubicBezTo>
                  <a:pt x="62275" y="127585"/>
                  <a:pt x="38741" y="103689"/>
                  <a:pt x="9776" y="103689"/>
                </a:cubicBezTo>
                <a:cubicBezTo>
                  <a:pt x="4345" y="103689"/>
                  <a:pt x="0" y="99344"/>
                  <a:pt x="0" y="94275"/>
                </a:cubicBezTo>
                <a:cubicBezTo>
                  <a:pt x="0" y="88844"/>
                  <a:pt x="4345" y="84137"/>
                  <a:pt x="9776" y="84137"/>
                </a:cubicBezTo>
                <a:close/>
                <a:moveTo>
                  <a:pt x="9776" y="44450"/>
                </a:moveTo>
                <a:cubicBezTo>
                  <a:pt x="72413" y="44450"/>
                  <a:pt x="123463" y="94636"/>
                  <a:pt x="123463" y="156650"/>
                </a:cubicBezTo>
                <a:cubicBezTo>
                  <a:pt x="123463" y="162027"/>
                  <a:pt x="119118" y="166329"/>
                  <a:pt x="113688" y="166329"/>
                </a:cubicBezTo>
                <a:cubicBezTo>
                  <a:pt x="108257" y="166329"/>
                  <a:pt x="103912" y="162027"/>
                  <a:pt x="103912" y="156650"/>
                </a:cubicBezTo>
                <a:cubicBezTo>
                  <a:pt x="103912" y="105390"/>
                  <a:pt x="61551" y="63448"/>
                  <a:pt x="9776" y="63448"/>
                </a:cubicBezTo>
                <a:cubicBezTo>
                  <a:pt x="4345" y="63448"/>
                  <a:pt x="0" y="59147"/>
                  <a:pt x="0" y="53770"/>
                </a:cubicBezTo>
                <a:cubicBezTo>
                  <a:pt x="0" y="48393"/>
                  <a:pt x="4345" y="44450"/>
                  <a:pt x="9776" y="44450"/>
                </a:cubicBezTo>
                <a:close/>
                <a:moveTo>
                  <a:pt x="9700" y="0"/>
                </a:moveTo>
                <a:cubicBezTo>
                  <a:pt x="95918" y="0"/>
                  <a:pt x="166329" y="70411"/>
                  <a:pt x="166329" y="156629"/>
                </a:cubicBezTo>
                <a:cubicBezTo>
                  <a:pt x="166329" y="162017"/>
                  <a:pt x="162018" y="166328"/>
                  <a:pt x="156629" y="166328"/>
                </a:cubicBezTo>
                <a:cubicBezTo>
                  <a:pt x="151600" y="166328"/>
                  <a:pt x="146930" y="162017"/>
                  <a:pt x="146930" y="156629"/>
                </a:cubicBezTo>
                <a:cubicBezTo>
                  <a:pt x="146930" y="80829"/>
                  <a:pt x="85500" y="19399"/>
                  <a:pt x="9700" y="19399"/>
                </a:cubicBezTo>
                <a:cubicBezTo>
                  <a:pt x="4311" y="19399"/>
                  <a:pt x="0" y="15088"/>
                  <a:pt x="0" y="9699"/>
                </a:cubicBezTo>
                <a:cubicBezTo>
                  <a:pt x="0" y="4311"/>
                  <a:pt x="4311" y="0"/>
                  <a:pt x="970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06" name="Google Shape;106;p3"/>
          <p:cNvSpPr/>
          <p:nvPr/>
        </p:nvSpPr>
        <p:spPr>
          <a:xfrm>
            <a:off x="9789360" y="6091874"/>
            <a:ext cx="830180" cy="780412"/>
          </a:xfrm>
          <a:custGeom>
            <a:rect b="b" l="l" r="r" t="t"/>
            <a:pathLst>
              <a:path extrusionOk="0" h="161565" w="171091">
                <a:moveTo>
                  <a:pt x="44655" y="68263"/>
                </a:moveTo>
                <a:lnTo>
                  <a:pt x="83572" y="68263"/>
                </a:lnTo>
                <a:cubicBezTo>
                  <a:pt x="88978" y="68263"/>
                  <a:pt x="93302" y="73054"/>
                  <a:pt x="93302" y="78582"/>
                </a:cubicBezTo>
                <a:cubicBezTo>
                  <a:pt x="93302" y="84110"/>
                  <a:pt x="88978" y="88532"/>
                  <a:pt x="83572" y="88532"/>
                </a:cubicBezTo>
                <a:lnTo>
                  <a:pt x="44655" y="88532"/>
                </a:lnTo>
                <a:cubicBezTo>
                  <a:pt x="39249" y="88532"/>
                  <a:pt x="34925" y="84110"/>
                  <a:pt x="34925" y="78582"/>
                </a:cubicBezTo>
                <a:cubicBezTo>
                  <a:pt x="34925" y="73054"/>
                  <a:pt x="39249" y="68263"/>
                  <a:pt x="44655" y="68263"/>
                </a:cubicBezTo>
                <a:close/>
                <a:moveTo>
                  <a:pt x="44688" y="36513"/>
                </a:moveTo>
                <a:lnTo>
                  <a:pt x="126763" y="36513"/>
                </a:lnTo>
                <a:cubicBezTo>
                  <a:pt x="132186" y="36513"/>
                  <a:pt x="136164" y="41015"/>
                  <a:pt x="136164" y="45865"/>
                </a:cubicBezTo>
                <a:cubicBezTo>
                  <a:pt x="136164" y="51406"/>
                  <a:pt x="132186" y="55216"/>
                  <a:pt x="126763" y="55216"/>
                </a:cubicBezTo>
                <a:lnTo>
                  <a:pt x="44688" y="55216"/>
                </a:lnTo>
                <a:cubicBezTo>
                  <a:pt x="39264" y="55216"/>
                  <a:pt x="34925" y="51406"/>
                  <a:pt x="34925" y="45865"/>
                </a:cubicBezTo>
                <a:cubicBezTo>
                  <a:pt x="34925" y="41015"/>
                  <a:pt x="39264" y="36513"/>
                  <a:pt x="44688" y="36513"/>
                </a:cubicBezTo>
                <a:close/>
                <a:moveTo>
                  <a:pt x="22644" y="19431"/>
                </a:moveTo>
                <a:cubicBezTo>
                  <a:pt x="20847" y="19431"/>
                  <a:pt x="19409" y="20870"/>
                  <a:pt x="19409" y="22669"/>
                </a:cubicBezTo>
                <a:lnTo>
                  <a:pt x="19409" y="102193"/>
                </a:lnTo>
                <a:cubicBezTo>
                  <a:pt x="19409" y="103992"/>
                  <a:pt x="20847" y="105072"/>
                  <a:pt x="22644" y="105072"/>
                </a:cubicBezTo>
                <a:lnTo>
                  <a:pt x="85546" y="105072"/>
                </a:lnTo>
                <a:cubicBezTo>
                  <a:pt x="91296" y="105072"/>
                  <a:pt x="96688" y="107231"/>
                  <a:pt x="101001" y="111189"/>
                </a:cubicBezTo>
                <a:lnTo>
                  <a:pt x="120411" y="129540"/>
                </a:lnTo>
                <a:lnTo>
                  <a:pt x="120411" y="127381"/>
                </a:lnTo>
                <a:cubicBezTo>
                  <a:pt x="120411" y="115147"/>
                  <a:pt x="130475" y="105072"/>
                  <a:pt x="142696" y="105072"/>
                </a:cubicBezTo>
                <a:lnTo>
                  <a:pt x="148806" y="105072"/>
                </a:lnTo>
                <a:cubicBezTo>
                  <a:pt x="150244" y="105072"/>
                  <a:pt x="151681" y="103992"/>
                  <a:pt x="151681" y="102193"/>
                </a:cubicBezTo>
                <a:lnTo>
                  <a:pt x="151681" y="22669"/>
                </a:lnTo>
                <a:cubicBezTo>
                  <a:pt x="151681" y="20870"/>
                  <a:pt x="150244" y="19431"/>
                  <a:pt x="148806" y="19431"/>
                </a:cubicBezTo>
                <a:lnTo>
                  <a:pt x="22644" y="19431"/>
                </a:lnTo>
                <a:close/>
                <a:moveTo>
                  <a:pt x="22644" y="0"/>
                </a:moveTo>
                <a:lnTo>
                  <a:pt x="148806" y="0"/>
                </a:lnTo>
                <a:cubicBezTo>
                  <a:pt x="161027" y="0"/>
                  <a:pt x="171091" y="10075"/>
                  <a:pt x="171091" y="22669"/>
                </a:cubicBezTo>
                <a:lnTo>
                  <a:pt x="171091" y="102193"/>
                </a:lnTo>
                <a:cubicBezTo>
                  <a:pt x="171091" y="114787"/>
                  <a:pt x="161027" y="124503"/>
                  <a:pt x="148806" y="124503"/>
                </a:cubicBezTo>
                <a:lnTo>
                  <a:pt x="142696" y="124503"/>
                </a:lnTo>
                <a:cubicBezTo>
                  <a:pt x="141258" y="124503"/>
                  <a:pt x="139820" y="125942"/>
                  <a:pt x="139820" y="127381"/>
                </a:cubicBezTo>
                <a:lnTo>
                  <a:pt x="139820" y="151850"/>
                </a:lnTo>
                <a:cubicBezTo>
                  <a:pt x="139820" y="155448"/>
                  <a:pt x="137663" y="159047"/>
                  <a:pt x="134069" y="160846"/>
                </a:cubicBezTo>
                <a:cubicBezTo>
                  <a:pt x="132991" y="161206"/>
                  <a:pt x="131553" y="161565"/>
                  <a:pt x="130115" y="161565"/>
                </a:cubicBezTo>
                <a:cubicBezTo>
                  <a:pt x="127959" y="161565"/>
                  <a:pt x="125443" y="160486"/>
                  <a:pt x="123646" y="158687"/>
                </a:cubicBezTo>
                <a:lnTo>
                  <a:pt x="87702" y="125222"/>
                </a:lnTo>
                <a:cubicBezTo>
                  <a:pt x="86983" y="124862"/>
                  <a:pt x="86624" y="124503"/>
                  <a:pt x="85546" y="124503"/>
                </a:cubicBezTo>
                <a:lnTo>
                  <a:pt x="22644" y="124503"/>
                </a:lnTo>
                <a:cubicBezTo>
                  <a:pt x="10423" y="124503"/>
                  <a:pt x="0" y="114787"/>
                  <a:pt x="0" y="102193"/>
                </a:cubicBezTo>
                <a:lnTo>
                  <a:pt x="0" y="22669"/>
                </a:lnTo>
                <a:cubicBezTo>
                  <a:pt x="0" y="10075"/>
                  <a:pt x="10423" y="0"/>
                  <a:pt x="2264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pic>
        <p:nvPicPr>
          <p:cNvPr id="107" name="Google Shape;107;p3"/>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p:nvPr/>
        </p:nvSpPr>
        <p:spPr>
          <a:xfrm>
            <a:off x="2825369" y="7380195"/>
            <a:ext cx="18726911" cy="5573805"/>
          </a:xfrm>
          <a:custGeom>
            <a:rect b="b" l="l" r="r" t="t"/>
            <a:pathLst>
              <a:path extrusionOk="0" h="5573805" w="18726911">
                <a:moveTo>
                  <a:pt x="18726911" y="0"/>
                </a:moveTo>
                <a:lnTo>
                  <a:pt x="18726911" y="692654"/>
                </a:lnTo>
                <a:lnTo>
                  <a:pt x="9878695" y="2276449"/>
                </a:lnTo>
                <a:lnTo>
                  <a:pt x="9878695" y="4881483"/>
                </a:lnTo>
                <a:lnTo>
                  <a:pt x="10493009" y="5573805"/>
                </a:lnTo>
                <a:lnTo>
                  <a:pt x="8233903" y="5573805"/>
                </a:lnTo>
                <a:lnTo>
                  <a:pt x="8848217" y="4881483"/>
                </a:lnTo>
                <a:lnTo>
                  <a:pt x="8848217" y="2460901"/>
                </a:lnTo>
                <a:lnTo>
                  <a:pt x="0" y="4044696"/>
                </a:lnTo>
                <a:lnTo>
                  <a:pt x="0" y="3352042"/>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13" name="Google Shape;113;p4"/>
          <p:cNvSpPr/>
          <p:nvPr/>
        </p:nvSpPr>
        <p:spPr>
          <a:xfrm>
            <a:off x="2822713" y="6521992"/>
            <a:ext cx="4055165" cy="405516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14" name="Google Shape;114;p4"/>
          <p:cNvSpPr/>
          <p:nvPr/>
        </p:nvSpPr>
        <p:spPr>
          <a:xfrm>
            <a:off x="17497116" y="3937819"/>
            <a:ext cx="4055165" cy="4055165"/>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15" name="Google Shape;115;p4"/>
          <p:cNvSpPr txBox="1"/>
          <p:nvPr/>
        </p:nvSpPr>
        <p:spPr>
          <a:xfrm>
            <a:off x="2822714" y="3560374"/>
            <a:ext cx="1619354"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accent1"/>
                </a:solidFill>
                <a:latin typeface="Poppins"/>
                <a:ea typeface="Poppins"/>
                <a:cs typeface="Poppins"/>
                <a:sym typeface="Poppins"/>
              </a:rPr>
              <a:t>PROFIT</a:t>
            </a:r>
            <a:endParaRPr/>
          </a:p>
        </p:txBody>
      </p:sp>
      <p:sp>
        <p:nvSpPr>
          <p:cNvPr id="116" name="Google Shape;116;p4"/>
          <p:cNvSpPr txBox="1"/>
          <p:nvPr/>
        </p:nvSpPr>
        <p:spPr>
          <a:xfrm>
            <a:off x="2822713" y="4322131"/>
            <a:ext cx="5801364"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values by promoting.</a:t>
            </a:r>
            <a:endParaRPr/>
          </a:p>
        </p:txBody>
      </p:sp>
      <p:sp>
        <p:nvSpPr>
          <p:cNvPr id="117" name="Google Shape;117;p4"/>
          <p:cNvSpPr txBox="1"/>
          <p:nvPr/>
        </p:nvSpPr>
        <p:spPr>
          <a:xfrm>
            <a:off x="6006706" y="612372"/>
            <a:ext cx="1236428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SEESAW WITH PROFIT AND LOSS</a:t>
            </a:r>
            <a:endParaRPr/>
          </a:p>
        </p:txBody>
      </p:sp>
      <p:sp>
        <p:nvSpPr>
          <p:cNvPr id="118" name="Google Shape;118;p4"/>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119" name="Google Shape;119;p4"/>
          <p:cNvSpPr/>
          <p:nvPr/>
        </p:nvSpPr>
        <p:spPr>
          <a:xfrm>
            <a:off x="18369789" y="5829834"/>
            <a:ext cx="2309816" cy="256644"/>
          </a:xfrm>
          <a:custGeom>
            <a:rect b="b" l="l" r="r" t="t"/>
            <a:pathLst>
              <a:path extrusionOk="0" h="56" w="509">
                <a:moveTo>
                  <a:pt x="481" y="55"/>
                </a:moveTo>
                <a:lnTo>
                  <a:pt x="27" y="55"/>
                </a:lnTo>
                <a:cubicBezTo>
                  <a:pt x="12" y="55"/>
                  <a:pt x="0" y="42"/>
                  <a:pt x="0" y="27"/>
                </a:cubicBezTo>
                <a:cubicBezTo>
                  <a:pt x="0" y="12"/>
                  <a:pt x="12" y="0"/>
                  <a:pt x="27" y="0"/>
                </a:cubicBezTo>
                <a:lnTo>
                  <a:pt x="481" y="0"/>
                </a:lnTo>
                <a:cubicBezTo>
                  <a:pt x="495" y="0"/>
                  <a:pt x="508" y="12"/>
                  <a:pt x="508" y="27"/>
                </a:cubicBezTo>
                <a:cubicBezTo>
                  <a:pt x="508" y="42"/>
                  <a:pt x="495" y="55"/>
                  <a:pt x="481" y="55"/>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20" name="Google Shape;120;p4"/>
          <p:cNvSpPr/>
          <p:nvPr/>
        </p:nvSpPr>
        <p:spPr>
          <a:xfrm>
            <a:off x="3696894" y="7394668"/>
            <a:ext cx="2309812" cy="2309812"/>
          </a:xfrm>
          <a:custGeom>
            <a:rect b="b" l="l" r="r" t="t"/>
            <a:pathLst>
              <a:path extrusionOk="0" h="182204" w="182205">
                <a:moveTo>
                  <a:pt x="92501" y="0"/>
                </a:moveTo>
                <a:cubicBezTo>
                  <a:pt x="98029" y="0"/>
                  <a:pt x="102820" y="4304"/>
                  <a:pt x="102820" y="9684"/>
                </a:cubicBezTo>
                <a:lnTo>
                  <a:pt x="102820" y="82550"/>
                </a:lnTo>
                <a:lnTo>
                  <a:pt x="172162" y="82550"/>
                </a:lnTo>
                <a:cubicBezTo>
                  <a:pt x="177901" y="82550"/>
                  <a:pt x="182205" y="86973"/>
                  <a:pt x="182205" y="92501"/>
                </a:cubicBezTo>
                <a:cubicBezTo>
                  <a:pt x="182205" y="98029"/>
                  <a:pt x="177901" y="102820"/>
                  <a:pt x="172162" y="102820"/>
                </a:cubicBezTo>
                <a:lnTo>
                  <a:pt x="102820" y="102820"/>
                </a:lnTo>
                <a:lnTo>
                  <a:pt x="102820" y="172520"/>
                </a:lnTo>
                <a:cubicBezTo>
                  <a:pt x="102820" y="177900"/>
                  <a:pt x="98029" y="182204"/>
                  <a:pt x="92501" y="182204"/>
                </a:cubicBezTo>
                <a:cubicBezTo>
                  <a:pt x="86973" y="182204"/>
                  <a:pt x="82550" y="177900"/>
                  <a:pt x="82550" y="172520"/>
                </a:cubicBezTo>
                <a:lnTo>
                  <a:pt x="82550" y="102820"/>
                </a:lnTo>
                <a:lnTo>
                  <a:pt x="9684" y="102820"/>
                </a:lnTo>
                <a:cubicBezTo>
                  <a:pt x="4304" y="102820"/>
                  <a:pt x="0" y="98029"/>
                  <a:pt x="0" y="92501"/>
                </a:cubicBezTo>
                <a:cubicBezTo>
                  <a:pt x="0" y="86973"/>
                  <a:pt x="4304" y="82550"/>
                  <a:pt x="9684" y="82550"/>
                </a:cubicBezTo>
                <a:lnTo>
                  <a:pt x="82550" y="82550"/>
                </a:lnTo>
                <a:lnTo>
                  <a:pt x="82550" y="9684"/>
                </a:lnTo>
                <a:cubicBezTo>
                  <a:pt x="82550" y="4304"/>
                  <a:pt x="86973" y="0"/>
                  <a:pt x="9250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21" name="Google Shape;121;p4"/>
          <p:cNvSpPr txBox="1"/>
          <p:nvPr/>
        </p:nvSpPr>
        <p:spPr>
          <a:xfrm>
            <a:off x="15750917" y="9842318"/>
            <a:ext cx="120577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accent4"/>
                </a:solidFill>
                <a:latin typeface="Poppins"/>
                <a:ea typeface="Poppins"/>
                <a:cs typeface="Poppins"/>
                <a:sym typeface="Poppins"/>
              </a:rPr>
              <a:t>LOSS</a:t>
            </a:r>
            <a:endParaRPr/>
          </a:p>
        </p:txBody>
      </p:sp>
      <p:sp>
        <p:nvSpPr>
          <p:cNvPr id="122" name="Google Shape;122;p4"/>
          <p:cNvSpPr txBox="1"/>
          <p:nvPr/>
        </p:nvSpPr>
        <p:spPr>
          <a:xfrm>
            <a:off x="15750916" y="10604075"/>
            <a:ext cx="5801364"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values by promoting.</a:t>
            </a:r>
            <a:endParaRPr/>
          </a:p>
        </p:txBody>
      </p:sp>
      <p:pic>
        <p:nvPicPr>
          <p:cNvPr id="123" name="Google Shape;123;p4"/>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nvSpPr>
        <p:spPr>
          <a:xfrm>
            <a:off x="6167810" y="612372"/>
            <a:ext cx="1204207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BUSINESS PROFITS AND LOSSES</a:t>
            </a:r>
            <a:endParaRPr/>
          </a:p>
        </p:txBody>
      </p:sp>
      <p:sp>
        <p:nvSpPr>
          <p:cNvPr id="129" name="Google Shape;129;p5"/>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grpSp>
        <p:nvGrpSpPr>
          <p:cNvPr id="130" name="Google Shape;130;p5"/>
          <p:cNvGrpSpPr/>
          <p:nvPr/>
        </p:nvGrpSpPr>
        <p:grpSpPr>
          <a:xfrm>
            <a:off x="9320934" y="3326237"/>
            <a:ext cx="5735782" cy="9085810"/>
            <a:chOff x="9320934" y="3326237"/>
            <a:chExt cx="5735782" cy="9085810"/>
          </a:xfrm>
        </p:grpSpPr>
        <p:sp>
          <p:nvSpPr>
            <p:cNvPr id="131" name="Google Shape;131;p5"/>
            <p:cNvSpPr/>
            <p:nvPr/>
          </p:nvSpPr>
          <p:spPr>
            <a:xfrm>
              <a:off x="12188825" y="3326237"/>
              <a:ext cx="2867891" cy="5735782"/>
            </a:xfrm>
            <a:custGeom>
              <a:rect b="b" l="l" r="r" t="t"/>
              <a:pathLst>
                <a:path extrusionOk="0" h="5735782" w="2867891">
                  <a:moveTo>
                    <a:pt x="0" y="0"/>
                  </a:moveTo>
                  <a:cubicBezTo>
                    <a:pt x="1583892" y="0"/>
                    <a:pt x="2867891" y="1283999"/>
                    <a:pt x="2867891" y="2867891"/>
                  </a:cubicBezTo>
                  <a:cubicBezTo>
                    <a:pt x="2867891" y="4451783"/>
                    <a:pt x="1583892" y="5735782"/>
                    <a:pt x="0" y="57357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32" name="Google Shape;132;p5"/>
            <p:cNvSpPr/>
            <p:nvPr/>
          </p:nvSpPr>
          <p:spPr>
            <a:xfrm rot="10800000">
              <a:off x="9320934" y="6676265"/>
              <a:ext cx="2867891" cy="5735782"/>
            </a:xfrm>
            <a:custGeom>
              <a:rect b="b" l="l" r="r" t="t"/>
              <a:pathLst>
                <a:path extrusionOk="0" h="5735782" w="2867891">
                  <a:moveTo>
                    <a:pt x="0" y="0"/>
                  </a:moveTo>
                  <a:cubicBezTo>
                    <a:pt x="1583892" y="0"/>
                    <a:pt x="2867891" y="1283999"/>
                    <a:pt x="2867891" y="2867891"/>
                  </a:cubicBezTo>
                  <a:cubicBezTo>
                    <a:pt x="2867891" y="4451783"/>
                    <a:pt x="1583892" y="5735782"/>
                    <a:pt x="0" y="573578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33" name="Google Shape;133;p5"/>
            <p:cNvSpPr/>
            <p:nvPr/>
          </p:nvSpPr>
          <p:spPr>
            <a:xfrm>
              <a:off x="11556686" y="10104895"/>
              <a:ext cx="1264278" cy="126427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34" name="Google Shape;134;p5"/>
            <p:cNvSpPr/>
            <p:nvPr/>
          </p:nvSpPr>
          <p:spPr>
            <a:xfrm>
              <a:off x="11556686" y="4369112"/>
              <a:ext cx="1264278" cy="126427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35" name="Google Shape;135;p5"/>
            <p:cNvSpPr/>
            <p:nvPr/>
          </p:nvSpPr>
          <p:spPr>
            <a:xfrm>
              <a:off x="11839127" y="10698626"/>
              <a:ext cx="691332" cy="76814"/>
            </a:xfrm>
            <a:custGeom>
              <a:rect b="b" l="l" r="r" t="t"/>
              <a:pathLst>
                <a:path extrusionOk="0" h="56" w="509">
                  <a:moveTo>
                    <a:pt x="481" y="55"/>
                  </a:moveTo>
                  <a:lnTo>
                    <a:pt x="27" y="55"/>
                  </a:lnTo>
                  <a:cubicBezTo>
                    <a:pt x="12" y="55"/>
                    <a:pt x="0" y="42"/>
                    <a:pt x="0" y="27"/>
                  </a:cubicBezTo>
                  <a:cubicBezTo>
                    <a:pt x="0" y="12"/>
                    <a:pt x="12" y="0"/>
                    <a:pt x="27" y="0"/>
                  </a:cubicBezTo>
                  <a:lnTo>
                    <a:pt x="481" y="0"/>
                  </a:lnTo>
                  <a:cubicBezTo>
                    <a:pt x="495" y="0"/>
                    <a:pt x="508" y="12"/>
                    <a:pt x="508" y="27"/>
                  </a:cubicBezTo>
                  <a:cubicBezTo>
                    <a:pt x="508" y="42"/>
                    <a:pt x="495" y="55"/>
                    <a:pt x="481" y="55"/>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36" name="Google Shape;136;p5"/>
            <p:cNvSpPr/>
            <p:nvPr/>
          </p:nvSpPr>
          <p:spPr>
            <a:xfrm>
              <a:off x="11847190" y="4655585"/>
              <a:ext cx="691330" cy="691330"/>
            </a:xfrm>
            <a:custGeom>
              <a:rect b="b" l="l" r="r" t="t"/>
              <a:pathLst>
                <a:path extrusionOk="0" h="182204" w="182205">
                  <a:moveTo>
                    <a:pt x="92501" y="0"/>
                  </a:moveTo>
                  <a:cubicBezTo>
                    <a:pt x="98029" y="0"/>
                    <a:pt x="102820" y="4304"/>
                    <a:pt x="102820" y="9684"/>
                  </a:cubicBezTo>
                  <a:lnTo>
                    <a:pt x="102820" y="82550"/>
                  </a:lnTo>
                  <a:lnTo>
                    <a:pt x="172162" y="82550"/>
                  </a:lnTo>
                  <a:cubicBezTo>
                    <a:pt x="177901" y="82550"/>
                    <a:pt x="182205" y="86973"/>
                    <a:pt x="182205" y="92501"/>
                  </a:cubicBezTo>
                  <a:cubicBezTo>
                    <a:pt x="182205" y="98029"/>
                    <a:pt x="177901" y="102820"/>
                    <a:pt x="172162" y="102820"/>
                  </a:cubicBezTo>
                  <a:lnTo>
                    <a:pt x="102820" y="102820"/>
                  </a:lnTo>
                  <a:lnTo>
                    <a:pt x="102820" y="172520"/>
                  </a:lnTo>
                  <a:cubicBezTo>
                    <a:pt x="102820" y="177900"/>
                    <a:pt x="98029" y="182204"/>
                    <a:pt x="92501" y="182204"/>
                  </a:cubicBezTo>
                  <a:cubicBezTo>
                    <a:pt x="86973" y="182204"/>
                    <a:pt x="82550" y="177900"/>
                    <a:pt x="82550" y="172520"/>
                  </a:cubicBezTo>
                  <a:lnTo>
                    <a:pt x="82550" y="102820"/>
                  </a:lnTo>
                  <a:lnTo>
                    <a:pt x="9684" y="102820"/>
                  </a:lnTo>
                  <a:cubicBezTo>
                    <a:pt x="4304" y="102820"/>
                    <a:pt x="0" y="98029"/>
                    <a:pt x="0" y="92501"/>
                  </a:cubicBezTo>
                  <a:cubicBezTo>
                    <a:pt x="0" y="86973"/>
                    <a:pt x="4304" y="82550"/>
                    <a:pt x="9684" y="82550"/>
                  </a:cubicBezTo>
                  <a:lnTo>
                    <a:pt x="82550" y="82550"/>
                  </a:lnTo>
                  <a:lnTo>
                    <a:pt x="82550" y="9684"/>
                  </a:lnTo>
                  <a:cubicBezTo>
                    <a:pt x="82550" y="4304"/>
                    <a:pt x="86973" y="0"/>
                    <a:pt x="9250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grpSp>
          <p:nvGrpSpPr>
            <p:cNvPr id="137" name="Google Shape;137;p5"/>
            <p:cNvGrpSpPr/>
            <p:nvPr/>
          </p:nvGrpSpPr>
          <p:grpSpPr>
            <a:xfrm>
              <a:off x="11685130" y="7331590"/>
              <a:ext cx="1007389" cy="1084882"/>
              <a:chOff x="11685130" y="7309560"/>
              <a:chExt cx="1007389" cy="1084882"/>
            </a:xfrm>
          </p:grpSpPr>
          <p:sp>
            <p:nvSpPr>
              <p:cNvPr id="138" name="Google Shape;138;p5"/>
              <p:cNvSpPr/>
              <p:nvPr/>
            </p:nvSpPr>
            <p:spPr>
              <a:xfrm>
                <a:off x="11685130" y="7309560"/>
                <a:ext cx="1007389" cy="542441"/>
              </a:xfrm>
              <a:prstGeom prst="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39" name="Google Shape;139;p5"/>
              <p:cNvSpPr/>
              <p:nvPr/>
            </p:nvSpPr>
            <p:spPr>
              <a:xfrm>
                <a:off x="11685130" y="7852001"/>
                <a:ext cx="1007389" cy="542441"/>
              </a:xfrm>
              <a:prstGeom prst="lef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grpSp>
        <p:grpSp>
          <p:nvGrpSpPr>
            <p:cNvPr id="140" name="Google Shape;140;p5"/>
            <p:cNvGrpSpPr/>
            <p:nvPr/>
          </p:nvGrpSpPr>
          <p:grpSpPr>
            <a:xfrm>
              <a:off x="12813093" y="5817114"/>
              <a:ext cx="1619354" cy="1715644"/>
              <a:chOff x="12813093" y="5468452"/>
              <a:chExt cx="1619354" cy="1715644"/>
            </a:xfrm>
          </p:grpSpPr>
          <p:sp>
            <p:nvSpPr>
              <p:cNvPr id="141" name="Google Shape;141;p5"/>
              <p:cNvSpPr/>
              <p:nvPr/>
            </p:nvSpPr>
            <p:spPr>
              <a:xfrm>
                <a:off x="13106792" y="6168433"/>
                <a:ext cx="1031957" cy="1015663"/>
              </a:xfrm>
              <a:custGeom>
                <a:rect b="b" l="l" r="r" t="t"/>
                <a:pathLst>
                  <a:path extrusionOk="0" h="174268" w="177454">
                    <a:moveTo>
                      <a:pt x="9352" y="115887"/>
                    </a:moveTo>
                    <a:cubicBezTo>
                      <a:pt x="14547" y="115887"/>
                      <a:pt x="18703" y="120212"/>
                      <a:pt x="18703" y="125617"/>
                    </a:cubicBezTo>
                    <a:lnTo>
                      <a:pt x="18703" y="164535"/>
                    </a:lnTo>
                    <a:cubicBezTo>
                      <a:pt x="18703" y="169941"/>
                      <a:pt x="14547" y="174265"/>
                      <a:pt x="9352" y="174265"/>
                    </a:cubicBezTo>
                    <a:cubicBezTo>
                      <a:pt x="4156" y="174265"/>
                      <a:pt x="0" y="169941"/>
                      <a:pt x="0" y="164535"/>
                    </a:cubicBezTo>
                    <a:lnTo>
                      <a:pt x="0" y="125617"/>
                    </a:lnTo>
                    <a:cubicBezTo>
                      <a:pt x="0" y="120212"/>
                      <a:pt x="4156" y="115887"/>
                      <a:pt x="9352" y="115887"/>
                    </a:cubicBezTo>
                    <a:close/>
                    <a:moveTo>
                      <a:pt x="63327" y="77787"/>
                    </a:moveTo>
                    <a:cubicBezTo>
                      <a:pt x="68176" y="77787"/>
                      <a:pt x="72678" y="82075"/>
                      <a:pt x="72678" y="87435"/>
                    </a:cubicBezTo>
                    <a:lnTo>
                      <a:pt x="72678" y="164620"/>
                    </a:lnTo>
                    <a:cubicBezTo>
                      <a:pt x="72678" y="169980"/>
                      <a:pt x="68176" y="174268"/>
                      <a:pt x="63327" y="174268"/>
                    </a:cubicBezTo>
                    <a:cubicBezTo>
                      <a:pt x="58131" y="174268"/>
                      <a:pt x="53975" y="169980"/>
                      <a:pt x="53975" y="164620"/>
                    </a:cubicBezTo>
                    <a:lnTo>
                      <a:pt x="53975" y="87435"/>
                    </a:lnTo>
                    <a:cubicBezTo>
                      <a:pt x="53975" y="82075"/>
                      <a:pt x="58131" y="77787"/>
                      <a:pt x="63327" y="77787"/>
                    </a:cubicBezTo>
                    <a:close/>
                    <a:moveTo>
                      <a:pt x="114127" y="38100"/>
                    </a:moveTo>
                    <a:cubicBezTo>
                      <a:pt x="119322" y="38100"/>
                      <a:pt x="123478" y="42423"/>
                      <a:pt x="123478" y="47826"/>
                    </a:cubicBezTo>
                    <a:lnTo>
                      <a:pt x="123478" y="164539"/>
                    </a:lnTo>
                    <a:cubicBezTo>
                      <a:pt x="123478" y="169942"/>
                      <a:pt x="119322" y="174265"/>
                      <a:pt x="114127" y="174265"/>
                    </a:cubicBezTo>
                    <a:cubicBezTo>
                      <a:pt x="108931" y="174265"/>
                      <a:pt x="104775" y="169942"/>
                      <a:pt x="104775" y="164539"/>
                    </a:cubicBezTo>
                    <a:lnTo>
                      <a:pt x="104775" y="47826"/>
                    </a:lnTo>
                    <a:cubicBezTo>
                      <a:pt x="104775" y="42423"/>
                      <a:pt x="108931" y="38100"/>
                      <a:pt x="114127" y="38100"/>
                    </a:cubicBezTo>
                    <a:close/>
                    <a:moveTo>
                      <a:pt x="168102" y="0"/>
                    </a:moveTo>
                    <a:cubicBezTo>
                      <a:pt x="172951" y="0"/>
                      <a:pt x="177454" y="4303"/>
                      <a:pt x="177454" y="9682"/>
                    </a:cubicBezTo>
                    <a:lnTo>
                      <a:pt x="177454" y="164585"/>
                    </a:lnTo>
                    <a:cubicBezTo>
                      <a:pt x="177454" y="169964"/>
                      <a:pt x="172951" y="174267"/>
                      <a:pt x="168102" y="174267"/>
                    </a:cubicBezTo>
                    <a:cubicBezTo>
                      <a:pt x="162907" y="174267"/>
                      <a:pt x="158750" y="169964"/>
                      <a:pt x="158750" y="164585"/>
                    </a:cubicBezTo>
                    <a:lnTo>
                      <a:pt x="158750" y="9682"/>
                    </a:lnTo>
                    <a:cubicBezTo>
                      <a:pt x="158750" y="4303"/>
                      <a:pt x="162907" y="0"/>
                      <a:pt x="16810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42" name="Google Shape;142;p5"/>
              <p:cNvSpPr txBox="1"/>
              <p:nvPr/>
            </p:nvSpPr>
            <p:spPr>
              <a:xfrm>
                <a:off x="12813093" y="5468452"/>
                <a:ext cx="1619354"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PROFIT</a:t>
                </a:r>
                <a:endParaRPr/>
              </a:p>
            </p:txBody>
          </p:sp>
        </p:grpSp>
        <p:grpSp>
          <p:nvGrpSpPr>
            <p:cNvPr id="143" name="Google Shape;143;p5"/>
            <p:cNvGrpSpPr/>
            <p:nvPr/>
          </p:nvGrpSpPr>
          <p:grpSpPr>
            <a:xfrm>
              <a:off x="10164274" y="8207847"/>
              <a:ext cx="1205779" cy="1708343"/>
              <a:chOff x="10164274" y="7861507"/>
              <a:chExt cx="1205779" cy="1708343"/>
            </a:xfrm>
          </p:grpSpPr>
          <p:sp>
            <p:nvSpPr>
              <p:cNvPr id="144" name="Google Shape;144;p5"/>
              <p:cNvSpPr/>
              <p:nvPr/>
            </p:nvSpPr>
            <p:spPr>
              <a:xfrm>
                <a:off x="10232111" y="8554187"/>
                <a:ext cx="1045536" cy="1015663"/>
              </a:xfrm>
              <a:custGeom>
                <a:rect b="b" l="l" r="r" t="t"/>
                <a:pathLst>
                  <a:path extrusionOk="0" h="174268" w="179020">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45" name="Google Shape;145;p5"/>
              <p:cNvSpPr txBox="1"/>
              <p:nvPr/>
            </p:nvSpPr>
            <p:spPr>
              <a:xfrm>
                <a:off x="10164274" y="7861507"/>
                <a:ext cx="120577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LOSS</a:t>
                </a:r>
                <a:endParaRPr/>
              </a:p>
            </p:txBody>
          </p:sp>
        </p:grpSp>
      </p:grpSp>
      <p:sp>
        <p:nvSpPr>
          <p:cNvPr id="146" name="Google Shape;146;p5"/>
          <p:cNvSpPr/>
          <p:nvPr/>
        </p:nvSpPr>
        <p:spPr>
          <a:xfrm>
            <a:off x="13825219" y="9471249"/>
            <a:ext cx="727498" cy="733024"/>
          </a:xfrm>
          <a:custGeom>
            <a:rect b="b" l="l" r="r" t="t"/>
            <a:pathLst>
              <a:path extrusionOk="0" h="185381" w="183791">
                <a:moveTo>
                  <a:pt x="86836" y="149235"/>
                </a:moveTo>
                <a:lnTo>
                  <a:pt x="86836" y="153210"/>
                </a:lnTo>
                <a:cubicBezTo>
                  <a:pt x="86836" y="158929"/>
                  <a:pt x="82923" y="163576"/>
                  <a:pt x="77944" y="165363"/>
                </a:cubicBezTo>
                <a:lnTo>
                  <a:pt x="77944" y="166078"/>
                </a:lnTo>
                <a:lnTo>
                  <a:pt x="103908" y="166078"/>
                </a:lnTo>
                <a:lnTo>
                  <a:pt x="103908" y="165363"/>
                </a:lnTo>
                <a:cubicBezTo>
                  <a:pt x="98928" y="163576"/>
                  <a:pt x="95016" y="158929"/>
                  <a:pt x="95016" y="153210"/>
                </a:cubicBezTo>
                <a:lnTo>
                  <a:pt x="95016" y="150018"/>
                </a:lnTo>
                <a:lnTo>
                  <a:pt x="92869" y="150453"/>
                </a:lnTo>
                <a:lnTo>
                  <a:pt x="86836" y="149235"/>
                </a:lnTo>
                <a:close/>
                <a:moveTo>
                  <a:pt x="92075" y="52388"/>
                </a:moveTo>
                <a:cubicBezTo>
                  <a:pt x="95683" y="52388"/>
                  <a:pt x="98930" y="54946"/>
                  <a:pt x="100734" y="58234"/>
                </a:cubicBezTo>
                <a:lnTo>
                  <a:pt x="102538" y="61888"/>
                </a:lnTo>
                <a:lnTo>
                  <a:pt x="106507" y="62619"/>
                </a:lnTo>
                <a:cubicBezTo>
                  <a:pt x="110115" y="62984"/>
                  <a:pt x="113362" y="65542"/>
                  <a:pt x="114445" y="69195"/>
                </a:cubicBezTo>
                <a:cubicBezTo>
                  <a:pt x="115527" y="72849"/>
                  <a:pt x="114805" y="76868"/>
                  <a:pt x="111919" y="79426"/>
                </a:cubicBezTo>
                <a:lnTo>
                  <a:pt x="109033" y="81618"/>
                </a:lnTo>
                <a:lnTo>
                  <a:pt x="109754" y="86002"/>
                </a:lnTo>
                <a:cubicBezTo>
                  <a:pt x="110476" y="89656"/>
                  <a:pt x="108672" y="93675"/>
                  <a:pt x="105786" y="95868"/>
                </a:cubicBezTo>
                <a:cubicBezTo>
                  <a:pt x="103982" y="96964"/>
                  <a:pt x="102178" y="97694"/>
                  <a:pt x="100013" y="97694"/>
                </a:cubicBezTo>
                <a:cubicBezTo>
                  <a:pt x="98570" y="97694"/>
                  <a:pt x="97127" y="97329"/>
                  <a:pt x="95683" y="96233"/>
                </a:cubicBezTo>
                <a:lnTo>
                  <a:pt x="92075" y="94406"/>
                </a:lnTo>
                <a:lnTo>
                  <a:pt x="88107" y="96233"/>
                </a:lnTo>
                <a:cubicBezTo>
                  <a:pt x="84859" y="98060"/>
                  <a:pt x="80891" y="98060"/>
                  <a:pt x="78004" y="95868"/>
                </a:cubicBezTo>
                <a:cubicBezTo>
                  <a:pt x="75118" y="93675"/>
                  <a:pt x="73314" y="89656"/>
                  <a:pt x="74036" y="86002"/>
                </a:cubicBezTo>
                <a:lnTo>
                  <a:pt x="74757" y="81618"/>
                </a:lnTo>
                <a:lnTo>
                  <a:pt x="71871" y="79426"/>
                </a:lnTo>
                <a:cubicBezTo>
                  <a:pt x="68984" y="76868"/>
                  <a:pt x="68263" y="72849"/>
                  <a:pt x="69345" y="69195"/>
                </a:cubicBezTo>
                <a:cubicBezTo>
                  <a:pt x="70428" y="65542"/>
                  <a:pt x="73675" y="62984"/>
                  <a:pt x="77283" y="62619"/>
                </a:cubicBezTo>
                <a:lnTo>
                  <a:pt x="81252" y="61888"/>
                </a:lnTo>
                <a:lnTo>
                  <a:pt x="83055" y="58234"/>
                </a:lnTo>
                <a:cubicBezTo>
                  <a:pt x="84859" y="54946"/>
                  <a:pt x="88107" y="52388"/>
                  <a:pt x="92075" y="52388"/>
                </a:cubicBezTo>
                <a:close/>
                <a:moveTo>
                  <a:pt x="150451" y="35242"/>
                </a:moveTo>
                <a:lnTo>
                  <a:pt x="150451" y="79213"/>
                </a:lnTo>
                <a:lnTo>
                  <a:pt x="163683" y="62857"/>
                </a:lnTo>
                <a:cubicBezTo>
                  <a:pt x="164042" y="62498"/>
                  <a:pt x="164042" y="61422"/>
                  <a:pt x="164042" y="60705"/>
                </a:cubicBezTo>
                <a:lnTo>
                  <a:pt x="164042" y="38111"/>
                </a:lnTo>
                <a:cubicBezTo>
                  <a:pt x="164042" y="36317"/>
                  <a:pt x="162965" y="35242"/>
                  <a:pt x="162965" y="35242"/>
                </a:cubicBezTo>
                <a:lnTo>
                  <a:pt x="150451" y="35242"/>
                </a:lnTo>
                <a:close/>
                <a:moveTo>
                  <a:pt x="20590" y="35242"/>
                </a:moveTo>
                <a:cubicBezTo>
                  <a:pt x="20590" y="35242"/>
                  <a:pt x="19506" y="36317"/>
                  <a:pt x="19506" y="38111"/>
                </a:cubicBezTo>
                <a:lnTo>
                  <a:pt x="19506" y="60705"/>
                </a:lnTo>
                <a:cubicBezTo>
                  <a:pt x="19506" y="61422"/>
                  <a:pt x="19506" y="62498"/>
                  <a:pt x="19867" y="62857"/>
                </a:cubicBezTo>
                <a:lnTo>
                  <a:pt x="34925" y="81177"/>
                </a:lnTo>
                <a:lnTo>
                  <a:pt x="34925" y="35242"/>
                </a:lnTo>
                <a:lnTo>
                  <a:pt x="20590" y="35242"/>
                </a:lnTo>
                <a:close/>
                <a:moveTo>
                  <a:pt x="54481" y="19437"/>
                </a:moveTo>
                <a:lnTo>
                  <a:pt x="54481" y="24777"/>
                </a:lnTo>
                <a:lnTo>
                  <a:pt x="55268" y="25558"/>
                </a:lnTo>
                <a:lnTo>
                  <a:pt x="54481" y="26340"/>
                </a:lnTo>
                <a:lnTo>
                  <a:pt x="54481" y="92864"/>
                </a:lnTo>
                <a:cubicBezTo>
                  <a:pt x="54481" y="114100"/>
                  <a:pt x="71502" y="131017"/>
                  <a:pt x="92869" y="131017"/>
                </a:cubicBezTo>
                <a:cubicBezTo>
                  <a:pt x="113874" y="131017"/>
                  <a:pt x="130895" y="114100"/>
                  <a:pt x="130895" y="92864"/>
                </a:cubicBezTo>
                <a:lnTo>
                  <a:pt x="130895" y="27957"/>
                </a:lnTo>
                <a:lnTo>
                  <a:pt x="128493" y="25558"/>
                </a:lnTo>
                <a:lnTo>
                  <a:pt x="130895" y="23160"/>
                </a:lnTo>
                <a:lnTo>
                  <a:pt x="130895" y="19437"/>
                </a:lnTo>
                <a:lnTo>
                  <a:pt x="54481" y="19437"/>
                </a:lnTo>
                <a:close/>
                <a:moveTo>
                  <a:pt x="44703" y="0"/>
                </a:moveTo>
                <a:lnTo>
                  <a:pt x="140673" y="0"/>
                </a:lnTo>
                <a:cubicBezTo>
                  <a:pt x="146105" y="0"/>
                  <a:pt x="150451" y="4319"/>
                  <a:pt x="150451" y="9718"/>
                </a:cubicBezTo>
                <a:lnTo>
                  <a:pt x="150451" y="15875"/>
                </a:lnTo>
                <a:lnTo>
                  <a:pt x="162965" y="15875"/>
                </a:lnTo>
                <a:cubicBezTo>
                  <a:pt x="174455" y="15875"/>
                  <a:pt x="183791" y="25558"/>
                  <a:pt x="183791" y="38111"/>
                </a:cubicBezTo>
                <a:lnTo>
                  <a:pt x="183791" y="60705"/>
                </a:lnTo>
                <a:cubicBezTo>
                  <a:pt x="183791" y="66084"/>
                  <a:pt x="181996" y="71105"/>
                  <a:pt x="178764" y="75050"/>
                </a:cubicBezTo>
                <a:lnTo>
                  <a:pt x="144311" y="117638"/>
                </a:lnTo>
                <a:lnTo>
                  <a:pt x="133611" y="133536"/>
                </a:lnTo>
                <a:cubicBezTo>
                  <a:pt x="128405" y="138755"/>
                  <a:pt x="122203" y="142984"/>
                  <a:pt x="115311" y="145909"/>
                </a:cubicBezTo>
                <a:lnTo>
                  <a:pt x="114222" y="146129"/>
                </a:lnTo>
                <a:lnTo>
                  <a:pt x="114222" y="148206"/>
                </a:lnTo>
                <a:cubicBezTo>
                  <a:pt x="119557" y="149993"/>
                  <a:pt x="123469" y="154640"/>
                  <a:pt x="123469" y="160359"/>
                </a:cubicBezTo>
                <a:lnTo>
                  <a:pt x="123469" y="171798"/>
                </a:lnTo>
                <a:cubicBezTo>
                  <a:pt x="123469" y="179304"/>
                  <a:pt x="117067" y="185381"/>
                  <a:pt x="109243" y="185381"/>
                </a:cubicBezTo>
                <a:lnTo>
                  <a:pt x="72609" y="185381"/>
                </a:lnTo>
                <a:cubicBezTo>
                  <a:pt x="64784" y="185381"/>
                  <a:pt x="58738" y="179304"/>
                  <a:pt x="58738" y="171798"/>
                </a:cubicBezTo>
                <a:lnTo>
                  <a:pt x="58738" y="160359"/>
                </a:lnTo>
                <a:cubicBezTo>
                  <a:pt x="58738" y="154640"/>
                  <a:pt x="62295" y="149993"/>
                  <a:pt x="67630" y="148206"/>
                </a:cubicBezTo>
                <a:lnTo>
                  <a:pt x="67630" y="144068"/>
                </a:lnTo>
                <a:lnTo>
                  <a:pt x="51946" y="133536"/>
                </a:lnTo>
                <a:lnTo>
                  <a:pt x="43364" y="120913"/>
                </a:lnTo>
                <a:lnTo>
                  <a:pt x="41180" y="119880"/>
                </a:lnTo>
                <a:lnTo>
                  <a:pt x="4696" y="75050"/>
                </a:lnTo>
                <a:cubicBezTo>
                  <a:pt x="1445" y="71105"/>
                  <a:pt x="0" y="66084"/>
                  <a:pt x="0" y="60705"/>
                </a:cubicBezTo>
                <a:lnTo>
                  <a:pt x="0" y="38111"/>
                </a:lnTo>
                <a:cubicBezTo>
                  <a:pt x="0" y="25558"/>
                  <a:pt x="9392" y="15875"/>
                  <a:pt x="20590" y="15875"/>
                </a:cubicBezTo>
                <a:lnTo>
                  <a:pt x="34925" y="15875"/>
                </a:lnTo>
                <a:lnTo>
                  <a:pt x="34925" y="9718"/>
                </a:lnTo>
                <a:cubicBezTo>
                  <a:pt x="34925" y="4319"/>
                  <a:pt x="39271" y="0"/>
                  <a:pt x="4470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47" name="Google Shape;147;p5"/>
          <p:cNvSpPr/>
          <p:nvPr/>
        </p:nvSpPr>
        <p:spPr>
          <a:xfrm>
            <a:off x="13847444" y="11644628"/>
            <a:ext cx="675930" cy="635411"/>
          </a:xfrm>
          <a:custGeom>
            <a:rect b="b" l="l" r="r" t="t"/>
            <a:pathLst>
              <a:path extrusionOk="0" h="161565" w="171091">
                <a:moveTo>
                  <a:pt x="44655" y="68263"/>
                </a:moveTo>
                <a:lnTo>
                  <a:pt x="83572" y="68263"/>
                </a:lnTo>
                <a:cubicBezTo>
                  <a:pt x="88978" y="68263"/>
                  <a:pt x="93302" y="73054"/>
                  <a:pt x="93302" y="78582"/>
                </a:cubicBezTo>
                <a:cubicBezTo>
                  <a:pt x="93302" y="84110"/>
                  <a:pt x="88978" y="88532"/>
                  <a:pt x="83572" y="88532"/>
                </a:cubicBezTo>
                <a:lnTo>
                  <a:pt x="44655" y="88532"/>
                </a:lnTo>
                <a:cubicBezTo>
                  <a:pt x="39249" y="88532"/>
                  <a:pt x="34925" y="84110"/>
                  <a:pt x="34925" y="78582"/>
                </a:cubicBezTo>
                <a:cubicBezTo>
                  <a:pt x="34925" y="73054"/>
                  <a:pt x="39249" y="68263"/>
                  <a:pt x="44655" y="68263"/>
                </a:cubicBezTo>
                <a:close/>
                <a:moveTo>
                  <a:pt x="44688" y="36513"/>
                </a:moveTo>
                <a:lnTo>
                  <a:pt x="126763" y="36513"/>
                </a:lnTo>
                <a:cubicBezTo>
                  <a:pt x="132186" y="36513"/>
                  <a:pt x="136164" y="41015"/>
                  <a:pt x="136164" y="45865"/>
                </a:cubicBezTo>
                <a:cubicBezTo>
                  <a:pt x="136164" y="51406"/>
                  <a:pt x="132186" y="55216"/>
                  <a:pt x="126763" y="55216"/>
                </a:cubicBezTo>
                <a:lnTo>
                  <a:pt x="44688" y="55216"/>
                </a:lnTo>
                <a:cubicBezTo>
                  <a:pt x="39264" y="55216"/>
                  <a:pt x="34925" y="51406"/>
                  <a:pt x="34925" y="45865"/>
                </a:cubicBezTo>
                <a:cubicBezTo>
                  <a:pt x="34925" y="41015"/>
                  <a:pt x="39264" y="36513"/>
                  <a:pt x="44688" y="36513"/>
                </a:cubicBezTo>
                <a:close/>
                <a:moveTo>
                  <a:pt x="22644" y="19431"/>
                </a:moveTo>
                <a:cubicBezTo>
                  <a:pt x="20847" y="19431"/>
                  <a:pt x="19409" y="20870"/>
                  <a:pt x="19409" y="22669"/>
                </a:cubicBezTo>
                <a:lnTo>
                  <a:pt x="19409" y="102193"/>
                </a:lnTo>
                <a:cubicBezTo>
                  <a:pt x="19409" y="103992"/>
                  <a:pt x="20847" y="105072"/>
                  <a:pt x="22644" y="105072"/>
                </a:cubicBezTo>
                <a:lnTo>
                  <a:pt x="85546" y="105072"/>
                </a:lnTo>
                <a:cubicBezTo>
                  <a:pt x="91296" y="105072"/>
                  <a:pt x="96688" y="107231"/>
                  <a:pt x="101001" y="111189"/>
                </a:cubicBezTo>
                <a:lnTo>
                  <a:pt x="120411" y="129540"/>
                </a:lnTo>
                <a:lnTo>
                  <a:pt x="120411" y="127381"/>
                </a:lnTo>
                <a:cubicBezTo>
                  <a:pt x="120411" y="115147"/>
                  <a:pt x="130475" y="105072"/>
                  <a:pt x="142696" y="105072"/>
                </a:cubicBezTo>
                <a:lnTo>
                  <a:pt x="148806" y="105072"/>
                </a:lnTo>
                <a:cubicBezTo>
                  <a:pt x="150244" y="105072"/>
                  <a:pt x="151681" y="103992"/>
                  <a:pt x="151681" y="102193"/>
                </a:cubicBezTo>
                <a:lnTo>
                  <a:pt x="151681" y="22669"/>
                </a:lnTo>
                <a:cubicBezTo>
                  <a:pt x="151681" y="20870"/>
                  <a:pt x="150244" y="19431"/>
                  <a:pt x="148806" y="19431"/>
                </a:cubicBezTo>
                <a:lnTo>
                  <a:pt x="22644" y="19431"/>
                </a:lnTo>
                <a:close/>
                <a:moveTo>
                  <a:pt x="22644" y="0"/>
                </a:moveTo>
                <a:lnTo>
                  <a:pt x="148806" y="0"/>
                </a:lnTo>
                <a:cubicBezTo>
                  <a:pt x="161027" y="0"/>
                  <a:pt x="171091" y="10075"/>
                  <a:pt x="171091" y="22669"/>
                </a:cubicBezTo>
                <a:lnTo>
                  <a:pt x="171091" y="102193"/>
                </a:lnTo>
                <a:cubicBezTo>
                  <a:pt x="171091" y="114787"/>
                  <a:pt x="161027" y="124503"/>
                  <a:pt x="148806" y="124503"/>
                </a:cubicBezTo>
                <a:lnTo>
                  <a:pt x="142696" y="124503"/>
                </a:lnTo>
                <a:cubicBezTo>
                  <a:pt x="141258" y="124503"/>
                  <a:pt x="139820" y="125942"/>
                  <a:pt x="139820" y="127381"/>
                </a:cubicBezTo>
                <a:lnTo>
                  <a:pt x="139820" y="151850"/>
                </a:lnTo>
                <a:cubicBezTo>
                  <a:pt x="139820" y="155448"/>
                  <a:pt x="137663" y="159047"/>
                  <a:pt x="134069" y="160846"/>
                </a:cubicBezTo>
                <a:cubicBezTo>
                  <a:pt x="132991" y="161206"/>
                  <a:pt x="131553" y="161565"/>
                  <a:pt x="130115" y="161565"/>
                </a:cubicBezTo>
                <a:cubicBezTo>
                  <a:pt x="127959" y="161565"/>
                  <a:pt x="125443" y="160486"/>
                  <a:pt x="123646" y="158687"/>
                </a:cubicBezTo>
                <a:lnTo>
                  <a:pt x="87702" y="125222"/>
                </a:lnTo>
                <a:cubicBezTo>
                  <a:pt x="86983" y="124862"/>
                  <a:pt x="86624" y="124503"/>
                  <a:pt x="85546" y="124503"/>
                </a:cubicBezTo>
                <a:lnTo>
                  <a:pt x="22644" y="124503"/>
                </a:lnTo>
                <a:cubicBezTo>
                  <a:pt x="10423" y="124503"/>
                  <a:pt x="0" y="114787"/>
                  <a:pt x="0" y="102193"/>
                </a:cubicBezTo>
                <a:lnTo>
                  <a:pt x="0" y="22669"/>
                </a:lnTo>
                <a:cubicBezTo>
                  <a:pt x="0" y="10075"/>
                  <a:pt x="10423" y="0"/>
                  <a:pt x="2264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48" name="Google Shape;148;p5"/>
          <p:cNvSpPr txBox="1"/>
          <p:nvPr/>
        </p:nvSpPr>
        <p:spPr>
          <a:xfrm>
            <a:off x="15056719" y="9073706"/>
            <a:ext cx="295625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149" name="Google Shape;149;p5"/>
          <p:cNvSpPr txBox="1"/>
          <p:nvPr/>
        </p:nvSpPr>
        <p:spPr>
          <a:xfrm>
            <a:off x="15056716" y="9658481"/>
            <a:ext cx="7159629"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150" name="Google Shape;150;p5"/>
          <p:cNvSpPr txBox="1"/>
          <p:nvPr/>
        </p:nvSpPr>
        <p:spPr>
          <a:xfrm>
            <a:off x="15056719" y="11198278"/>
            <a:ext cx="303640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151" name="Google Shape;151;p5"/>
          <p:cNvSpPr txBox="1"/>
          <p:nvPr/>
        </p:nvSpPr>
        <p:spPr>
          <a:xfrm>
            <a:off x="15056716" y="11783053"/>
            <a:ext cx="7159629"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152" name="Google Shape;152;p5"/>
          <p:cNvSpPr txBox="1"/>
          <p:nvPr/>
        </p:nvSpPr>
        <p:spPr>
          <a:xfrm>
            <a:off x="6441445" y="3045791"/>
            <a:ext cx="295625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153" name="Google Shape;153;p5"/>
          <p:cNvSpPr txBox="1"/>
          <p:nvPr/>
        </p:nvSpPr>
        <p:spPr>
          <a:xfrm>
            <a:off x="2238075" y="3630566"/>
            <a:ext cx="7159629"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154" name="Google Shape;154;p5"/>
          <p:cNvSpPr txBox="1"/>
          <p:nvPr/>
        </p:nvSpPr>
        <p:spPr>
          <a:xfrm>
            <a:off x="6361295" y="5170363"/>
            <a:ext cx="3036409"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155" name="Google Shape;155;p5"/>
          <p:cNvSpPr txBox="1"/>
          <p:nvPr/>
        </p:nvSpPr>
        <p:spPr>
          <a:xfrm>
            <a:off x="2238075" y="5755138"/>
            <a:ext cx="7159629"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a:t>
            </a:r>
            <a:endParaRPr/>
          </a:p>
        </p:txBody>
      </p:sp>
      <p:sp>
        <p:nvSpPr>
          <p:cNvPr id="156" name="Google Shape;156;p5"/>
          <p:cNvSpPr/>
          <p:nvPr/>
        </p:nvSpPr>
        <p:spPr>
          <a:xfrm>
            <a:off x="9753702" y="3443335"/>
            <a:ext cx="842655" cy="733023"/>
          </a:xfrm>
          <a:custGeom>
            <a:rect b="b" l="l" r="r" t="t"/>
            <a:pathLst>
              <a:path extrusionOk="0" h="442" w="507">
                <a:moveTo>
                  <a:pt x="413" y="215"/>
                </a:moveTo>
                <a:lnTo>
                  <a:pt x="390" y="238"/>
                </a:lnTo>
                <a:lnTo>
                  <a:pt x="253" y="376"/>
                </a:lnTo>
                <a:lnTo>
                  <a:pt x="115" y="238"/>
                </a:lnTo>
                <a:lnTo>
                  <a:pt x="93" y="215"/>
                </a:lnTo>
                <a:cubicBezTo>
                  <a:pt x="59" y="182"/>
                  <a:pt x="59" y="127"/>
                  <a:pt x="93" y="93"/>
                </a:cubicBezTo>
                <a:cubicBezTo>
                  <a:pt x="126" y="60"/>
                  <a:pt x="181" y="60"/>
                  <a:pt x="215" y="93"/>
                </a:cubicBezTo>
                <a:lnTo>
                  <a:pt x="222" y="101"/>
                </a:lnTo>
                <a:cubicBezTo>
                  <a:pt x="224" y="107"/>
                  <a:pt x="226" y="112"/>
                  <a:pt x="230" y="116"/>
                </a:cubicBezTo>
                <a:cubicBezTo>
                  <a:pt x="236" y="123"/>
                  <a:pt x="245" y="125"/>
                  <a:pt x="253" y="124"/>
                </a:cubicBezTo>
                <a:cubicBezTo>
                  <a:pt x="261" y="125"/>
                  <a:pt x="269" y="123"/>
                  <a:pt x="276" y="116"/>
                </a:cubicBezTo>
                <a:cubicBezTo>
                  <a:pt x="280" y="112"/>
                  <a:pt x="283" y="107"/>
                  <a:pt x="283" y="101"/>
                </a:cubicBezTo>
                <a:lnTo>
                  <a:pt x="291" y="93"/>
                </a:lnTo>
                <a:cubicBezTo>
                  <a:pt x="325" y="60"/>
                  <a:pt x="380" y="60"/>
                  <a:pt x="413" y="93"/>
                </a:cubicBezTo>
                <a:cubicBezTo>
                  <a:pt x="447" y="127"/>
                  <a:pt x="447" y="182"/>
                  <a:pt x="413" y="215"/>
                </a:cubicBezTo>
                <a:close/>
                <a:moveTo>
                  <a:pt x="451" y="55"/>
                </a:moveTo>
                <a:lnTo>
                  <a:pt x="451" y="55"/>
                </a:lnTo>
                <a:cubicBezTo>
                  <a:pt x="397" y="0"/>
                  <a:pt x="307" y="0"/>
                  <a:pt x="253" y="55"/>
                </a:cubicBezTo>
                <a:cubicBezTo>
                  <a:pt x="198" y="0"/>
                  <a:pt x="109" y="0"/>
                  <a:pt x="54" y="55"/>
                </a:cubicBezTo>
                <a:cubicBezTo>
                  <a:pt x="0" y="110"/>
                  <a:pt x="0" y="199"/>
                  <a:pt x="54" y="254"/>
                </a:cubicBezTo>
                <a:lnTo>
                  <a:pt x="77" y="276"/>
                </a:lnTo>
                <a:lnTo>
                  <a:pt x="234" y="433"/>
                </a:lnTo>
                <a:cubicBezTo>
                  <a:pt x="239" y="439"/>
                  <a:pt x="246" y="441"/>
                  <a:pt x="253" y="441"/>
                </a:cubicBezTo>
                <a:cubicBezTo>
                  <a:pt x="260" y="441"/>
                  <a:pt x="267" y="439"/>
                  <a:pt x="272" y="433"/>
                </a:cubicBezTo>
                <a:lnTo>
                  <a:pt x="428" y="276"/>
                </a:lnTo>
                <a:lnTo>
                  <a:pt x="451" y="254"/>
                </a:lnTo>
                <a:cubicBezTo>
                  <a:pt x="506" y="199"/>
                  <a:pt x="506" y="110"/>
                  <a:pt x="451" y="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57" name="Google Shape;157;p5"/>
          <p:cNvSpPr/>
          <p:nvPr/>
        </p:nvSpPr>
        <p:spPr>
          <a:xfrm>
            <a:off x="9931047" y="5518465"/>
            <a:ext cx="487966" cy="831906"/>
          </a:xfrm>
          <a:custGeom>
            <a:rect b="b" l="l" r="r" t="t"/>
            <a:pathLst>
              <a:path extrusionOk="0" h="504" w="296">
                <a:moveTo>
                  <a:pt x="76" y="230"/>
                </a:moveTo>
                <a:lnTo>
                  <a:pt x="138" y="259"/>
                </a:lnTo>
                <a:cubicBezTo>
                  <a:pt x="151" y="265"/>
                  <a:pt x="157" y="279"/>
                  <a:pt x="152" y="292"/>
                </a:cubicBezTo>
                <a:lnTo>
                  <a:pt x="127" y="371"/>
                </a:lnTo>
                <a:lnTo>
                  <a:pt x="223" y="270"/>
                </a:lnTo>
                <a:lnTo>
                  <a:pt x="160" y="235"/>
                </a:lnTo>
                <a:cubicBezTo>
                  <a:pt x="147" y="229"/>
                  <a:pt x="142" y="214"/>
                  <a:pt x="147" y="201"/>
                </a:cubicBezTo>
                <a:lnTo>
                  <a:pt x="175" y="136"/>
                </a:lnTo>
                <a:lnTo>
                  <a:pt x="76" y="230"/>
                </a:lnTo>
                <a:close/>
                <a:moveTo>
                  <a:pt x="63" y="503"/>
                </a:moveTo>
                <a:lnTo>
                  <a:pt x="63" y="503"/>
                </a:lnTo>
                <a:cubicBezTo>
                  <a:pt x="58" y="503"/>
                  <a:pt x="53" y="502"/>
                  <a:pt x="49" y="499"/>
                </a:cubicBezTo>
                <a:cubicBezTo>
                  <a:pt x="38" y="492"/>
                  <a:pt x="33" y="479"/>
                  <a:pt x="37" y="467"/>
                </a:cubicBezTo>
                <a:lnTo>
                  <a:pt x="95" y="298"/>
                </a:lnTo>
                <a:lnTo>
                  <a:pt x="16" y="263"/>
                </a:lnTo>
                <a:cubicBezTo>
                  <a:pt x="9" y="259"/>
                  <a:pt x="3" y="251"/>
                  <a:pt x="1" y="242"/>
                </a:cubicBezTo>
                <a:cubicBezTo>
                  <a:pt x="0" y="233"/>
                  <a:pt x="3" y="225"/>
                  <a:pt x="9" y="218"/>
                </a:cubicBezTo>
                <a:lnTo>
                  <a:pt x="230" y="10"/>
                </a:lnTo>
                <a:cubicBezTo>
                  <a:pt x="239" y="1"/>
                  <a:pt x="253" y="0"/>
                  <a:pt x="264" y="7"/>
                </a:cubicBezTo>
                <a:cubicBezTo>
                  <a:pt x="274" y="14"/>
                  <a:pt x="278" y="28"/>
                  <a:pt x="273" y="40"/>
                </a:cubicBezTo>
                <a:lnTo>
                  <a:pt x="207" y="199"/>
                </a:lnTo>
                <a:lnTo>
                  <a:pt x="280" y="240"/>
                </a:lnTo>
                <a:cubicBezTo>
                  <a:pt x="287" y="244"/>
                  <a:pt x="293" y="251"/>
                  <a:pt x="294" y="259"/>
                </a:cubicBezTo>
                <a:cubicBezTo>
                  <a:pt x="295" y="267"/>
                  <a:pt x="293" y="276"/>
                  <a:pt x="287" y="282"/>
                </a:cubicBezTo>
                <a:lnTo>
                  <a:pt x="82" y="495"/>
                </a:lnTo>
                <a:cubicBezTo>
                  <a:pt x="77" y="500"/>
                  <a:pt x="70" y="503"/>
                  <a:pt x="63" y="50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pic>
        <p:nvPicPr>
          <p:cNvPr id="158" name="Google Shape;158;p5"/>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6"/>
          <p:cNvSpPr txBox="1"/>
          <p:nvPr/>
        </p:nvSpPr>
        <p:spPr>
          <a:xfrm>
            <a:off x="5234865" y="612372"/>
            <a:ext cx="1390797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ARROW ANALYSIS</a:t>
            </a:r>
            <a:endParaRPr/>
          </a:p>
        </p:txBody>
      </p:sp>
      <p:sp>
        <p:nvSpPr>
          <p:cNvPr id="164" name="Google Shape;164;p6"/>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165" name="Google Shape;165;p6"/>
          <p:cNvSpPr txBox="1"/>
          <p:nvPr/>
        </p:nvSpPr>
        <p:spPr>
          <a:xfrm>
            <a:off x="2603763" y="9842450"/>
            <a:ext cx="4456794"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66" name="Google Shape;166;p6"/>
          <p:cNvSpPr txBox="1"/>
          <p:nvPr/>
        </p:nvSpPr>
        <p:spPr>
          <a:xfrm>
            <a:off x="17317094" y="9842450"/>
            <a:ext cx="4456794"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67" name="Google Shape;167;p6"/>
          <p:cNvSpPr txBox="1"/>
          <p:nvPr/>
        </p:nvSpPr>
        <p:spPr>
          <a:xfrm>
            <a:off x="9960428" y="9842450"/>
            <a:ext cx="4456794"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cxnSp>
        <p:nvCxnSpPr>
          <p:cNvPr id="168" name="Google Shape;168;p6"/>
          <p:cNvCxnSpPr/>
          <p:nvPr/>
        </p:nvCxnSpPr>
        <p:spPr>
          <a:xfrm>
            <a:off x="4832160" y="4074160"/>
            <a:ext cx="0" cy="3576320"/>
          </a:xfrm>
          <a:prstGeom prst="straightConnector1">
            <a:avLst/>
          </a:prstGeom>
          <a:noFill/>
          <a:ln cap="flat" cmpd="sng" w="38100">
            <a:solidFill>
              <a:srgbClr val="D8D8D8"/>
            </a:solidFill>
            <a:prstDash val="solid"/>
            <a:miter lim="800000"/>
            <a:headEnd len="sm" w="sm" type="none"/>
            <a:tailEnd len="sm" w="sm" type="none"/>
          </a:ln>
        </p:spPr>
      </p:cxnSp>
      <p:sp>
        <p:nvSpPr>
          <p:cNvPr id="169" name="Google Shape;169;p6"/>
          <p:cNvSpPr/>
          <p:nvPr/>
        </p:nvSpPr>
        <p:spPr>
          <a:xfrm>
            <a:off x="4832160" y="5191760"/>
            <a:ext cx="2228389" cy="1341120"/>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70" name="Google Shape;170;p6"/>
          <p:cNvSpPr/>
          <p:nvPr/>
        </p:nvSpPr>
        <p:spPr>
          <a:xfrm>
            <a:off x="2603763" y="5191760"/>
            <a:ext cx="2228389" cy="1341120"/>
          </a:xfrm>
          <a:prstGeom prst="lef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71" name="Google Shape;171;p6"/>
          <p:cNvSpPr txBox="1"/>
          <p:nvPr/>
        </p:nvSpPr>
        <p:spPr>
          <a:xfrm>
            <a:off x="5581510" y="5569932"/>
            <a:ext cx="729687"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40</a:t>
            </a:r>
            <a:endParaRPr/>
          </a:p>
        </p:txBody>
      </p:sp>
      <p:sp>
        <p:nvSpPr>
          <p:cNvPr id="172" name="Google Shape;172;p6"/>
          <p:cNvSpPr txBox="1"/>
          <p:nvPr/>
        </p:nvSpPr>
        <p:spPr>
          <a:xfrm>
            <a:off x="3234491" y="5569932"/>
            <a:ext cx="966931"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-40</a:t>
            </a:r>
            <a:endParaRPr/>
          </a:p>
        </p:txBody>
      </p:sp>
      <p:cxnSp>
        <p:nvCxnSpPr>
          <p:cNvPr id="173" name="Google Shape;173;p6"/>
          <p:cNvCxnSpPr/>
          <p:nvPr/>
        </p:nvCxnSpPr>
        <p:spPr>
          <a:xfrm rot="10800000">
            <a:off x="10245725" y="5862320"/>
            <a:ext cx="3886200" cy="0"/>
          </a:xfrm>
          <a:prstGeom prst="straightConnector1">
            <a:avLst/>
          </a:prstGeom>
          <a:noFill/>
          <a:ln cap="flat" cmpd="sng" w="38100">
            <a:solidFill>
              <a:srgbClr val="D8D8D8"/>
            </a:solidFill>
            <a:prstDash val="solid"/>
            <a:miter lim="800000"/>
            <a:headEnd len="sm" w="sm" type="none"/>
            <a:tailEnd len="sm" w="sm" type="none"/>
          </a:ln>
        </p:spPr>
      </p:cxnSp>
      <p:sp>
        <p:nvSpPr>
          <p:cNvPr id="174" name="Google Shape;174;p6"/>
          <p:cNvSpPr/>
          <p:nvPr/>
        </p:nvSpPr>
        <p:spPr>
          <a:xfrm>
            <a:off x="11347453" y="3631186"/>
            <a:ext cx="1682744" cy="2231136"/>
          </a:xfrm>
          <a:prstGeom prst="up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75" name="Google Shape;175;p6"/>
          <p:cNvSpPr txBox="1"/>
          <p:nvPr/>
        </p:nvSpPr>
        <p:spPr>
          <a:xfrm>
            <a:off x="11823982" y="4454366"/>
            <a:ext cx="729687"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40</a:t>
            </a:r>
            <a:endParaRPr/>
          </a:p>
        </p:txBody>
      </p:sp>
      <p:sp>
        <p:nvSpPr>
          <p:cNvPr id="176" name="Google Shape;176;p6"/>
          <p:cNvSpPr/>
          <p:nvPr/>
        </p:nvSpPr>
        <p:spPr>
          <a:xfrm>
            <a:off x="11347452" y="5862320"/>
            <a:ext cx="1682744" cy="2231136"/>
          </a:xfrm>
          <a:prstGeom prst="down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77" name="Google Shape;177;p6"/>
          <p:cNvSpPr txBox="1"/>
          <p:nvPr/>
        </p:nvSpPr>
        <p:spPr>
          <a:xfrm>
            <a:off x="11705360" y="6685500"/>
            <a:ext cx="966931"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-40</a:t>
            </a:r>
            <a:endParaRPr/>
          </a:p>
        </p:txBody>
      </p:sp>
      <p:cxnSp>
        <p:nvCxnSpPr>
          <p:cNvPr id="178" name="Google Shape;178;p6"/>
          <p:cNvCxnSpPr/>
          <p:nvPr/>
        </p:nvCxnSpPr>
        <p:spPr>
          <a:xfrm rot="10800000">
            <a:off x="17602391" y="7650480"/>
            <a:ext cx="3886200" cy="0"/>
          </a:xfrm>
          <a:prstGeom prst="straightConnector1">
            <a:avLst/>
          </a:prstGeom>
          <a:noFill/>
          <a:ln cap="flat" cmpd="sng" w="38100">
            <a:solidFill>
              <a:srgbClr val="D8D8D8"/>
            </a:solidFill>
            <a:prstDash val="solid"/>
            <a:miter lim="800000"/>
            <a:headEnd len="sm" w="sm" type="none"/>
            <a:tailEnd len="sm" w="sm" type="none"/>
          </a:ln>
        </p:spPr>
      </p:cxnSp>
      <p:sp>
        <p:nvSpPr>
          <p:cNvPr id="179" name="Google Shape;179;p6"/>
          <p:cNvSpPr/>
          <p:nvPr/>
        </p:nvSpPr>
        <p:spPr>
          <a:xfrm>
            <a:off x="17862744" y="5419344"/>
            <a:ext cx="1682744" cy="2231136"/>
          </a:xfrm>
          <a:prstGeom prst="up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80" name="Google Shape;180;p6"/>
          <p:cNvSpPr txBox="1"/>
          <p:nvPr/>
        </p:nvSpPr>
        <p:spPr>
          <a:xfrm>
            <a:off x="18339272" y="6242524"/>
            <a:ext cx="729687"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40</a:t>
            </a:r>
            <a:endParaRPr/>
          </a:p>
        </p:txBody>
      </p:sp>
      <p:sp>
        <p:nvSpPr>
          <p:cNvPr id="181" name="Google Shape;181;p6"/>
          <p:cNvSpPr/>
          <p:nvPr/>
        </p:nvSpPr>
        <p:spPr>
          <a:xfrm>
            <a:off x="19545488" y="3631186"/>
            <a:ext cx="1682744" cy="4019294"/>
          </a:xfrm>
          <a:prstGeom prst="up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82" name="Google Shape;182;p6"/>
          <p:cNvSpPr txBox="1"/>
          <p:nvPr/>
        </p:nvSpPr>
        <p:spPr>
          <a:xfrm>
            <a:off x="20022016" y="5348446"/>
            <a:ext cx="729687"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40</a:t>
            </a:r>
            <a:endParaRPr/>
          </a:p>
        </p:txBody>
      </p:sp>
      <p:sp>
        <p:nvSpPr>
          <p:cNvPr id="183" name="Google Shape;183;p6"/>
          <p:cNvSpPr txBox="1"/>
          <p:nvPr/>
        </p:nvSpPr>
        <p:spPr>
          <a:xfrm>
            <a:off x="2625460" y="8450377"/>
            <a:ext cx="4413388" cy="1337546"/>
          </a:xfrm>
          <a:prstGeom prst="rect">
            <a:avLst/>
          </a:prstGeom>
          <a:noFill/>
          <a:ln>
            <a:noFill/>
          </a:ln>
        </p:spPr>
        <p:txBody>
          <a:bodyPr anchorCtr="0" anchor="b"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LEFT AND RIGHT</a:t>
            </a:r>
            <a:endParaRPr/>
          </a:p>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ARROWS INDICATOR</a:t>
            </a:r>
            <a:endParaRPr/>
          </a:p>
        </p:txBody>
      </p:sp>
      <p:sp>
        <p:nvSpPr>
          <p:cNvPr id="184" name="Google Shape;184;p6"/>
          <p:cNvSpPr txBox="1"/>
          <p:nvPr/>
        </p:nvSpPr>
        <p:spPr>
          <a:xfrm>
            <a:off x="9982131" y="8450377"/>
            <a:ext cx="4413388" cy="1337546"/>
          </a:xfrm>
          <a:prstGeom prst="rect">
            <a:avLst/>
          </a:prstGeom>
          <a:noFill/>
          <a:ln>
            <a:noFill/>
          </a:ln>
        </p:spPr>
        <p:txBody>
          <a:bodyPr anchorCtr="0" anchor="b"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UP AND DOWN</a:t>
            </a:r>
            <a:endParaRPr/>
          </a:p>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ARROWS INDICATOR</a:t>
            </a:r>
            <a:endParaRPr/>
          </a:p>
        </p:txBody>
      </p:sp>
      <p:sp>
        <p:nvSpPr>
          <p:cNvPr id="185" name="Google Shape;185;p6"/>
          <p:cNvSpPr txBox="1"/>
          <p:nvPr/>
        </p:nvSpPr>
        <p:spPr>
          <a:xfrm>
            <a:off x="17338792" y="8450377"/>
            <a:ext cx="4413388" cy="1337546"/>
          </a:xfrm>
          <a:prstGeom prst="rect">
            <a:avLst/>
          </a:prstGeom>
          <a:noFill/>
          <a:ln>
            <a:noFill/>
          </a:ln>
        </p:spPr>
        <p:txBody>
          <a:bodyPr anchorCtr="0" anchor="b" bIns="45700" lIns="91425" spcFirstLastPara="1" rIns="91425" wrap="square" tIns="45700">
            <a:spAutoFit/>
          </a:bodyPr>
          <a:lstStyle/>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TWO UP</a:t>
            </a:r>
            <a:endParaRPr/>
          </a:p>
          <a:p>
            <a:pPr indent="0" lvl="0" marL="0" marR="0" rtl="0" algn="ctr">
              <a:lnSpc>
                <a:spcPct val="156250"/>
              </a:lnSpc>
              <a:spcBef>
                <a:spcPts val="0"/>
              </a:spcBef>
              <a:spcAft>
                <a:spcPts val="0"/>
              </a:spcAft>
              <a:buNone/>
            </a:pPr>
            <a:r>
              <a:rPr b="1" lang="en-US" sz="3200">
                <a:solidFill>
                  <a:schemeClr val="dk2"/>
                </a:solidFill>
                <a:latin typeface="Poppins"/>
                <a:ea typeface="Poppins"/>
                <a:cs typeface="Poppins"/>
                <a:sym typeface="Poppins"/>
              </a:rPr>
              <a:t>ARROWS INDICATOR</a:t>
            </a:r>
            <a:endParaRPr/>
          </a:p>
        </p:txBody>
      </p:sp>
      <p:pic>
        <p:nvPicPr>
          <p:cNvPr id="186" name="Google Shape;186;p6"/>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nvSpPr>
        <p:spPr>
          <a:xfrm>
            <a:off x="6021140" y="612372"/>
            <a:ext cx="1233542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INFOGRAPHIC</a:t>
            </a:r>
            <a:endParaRPr/>
          </a:p>
        </p:txBody>
      </p:sp>
      <p:sp>
        <p:nvSpPr>
          <p:cNvPr id="192" name="Google Shape;192;p7"/>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grpSp>
        <p:nvGrpSpPr>
          <p:cNvPr id="193" name="Google Shape;193;p7"/>
          <p:cNvGrpSpPr/>
          <p:nvPr/>
        </p:nvGrpSpPr>
        <p:grpSpPr>
          <a:xfrm>
            <a:off x="2488559" y="3394347"/>
            <a:ext cx="2456776" cy="8166579"/>
            <a:chOff x="5234858" y="3265379"/>
            <a:chExt cx="2877526" cy="9565219"/>
          </a:xfrm>
        </p:grpSpPr>
        <p:sp>
          <p:nvSpPr>
            <p:cNvPr id="194" name="Google Shape;194;p7"/>
            <p:cNvSpPr/>
            <p:nvPr/>
          </p:nvSpPr>
          <p:spPr>
            <a:xfrm>
              <a:off x="5234858" y="3438783"/>
              <a:ext cx="2877526" cy="9391815"/>
            </a:xfrm>
            <a:custGeom>
              <a:rect b="b" l="l" r="r" t="t"/>
              <a:pathLst>
                <a:path extrusionOk="0" h="8839" w="2708">
                  <a:moveTo>
                    <a:pt x="1353" y="8838"/>
                  </a:moveTo>
                  <a:lnTo>
                    <a:pt x="1353" y="8838"/>
                  </a:lnTo>
                  <a:cubicBezTo>
                    <a:pt x="607" y="8838"/>
                    <a:pt x="0" y="8231"/>
                    <a:pt x="0" y="7484"/>
                  </a:cubicBezTo>
                  <a:lnTo>
                    <a:pt x="0" y="7484"/>
                  </a:lnTo>
                  <a:cubicBezTo>
                    <a:pt x="0" y="6999"/>
                    <a:pt x="262" y="6548"/>
                    <a:pt x="686" y="6307"/>
                  </a:cubicBezTo>
                  <a:lnTo>
                    <a:pt x="747" y="6272"/>
                  </a:lnTo>
                  <a:lnTo>
                    <a:pt x="747" y="606"/>
                  </a:lnTo>
                  <a:lnTo>
                    <a:pt x="747" y="606"/>
                  </a:lnTo>
                  <a:cubicBezTo>
                    <a:pt x="747" y="272"/>
                    <a:pt x="1019" y="0"/>
                    <a:pt x="1353" y="0"/>
                  </a:cubicBezTo>
                  <a:lnTo>
                    <a:pt x="1353" y="0"/>
                  </a:lnTo>
                  <a:cubicBezTo>
                    <a:pt x="1687" y="0"/>
                    <a:pt x="1959" y="272"/>
                    <a:pt x="1959" y="606"/>
                  </a:cubicBezTo>
                  <a:lnTo>
                    <a:pt x="1959" y="6272"/>
                  </a:lnTo>
                  <a:lnTo>
                    <a:pt x="2020" y="6307"/>
                  </a:lnTo>
                  <a:lnTo>
                    <a:pt x="2020" y="6307"/>
                  </a:lnTo>
                  <a:cubicBezTo>
                    <a:pt x="2444" y="6548"/>
                    <a:pt x="2707" y="6999"/>
                    <a:pt x="2707" y="7484"/>
                  </a:cubicBezTo>
                  <a:lnTo>
                    <a:pt x="2707" y="7484"/>
                  </a:lnTo>
                  <a:cubicBezTo>
                    <a:pt x="2707" y="8231"/>
                    <a:pt x="2099" y="8838"/>
                    <a:pt x="1353" y="8838"/>
                  </a:cubicBezTo>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195" name="Google Shape;195;p7"/>
            <p:cNvSpPr/>
            <p:nvPr/>
          </p:nvSpPr>
          <p:spPr>
            <a:xfrm>
              <a:off x="6383052" y="3790273"/>
              <a:ext cx="581128" cy="3992928"/>
            </a:xfrm>
            <a:custGeom>
              <a:rect b="b" l="l" r="r" t="t"/>
              <a:pathLst>
                <a:path extrusionOk="0" h="3755" w="546">
                  <a:moveTo>
                    <a:pt x="545" y="273"/>
                  </a:moveTo>
                  <a:lnTo>
                    <a:pt x="545" y="273"/>
                  </a:lnTo>
                  <a:cubicBezTo>
                    <a:pt x="545" y="123"/>
                    <a:pt x="422" y="0"/>
                    <a:pt x="272" y="0"/>
                  </a:cubicBezTo>
                  <a:lnTo>
                    <a:pt x="272" y="0"/>
                  </a:lnTo>
                  <a:cubicBezTo>
                    <a:pt x="122" y="0"/>
                    <a:pt x="0" y="123"/>
                    <a:pt x="0" y="273"/>
                  </a:cubicBezTo>
                  <a:lnTo>
                    <a:pt x="0" y="3754"/>
                  </a:lnTo>
                  <a:lnTo>
                    <a:pt x="545" y="3754"/>
                  </a:lnTo>
                  <a:lnTo>
                    <a:pt x="545" y="273"/>
                  </a:lnTo>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196" name="Google Shape;196;p7"/>
            <p:cNvSpPr/>
            <p:nvPr/>
          </p:nvSpPr>
          <p:spPr>
            <a:xfrm>
              <a:off x="5773806" y="10492018"/>
              <a:ext cx="1982402" cy="1982406"/>
            </a:xfrm>
            <a:custGeom>
              <a:rect b="b" l="l" r="r" t="t"/>
              <a:pathLst>
                <a:path extrusionOk="0" h="1866" w="1867">
                  <a:moveTo>
                    <a:pt x="1416" y="0"/>
                  </a:moveTo>
                  <a:lnTo>
                    <a:pt x="1416" y="0"/>
                  </a:lnTo>
                  <a:cubicBezTo>
                    <a:pt x="1526" y="162"/>
                    <a:pt x="1590" y="358"/>
                    <a:pt x="1590" y="569"/>
                  </a:cubicBezTo>
                  <a:lnTo>
                    <a:pt x="1590" y="569"/>
                  </a:lnTo>
                  <a:cubicBezTo>
                    <a:pt x="1590" y="1133"/>
                    <a:pt x="1133" y="1589"/>
                    <a:pt x="570" y="1589"/>
                  </a:cubicBezTo>
                  <a:lnTo>
                    <a:pt x="570" y="1589"/>
                  </a:lnTo>
                  <a:cubicBezTo>
                    <a:pt x="359" y="1589"/>
                    <a:pt x="162" y="1525"/>
                    <a:pt x="0" y="1415"/>
                  </a:cubicBezTo>
                  <a:lnTo>
                    <a:pt x="0" y="1415"/>
                  </a:lnTo>
                  <a:cubicBezTo>
                    <a:pt x="183" y="1687"/>
                    <a:pt x="494" y="1865"/>
                    <a:pt x="846" y="1865"/>
                  </a:cubicBezTo>
                  <a:lnTo>
                    <a:pt x="846" y="1865"/>
                  </a:lnTo>
                  <a:cubicBezTo>
                    <a:pt x="1409" y="1865"/>
                    <a:pt x="1866" y="1409"/>
                    <a:pt x="1866" y="845"/>
                  </a:cubicBezTo>
                  <a:lnTo>
                    <a:pt x="1866" y="845"/>
                  </a:lnTo>
                  <a:cubicBezTo>
                    <a:pt x="1866" y="493"/>
                    <a:pt x="1688" y="183"/>
                    <a:pt x="1416" y="0"/>
                  </a:cubicBezTo>
                </a:path>
              </a:pathLst>
            </a:custGeom>
            <a:solidFill>
              <a:srgbClr val="2AC4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197" name="Google Shape;197;p7"/>
            <p:cNvSpPr/>
            <p:nvPr/>
          </p:nvSpPr>
          <p:spPr>
            <a:xfrm>
              <a:off x="5591031" y="7783200"/>
              <a:ext cx="1873548" cy="4399595"/>
            </a:xfrm>
            <a:custGeom>
              <a:rect b="b" l="l" r="r" t="t"/>
              <a:pathLst>
                <a:path extrusionOk="0" h="4399591" w="1873550">
                  <a:moveTo>
                    <a:pt x="794453" y="0"/>
                  </a:moveTo>
                  <a:lnTo>
                    <a:pt x="856479" y="0"/>
                  </a:lnTo>
                  <a:lnTo>
                    <a:pt x="895353" y="0"/>
                  </a:lnTo>
                  <a:lnTo>
                    <a:pt x="1088656" y="0"/>
                  </a:lnTo>
                  <a:lnTo>
                    <a:pt x="1173977" y="0"/>
                  </a:lnTo>
                  <a:lnTo>
                    <a:pt x="1373300" y="0"/>
                  </a:lnTo>
                  <a:lnTo>
                    <a:pt x="1373300" y="2565808"/>
                  </a:lnTo>
                  <a:cubicBezTo>
                    <a:pt x="1486945" y="2596619"/>
                    <a:pt x="1593155" y="2646554"/>
                    <a:pt x="1688744" y="2711363"/>
                  </a:cubicBezTo>
                  <a:cubicBezTo>
                    <a:pt x="1805575" y="2883479"/>
                    <a:pt x="1873550" y="3091719"/>
                    <a:pt x="1873550" y="3315895"/>
                  </a:cubicBezTo>
                  <a:cubicBezTo>
                    <a:pt x="1873550" y="3915115"/>
                    <a:pt x="1388169" y="4399591"/>
                    <a:pt x="790205" y="4399591"/>
                  </a:cubicBezTo>
                  <a:cubicBezTo>
                    <a:pt x="566101" y="4399591"/>
                    <a:pt x="356867" y="4331594"/>
                    <a:pt x="184806" y="4214725"/>
                  </a:cubicBezTo>
                  <a:cubicBezTo>
                    <a:pt x="67975" y="4041546"/>
                    <a:pt x="0" y="3834369"/>
                    <a:pt x="0" y="3609131"/>
                  </a:cubicBezTo>
                  <a:cubicBezTo>
                    <a:pt x="0" y="3111905"/>
                    <a:pt x="335625" y="2692239"/>
                    <a:pt x="794453" y="256580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198" name="Google Shape;198;p7"/>
            <p:cNvSpPr/>
            <p:nvPr/>
          </p:nvSpPr>
          <p:spPr>
            <a:xfrm>
              <a:off x="6486156" y="3973051"/>
              <a:ext cx="191098" cy="6222655"/>
            </a:xfrm>
            <a:custGeom>
              <a:rect b="b" l="l" r="r" t="t"/>
              <a:pathLst>
                <a:path extrusionOk="0" h="6222649" w="191099">
                  <a:moveTo>
                    <a:pt x="0" y="3810146"/>
                  </a:moveTo>
                  <a:lnTo>
                    <a:pt x="191099" y="3810146"/>
                  </a:lnTo>
                  <a:lnTo>
                    <a:pt x="191099" y="6127041"/>
                  </a:lnTo>
                  <a:cubicBezTo>
                    <a:pt x="191099" y="6180156"/>
                    <a:pt x="146999" y="6222649"/>
                    <a:pt x="95550" y="6222649"/>
                  </a:cubicBezTo>
                  <a:cubicBezTo>
                    <a:pt x="42000" y="6222649"/>
                    <a:pt x="0" y="6180156"/>
                    <a:pt x="0" y="6127041"/>
                  </a:cubicBezTo>
                  <a:close/>
                  <a:moveTo>
                    <a:pt x="95550" y="0"/>
                  </a:moveTo>
                  <a:cubicBezTo>
                    <a:pt x="146999" y="0"/>
                    <a:pt x="191099" y="42489"/>
                    <a:pt x="191099" y="95599"/>
                  </a:cubicBezTo>
                  <a:lnTo>
                    <a:pt x="191099" y="3809085"/>
                  </a:lnTo>
                  <a:lnTo>
                    <a:pt x="0" y="3809085"/>
                  </a:lnTo>
                  <a:lnTo>
                    <a:pt x="0" y="95599"/>
                  </a:lnTo>
                  <a:cubicBezTo>
                    <a:pt x="0" y="42489"/>
                    <a:pt x="42000" y="0"/>
                    <a:pt x="95550" y="0"/>
                  </a:cubicBez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199" name="Google Shape;199;p7"/>
            <p:cNvSpPr/>
            <p:nvPr/>
          </p:nvSpPr>
          <p:spPr>
            <a:xfrm>
              <a:off x="5792549" y="10543570"/>
              <a:ext cx="698294" cy="782650"/>
            </a:xfrm>
            <a:custGeom>
              <a:rect b="b" l="l" r="r" t="t"/>
              <a:pathLst>
                <a:path extrusionOk="0" h="738" w="656">
                  <a:moveTo>
                    <a:pt x="96" y="737"/>
                  </a:moveTo>
                  <a:lnTo>
                    <a:pt x="96" y="737"/>
                  </a:lnTo>
                  <a:cubicBezTo>
                    <a:pt x="92" y="737"/>
                    <a:pt x="88" y="736"/>
                    <a:pt x="84" y="736"/>
                  </a:cubicBezTo>
                  <a:lnTo>
                    <a:pt x="84" y="736"/>
                  </a:lnTo>
                  <a:cubicBezTo>
                    <a:pt x="34" y="729"/>
                    <a:pt x="0" y="683"/>
                    <a:pt x="6" y="633"/>
                  </a:cubicBezTo>
                  <a:lnTo>
                    <a:pt x="6" y="633"/>
                  </a:lnTo>
                  <a:cubicBezTo>
                    <a:pt x="48" y="348"/>
                    <a:pt x="251" y="106"/>
                    <a:pt x="525" y="15"/>
                  </a:cubicBezTo>
                  <a:lnTo>
                    <a:pt x="525" y="15"/>
                  </a:lnTo>
                  <a:cubicBezTo>
                    <a:pt x="572" y="0"/>
                    <a:pt x="624" y="26"/>
                    <a:pt x="639" y="73"/>
                  </a:cubicBezTo>
                  <a:lnTo>
                    <a:pt x="639" y="73"/>
                  </a:lnTo>
                  <a:cubicBezTo>
                    <a:pt x="655" y="121"/>
                    <a:pt x="629" y="172"/>
                    <a:pt x="581" y="188"/>
                  </a:cubicBezTo>
                  <a:lnTo>
                    <a:pt x="581" y="188"/>
                  </a:lnTo>
                  <a:cubicBezTo>
                    <a:pt x="373" y="257"/>
                    <a:pt x="218" y="442"/>
                    <a:pt x="186" y="659"/>
                  </a:cubicBezTo>
                  <a:lnTo>
                    <a:pt x="186" y="659"/>
                  </a:lnTo>
                  <a:cubicBezTo>
                    <a:pt x="180" y="704"/>
                    <a:pt x="141" y="737"/>
                    <a:pt x="96" y="737"/>
                  </a:cubicBezTo>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200" name="Google Shape;200;p7"/>
            <p:cNvSpPr/>
            <p:nvPr/>
          </p:nvSpPr>
          <p:spPr>
            <a:xfrm>
              <a:off x="7451583" y="4099585"/>
              <a:ext cx="551944" cy="5899277"/>
            </a:xfrm>
            <a:custGeom>
              <a:rect b="b" l="l" r="r" t="t"/>
              <a:pathLst>
                <a:path extrusionOk="0" h="1998300" w="186964">
                  <a:moveTo>
                    <a:pt x="6497" y="1985963"/>
                  </a:moveTo>
                  <a:lnTo>
                    <a:pt x="180467" y="1985963"/>
                  </a:lnTo>
                  <a:cubicBezTo>
                    <a:pt x="184077" y="1985963"/>
                    <a:pt x="186964" y="1988503"/>
                    <a:pt x="186964" y="1991769"/>
                  </a:cubicBezTo>
                  <a:cubicBezTo>
                    <a:pt x="186964" y="1995397"/>
                    <a:pt x="184077" y="1998300"/>
                    <a:pt x="180467" y="1998300"/>
                  </a:cubicBezTo>
                  <a:lnTo>
                    <a:pt x="6497" y="1998300"/>
                  </a:lnTo>
                  <a:cubicBezTo>
                    <a:pt x="2888" y="1998300"/>
                    <a:pt x="0" y="1995397"/>
                    <a:pt x="0" y="1991769"/>
                  </a:cubicBezTo>
                  <a:cubicBezTo>
                    <a:pt x="0" y="1988503"/>
                    <a:pt x="2888" y="1985963"/>
                    <a:pt x="6497" y="1985963"/>
                  </a:cubicBezTo>
                  <a:close/>
                  <a:moveTo>
                    <a:pt x="6497" y="1738313"/>
                  </a:moveTo>
                  <a:lnTo>
                    <a:pt x="180467" y="1738313"/>
                  </a:lnTo>
                  <a:cubicBezTo>
                    <a:pt x="184077" y="1738313"/>
                    <a:pt x="186964" y="1740928"/>
                    <a:pt x="186964" y="1744663"/>
                  </a:cubicBezTo>
                  <a:cubicBezTo>
                    <a:pt x="186964" y="1747651"/>
                    <a:pt x="184077" y="1750639"/>
                    <a:pt x="180467" y="1750639"/>
                  </a:cubicBezTo>
                  <a:lnTo>
                    <a:pt x="6497" y="1750639"/>
                  </a:lnTo>
                  <a:cubicBezTo>
                    <a:pt x="2888" y="1750639"/>
                    <a:pt x="0" y="1747651"/>
                    <a:pt x="0" y="1744663"/>
                  </a:cubicBezTo>
                  <a:cubicBezTo>
                    <a:pt x="0" y="1740928"/>
                    <a:pt x="2888" y="1738313"/>
                    <a:pt x="6497" y="1738313"/>
                  </a:cubicBezTo>
                  <a:close/>
                  <a:moveTo>
                    <a:pt x="6497" y="1489075"/>
                  </a:moveTo>
                  <a:lnTo>
                    <a:pt x="180467" y="1489075"/>
                  </a:lnTo>
                  <a:cubicBezTo>
                    <a:pt x="184077" y="1489075"/>
                    <a:pt x="186964" y="1491978"/>
                    <a:pt x="186964" y="1495243"/>
                  </a:cubicBezTo>
                  <a:cubicBezTo>
                    <a:pt x="186964" y="1498509"/>
                    <a:pt x="184077" y="1501412"/>
                    <a:pt x="180467" y="1501412"/>
                  </a:cubicBezTo>
                  <a:lnTo>
                    <a:pt x="6497" y="1501412"/>
                  </a:lnTo>
                  <a:cubicBezTo>
                    <a:pt x="2888" y="1501412"/>
                    <a:pt x="0" y="1498509"/>
                    <a:pt x="0" y="1495243"/>
                  </a:cubicBezTo>
                  <a:cubicBezTo>
                    <a:pt x="0" y="1491978"/>
                    <a:pt x="2888" y="1489075"/>
                    <a:pt x="6497" y="1489075"/>
                  </a:cubicBezTo>
                  <a:close/>
                  <a:moveTo>
                    <a:pt x="6497" y="1241425"/>
                  </a:moveTo>
                  <a:lnTo>
                    <a:pt x="180467" y="1241425"/>
                  </a:lnTo>
                  <a:cubicBezTo>
                    <a:pt x="184077" y="1241425"/>
                    <a:pt x="186964" y="1244247"/>
                    <a:pt x="186964" y="1247775"/>
                  </a:cubicBezTo>
                  <a:cubicBezTo>
                    <a:pt x="186964" y="1250950"/>
                    <a:pt x="184077" y="1253772"/>
                    <a:pt x="180467" y="1253772"/>
                  </a:cubicBezTo>
                  <a:lnTo>
                    <a:pt x="6497" y="1253772"/>
                  </a:lnTo>
                  <a:cubicBezTo>
                    <a:pt x="2888" y="1253772"/>
                    <a:pt x="0" y="1250950"/>
                    <a:pt x="0" y="1247775"/>
                  </a:cubicBezTo>
                  <a:cubicBezTo>
                    <a:pt x="0" y="1244247"/>
                    <a:pt x="2888" y="1241425"/>
                    <a:pt x="6497" y="1241425"/>
                  </a:cubicBezTo>
                  <a:close/>
                  <a:moveTo>
                    <a:pt x="6497" y="992188"/>
                  </a:moveTo>
                  <a:lnTo>
                    <a:pt x="180467" y="992188"/>
                  </a:lnTo>
                  <a:cubicBezTo>
                    <a:pt x="184077" y="992188"/>
                    <a:pt x="186964" y="995091"/>
                    <a:pt x="186964" y="998357"/>
                  </a:cubicBezTo>
                  <a:cubicBezTo>
                    <a:pt x="186964" y="1001622"/>
                    <a:pt x="184077" y="1004525"/>
                    <a:pt x="180467" y="1004525"/>
                  </a:cubicBezTo>
                  <a:lnTo>
                    <a:pt x="6497" y="1004525"/>
                  </a:lnTo>
                  <a:cubicBezTo>
                    <a:pt x="2888" y="1004525"/>
                    <a:pt x="0" y="1001622"/>
                    <a:pt x="0" y="998357"/>
                  </a:cubicBezTo>
                  <a:cubicBezTo>
                    <a:pt x="0" y="995091"/>
                    <a:pt x="2888" y="992188"/>
                    <a:pt x="6497" y="992188"/>
                  </a:cubicBezTo>
                  <a:close/>
                  <a:moveTo>
                    <a:pt x="6497" y="744538"/>
                  </a:moveTo>
                  <a:lnTo>
                    <a:pt x="180467" y="744538"/>
                  </a:lnTo>
                  <a:cubicBezTo>
                    <a:pt x="184077" y="744538"/>
                    <a:pt x="186964" y="747441"/>
                    <a:pt x="186964" y="751069"/>
                  </a:cubicBezTo>
                  <a:cubicBezTo>
                    <a:pt x="186964" y="754335"/>
                    <a:pt x="184077" y="756875"/>
                    <a:pt x="180467" y="756875"/>
                  </a:cubicBezTo>
                  <a:lnTo>
                    <a:pt x="6497" y="756875"/>
                  </a:lnTo>
                  <a:cubicBezTo>
                    <a:pt x="2888" y="756875"/>
                    <a:pt x="0" y="754335"/>
                    <a:pt x="0" y="751069"/>
                  </a:cubicBezTo>
                  <a:cubicBezTo>
                    <a:pt x="0" y="747441"/>
                    <a:pt x="2888" y="744538"/>
                    <a:pt x="6497" y="744538"/>
                  </a:cubicBezTo>
                  <a:close/>
                  <a:moveTo>
                    <a:pt x="6497" y="496888"/>
                  </a:moveTo>
                  <a:lnTo>
                    <a:pt x="180467" y="496888"/>
                  </a:lnTo>
                  <a:cubicBezTo>
                    <a:pt x="184077" y="496888"/>
                    <a:pt x="186964" y="499791"/>
                    <a:pt x="186964" y="503057"/>
                  </a:cubicBezTo>
                  <a:cubicBezTo>
                    <a:pt x="186964" y="506322"/>
                    <a:pt x="184077" y="509225"/>
                    <a:pt x="180467" y="509225"/>
                  </a:cubicBezTo>
                  <a:lnTo>
                    <a:pt x="6497" y="509225"/>
                  </a:lnTo>
                  <a:cubicBezTo>
                    <a:pt x="2888" y="509225"/>
                    <a:pt x="0" y="506322"/>
                    <a:pt x="0" y="503057"/>
                  </a:cubicBezTo>
                  <a:cubicBezTo>
                    <a:pt x="0" y="499791"/>
                    <a:pt x="2888" y="496888"/>
                    <a:pt x="6497" y="496888"/>
                  </a:cubicBezTo>
                  <a:close/>
                  <a:moveTo>
                    <a:pt x="6497" y="247650"/>
                  </a:moveTo>
                  <a:lnTo>
                    <a:pt x="180467" y="247650"/>
                  </a:lnTo>
                  <a:cubicBezTo>
                    <a:pt x="184077" y="247650"/>
                    <a:pt x="186964" y="250553"/>
                    <a:pt x="186964" y="254181"/>
                  </a:cubicBezTo>
                  <a:cubicBezTo>
                    <a:pt x="186964" y="257447"/>
                    <a:pt x="184077" y="259987"/>
                    <a:pt x="180467" y="259987"/>
                  </a:cubicBezTo>
                  <a:lnTo>
                    <a:pt x="6497" y="259987"/>
                  </a:lnTo>
                  <a:cubicBezTo>
                    <a:pt x="2888" y="259987"/>
                    <a:pt x="0" y="257447"/>
                    <a:pt x="0" y="254181"/>
                  </a:cubicBezTo>
                  <a:cubicBezTo>
                    <a:pt x="0" y="250553"/>
                    <a:pt x="2888" y="247650"/>
                    <a:pt x="6497" y="247650"/>
                  </a:cubicBezTo>
                  <a:close/>
                  <a:moveTo>
                    <a:pt x="6497" y="0"/>
                  </a:moveTo>
                  <a:lnTo>
                    <a:pt x="180467" y="0"/>
                  </a:lnTo>
                  <a:cubicBezTo>
                    <a:pt x="184077" y="0"/>
                    <a:pt x="186964" y="2903"/>
                    <a:pt x="186964" y="6169"/>
                  </a:cubicBezTo>
                  <a:cubicBezTo>
                    <a:pt x="186964" y="9434"/>
                    <a:pt x="184077" y="12337"/>
                    <a:pt x="180467" y="12337"/>
                  </a:cubicBezTo>
                  <a:lnTo>
                    <a:pt x="6497" y="12337"/>
                  </a:lnTo>
                  <a:cubicBezTo>
                    <a:pt x="2888" y="12337"/>
                    <a:pt x="0" y="9434"/>
                    <a:pt x="0" y="6169"/>
                  </a:cubicBezTo>
                  <a:cubicBezTo>
                    <a:pt x="0" y="2903"/>
                    <a:pt x="2888" y="0"/>
                    <a:pt x="6497" y="0"/>
                  </a:cubicBezTo>
                  <a:close/>
                </a:path>
              </a:pathLst>
            </a:custGeom>
            <a:solidFill>
              <a:srgbClr val="4132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201" name="Google Shape;201;p7"/>
            <p:cNvSpPr/>
            <p:nvPr/>
          </p:nvSpPr>
          <p:spPr>
            <a:xfrm>
              <a:off x="7451592" y="3265379"/>
              <a:ext cx="553010" cy="534265"/>
            </a:xfrm>
            <a:custGeom>
              <a:rect b="b" l="l" r="r" t="t"/>
              <a:pathLst>
                <a:path extrusionOk="0" h="502" w="519">
                  <a:moveTo>
                    <a:pt x="467" y="264"/>
                  </a:moveTo>
                  <a:lnTo>
                    <a:pt x="467" y="264"/>
                  </a:lnTo>
                  <a:cubicBezTo>
                    <a:pt x="467" y="244"/>
                    <a:pt x="464" y="230"/>
                    <a:pt x="459" y="223"/>
                  </a:cubicBezTo>
                  <a:lnTo>
                    <a:pt x="459" y="223"/>
                  </a:lnTo>
                  <a:cubicBezTo>
                    <a:pt x="455" y="215"/>
                    <a:pt x="446" y="212"/>
                    <a:pt x="432" y="212"/>
                  </a:cubicBezTo>
                  <a:lnTo>
                    <a:pt x="432" y="212"/>
                  </a:lnTo>
                  <a:cubicBezTo>
                    <a:pt x="418" y="212"/>
                    <a:pt x="409" y="216"/>
                    <a:pt x="405" y="223"/>
                  </a:cubicBezTo>
                  <a:lnTo>
                    <a:pt x="405" y="223"/>
                  </a:lnTo>
                  <a:cubicBezTo>
                    <a:pt x="399" y="230"/>
                    <a:pt x="397" y="244"/>
                    <a:pt x="397" y="264"/>
                  </a:cubicBezTo>
                  <a:lnTo>
                    <a:pt x="397" y="402"/>
                  </a:lnTo>
                  <a:lnTo>
                    <a:pt x="397" y="402"/>
                  </a:lnTo>
                  <a:cubicBezTo>
                    <a:pt x="397" y="422"/>
                    <a:pt x="400" y="436"/>
                    <a:pt x="405" y="444"/>
                  </a:cubicBezTo>
                  <a:lnTo>
                    <a:pt x="405" y="444"/>
                  </a:lnTo>
                  <a:cubicBezTo>
                    <a:pt x="409" y="452"/>
                    <a:pt x="419" y="456"/>
                    <a:pt x="432" y="456"/>
                  </a:cubicBezTo>
                  <a:lnTo>
                    <a:pt x="432" y="456"/>
                  </a:lnTo>
                  <a:cubicBezTo>
                    <a:pt x="445" y="456"/>
                    <a:pt x="454" y="452"/>
                    <a:pt x="459" y="444"/>
                  </a:cubicBezTo>
                  <a:lnTo>
                    <a:pt x="459" y="444"/>
                  </a:lnTo>
                  <a:cubicBezTo>
                    <a:pt x="464" y="436"/>
                    <a:pt x="467" y="422"/>
                    <a:pt x="467" y="402"/>
                  </a:cubicBezTo>
                  <a:lnTo>
                    <a:pt x="467" y="264"/>
                  </a:lnTo>
                  <a:close/>
                  <a:moveTo>
                    <a:pt x="345" y="283"/>
                  </a:moveTo>
                  <a:lnTo>
                    <a:pt x="345" y="283"/>
                  </a:lnTo>
                  <a:cubicBezTo>
                    <a:pt x="345" y="240"/>
                    <a:pt x="352" y="210"/>
                    <a:pt x="365" y="193"/>
                  </a:cubicBezTo>
                  <a:lnTo>
                    <a:pt x="365" y="193"/>
                  </a:lnTo>
                  <a:cubicBezTo>
                    <a:pt x="377" y="176"/>
                    <a:pt x="399" y="167"/>
                    <a:pt x="432" y="167"/>
                  </a:cubicBezTo>
                  <a:lnTo>
                    <a:pt x="432" y="167"/>
                  </a:lnTo>
                  <a:cubicBezTo>
                    <a:pt x="464" y="167"/>
                    <a:pt x="487" y="176"/>
                    <a:pt x="499" y="193"/>
                  </a:cubicBezTo>
                  <a:lnTo>
                    <a:pt x="499" y="193"/>
                  </a:lnTo>
                  <a:cubicBezTo>
                    <a:pt x="512" y="210"/>
                    <a:pt x="518" y="240"/>
                    <a:pt x="518" y="283"/>
                  </a:cubicBezTo>
                  <a:lnTo>
                    <a:pt x="518" y="382"/>
                  </a:lnTo>
                  <a:lnTo>
                    <a:pt x="518" y="382"/>
                  </a:lnTo>
                  <a:cubicBezTo>
                    <a:pt x="518" y="426"/>
                    <a:pt x="512" y="457"/>
                    <a:pt x="498" y="474"/>
                  </a:cubicBezTo>
                  <a:lnTo>
                    <a:pt x="498" y="474"/>
                  </a:lnTo>
                  <a:cubicBezTo>
                    <a:pt x="486" y="492"/>
                    <a:pt x="464" y="501"/>
                    <a:pt x="432" y="501"/>
                  </a:cubicBezTo>
                  <a:lnTo>
                    <a:pt x="432" y="501"/>
                  </a:lnTo>
                  <a:cubicBezTo>
                    <a:pt x="400" y="501"/>
                    <a:pt x="378" y="492"/>
                    <a:pt x="365" y="474"/>
                  </a:cubicBezTo>
                  <a:lnTo>
                    <a:pt x="365" y="474"/>
                  </a:lnTo>
                  <a:cubicBezTo>
                    <a:pt x="352" y="457"/>
                    <a:pt x="345" y="426"/>
                    <a:pt x="345" y="382"/>
                  </a:cubicBezTo>
                  <a:lnTo>
                    <a:pt x="345" y="283"/>
                  </a:lnTo>
                  <a:close/>
                  <a:moveTo>
                    <a:pt x="334" y="6"/>
                  </a:moveTo>
                  <a:lnTo>
                    <a:pt x="382" y="6"/>
                  </a:lnTo>
                  <a:lnTo>
                    <a:pt x="187" y="495"/>
                  </a:lnTo>
                  <a:lnTo>
                    <a:pt x="137" y="495"/>
                  </a:lnTo>
                  <a:lnTo>
                    <a:pt x="334" y="6"/>
                  </a:lnTo>
                  <a:close/>
                  <a:moveTo>
                    <a:pt x="120" y="97"/>
                  </a:moveTo>
                  <a:lnTo>
                    <a:pt x="120" y="97"/>
                  </a:lnTo>
                  <a:cubicBezTo>
                    <a:pt x="120" y="77"/>
                    <a:pt x="118" y="63"/>
                    <a:pt x="113" y="56"/>
                  </a:cubicBezTo>
                  <a:lnTo>
                    <a:pt x="113" y="56"/>
                  </a:lnTo>
                  <a:cubicBezTo>
                    <a:pt x="109" y="48"/>
                    <a:pt x="99" y="45"/>
                    <a:pt x="86" y="45"/>
                  </a:cubicBezTo>
                  <a:lnTo>
                    <a:pt x="86" y="45"/>
                  </a:lnTo>
                  <a:cubicBezTo>
                    <a:pt x="72" y="45"/>
                    <a:pt x="63" y="48"/>
                    <a:pt x="58" y="56"/>
                  </a:cubicBezTo>
                  <a:lnTo>
                    <a:pt x="58" y="56"/>
                  </a:lnTo>
                  <a:cubicBezTo>
                    <a:pt x="53" y="64"/>
                    <a:pt x="51" y="77"/>
                    <a:pt x="51" y="97"/>
                  </a:cubicBezTo>
                  <a:lnTo>
                    <a:pt x="51" y="235"/>
                  </a:lnTo>
                  <a:lnTo>
                    <a:pt x="51" y="235"/>
                  </a:lnTo>
                  <a:cubicBezTo>
                    <a:pt x="51" y="255"/>
                    <a:pt x="53" y="269"/>
                    <a:pt x="59" y="278"/>
                  </a:cubicBezTo>
                  <a:lnTo>
                    <a:pt x="59" y="278"/>
                  </a:lnTo>
                  <a:cubicBezTo>
                    <a:pt x="63" y="285"/>
                    <a:pt x="72" y="289"/>
                    <a:pt x="86" y="289"/>
                  </a:cubicBezTo>
                  <a:lnTo>
                    <a:pt x="86" y="289"/>
                  </a:lnTo>
                  <a:cubicBezTo>
                    <a:pt x="99" y="289"/>
                    <a:pt x="108" y="285"/>
                    <a:pt x="113" y="278"/>
                  </a:cubicBezTo>
                  <a:lnTo>
                    <a:pt x="113" y="278"/>
                  </a:lnTo>
                  <a:cubicBezTo>
                    <a:pt x="118" y="269"/>
                    <a:pt x="120" y="255"/>
                    <a:pt x="120" y="235"/>
                  </a:cubicBezTo>
                  <a:lnTo>
                    <a:pt x="120" y="97"/>
                  </a:lnTo>
                  <a:close/>
                  <a:moveTo>
                    <a:pt x="0" y="116"/>
                  </a:moveTo>
                  <a:lnTo>
                    <a:pt x="0" y="116"/>
                  </a:lnTo>
                  <a:cubicBezTo>
                    <a:pt x="0" y="73"/>
                    <a:pt x="6" y="43"/>
                    <a:pt x="19" y="26"/>
                  </a:cubicBezTo>
                  <a:lnTo>
                    <a:pt x="19" y="26"/>
                  </a:lnTo>
                  <a:cubicBezTo>
                    <a:pt x="31" y="8"/>
                    <a:pt x="53" y="0"/>
                    <a:pt x="86" y="0"/>
                  </a:cubicBezTo>
                  <a:lnTo>
                    <a:pt x="86" y="0"/>
                  </a:lnTo>
                  <a:cubicBezTo>
                    <a:pt x="118" y="0"/>
                    <a:pt x="141" y="8"/>
                    <a:pt x="153" y="26"/>
                  </a:cubicBezTo>
                  <a:lnTo>
                    <a:pt x="153" y="26"/>
                  </a:lnTo>
                  <a:cubicBezTo>
                    <a:pt x="166" y="43"/>
                    <a:pt x="172" y="73"/>
                    <a:pt x="172" y="116"/>
                  </a:cubicBezTo>
                  <a:lnTo>
                    <a:pt x="172" y="215"/>
                  </a:lnTo>
                  <a:lnTo>
                    <a:pt x="172" y="215"/>
                  </a:lnTo>
                  <a:cubicBezTo>
                    <a:pt x="172" y="259"/>
                    <a:pt x="166" y="290"/>
                    <a:pt x="153" y="308"/>
                  </a:cubicBezTo>
                  <a:lnTo>
                    <a:pt x="153" y="308"/>
                  </a:lnTo>
                  <a:cubicBezTo>
                    <a:pt x="140" y="325"/>
                    <a:pt x="118" y="334"/>
                    <a:pt x="86" y="334"/>
                  </a:cubicBezTo>
                  <a:lnTo>
                    <a:pt x="86" y="334"/>
                  </a:lnTo>
                  <a:cubicBezTo>
                    <a:pt x="54" y="334"/>
                    <a:pt x="32" y="325"/>
                    <a:pt x="19" y="308"/>
                  </a:cubicBezTo>
                  <a:lnTo>
                    <a:pt x="19" y="308"/>
                  </a:lnTo>
                  <a:cubicBezTo>
                    <a:pt x="6" y="290"/>
                    <a:pt x="0" y="259"/>
                    <a:pt x="0" y="215"/>
                  </a:cubicBezTo>
                  <a:lnTo>
                    <a:pt x="0" y="116"/>
                  </a:lnTo>
                  <a:close/>
                </a:path>
              </a:pathLst>
            </a:custGeom>
            <a:solidFill>
              <a:srgbClr val="4132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grpSp>
      <p:grpSp>
        <p:nvGrpSpPr>
          <p:cNvPr id="202" name="Google Shape;202;p7"/>
          <p:cNvGrpSpPr/>
          <p:nvPr/>
        </p:nvGrpSpPr>
        <p:grpSpPr>
          <a:xfrm>
            <a:off x="13182193" y="3359882"/>
            <a:ext cx="2456776" cy="8210589"/>
            <a:chOff x="7968290" y="3227142"/>
            <a:chExt cx="2877537" cy="9616757"/>
          </a:xfrm>
        </p:grpSpPr>
        <p:sp>
          <p:nvSpPr>
            <p:cNvPr id="203" name="Google Shape;203;p7"/>
            <p:cNvSpPr/>
            <p:nvPr/>
          </p:nvSpPr>
          <p:spPr>
            <a:xfrm>
              <a:off x="7968290" y="3452094"/>
              <a:ext cx="2877537" cy="9391805"/>
            </a:xfrm>
            <a:custGeom>
              <a:rect b="b" l="l" r="r" t="t"/>
              <a:pathLst>
                <a:path extrusionOk="0" h="8839" w="2707">
                  <a:moveTo>
                    <a:pt x="1353" y="8838"/>
                  </a:moveTo>
                  <a:lnTo>
                    <a:pt x="1353" y="8838"/>
                  </a:lnTo>
                  <a:cubicBezTo>
                    <a:pt x="607" y="8838"/>
                    <a:pt x="0" y="8231"/>
                    <a:pt x="0" y="7484"/>
                  </a:cubicBezTo>
                  <a:lnTo>
                    <a:pt x="0" y="7484"/>
                  </a:lnTo>
                  <a:cubicBezTo>
                    <a:pt x="0" y="6999"/>
                    <a:pt x="263" y="6548"/>
                    <a:pt x="685" y="6307"/>
                  </a:cubicBezTo>
                  <a:lnTo>
                    <a:pt x="747" y="6272"/>
                  </a:lnTo>
                  <a:lnTo>
                    <a:pt x="747" y="606"/>
                  </a:lnTo>
                  <a:lnTo>
                    <a:pt x="747" y="606"/>
                  </a:lnTo>
                  <a:cubicBezTo>
                    <a:pt x="747" y="272"/>
                    <a:pt x="1019" y="0"/>
                    <a:pt x="1353" y="0"/>
                  </a:cubicBezTo>
                  <a:lnTo>
                    <a:pt x="1353" y="0"/>
                  </a:lnTo>
                  <a:cubicBezTo>
                    <a:pt x="1687" y="0"/>
                    <a:pt x="1959" y="272"/>
                    <a:pt x="1959" y="606"/>
                  </a:cubicBezTo>
                  <a:lnTo>
                    <a:pt x="1959" y="6272"/>
                  </a:lnTo>
                  <a:lnTo>
                    <a:pt x="2020" y="6307"/>
                  </a:lnTo>
                  <a:lnTo>
                    <a:pt x="2020" y="6307"/>
                  </a:lnTo>
                  <a:cubicBezTo>
                    <a:pt x="2443" y="6548"/>
                    <a:pt x="2706" y="6999"/>
                    <a:pt x="2706" y="7484"/>
                  </a:cubicBezTo>
                  <a:lnTo>
                    <a:pt x="2706" y="7484"/>
                  </a:lnTo>
                  <a:cubicBezTo>
                    <a:pt x="2706" y="8231"/>
                    <a:pt x="2099" y="8838"/>
                    <a:pt x="1353" y="8838"/>
                  </a:cubicBezTo>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204" name="Google Shape;204;p7"/>
            <p:cNvSpPr/>
            <p:nvPr/>
          </p:nvSpPr>
          <p:spPr>
            <a:xfrm>
              <a:off x="9116489" y="3803586"/>
              <a:ext cx="581130" cy="1771508"/>
            </a:xfrm>
            <a:custGeom>
              <a:rect b="b" l="l" r="r" t="t"/>
              <a:pathLst>
                <a:path extrusionOk="0" h="1669" w="547">
                  <a:moveTo>
                    <a:pt x="546" y="273"/>
                  </a:moveTo>
                  <a:lnTo>
                    <a:pt x="546" y="273"/>
                  </a:lnTo>
                  <a:cubicBezTo>
                    <a:pt x="546" y="122"/>
                    <a:pt x="423" y="0"/>
                    <a:pt x="273" y="0"/>
                  </a:cubicBezTo>
                  <a:lnTo>
                    <a:pt x="273" y="0"/>
                  </a:lnTo>
                  <a:cubicBezTo>
                    <a:pt x="123" y="0"/>
                    <a:pt x="0" y="122"/>
                    <a:pt x="0" y="273"/>
                  </a:cubicBezTo>
                  <a:lnTo>
                    <a:pt x="0" y="1668"/>
                  </a:lnTo>
                  <a:lnTo>
                    <a:pt x="546" y="1668"/>
                  </a:lnTo>
                  <a:lnTo>
                    <a:pt x="546" y="273"/>
                  </a:lnTo>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205" name="Google Shape;205;p7"/>
            <p:cNvSpPr/>
            <p:nvPr/>
          </p:nvSpPr>
          <p:spPr>
            <a:xfrm>
              <a:off x="8507240" y="10505321"/>
              <a:ext cx="1982409" cy="1982401"/>
            </a:xfrm>
            <a:custGeom>
              <a:rect b="b" l="l" r="r" t="t"/>
              <a:pathLst>
                <a:path extrusionOk="0" h="1867" w="1867">
                  <a:moveTo>
                    <a:pt x="1415" y="0"/>
                  </a:moveTo>
                  <a:lnTo>
                    <a:pt x="1415" y="0"/>
                  </a:lnTo>
                  <a:cubicBezTo>
                    <a:pt x="1525" y="163"/>
                    <a:pt x="1590" y="358"/>
                    <a:pt x="1590" y="570"/>
                  </a:cubicBezTo>
                  <a:lnTo>
                    <a:pt x="1590" y="570"/>
                  </a:lnTo>
                  <a:cubicBezTo>
                    <a:pt x="1590" y="1133"/>
                    <a:pt x="1133" y="1590"/>
                    <a:pt x="570" y="1590"/>
                  </a:cubicBezTo>
                  <a:lnTo>
                    <a:pt x="570" y="1590"/>
                  </a:lnTo>
                  <a:cubicBezTo>
                    <a:pt x="359" y="1590"/>
                    <a:pt x="163" y="1526"/>
                    <a:pt x="0" y="1416"/>
                  </a:cubicBezTo>
                  <a:lnTo>
                    <a:pt x="0" y="1416"/>
                  </a:lnTo>
                  <a:cubicBezTo>
                    <a:pt x="183" y="1688"/>
                    <a:pt x="494" y="1866"/>
                    <a:pt x="846" y="1866"/>
                  </a:cubicBezTo>
                  <a:lnTo>
                    <a:pt x="846" y="1866"/>
                  </a:lnTo>
                  <a:cubicBezTo>
                    <a:pt x="1409" y="1866"/>
                    <a:pt x="1866" y="1409"/>
                    <a:pt x="1866" y="846"/>
                  </a:cubicBezTo>
                  <a:lnTo>
                    <a:pt x="1866" y="846"/>
                  </a:lnTo>
                  <a:cubicBezTo>
                    <a:pt x="1866" y="494"/>
                    <a:pt x="1687" y="183"/>
                    <a:pt x="1415" y="0"/>
                  </a:cubicBezTo>
                </a:path>
              </a:pathLst>
            </a:custGeom>
            <a:solidFill>
              <a:srgbClr val="0C56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206" name="Google Shape;206;p7"/>
            <p:cNvSpPr/>
            <p:nvPr/>
          </p:nvSpPr>
          <p:spPr>
            <a:xfrm>
              <a:off x="8324465" y="5575094"/>
              <a:ext cx="1873555" cy="6616316"/>
            </a:xfrm>
            <a:custGeom>
              <a:rect b="b" l="l" r="r" t="t"/>
              <a:pathLst>
                <a:path extrusionOk="0" h="6616317" w="1873550">
                  <a:moveTo>
                    <a:pt x="793391" y="0"/>
                  </a:moveTo>
                  <a:lnTo>
                    <a:pt x="840181" y="0"/>
                  </a:lnTo>
                  <a:lnTo>
                    <a:pt x="894291" y="0"/>
                  </a:lnTo>
                  <a:lnTo>
                    <a:pt x="1087594" y="0"/>
                  </a:lnTo>
                  <a:lnTo>
                    <a:pt x="1199751" y="0"/>
                  </a:lnTo>
                  <a:lnTo>
                    <a:pt x="1373299" y="0"/>
                  </a:lnTo>
                  <a:lnTo>
                    <a:pt x="1373299" y="4781344"/>
                  </a:lnTo>
                  <a:cubicBezTo>
                    <a:pt x="1486944" y="4813219"/>
                    <a:pt x="1593155" y="4862095"/>
                    <a:pt x="1687682" y="4926909"/>
                  </a:cubicBezTo>
                  <a:cubicBezTo>
                    <a:pt x="1804513" y="5100100"/>
                    <a:pt x="1873550" y="5307292"/>
                    <a:pt x="1873550" y="5532546"/>
                  </a:cubicBezTo>
                  <a:cubicBezTo>
                    <a:pt x="1873550" y="6130745"/>
                    <a:pt x="1388169" y="6616317"/>
                    <a:pt x="790205" y="6616317"/>
                  </a:cubicBezTo>
                  <a:cubicBezTo>
                    <a:pt x="566101" y="6616317"/>
                    <a:pt x="357929" y="6548316"/>
                    <a:pt x="184806" y="6431439"/>
                  </a:cubicBezTo>
                  <a:cubicBezTo>
                    <a:pt x="67975" y="6258248"/>
                    <a:pt x="0" y="6049994"/>
                    <a:pt x="0" y="5825802"/>
                  </a:cubicBezTo>
                  <a:cubicBezTo>
                    <a:pt x="0" y="5327479"/>
                    <a:pt x="336687" y="4908847"/>
                    <a:pt x="793391" y="478134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207" name="Google Shape;207;p7"/>
            <p:cNvSpPr/>
            <p:nvPr/>
          </p:nvSpPr>
          <p:spPr>
            <a:xfrm>
              <a:off x="8525985" y="10552187"/>
              <a:ext cx="698297" cy="787337"/>
            </a:xfrm>
            <a:custGeom>
              <a:rect b="b" l="l" r="r" t="t"/>
              <a:pathLst>
                <a:path extrusionOk="0" h="739" w="657">
                  <a:moveTo>
                    <a:pt x="98" y="738"/>
                  </a:moveTo>
                  <a:lnTo>
                    <a:pt x="98" y="738"/>
                  </a:lnTo>
                  <a:cubicBezTo>
                    <a:pt x="93" y="738"/>
                    <a:pt x="89" y="737"/>
                    <a:pt x="84" y="736"/>
                  </a:cubicBezTo>
                  <a:lnTo>
                    <a:pt x="84" y="736"/>
                  </a:lnTo>
                  <a:cubicBezTo>
                    <a:pt x="35" y="729"/>
                    <a:pt x="0" y="683"/>
                    <a:pt x="7" y="634"/>
                  </a:cubicBezTo>
                  <a:lnTo>
                    <a:pt x="7" y="634"/>
                  </a:lnTo>
                  <a:cubicBezTo>
                    <a:pt x="49" y="349"/>
                    <a:pt x="252" y="106"/>
                    <a:pt x="525" y="16"/>
                  </a:cubicBezTo>
                  <a:lnTo>
                    <a:pt x="525" y="16"/>
                  </a:lnTo>
                  <a:cubicBezTo>
                    <a:pt x="573" y="0"/>
                    <a:pt x="624" y="26"/>
                    <a:pt x="640" y="74"/>
                  </a:cubicBezTo>
                  <a:lnTo>
                    <a:pt x="640" y="74"/>
                  </a:lnTo>
                  <a:cubicBezTo>
                    <a:pt x="656" y="121"/>
                    <a:pt x="630" y="173"/>
                    <a:pt x="583" y="189"/>
                  </a:cubicBezTo>
                  <a:lnTo>
                    <a:pt x="583" y="189"/>
                  </a:lnTo>
                  <a:cubicBezTo>
                    <a:pt x="374" y="258"/>
                    <a:pt x="219" y="443"/>
                    <a:pt x="188" y="660"/>
                  </a:cubicBezTo>
                  <a:lnTo>
                    <a:pt x="188" y="660"/>
                  </a:lnTo>
                  <a:cubicBezTo>
                    <a:pt x="180" y="705"/>
                    <a:pt x="142" y="738"/>
                    <a:pt x="98" y="738"/>
                  </a:cubicBezTo>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208" name="Google Shape;208;p7"/>
            <p:cNvSpPr/>
            <p:nvPr/>
          </p:nvSpPr>
          <p:spPr>
            <a:xfrm>
              <a:off x="10170964" y="4112895"/>
              <a:ext cx="551951" cy="5894614"/>
            </a:xfrm>
            <a:custGeom>
              <a:rect b="b" l="l" r="r" t="t"/>
              <a:pathLst>
                <a:path extrusionOk="0" h="1996722" w="186965">
                  <a:moveTo>
                    <a:pt x="6845" y="1984375"/>
                  </a:moveTo>
                  <a:lnTo>
                    <a:pt x="180481" y="1984375"/>
                  </a:lnTo>
                  <a:cubicBezTo>
                    <a:pt x="184083" y="1984375"/>
                    <a:pt x="186965" y="1987197"/>
                    <a:pt x="186965" y="1990372"/>
                  </a:cubicBezTo>
                  <a:cubicBezTo>
                    <a:pt x="186965" y="1993900"/>
                    <a:pt x="184083" y="1996722"/>
                    <a:pt x="180481" y="1996722"/>
                  </a:cubicBezTo>
                  <a:lnTo>
                    <a:pt x="6845" y="1996722"/>
                  </a:lnTo>
                  <a:cubicBezTo>
                    <a:pt x="2882" y="1996722"/>
                    <a:pt x="0" y="1993900"/>
                    <a:pt x="0" y="1990372"/>
                  </a:cubicBezTo>
                  <a:cubicBezTo>
                    <a:pt x="0" y="1987197"/>
                    <a:pt x="2882" y="1984375"/>
                    <a:pt x="6845" y="1984375"/>
                  </a:cubicBezTo>
                  <a:close/>
                  <a:moveTo>
                    <a:pt x="6845" y="1736725"/>
                  </a:moveTo>
                  <a:lnTo>
                    <a:pt x="180481" y="1736725"/>
                  </a:lnTo>
                  <a:cubicBezTo>
                    <a:pt x="184083" y="1736725"/>
                    <a:pt x="186965" y="1739628"/>
                    <a:pt x="186965" y="1742893"/>
                  </a:cubicBezTo>
                  <a:cubicBezTo>
                    <a:pt x="186965" y="1746159"/>
                    <a:pt x="184083" y="1749062"/>
                    <a:pt x="180481" y="1749062"/>
                  </a:cubicBezTo>
                  <a:lnTo>
                    <a:pt x="6845" y="1749062"/>
                  </a:lnTo>
                  <a:cubicBezTo>
                    <a:pt x="2882" y="1749062"/>
                    <a:pt x="0" y="1746159"/>
                    <a:pt x="0" y="1742893"/>
                  </a:cubicBezTo>
                  <a:cubicBezTo>
                    <a:pt x="0" y="1739628"/>
                    <a:pt x="2882" y="1736725"/>
                    <a:pt x="6845" y="1736725"/>
                  </a:cubicBezTo>
                  <a:close/>
                  <a:moveTo>
                    <a:pt x="6845" y="1489075"/>
                  </a:moveTo>
                  <a:lnTo>
                    <a:pt x="180481" y="1489075"/>
                  </a:lnTo>
                  <a:cubicBezTo>
                    <a:pt x="184083" y="1489075"/>
                    <a:pt x="186965" y="1491615"/>
                    <a:pt x="186965" y="1495243"/>
                  </a:cubicBezTo>
                  <a:cubicBezTo>
                    <a:pt x="186965" y="1498509"/>
                    <a:pt x="184083" y="1501412"/>
                    <a:pt x="180481" y="1501412"/>
                  </a:cubicBezTo>
                  <a:lnTo>
                    <a:pt x="6845" y="1501412"/>
                  </a:lnTo>
                  <a:cubicBezTo>
                    <a:pt x="2882" y="1501412"/>
                    <a:pt x="0" y="1498509"/>
                    <a:pt x="0" y="1495243"/>
                  </a:cubicBezTo>
                  <a:cubicBezTo>
                    <a:pt x="0" y="1491615"/>
                    <a:pt x="2882" y="1489075"/>
                    <a:pt x="6845" y="1489075"/>
                  </a:cubicBezTo>
                  <a:close/>
                  <a:moveTo>
                    <a:pt x="6845" y="1239837"/>
                  </a:moveTo>
                  <a:lnTo>
                    <a:pt x="180481" y="1239837"/>
                  </a:lnTo>
                  <a:cubicBezTo>
                    <a:pt x="184083" y="1239837"/>
                    <a:pt x="186965" y="1242740"/>
                    <a:pt x="186965" y="1246005"/>
                  </a:cubicBezTo>
                  <a:cubicBezTo>
                    <a:pt x="186965" y="1249634"/>
                    <a:pt x="184083" y="1252174"/>
                    <a:pt x="180481" y="1252174"/>
                  </a:cubicBezTo>
                  <a:lnTo>
                    <a:pt x="6845" y="1252174"/>
                  </a:lnTo>
                  <a:cubicBezTo>
                    <a:pt x="2882" y="1252174"/>
                    <a:pt x="0" y="1249634"/>
                    <a:pt x="0" y="1246005"/>
                  </a:cubicBezTo>
                  <a:cubicBezTo>
                    <a:pt x="0" y="1242740"/>
                    <a:pt x="2882" y="1239837"/>
                    <a:pt x="6845" y="1239837"/>
                  </a:cubicBezTo>
                  <a:close/>
                  <a:moveTo>
                    <a:pt x="6845" y="992187"/>
                  </a:moveTo>
                  <a:lnTo>
                    <a:pt x="180481" y="992187"/>
                  </a:lnTo>
                  <a:cubicBezTo>
                    <a:pt x="184083" y="992187"/>
                    <a:pt x="186965" y="994727"/>
                    <a:pt x="186965" y="998355"/>
                  </a:cubicBezTo>
                  <a:cubicBezTo>
                    <a:pt x="186965" y="1001621"/>
                    <a:pt x="184083" y="1004524"/>
                    <a:pt x="180481" y="1004524"/>
                  </a:cubicBezTo>
                  <a:lnTo>
                    <a:pt x="6845" y="1004524"/>
                  </a:lnTo>
                  <a:cubicBezTo>
                    <a:pt x="2882" y="1004524"/>
                    <a:pt x="0" y="1001621"/>
                    <a:pt x="0" y="998355"/>
                  </a:cubicBezTo>
                  <a:cubicBezTo>
                    <a:pt x="0" y="994727"/>
                    <a:pt x="2882" y="992187"/>
                    <a:pt x="6845" y="992187"/>
                  </a:cubicBezTo>
                  <a:close/>
                  <a:moveTo>
                    <a:pt x="6845" y="744537"/>
                  </a:moveTo>
                  <a:lnTo>
                    <a:pt x="180481" y="744537"/>
                  </a:lnTo>
                  <a:cubicBezTo>
                    <a:pt x="184083" y="744537"/>
                    <a:pt x="186965" y="747440"/>
                    <a:pt x="186965" y="750705"/>
                  </a:cubicBezTo>
                  <a:cubicBezTo>
                    <a:pt x="186965" y="754334"/>
                    <a:pt x="184083" y="756874"/>
                    <a:pt x="180481" y="756874"/>
                  </a:cubicBezTo>
                  <a:lnTo>
                    <a:pt x="6845" y="756874"/>
                  </a:lnTo>
                  <a:cubicBezTo>
                    <a:pt x="2882" y="756874"/>
                    <a:pt x="0" y="754334"/>
                    <a:pt x="0" y="750705"/>
                  </a:cubicBezTo>
                  <a:cubicBezTo>
                    <a:pt x="0" y="747440"/>
                    <a:pt x="2882" y="744537"/>
                    <a:pt x="6845" y="744537"/>
                  </a:cubicBezTo>
                  <a:close/>
                  <a:moveTo>
                    <a:pt x="6845" y="495300"/>
                  </a:moveTo>
                  <a:lnTo>
                    <a:pt x="180481" y="495300"/>
                  </a:lnTo>
                  <a:cubicBezTo>
                    <a:pt x="184083" y="495300"/>
                    <a:pt x="186965" y="497840"/>
                    <a:pt x="186965" y="501468"/>
                  </a:cubicBezTo>
                  <a:cubicBezTo>
                    <a:pt x="186965" y="504734"/>
                    <a:pt x="184083" y="507637"/>
                    <a:pt x="180481" y="507637"/>
                  </a:cubicBezTo>
                  <a:lnTo>
                    <a:pt x="6845" y="507637"/>
                  </a:lnTo>
                  <a:cubicBezTo>
                    <a:pt x="2882" y="507637"/>
                    <a:pt x="0" y="504734"/>
                    <a:pt x="0" y="501468"/>
                  </a:cubicBezTo>
                  <a:cubicBezTo>
                    <a:pt x="0" y="497840"/>
                    <a:pt x="2882" y="495300"/>
                    <a:pt x="6845" y="495300"/>
                  </a:cubicBezTo>
                  <a:close/>
                  <a:moveTo>
                    <a:pt x="6845" y="247650"/>
                  </a:moveTo>
                  <a:lnTo>
                    <a:pt x="180481" y="247650"/>
                  </a:lnTo>
                  <a:cubicBezTo>
                    <a:pt x="184083" y="247650"/>
                    <a:pt x="186965" y="250553"/>
                    <a:pt x="186965" y="253818"/>
                  </a:cubicBezTo>
                  <a:cubicBezTo>
                    <a:pt x="186965" y="257447"/>
                    <a:pt x="184083" y="259987"/>
                    <a:pt x="180481" y="259987"/>
                  </a:cubicBezTo>
                  <a:lnTo>
                    <a:pt x="6845" y="259987"/>
                  </a:lnTo>
                  <a:cubicBezTo>
                    <a:pt x="2882" y="259987"/>
                    <a:pt x="0" y="257447"/>
                    <a:pt x="0" y="253818"/>
                  </a:cubicBezTo>
                  <a:cubicBezTo>
                    <a:pt x="0" y="250553"/>
                    <a:pt x="2882" y="247650"/>
                    <a:pt x="6845" y="247650"/>
                  </a:cubicBezTo>
                  <a:close/>
                  <a:moveTo>
                    <a:pt x="6845" y="0"/>
                  </a:moveTo>
                  <a:lnTo>
                    <a:pt x="180481" y="0"/>
                  </a:lnTo>
                  <a:cubicBezTo>
                    <a:pt x="184083" y="0"/>
                    <a:pt x="186965" y="2540"/>
                    <a:pt x="186965" y="6168"/>
                  </a:cubicBezTo>
                  <a:cubicBezTo>
                    <a:pt x="186965" y="9434"/>
                    <a:pt x="184083" y="12337"/>
                    <a:pt x="180481" y="12337"/>
                  </a:cubicBezTo>
                  <a:lnTo>
                    <a:pt x="6845" y="12337"/>
                  </a:lnTo>
                  <a:cubicBezTo>
                    <a:pt x="2882" y="12337"/>
                    <a:pt x="0" y="9434"/>
                    <a:pt x="0" y="6168"/>
                  </a:cubicBezTo>
                  <a:cubicBezTo>
                    <a:pt x="0" y="2540"/>
                    <a:pt x="2882" y="0"/>
                    <a:pt x="6845" y="0"/>
                  </a:cubicBezTo>
                  <a:close/>
                </a:path>
              </a:pathLst>
            </a:custGeom>
            <a:solidFill>
              <a:srgbClr val="4132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209" name="Google Shape;209;p7"/>
            <p:cNvSpPr/>
            <p:nvPr/>
          </p:nvSpPr>
          <p:spPr>
            <a:xfrm>
              <a:off x="10170964" y="3227142"/>
              <a:ext cx="553012" cy="534265"/>
            </a:xfrm>
            <a:custGeom>
              <a:rect b="b" l="l" r="r" t="t"/>
              <a:pathLst>
                <a:path extrusionOk="0" h="501" w="520">
                  <a:moveTo>
                    <a:pt x="467" y="263"/>
                  </a:moveTo>
                  <a:lnTo>
                    <a:pt x="467" y="263"/>
                  </a:lnTo>
                  <a:cubicBezTo>
                    <a:pt x="467" y="243"/>
                    <a:pt x="465" y="230"/>
                    <a:pt x="460" y="222"/>
                  </a:cubicBezTo>
                  <a:lnTo>
                    <a:pt x="460" y="222"/>
                  </a:lnTo>
                  <a:cubicBezTo>
                    <a:pt x="455" y="215"/>
                    <a:pt x="446" y="211"/>
                    <a:pt x="433" y="211"/>
                  </a:cubicBezTo>
                  <a:lnTo>
                    <a:pt x="433" y="211"/>
                  </a:lnTo>
                  <a:cubicBezTo>
                    <a:pt x="419" y="211"/>
                    <a:pt x="410" y="215"/>
                    <a:pt x="405" y="223"/>
                  </a:cubicBezTo>
                  <a:lnTo>
                    <a:pt x="405" y="223"/>
                  </a:lnTo>
                  <a:cubicBezTo>
                    <a:pt x="400" y="230"/>
                    <a:pt x="398" y="244"/>
                    <a:pt x="398" y="263"/>
                  </a:cubicBezTo>
                  <a:lnTo>
                    <a:pt x="398" y="401"/>
                  </a:lnTo>
                  <a:lnTo>
                    <a:pt x="398" y="401"/>
                  </a:lnTo>
                  <a:cubicBezTo>
                    <a:pt x="398" y="422"/>
                    <a:pt x="400" y="436"/>
                    <a:pt x="405" y="444"/>
                  </a:cubicBezTo>
                  <a:lnTo>
                    <a:pt x="405" y="444"/>
                  </a:lnTo>
                  <a:cubicBezTo>
                    <a:pt x="410" y="451"/>
                    <a:pt x="419" y="455"/>
                    <a:pt x="433" y="455"/>
                  </a:cubicBezTo>
                  <a:lnTo>
                    <a:pt x="433" y="455"/>
                  </a:lnTo>
                  <a:cubicBezTo>
                    <a:pt x="446" y="455"/>
                    <a:pt x="455" y="451"/>
                    <a:pt x="460" y="444"/>
                  </a:cubicBezTo>
                  <a:lnTo>
                    <a:pt x="460" y="444"/>
                  </a:lnTo>
                  <a:cubicBezTo>
                    <a:pt x="465" y="436"/>
                    <a:pt x="467" y="422"/>
                    <a:pt x="467" y="401"/>
                  </a:cubicBezTo>
                  <a:lnTo>
                    <a:pt x="467" y="263"/>
                  </a:lnTo>
                  <a:close/>
                  <a:moveTo>
                    <a:pt x="346" y="283"/>
                  </a:moveTo>
                  <a:lnTo>
                    <a:pt x="346" y="283"/>
                  </a:lnTo>
                  <a:cubicBezTo>
                    <a:pt x="346" y="239"/>
                    <a:pt x="353" y="209"/>
                    <a:pt x="365" y="192"/>
                  </a:cubicBezTo>
                  <a:lnTo>
                    <a:pt x="365" y="192"/>
                  </a:lnTo>
                  <a:cubicBezTo>
                    <a:pt x="378" y="175"/>
                    <a:pt x="400" y="166"/>
                    <a:pt x="433" y="166"/>
                  </a:cubicBezTo>
                  <a:lnTo>
                    <a:pt x="433" y="166"/>
                  </a:lnTo>
                  <a:cubicBezTo>
                    <a:pt x="465" y="166"/>
                    <a:pt x="487" y="175"/>
                    <a:pt x="500" y="192"/>
                  </a:cubicBezTo>
                  <a:lnTo>
                    <a:pt x="500" y="192"/>
                  </a:lnTo>
                  <a:cubicBezTo>
                    <a:pt x="513" y="209"/>
                    <a:pt x="519" y="239"/>
                    <a:pt x="519" y="283"/>
                  </a:cubicBezTo>
                  <a:lnTo>
                    <a:pt x="519" y="381"/>
                  </a:lnTo>
                  <a:lnTo>
                    <a:pt x="519" y="381"/>
                  </a:lnTo>
                  <a:cubicBezTo>
                    <a:pt x="519" y="425"/>
                    <a:pt x="513" y="456"/>
                    <a:pt x="500" y="474"/>
                  </a:cubicBezTo>
                  <a:lnTo>
                    <a:pt x="500" y="474"/>
                  </a:lnTo>
                  <a:cubicBezTo>
                    <a:pt x="486" y="491"/>
                    <a:pt x="464" y="500"/>
                    <a:pt x="433" y="500"/>
                  </a:cubicBezTo>
                  <a:lnTo>
                    <a:pt x="433" y="500"/>
                  </a:lnTo>
                  <a:cubicBezTo>
                    <a:pt x="401" y="500"/>
                    <a:pt x="379" y="491"/>
                    <a:pt x="365" y="474"/>
                  </a:cubicBezTo>
                  <a:lnTo>
                    <a:pt x="365" y="474"/>
                  </a:lnTo>
                  <a:cubicBezTo>
                    <a:pt x="353" y="456"/>
                    <a:pt x="346" y="425"/>
                    <a:pt x="346" y="381"/>
                  </a:cubicBezTo>
                  <a:lnTo>
                    <a:pt x="346" y="283"/>
                  </a:lnTo>
                  <a:close/>
                  <a:moveTo>
                    <a:pt x="335" y="5"/>
                  </a:moveTo>
                  <a:lnTo>
                    <a:pt x="383" y="5"/>
                  </a:lnTo>
                  <a:lnTo>
                    <a:pt x="188" y="495"/>
                  </a:lnTo>
                  <a:lnTo>
                    <a:pt x="138" y="495"/>
                  </a:lnTo>
                  <a:lnTo>
                    <a:pt x="335" y="5"/>
                  </a:lnTo>
                  <a:close/>
                  <a:moveTo>
                    <a:pt x="121" y="96"/>
                  </a:moveTo>
                  <a:lnTo>
                    <a:pt x="121" y="96"/>
                  </a:lnTo>
                  <a:cubicBezTo>
                    <a:pt x="121" y="77"/>
                    <a:pt x="119" y="63"/>
                    <a:pt x="114" y="55"/>
                  </a:cubicBezTo>
                  <a:lnTo>
                    <a:pt x="114" y="55"/>
                  </a:lnTo>
                  <a:cubicBezTo>
                    <a:pt x="110" y="48"/>
                    <a:pt x="100" y="44"/>
                    <a:pt x="87" y="44"/>
                  </a:cubicBezTo>
                  <a:lnTo>
                    <a:pt x="87" y="44"/>
                  </a:lnTo>
                  <a:cubicBezTo>
                    <a:pt x="73" y="44"/>
                    <a:pt x="64" y="48"/>
                    <a:pt x="59" y="55"/>
                  </a:cubicBezTo>
                  <a:lnTo>
                    <a:pt x="59" y="55"/>
                  </a:lnTo>
                  <a:cubicBezTo>
                    <a:pt x="54" y="63"/>
                    <a:pt x="52" y="77"/>
                    <a:pt x="52" y="96"/>
                  </a:cubicBezTo>
                  <a:lnTo>
                    <a:pt x="52" y="235"/>
                  </a:lnTo>
                  <a:lnTo>
                    <a:pt x="52" y="235"/>
                  </a:lnTo>
                  <a:cubicBezTo>
                    <a:pt x="52" y="255"/>
                    <a:pt x="54" y="269"/>
                    <a:pt x="59" y="277"/>
                  </a:cubicBezTo>
                  <a:lnTo>
                    <a:pt x="59" y="277"/>
                  </a:lnTo>
                  <a:cubicBezTo>
                    <a:pt x="64" y="284"/>
                    <a:pt x="73" y="289"/>
                    <a:pt x="87" y="289"/>
                  </a:cubicBezTo>
                  <a:lnTo>
                    <a:pt x="87" y="289"/>
                  </a:lnTo>
                  <a:cubicBezTo>
                    <a:pt x="100" y="289"/>
                    <a:pt x="109" y="284"/>
                    <a:pt x="114" y="277"/>
                  </a:cubicBezTo>
                  <a:lnTo>
                    <a:pt x="114" y="277"/>
                  </a:lnTo>
                  <a:cubicBezTo>
                    <a:pt x="119" y="269"/>
                    <a:pt x="121" y="255"/>
                    <a:pt x="121" y="235"/>
                  </a:cubicBezTo>
                  <a:lnTo>
                    <a:pt x="121" y="96"/>
                  </a:lnTo>
                  <a:close/>
                  <a:moveTo>
                    <a:pt x="0" y="116"/>
                  </a:moveTo>
                  <a:lnTo>
                    <a:pt x="0" y="116"/>
                  </a:lnTo>
                  <a:cubicBezTo>
                    <a:pt x="0" y="72"/>
                    <a:pt x="7" y="42"/>
                    <a:pt x="20" y="25"/>
                  </a:cubicBezTo>
                  <a:lnTo>
                    <a:pt x="20" y="25"/>
                  </a:lnTo>
                  <a:cubicBezTo>
                    <a:pt x="32" y="9"/>
                    <a:pt x="54" y="0"/>
                    <a:pt x="87" y="0"/>
                  </a:cubicBezTo>
                  <a:lnTo>
                    <a:pt x="87" y="0"/>
                  </a:lnTo>
                  <a:cubicBezTo>
                    <a:pt x="119" y="0"/>
                    <a:pt x="141" y="9"/>
                    <a:pt x="154" y="25"/>
                  </a:cubicBezTo>
                  <a:lnTo>
                    <a:pt x="154" y="25"/>
                  </a:lnTo>
                  <a:cubicBezTo>
                    <a:pt x="167" y="42"/>
                    <a:pt x="173" y="72"/>
                    <a:pt x="173" y="116"/>
                  </a:cubicBezTo>
                  <a:lnTo>
                    <a:pt x="173" y="215"/>
                  </a:lnTo>
                  <a:lnTo>
                    <a:pt x="173" y="215"/>
                  </a:lnTo>
                  <a:cubicBezTo>
                    <a:pt x="173" y="259"/>
                    <a:pt x="167" y="289"/>
                    <a:pt x="153" y="307"/>
                  </a:cubicBezTo>
                  <a:lnTo>
                    <a:pt x="153" y="307"/>
                  </a:lnTo>
                  <a:cubicBezTo>
                    <a:pt x="141" y="324"/>
                    <a:pt x="119" y="333"/>
                    <a:pt x="87" y="333"/>
                  </a:cubicBezTo>
                  <a:lnTo>
                    <a:pt x="87" y="333"/>
                  </a:lnTo>
                  <a:cubicBezTo>
                    <a:pt x="55" y="333"/>
                    <a:pt x="33" y="324"/>
                    <a:pt x="20" y="307"/>
                  </a:cubicBezTo>
                  <a:lnTo>
                    <a:pt x="20" y="307"/>
                  </a:lnTo>
                  <a:cubicBezTo>
                    <a:pt x="7" y="289"/>
                    <a:pt x="0" y="259"/>
                    <a:pt x="0" y="215"/>
                  </a:cubicBezTo>
                  <a:lnTo>
                    <a:pt x="0" y="116"/>
                  </a:lnTo>
                  <a:close/>
                </a:path>
              </a:pathLst>
            </a:custGeom>
            <a:solidFill>
              <a:srgbClr val="4132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sp>
          <p:nvSpPr>
            <p:cNvPr id="210" name="Google Shape;210;p7"/>
            <p:cNvSpPr/>
            <p:nvPr/>
          </p:nvSpPr>
          <p:spPr>
            <a:xfrm>
              <a:off x="9219571" y="3981673"/>
              <a:ext cx="191099" cy="6222648"/>
            </a:xfrm>
            <a:custGeom>
              <a:rect b="b" l="l" r="r" t="t"/>
              <a:pathLst>
                <a:path extrusionOk="0" h="6222648" w="191099">
                  <a:moveTo>
                    <a:pt x="95549" y="0"/>
                  </a:moveTo>
                  <a:cubicBezTo>
                    <a:pt x="149099" y="0"/>
                    <a:pt x="191099" y="43623"/>
                    <a:pt x="191099" y="96823"/>
                  </a:cubicBezTo>
                  <a:lnTo>
                    <a:pt x="191099" y="1593419"/>
                  </a:lnTo>
                  <a:lnTo>
                    <a:pt x="191099" y="1597041"/>
                  </a:lnTo>
                  <a:lnTo>
                    <a:pt x="191099" y="6125963"/>
                  </a:lnTo>
                  <a:cubicBezTo>
                    <a:pt x="191099" y="6180150"/>
                    <a:pt x="149099" y="6222648"/>
                    <a:pt x="95549" y="6222648"/>
                  </a:cubicBezTo>
                  <a:cubicBezTo>
                    <a:pt x="43050" y="6222648"/>
                    <a:pt x="0" y="6180150"/>
                    <a:pt x="0" y="6125963"/>
                  </a:cubicBezTo>
                  <a:lnTo>
                    <a:pt x="0" y="1597041"/>
                  </a:lnTo>
                  <a:lnTo>
                    <a:pt x="0" y="1593419"/>
                  </a:lnTo>
                  <a:lnTo>
                    <a:pt x="0" y="96823"/>
                  </a:lnTo>
                  <a:cubicBezTo>
                    <a:pt x="0" y="43623"/>
                    <a:pt x="43050" y="0"/>
                    <a:pt x="95549" y="0"/>
                  </a:cubicBez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532">
                <a:solidFill>
                  <a:schemeClr val="dk1"/>
                </a:solidFill>
                <a:latin typeface="Lato Light"/>
                <a:ea typeface="Lato Light"/>
                <a:cs typeface="Lato Light"/>
                <a:sym typeface="Lato Light"/>
              </a:endParaRPr>
            </a:p>
          </p:txBody>
        </p:sp>
      </p:grpSp>
      <p:sp>
        <p:nvSpPr>
          <p:cNvPr id="211" name="Google Shape;211;p7"/>
          <p:cNvSpPr txBox="1"/>
          <p:nvPr/>
        </p:nvSpPr>
        <p:spPr>
          <a:xfrm>
            <a:off x="3114053" y="11818871"/>
            <a:ext cx="120577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LOSS</a:t>
            </a:r>
            <a:endParaRPr/>
          </a:p>
        </p:txBody>
      </p:sp>
      <p:sp>
        <p:nvSpPr>
          <p:cNvPr id="212" name="Google Shape;212;p7"/>
          <p:cNvSpPr txBox="1"/>
          <p:nvPr/>
        </p:nvSpPr>
        <p:spPr>
          <a:xfrm>
            <a:off x="13600905" y="11818871"/>
            <a:ext cx="1619354"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PROFIT</a:t>
            </a:r>
            <a:endParaRPr/>
          </a:p>
        </p:txBody>
      </p:sp>
      <p:sp>
        <p:nvSpPr>
          <p:cNvPr id="213" name="Google Shape;213;p7"/>
          <p:cNvSpPr txBox="1"/>
          <p:nvPr/>
        </p:nvSpPr>
        <p:spPr>
          <a:xfrm>
            <a:off x="3004251" y="9939612"/>
            <a:ext cx="1425390" cy="76944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400">
                <a:solidFill>
                  <a:schemeClr val="lt1"/>
                </a:solidFill>
                <a:latin typeface="Poppins"/>
                <a:ea typeface="Poppins"/>
                <a:cs typeface="Poppins"/>
                <a:sym typeface="Poppins"/>
              </a:rPr>
              <a:t>40%</a:t>
            </a:r>
            <a:endParaRPr/>
          </a:p>
        </p:txBody>
      </p:sp>
      <p:sp>
        <p:nvSpPr>
          <p:cNvPr id="214" name="Google Shape;214;p7"/>
          <p:cNvSpPr txBox="1"/>
          <p:nvPr/>
        </p:nvSpPr>
        <p:spPr>
          <a:xfrm>
            <a:off x="13738441" y="9939612"/>
            <a:ext cx="1345240" cy="76944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400">
                <a:solidFill>
                  <a:schemeClr val="lt1"/>
                </a:solidFill>
                <a:latin typeface="Poppins"/>
                <a:ea typeface="Poppins"/>
                <a:cs typeface="Poppins"/>
                <a:sym typeface="Poppins"/>
              </a:rPr>
              <a:t>70%</a:t>
            </a:r>
            <a:endParaRPr/>
          </a:p>
        </p:txBody>
      </p:sp>
      <p:sp>
        <p:nvSpPr>
          <p:cNvPr id="215" name="Google Shape;215;p7"/>
          <p:cNvSpPr txBox="1"/>
          <p:nvPr/>
        </p:nvSpPr>
        <p:spPr>
          <a:xfrm>
            <a:off x="5731606" y="4534425"/>
            <a:ext cx="5485884" cy="6034472"/>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a:t>
            </a:r>
            <a:endParaRPr/>
          </a:p>
          <a:p>
            <a:pPr indent="0" lvl="0" marL="0" marR="0" rtl="0" algn="l">
              <a:lnSpc>
                <a:spcPct val="145833"/>
              </a:lnSpc>
              <a:spcBef>
                <a:spcPts val="120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Engaging in these sustainable activities can lead to creating a new product line that caters to a new target market. This is also sometimes known as sustainable marketing, environmental marketing or ecological marketing.</a:t>
            </a:r>
            <a:endParaRPr/>
          </a:p>
        </p:txBody>
      </p:sp>
      <p:sp>
        <p:nvSpPr>
          <p:cNvPr id="216" name="Google Shape;216;p7"/>
          <p:cNvSpPr txBox="1"/>
          <p:nvPr/>
        </p:nvSpPr>
        <p:spPr>
          <a:xfrm>
            <a:off x="16403208" y="4534425"/>
            <a:ext cx="5485884" cy="6034472"/>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a:t>
            </a:r>
            <a:endParaRPr/>
          </a:p>
          <a:p>
            <a:pPr indent="0" lvl="0" marL="0" marR="0" rtl="0" algn="l">
              <a:lnSpc>
                <a:spcPct val="145833"/>
              </a:lnSpc>
              <a:spcBef>
                <a:spcPts val="120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Engaging in these sustainable activities can lead to creating a new product line that caters to a new target market. This is also sometimes known as sustainable marketing, environmental marketing or ecological marketing.</a:t>
            </a:r>
            <a:endParaRPr/>
          </a:p>
        </p:txBody>
      </p:sp>
      <p:pic>
        <p:nvPicPr>
          <p:cNvPr id="217" name="Google Shape;217;p7"/>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8"/>
          <p:cNvSpPr/>
          <p:nvPr/>
        </p:nvSpPr>
        <p:spPr>
          <a:xfrm>
            <a:off x="8448102" y="2978724"/>
            <a:ext cx="2493819" cy="2493819"/>
          </a:xfrm>
          <a:prstGeom prst="rect">
            <a:avLst/>
          </a:prstGeom>
          <a:solidFill>
            <a:schemeClr val="accent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23" name="Google Shape;223;p8"/>
          <p:cNvSpPr/>
          <p:nvPr/>
        </p:nvSpPr>
        <p:spPr>
          <a:xfrm>
            <a:off x="8448102" y="5472543"/>
            <a:ext cx="2493819" cy="2493819"/>
          </a:xfrm>
          <a:prstGeom prst="rect">
            <a:avLst/>
          </a:prstGeom>
          <a:solidFill>
            <a:schemeClr val="accent3"/>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24" name="Google Shape;224;p8"/>
          <p:cNvSpPr/>
          <p:nvPr/>
        </p:nvSpPr>
        <p:spPr>
          <a:xfrm>
            <a:off x="8448102" y="7966362"/>
            <a:ext cx="2493819" cy="2493819"/>
          </a:xfrm>
          <a:prstGeom prst="rect">
            <a:avLst/>
          </a:prstGeom>
          <a:solidFill>
            <a:schemeClr val="accent4"/>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25" name="Google Shape;225;p8"/>
          <p:cNvSpPr/>
          <p:nvPr/>
        </p:nvSpPr>
        <p:spPr>
          <a:xfrm>
            <a:off x="8448102" y="10460181"/>
            <a:ext cx="2493819" cy="2493819"/>
          </a:xfrm>
          <a:prstGeom prst="rect">
            <a:avLst/>
          </a:prstGeom>
          <a:solidFill>
            <a:schemeClr val="accent5"/>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26" name="Google Shape;226;p8"/>
          <p:cNvSpPr txBox="1"/>
          <p:nvPr/>
        </p:nvSpPr>
        <p:spPr>
          <a:xfrm>
            <a:off x="9121777" y="3294610"/>
            <a:ext cx="1146468"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R</a:t>
            </a:r>
            <a:endParaRPr/>
          </a:p>
        </p:txBody>
      </p:sp>
      <p:sp>
        <p:nvSpPr>
          <p:cNvPr id="227" name="Google Shape;227;p8"/>
          <p:cNvSpPr txBox="1"/>
          <p:nvPr/>
        </p:nvSpPr>
        <p:spPr>
          <a:xfrm>
            <a:off x="9385471" y="5788428"/>
            <a:ext cx="619080"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I</a:t>
            </a:r>
            <a:endParaRPr/>
          </a:p>
        </p:txBody>
      </p:sp>
      <p:sp>
        <p:nvSpPr>
          <p:cNvPr id="228" name="Google Shape;228;p8"/>
          <p:cNvSpPr txBox="1"/>
          <p:nvPr/>
        </p:nvSpPr>
        <p:spPr>
          <a:xfrm>
            <a:off x="9149028" y="8282247"/>
            <a:ext cx="1091966"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S</a:t>
            </a:r>
            <a:endParaRPr/>
          </a:p>
        </p:txBody>
      </p:sp>
      <p:sp>
        <p:nvSpPr>
          <p:cNvPr id="229" name="Google Shape;229;p8"/>
          <p:cNvSpPr txBox="1"/>
          <p:nvPr/>
        </p:nvSpPr>
        <p:spPr>
          <a:xfrm>
            <a:off x="9088916" y="10776066"/>
            <a:ext cx="1212191"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K</a:t>
            </a:r>
            <a:endParaRPr/>
          </a:p>
        </p:txBody>
      </p:sp>
      <p:sp>
        <p:nvSpPr>
          <p:cNvPr id="230" name="Google Shape;230;p8"/>
          <p:cNvSpPr/>
          <p:nvPr/>
        </p:nvSpPr>
        <p:spPr>
          <a:xfrm>
            <a:off x="5954282" y="2978724"/>
            <a:ext cx="2493819" cy="2493819"/>
          </a:xfrm>
          <a:prstGeom prst="rect">
            <a:avLst/>
          </a:prstGeom>
          <a:solidFill>
            <a:schemeClr val="accent1"/>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31" name="Google Shape;231;p8"/>
          <p:cNvSpPr txBox="1"/>
          <p:nvPr/>
        </p:nvSpPr>
        <p:spPr>
          <a:xfrm>
            <a:off x="6627957" y="3294610"/>
            <a:ext cx="1146468"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P</a:t>
            </a:r>
            <a:endParaRPr/>
          </a:p>
        </p:txBody>
      </p:sp>
      <p:sp>
        <p:nvSpPr>
          <p:cNvPr id="232" name="Google Shape;232;p8"/>
          <p:cNvSpPr/>
          <p:nvPr/>
        </p:nvSpPr>
        <p:spPr>
          <a:xfrm>
            <a:off x="10941920" y="2978724"/>
            <a:ext cx="2493819" cy="2493819"/>
          </a:xfrm>
          <a:prstGeom prst="rect">
            <a:avLst/>
          </a:prstGeom>
          <a:solidFill>
            <a:schemeClr val="accent3"/>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33" name="Google Shape;233;p8"/>
          <p:cNvSpPr txBox="1"/>
          <p:nvPr/>
        </p:nvSpPr>
        <p:spPr>
          <a:xfrm>
            <a:off x="11517010" y="3294610"/>
            <a:ext cx="1343638"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O</a:t>
            </a:r>
            <a:endParaRPr/>
          </a:p>
        </p:txBody>
      </p:sp>
      <p:sp>
        <p:nvSpPr>
          <p:cNvPr id="234" name="Google Shape;234;p8"/>
          <p:cNvSpPr/>
          <p:nvPr/>
        </p:nvSpPr>
        <p:spPr>
          <a:xfrm>
            <a:off x="13435738" y="2978724"/>
            <a:ext cx="2493819" cy="2493819"/>
          </a:xfrm>
          <a:prstGeom prst="rect">
            <a:avLst/>
          </a:prstGeom>
          <a:solidFill>
            <a:schemeClr val="accent4"/>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35" name="Google Shape;235;p8"/>
          <p:cNvSpPr txBox="1"/>
          <p:nvPr/>
        </p:nvSpPr>
        <p:spPr>
          <a:xfrm>
            <a:off x="14187158" y="3294610"/>
            <a:ext cx="990976"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F</a:t>
            </a:r>
            <a:endParaRPr/>
          </a:p>
        </p:txBody>
      </p:sp>
      <p:sp>
        <p:nvSpPr>
          <p:cNvPr id="236" name="Google Shape;236;p8"/>
          <p:cNvSpPr/>
          <p:nvPr/>
        </p:nvSpPr>
        <p:spPr>
          <a:xfrm>
            <a:off x="15929553" y="2978724"/>
            <a:ext cx="2493819" cy="2493819"/>
          </a:xfrm>
          <a:prstGeom prst="rect">
            <a:avLst/>
          </a:prstGeom>
          <a:solidFill>
            <a:schemeClr val="accent5"/>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37" name="Google Shape;237;p8"/>
          <p:cNvSpPr txBox="1"/>
          <p:nvPr/>
        </p:nvSpPr>
        <p:spPr>
          <a:xfrm>
            <a:off x="16866922" y="3294610"/>
            <a:ext cx="619080"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I</a:t>
            </a:r>
            <a:endParaRPr/>
          </a:p>
        </p:txBody>
      </p:sp>
      <p:sp>
        <p:nvSpPr>
          <p:cNvPr id="238" name="Google Shape;238;p8"/>
          <p:cNvSpPr/>
          <p:nvPr/>
        </p:nvSpPr>
        <p:spPr>
          <a:xfrm>
            <a:off x="18423367" y="2978724"/>
            <a:ext cx="2493819" cy="2493819"/>
          </a:xfrm>
          <a:prstGeom prst="rect">
            <a:avLst/>
          </a:prstGeom>
          <a:solidFill>
            <a:schemeClr val="accent6"/>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39" name="Google Shape;239;p8"/>
          <p:cNvSpPr txBox="1"/>
          <p:nvPr/>
        </p:nvSpPr>
        <p:spPr>
          <a:xfrm>
            <a:off x="19141927" y="3294610"/>
            <a:ext cx="1056701"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T</a:t>
            </a:r>
            <a:endParaRPr/>
          </a:p>
        </p:txBody>
      </p:sp>
      <p:sp>
        <p:nvSpPr>
          <p:cNvPr id="240" name="Google Shape;240;p8"/>
          <p:cNvSpPr/>
          <p:nvPr/>
        </p:nvSpPr>
        <p:spPr>
          <a:xfrm>
            <a:off x="5954282" y="7966362"/>
            <a:ext cx="2493819" cy="2493819"/>
          </a:xfrm>
          <a:prstGeom prst="rect">
            <a:avLst/>
          </a:prstGeom>
          <a:solidFill>
            <a:schemeClr val="accent3"/>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41" name="Google Shape;241;p8"/>
          <p:cNvSpPr txBox="1"/>
          <p:nvPr/>
        </p:nvSpPr>
        <p:spPr>
          <a:xfrm>
            <a:off x="6529372" y="8282247"/>
            <a:ext cx="1343638"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O</a:t>
            </a:r>
            <a:endParaRPr/>
          </a:p>
        </p:txBody>
      </p:sp>
      <p:sp>
        <p:nvSpPr>
          <p:cNvPr id="242" name="Google Shape;242;p8"/>
          <p:cNvSpPr/>
          <p:nvPr/>
        </p:nvSpPr>
        <p:spPr>
          <a:xfrm>
            <a:off x="3460464" y="7966362"/>
            <a:ext cx="2493819" cy="2493819"/>
          </a:xfrm>
          <a:prstGeom prst="rect">
            <a:avLst/>
          </a:prstGeom>
          <a:solidFill>
            <a:schemeClr val="accent2"/>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43" name="Google Shape;243;p8"/>
          <p:cNvSpPr txBox="1"/>
          <p:nvPr/>
        </p:nvSpPr>
        <p:spPr>
          <a:xfrm>
            <a:off x="4263181" y="8282247"/>
            <a:ext cx="888385"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L</a:t>
            </a:r>
            <a:endParaRPr/>
          </a:p>
        </p:txBody>
      </p:sp>
      <p:sp>
        <p:nvSpPr>
          <p:cNvPr id="244" name="Google Shape;244;p8"/>
          <p:cNvSpPr/>
          <p:nvPr/>
        </p:nvSpPr>
        <p:spPr>
          <a:xfrm>
            <a:off x="10941917" y="7966362"/>
            <a:ext cx="2493819" cy="2493819"/>
          </a:xfrm>
          <a:prstGeom prst="rect">
            <a:avLst/>
          </a:prstGeom>
          <a:solidFill>
            <a:schemeClr val="accent5"/>
          </a:solidFill>
          <a:ln cap="flat" cmpd="sng" w="381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45" name="Google Shape;245;p8"/>
          <p:cNvSpPr txBox="1"/>
          <p:nvPr/>
        </p:nvSpPr>
        <p:spPr>
          <a:xfrm>
            <a:off x="11642843" y="8282247"/>
            <a:ext cx="1091966" cy="186204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1500">
                <a:solidFill>
                  <a:schemeClr val="lt1"/>
                </a:solidFill>
                <a:latin typeface="Poppins"/>
                <a:ea typeface="Poppins"/>
                <a:cs typeface="Poppins"/>
                <a:sym typeface="Poppins"/>
              </a:rPr>
              <a:t>S</a:t>
            </a:r>
            <a:endParaRPr/>
          </a:p>
        </p:txBody>
      </p:sp>
      <p:sp>
        <p:nvSpPr>
          <p:cNvPr id="246" name="Google Shape;246;p8"/>
          <p:cNvSpPr txBox="1"/>
          <p:nvPr/>
        </p:nvSpPr>
        <p:spPr>
          <a:xfrm>
            <a:off x="6021140" y="612372"/>
            <a:ext cx="1233542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INFOGRAPHIC</a:t>
            </a:r>
            <a:endParaRPr/>
          </a:p>
        </p:txBody>
      </p:sp>
      <p:sp>
        <p:nvSpPr>
          <p:cNvPr id="247" name="Google Shape;247;p8"/>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pic>
        <p:nvPicPr>
          <p:cNvPr id="248" name="Google Shape;248;p8"/>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9"/>
          <p:cNvSpPr txBox="1"/>
          <p:nvPr/>
        </p:nvSpPr>
        <p:spPr>
          <a:xfrm>
            <a:off x="6021140" y="612372"/>
            <a:ext cx="1233542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 AND LOSS INFOGRAPHIC</a:t>
            </a:r>
            <a:endParaRPr/>
          </a:p>
        </p:txBody>
      </p:sp>
      <p:sp>
        <p:nvSpPr>
          <p:cNvPr id="254" name="Google Shape;254;p9"/>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grpSp>
        <p:nvGrpSpPr>
          <p:cNvPr id="255" name="Google Shape;255;p9"/>
          <p:cNvGrpSpPr/>
          <p:nvPr/>
        </p:nvGrpSpPr>
        <p:grpSpPr>
          <a:xfrm>
            <a:off x="6119967" y="3370287"/>
            <a:ext cx="12552656" cy="6661990"/>
            <a:chOff x="6119967" y="3370287"/>
            <a:chExt cx="12552656" cy="6661990"/>
          </a:xfrm>
        </p:grpSpPr>
        <p:sp>
          <p:nvSpPr>
            <p:cNvPr id="256" name="Google Shape;256;p9"/>
            <p:cNvSpPr/>
            <p:nvPr/>
          </p:nvSpPr>
          <p:spPr>
            <a:xfrm rot="-900000">
              <a:off x="10586317" y="3473141"/>
              <a:ext cx="915293" cy="91529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57" name="Google Shape;257;p9"/>
            <p:cNvSpPr/>
            <p:nvPr/>
          </p:nvSpPr>
          <p:spPr>
            <a:xfrm rot="900000">
              <a:off x="12903853" y="3473141"/>
              <a:ext cx="915293" cy="9152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58" name="Google Shape;258;p9"/>
            <p:cNvSpPr/>
            <p:nvPr/>
          </p:nvSpPr>
          <p:spPr>
            <a:xfrm rot="-900000">
              <a:off x="16776922" y="7687449"/>
              <a:ext cx="915293" cy="9152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59" name="Google Shape;259;p9"/>
            <p:cNvSpPr/>
            <p:nvPr/>
          </p:nvSpPr>
          <p:spPr>
            <a:xfrm rot="900000">
              <a:off x="6713250" y="7687450"/>
              <a:ext cx="915293" cy="91529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60" name="Google Shape;260;p9"/>
            <p:cNvSpPr/>
            <p:nvPr/>
          </p:nvSpPr>
          <p:spPr>
            <a:xfrm rot="1800000">
              <a:off x="7307873" y="5719152"/>
              <a:ext cx="915293" cy="91529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61" name="Google Shape;261;p9"/>
            <p:cNvSpPr/>
            <p:nvPr/>
          </p:nvSpPr>
          <p:spPr>
            <a:xfrm rot="-1800000">
              <a:off x="8595683" y="4288489"/>
              <a:ext cx="915293" cy="91529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62" name="Google Shape;262;p9"/>
            <p:cNvSpPr/>
            <p:nvPr/>
          </p:nvSpPr>
          <p:spPr>
            <a:xfrm rot="1800000">
              <a:off x="14894489" y="4288487"/>
              <a:ext cx="915293" cy="9152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63" name="Google Shape;263;p9"/>
            <p:cNvSpPr/>
            <p:nvPr/>
          </p:nvSpPr>
          <p:spPr>
            <a:xfrm rot="-1800000">
              <a:off x="16182298" y="5719152"/>
              <a:ext cx="915293" cy="9152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64" name="Google Shape;264;p9"/>
            <p:cNvSpPr/>
            <p:nvPr/>
          </p:nvSpPr>
          <p:spPr>
            <a:xfrm rot="10800000">
              <a:off x="11708807" y="4439596"/>
              <a:ext cx="987850" cy="1112046"/>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65" name="Google Shape;265;p9"/>
            <p:cNvSpPr txBox="1"/>
            <p:nvPr/>
          </p:nvSpPr>
          <p:spPr>
            <a:xfrm>
              <a:off x="6119967" y="9016614"/>
              <a:ext cx="2101858"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LOSS</a:t>
              </a:r>
              <a:endParaRPr/>
            </a:p>
          </p:txBody>
        </p:sp>
        <p:sp>
          <p:nvSpPr>
            <p:cNvPr id="266" name="Google Shape;266;p9"/>
            <p:cNvSpPr txBox="1"/>
            <p:nvPr/>
          </p:nvSpPr>
          <p:spPr>
            <a:xfrm>
              <a:off x="15796516" y="9016614"/>
              <a:ext cx="2876108"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PROFIT</a:t>
              </a:r>
              <a:endParaRPr/>
            </a:p>
          </p:txBody>
        </p:sp>
        <p:sp>
          <p:nvSpPr>
            <p:cNvPr id="267" name="Google Shape;267;p9"/>
            <p:cNvSpPr txBox="1"/>
            <p:nvPr/>
          </p:nvSpPr>
          <p:spPr>
            <a:xfrm>
              <a:off x="10791931" y="5696716"/>
              <a:ext cx="2821606"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BREAK-EVEN</a:t>
              </a:r>
              <a:endParaRPr/>
            </a:p>
          </p:txBody>
        </p:sp>
        <p:sp>
          <p:nvSpPr>
            <p:cNvPr id="268" name="Google Shape;268;p9"/>
            <p:cNvSpPr/>
            <p:nvPr/>
          </p:nvSpPr>
          <p:spPr>
            <a:xfrm rot="2411894">
              <a:off x="12995227" y="5859144"/>
              <a:ext cx="455695" cy="4383715"/>
            </a:xfrm>
            <a:prstGeom prst="trapezoid">
              <a:avLst>
                <a:gd fmla="val 36336"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69" name="Google Shape;269;p9"/>
            <p:cNvSpPr/>
            <p:nvPr/>
          </p:nvSpPr>
          <p:spPr>
            <a:xfrm>
              <a:off x="11878046" y="8913748"/>
              <a:ext cx="649373" cy="649373"/>
            </a:xfrm>
            <a:prstGeom prst="ellipse">
              <a:avLst/>
            </a:prstGeom>
            <a:solidFill>
              <a:srgbClr val="CB6C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grpSp>
      <p:sp>
        <p:nvSpPr>
          <p:cNvPr id="270" name="Google Shape;270;p9"/>
          <p:cNvSpPr txBox="1"/>
          <p:nvPr/>
        </p:nvSpPr>
        <p:spPr>
          <a:xfrm>
            <a:off x="1548639" y="10858079"/>
            <a:ext cx="21308187"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endParaRPr/>
          </a:p>
        </p:txBody>
      </p:sp>
      <p:pic>
        <p:nvPicPr>
          <p:cNvPr id="271" name="Google Shape;271;p9"/>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IGPIA - Theme 06 - Light">
      <a:dk1>
        <a:srgbClr val="B3B3B3"/>
      </a:dk1>
      <a:lt1>
        <a:srgbClr val="FFFFFF"/>
      </a:lt1>
      <a:dk2>
        <a:srgbClr val="1C2835"/>
      </a:dk2>
      <a:lt2>
        <a:srgbClr val="FFFFFF"/>
      </a:lt2>
      <a:accent1>
        <a:srgbClr val="1073A3"/>
      </a:accent1>
      <a:accent2>
        <a:srgbClr val="2DADE0"/>
      </a:accent2>
      <a:accent3>
        <a:srgbClr val="6ACEE3"/>
      </a:accent3>
      <a:accent4>
        <a:srgbClr val="61DDA8"/>
      </a:accent4>
      <a:accent5>
        <a:srgbClr val="FFD253"/>
      </a:accent5>
      <a:accent6>
        <a:srgbClr val="FF8F10"/>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2014-11-12T21:47:38Z</dcterms:created>
</cp:coreProperties>
</file>