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ppt/presentation.xml" Type="http://schemas.openxmlformats.org/officeDocument/2006/relationships/officeDocument"/><Relationship Id="rId3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13716000" cx="24377650"/>
  <p:notesSz cx="6858000" cy="9144000"/>
  <p:embeddedFontLst>
    <p:embeddedFont>
      <p:font typeface="Poppins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  <p:embeddedFont>
      <p:font typeface="Lato Light"/>
      <p:regular r:id="rId44"/>
      <p:bold r:id="rId45"/>
      <p:italic r:id="rId46"/>
      <p:boldItalic r:id="rId47"/>
    </p:embeddedFont>
    <p:embeddedFont>
      <p:font typeface="Poppins Light"/>
      <p:regular r:id="rId48"/>
      <p:bold r:id="rId49"/>
      <p:italic r:id="rId50"/>
      <p:boldItalic r:id="rId51"/>
    </p:embeddedFont>
    <p:embeddedFont>
      <p:font typeface="Poppins Medium"/>
      <p:regular r:id="rId52"/>
      <p:bold r:id="rId53"/>
      <p:italic r:id="rId54"/>
      <p:boldItalic r:id="rId55"/>
    </p:embeddedFont>
    <p:embeddedFont>
      <p:font typeface="Poppins SemiBold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4398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pos="958">
          <p15:clr>
            <a:srgbClr val="A4A3A4"/>
          </p15:clr>
        </p15:guide>
        <p15:guide id="4" orient="horz" pos="8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0" roundtripDataSignature="AMtx7mifWwVUiePX2GE6ltnKG9GOoq+n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398"/>
        <p:guide pos="480" orient="horz"/>
        <p:guide pos="958"/>
        <p:guide pos="8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44" Type="http://schemas.openxmlformats.org/officeDocument/2006/relationships/font" Target="fonts/LatoLight-regular.fntdata"/><Relationship Id="rId43" Type="http://schemas.openxmlformats.org/officeDocument/2006/relationships/font" Target="fonts/Lato-boldItalic.fntdata"/><Relationship Id="rId46" Type="http://schemas.openxmlformats.org/officeDocument/2006/relationships/font" Target="fonts/LatoLight-italic.fntdata"/><Relationship Id="rId45" Type="http://schemas.openxmlformats.org/officeDocument/2006/relationships/font" Target="fonts/Lat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oppinsLight-regular.fntdata"/><Relationship Id="rId47" Type="http://schemas.openxmlformats.org/officeDocument/2006/relationships/font" Target="fonts/LatoLight-boldItalic.fntdata"/><Relationship Id="rId49" Type="http://schemas.openxmlformats.org/officeDocument/2006/relationships/font" Target="fonts/Poppins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Poppins-bold.fntdata"/><Relationship Id="rId36" Type="http://schemas.openxmlformats.org/officeDocument/2006/relationships/font" Target="fonts/Poppins-regular.fntdata"/><Relationship Id="rId39" Type="http://schemas.openxmlformats.org/officeDocument/2006/relationships/font" Target="fonts/Poppins-boldItalic.fntdata"/><Relationship Id="rId38" Type="http://schemas.openxmlformats.org/officeDocument/2006/relationships/font" Target="fonts/Poppins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customschemas.google.com/relationships/presentationmetadata" Target="meta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oppinsLight-boldItalic.fntdata"/><Relationship Id="rId50" Type="http://schemas.openxmlformats.org/officeDocument/2006/relationships/font" Target="fonts/PoppinsLight-italic.fntdata"/><Relationship Id="rId53" Type="http://schemas.openxmlformats.org/officeDocument/2006/relationships/font" Target="fonts/PoppinsMedium-bold.fntdata"/><Relationship Id="rId52" Type="http://schemas.openxmlformats.org/officeDocument/2006/relationships/font" Target="fonts/PoppinsMedium-regular.fntdata"/><Relationship Id="rId11" Type="http://schemas.openxmlformats.org/officeDocument/2006/relationships/slide" Target="slides/slide6.xml"/><Relationship Id="rId55" Type="http://schemas.openxmlformats.org/officeDocument/2006/relationships/font" Target="fonts/PoppinsMedium-boldItalic.fntdata"/><Relationship Id="rId10" Type="http://schemas.openxmlformats.org/officeDocument/2006/relationships/slide" Target="slides/slide5.xml"/><Relationship Id="rId54" Type="http://schemas.openxmlformats.org/officeDocument/2006/relationships/font" Target="fonts/PoppinsMedium-italic.fntdata"/><Relationship Id="rId13" Type="http://schemas.openxmlformats.org/officeDocument/2006/relationships/slide" Target="slides/slide8.xml"/><Relationship Id="rId57" Type="http://schemas.openxmlformats.org/officeDocument/2006/relationships/font" Target="fonts/PoppinsSemiBold-bold.fntdata"/><Relationship Id="rId12" Type="http://schemas.openxmlformats.org/officeDocument/2006/relationships/slide" Target="slides/slide7.xml"/><Relationship Id="rId56" Type="http://schemas.openxmlformats.org/officeDocument/2006/relationships/font" Target="fonts/PoppinsSemiBold-regular.fntdata"/><Relationship Id="rId15" Type="http://schemas.openxmlformats.org/officeDocument/2006/relationships/slide" Target="slides/slide10.xml"/><Relationship Id="rId59" Type="http://schemas.openxmlformats.org/officeDocument/2006/relationships/font" Target="fonts/PoppinsSemiBold-boldItalic.fntdata"/><Relationship Id="rId14" Type="http://schemas.openxmlformats.org/officeDocument/2006/relationships/slide" Target="slides/slide9.xml"/><Relationship Id="rId58" Type="http://schemas.openxmlformats.org/officeDocument/2006/relationships/font" Target="fonts/PoppinsSemiBold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6" name="Google Shape;1326;p20:notes"/>
          <p:cNvSpPr/>
          <p:nvPr>
            <p:ph idx="2" type="sldImg"/>
          </p:nvPr>
        </p:nvSpPr>
        <p:spPr>
          <a:xfrm>
            <a:off x="534988" y="763588"/>
            <a:ext cx="6702425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27" name="Google Shape;1327;p20:notes"/>
          <p:cNvSpPr txBox="1"/>
          <p:nvPr>
            <p:ph idx="1" type="body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9" name="Google Shape;1369;p21:notes"/>
          <p:cNvSpPr/>
          <p:nvPr>
            <p:ph idx="2" type="sldImg"/>
          </p:nvPr>
        </p:nvSpPr>
        <p:spPr>
          <a:xfrm>
            <a:off x="534988" y="763588"/>
            <a:ext cx="6702425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70" name="Google Shape;1370;p21:notes"/>
          <p:cNvSpPr txBox="1"/>
          <p:nvPr>
            <p:ph idx="1" type="body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4" name="Google Shape;1404;p22:notes"/>
          <p:cNvSpPr/>
          <p:nvPr>
            <p:ph idx="2" type="sldImg"/>
          </p:nvPr>
        </p:nvSpPr>
        <p:spPr>
          <a:xfrm>
            <a:off x="534988" y="763588"/>
            <a:ext cx="6702425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5" name="Google Shape;1405;p22:notes"/>
          <p:cNvSpPr txBox="1"/>
          <p:nvPr>
            <p:ph idx="1" type="body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5" name="Google Shape;1435;p23:notes"/>
          <p:cNvSpPr/>
          <p:nvPr>
            <p:ph idx="2" type="sldImg"/>
          </p:nvPr>
        </p:nvSpPr>
        <p:spPr>
          <a:xfrm>
            <a:off x="534988" y="763588"/>
            <a:ext cx="6702425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36" name="Google Shape;1436;p23:notes"/>
          <p:cNvSpPr txBox="1"/>
          <p:nvPr>
            <p:ph idx="1" type="body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7" name="Google Shape;1507;p24:notes"/>
          <p:cNvSpPr/>
          <p:nvPr>
            <p:ph idx="2" type="sldImg"/>
          </p:nvPr>
        </p:nvSpPr>
        <p:spPr>
          <a:xfrm>
            <a:off x="534988" y="763588"/>
            <a:ext cx="6702425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08" name="Google Shape;1508;p24:notes"/>
          <p:cNvSpPr txBox="1"/>
          <p:nvPr>
            <p:ph idx="1" type="body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6" name="Google Shape;1556;p25:notes"/>
          <p:cNvSpPr/>
          <p:nvPr>
            <p:ph idx="2" type="sldImg"/>
          </p:nvPr>
        </p:nvSpPr>
        <p:spPr>
          <a:xfrm>
            <a:off x="534988" y="763588"/>
            <a:ext cx="6702425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57" name="Google Shape;1557;p25:notes"/>
          <p:cNvSpPr txBox="1"/>
          <p:nvPr>
            <p:ph idx="1" type="body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4" name="Google Shape;1604;p26:notes"/>
          <p:cNvSpPr/>
          <p:nvPr>
            <p:ph idx="2" type="sldImg"/>
          </p:nvPr>
        </p:nvSpPr>
        <p:spPr>
          <a:xfrm>
            <a:off x="534988" y="763588"/>
            <a:ext cx="6702425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05" name="Google Shape;1605;p26:notes"/>
          <p:cNvSpPr txBox="1"/>
          <p:nvPr>
            <p:ph idx="1" type="body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3" name="Google Shape;1643;p27:notes"/>
          <p:cNvSpPr/>
          <p:nvPr>
            <p:ph idx="2" type="sldImg"/>
          </p:nvPr>
        </p:nvSpPr>
        <p:spPr>
          <a:xfrm>
            <a:off x="534988" y="763588"/>
            <a:ext cx="6702425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44" name="Google Shape;1644;p27:notes"/>
          <p:cNvSpPr txBox="1"/>
          <p:nvPr>
            <p:ph idx="1" type="body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2" name="Google Shape;1682;p28:notes"/>
          <p:cNvSpPr/>
          <p:nvPr>
            <p:ph idx="2" type="sldImg"/>
          </p:nvPr>
        </p:nvSpPr>
        <p:spPr>
          <a:xfrm>
            <a:off x="534988" y="763588"/>
            <a:ext cx="6702425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83" name="Google Shape;1683;p28:notes"/>
          <p:cNvSpPr txBox="1"/>
          <p:nvPr>
            <p:ph idx="1" type="body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0" name="Google Shape;1730;p29:notes"/>
          <p:cNvSpPr/>
          <p:nvPr>
            <p:ph idx="2" type="sldImg"/>
          </p:nvPr>
        </p:nvSpPr>
        <p:spPr>
          <a:xfrm>
            <a:off x="534988" y="763588"/>
            <a:ext cx="6702425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1" name="Google Shape;1731;p29:notes"/>
          <p:cNvSpPr txBox="1"/>
          <p:nvPr>
            <p:ph idx="1" type="body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4" name="Google Shape;1774;p30:notes"/>
          <p:cNvSpPr/>
          <p:nvPr>
            <p:ph idx="2" type="sldImg"/>
          </p:nvPr>
        </p:nvSpPr>
        <p:spPr>
          <a:xfrm>
            <a:off x="534988" y="763588"/>
            <a:ext cx="6702425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75" name="Google Shape;1775;p30:notes"/>
          <p:cNvSpPr txBox="1"/>
          <p:nvPr>
            <p:ph idx="1" type="body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22302691" y="762000"/>
            <a:ext cx="554134" cy="5541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" name="Google Shape;11;p31"/>
          <p:cNvSpPr txBox="1"/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Poppins"/>
              <a:buNone/>
              <a:defRPr b="1" i="0" sz="66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b="0" i="0" sz="5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457136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136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136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136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/>
        </p:nvSpPr>
        <p:spPr>
          <a:xfrm>
            <a:off x="22411869" y="906444"/>
            <a:ext cx="3783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"/>
          <p:cNvSpPr/>
          <p:nvPr/>
        </p:nvSpPr>
        <p:spPr>
          <a:xfrm>
            <a:off x="20142200" y="3916370"/>
            <a:ext cx="2714625" cy="9037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7427575" y="3916370"/>
            <a:ext cx="2714625" cy="90376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4712950" y="3916370"/>
            <a:ext cx="2714625" cy="9037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11998325" y="3916370"/>
            <a:ext cx="2714625" cy="90376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9283700" y="3916370"/>
            <a:ext cx="2714625" cy="9037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6569075" y="3916370"/>
            <a:ext cx="2714625" cy="90376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8155527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26" name="Google Shape;26;p1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cxnSp>
        <p:nvCxnSpPr>
          <p:cNvPr id="27" name="Google Shape;27;p1"/>
          <p:cNvCxnSpPr/>
          <p:nvPr/>
        </p:nvCxnSpPr>
        <p:spPr>
          <a:xfrm>
            <a:off x="1520825" y="7120838"/>
            <a:ext cx="21336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1"/>
          <p:cNvCxnSpPr/>
          <p:nvPr/>
        </p:nvCxnSpPr>
        <p:spPr>
          <a:xfrm>
            <a:off x="1520825" y="10063924"/>
            <a:ext cx="21336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1"/>
          <p:cNvCxnSpPr/>
          <p:nvPr/>
        </p:nvCxnSpPr>
        <p:spPr>
          <a:xfrm>
            <a:off x="1520825" y="3937000"/>
            <a:ext cx="21336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1"/>
          <p:cNvSpPr/>
          <p:nvPr/>
        </p:nvSpPr>
        <p:spPr>
          <a:xfrm>
            <a:off x="7350949" y="3110100"/>
            <a:ext cx="1150878" cy="11508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7537498" y="3454705"/>
            <a:ext cx="7777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Jan</a:t>
            </a:r>
            <a:endParaRPr/>
          </a:p>
        </p:txBody>
      </p:sp>
      <p:sp>
        <p:nvSpPr>
          <p:cNvPr id="32" name="Google Shape;32;p1"/>
          <p:cNvSpPr/>
          <p:nvPr/>
        </p:nvSpPr>
        <p:spPr>
          <a:xfrm>
            <a:off x="10065573" y="3110100"/>
            <a:ext cx="1150878" cy="11508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10265747" y="3454705"/>
            <a:ext cx="7505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Feb</a:t>
            </a:r>
            <a:endParaRPr/>
          </a:p>
        </p:txBody>
      </p:sp>
      <p:sp>
        <p:nvSpPr>
          <p:cNvPr id="34" name="Google Shape;34;p1"/>
          <p:cNvSpPr/>
          <p:nvPr/>
        </p:nvSpPr>
        <p:spPr>
          <a:xfrm>
            <a:off x="12780198" y="3110100"/>
            <a:ext cx="1150878" cy="11508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12952320" y="3454705"/>
            <a:ext cx="8066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</a:t>
            </a:r>
            <a:endParaRPr/>
          </a:p>
        </p:txBody>
      </p:sp>
      <p:sp>
        <p:nvSpPr>
          <p:cNvPr id="36" name="Google Shape;36;p1"/>
          <p:cNvSpPr/>
          <p:nvPr/>
        </p:nvSpPr>
        <p:spPr>
          <a:xfrm>
            <a:off x="15494823" y="3110100"/>
            <a:ext cx="1150878" cy="1150878"/>
          </a:xfrm>
          <a:prstGeom prst="ellipse">
            <a:avLst/>
          </a:prstGeom>
          <a:solidFill>
            <a:srgbClr val="F2F3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15694195" y="3454705"/>
            <a:ext cx="7521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Apr</a:t>
            </a:r>
            <a:endParaRPr/>
          </a:p>
        </p:txBody>
      </p:sp>
      <p:sp>
        <p:nvSpPr>
          <p:cNvPr id="38" name="Google Shape;38;p1"/>
          <p:cNvSpPr/>
          <p:nvPr/>
        </p:nvSpPr>
        <p:spPr>
          <a:xfrm>
            <a:off x="18209448" y="3110100"/>
            <a:ext cx="1150878" cy="1150878"/>
          </a:xfrm>
          <a:prstGeom prst="ellipse">
            <a:avLst/>
          </a:prstGeom>
          <a:solidFill>
            <a:srgbClr val="F2F3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18350311" y="3454705"/>
            <a:ext cx="8691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endParaRPr/>
          </a:p>
        </p:txBody>
      </p:sp>
      <p:sp>
        <p:nvSpPr>
          <p:cNvPr id="40" name="Google Shape;40;p1"/>
          <p:cNvSpPr/>
          <p:nvPr/>
        </p:nvSpPr>
        <p:spPr>
          <a:xfrm>
            <a:off x="20924073" y="3110100"/>
            <a:ext cx="1150878" cy="1150878"/>
          </a:xfrm>
          <a:prstGeom prst="ellipse">
            <a:avLst/>
          </a:prstGeom>
          <a:solidFill>
            <a:srgbClr val="F2F3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21111423" y="3454705"/>
            <a:ext cx="7761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Jun</a:t>
            </a:r>
            <a:endParaRPr/>
          </a:p>
        </p:txBody>
      </p:sp>
      <p:sp>
        <p:nvSpPr>
          <p:cNvPr id="42" name="Google Shape;42;p1"/>
          <p:cNvSpPr/>
          <p:nvPr/>
        </p:nvSpPr>
        <p:spPr>
          <a:xfrm>
            <a:off x="3643364" y="4715615"/>
            <a:ext cx="803172" cy="920650"/>
          </a:xfrm>
          <a:custGeom>
            <a:rect b="b" l="l" r="r" t="t"/>
            <a:pathLst>
              <a:path extrusionOk="0" h="324824" w="284495">
                <a:moveTo>
                  <a:pt x="75254" y="227544"/>
                </a:moveTo>
                <a:lnTo>
                  <a:pt x="209242" y="227544"/>
                </a:lnTo>
                <a:cubicBezTo>
                  <a:pt x="219046" y="227544"/>
                  <a:pt x="226890" y="235085"/>
                  <a:pt x="226890" y="244512"/>
                </a:cubicBezTo>
                <a:cubicBezTo>
                  <a:pt x="226890" y="253939"/>
                  <a:pt x="219046" y="261480"/>
                  <a:pt x="209242" y="261480"/>
                </a:cubicBezTo>
                <a:lnTo>
                  <a:pt x="75254" y="261480"/>
                </a:lnTo>
                <a:cubicBezTo>
                  <a:pt x="65449" y="261480"/>
                  <a:pt x="57606" y="253939"/>
                  <a:pt x="57606" y="244512"/>
                </a:cubicBezTo>
                <a:cubicBezTo>
                  <a:pt x="57606" y="235085"/>
                  <a:pt x="65449" y="227544"/>
                  <a:pt x="75254" y="227544"/>
                </a:cubicBezTo>
                <a:close/>
                <a:moveTo>
                  <a:pt x="75254" y="172818"/>
                </a:moveTo>
                <a:lnTo>
                  <a:pt x="209242" y="172818"/>
                </a:lnTo>
                <a:cubicBezTo>
                  <a:pt x="219046" y="172818"/>
                  <a:pt x="226890" y="180359"/>
                  <a:pt x="226890" y="189786"/>
                </a:cubicBezTo>
                <a:cubicBezTo>
                  <a:pt x="226890" y="199212"/>
                  <a:pt x="219046" y="206753"/>
                  <a:pt x="209242" y="206753"/>
                </a:cubicBezTo>
                <a:lnTo>
                  <a:pt x="75254" y="206753"/>
                </a:lnTo>
                <a:cubicBezTo>
                  <a:pt x="65449" y="206753"/>
                  <a:pt x="57606" y="199212"/>
                  <a:pt x="57606" y="189786"/>
                </a:cubicBezTo>
                <a:cubicBezTo>
                  <a:pt x="57606" y="180359"/>
                  <a:pt x="65449" y="172818"/>
                  <a:pt x="75254" y="172818"/>
                </a:cubicBezTo>
                <a:close/>
                <a:moveTo>
                  <a:pt x="92901" y="96294"/>
                </a:moveTo>
                <a:lnTo>
                  <a:pt x="92901" y="115524"/>
                </a:lnTo>
                <a:lnTo>
                  <a:pt x="191595" y="115524"/>
                </a:lnTo>
                <a:lnTo>
                  <a:pt x="191595" y="96294"/>
                </a:lnTo>
                <a:lnTo>
                  <a:pt x="92901" y="96294"/>
                </a:lnTo>
                <a:close/>
                <a:moveTo>
                  <a:pt x="75254" y="60487"/>
                </a:moveTo>
                <a:lnTo>
                  <a:pt x="209242" y="60487"/>
                </a:lnTo>
                <a:cubicBezTo>
                  <a:pt x="219046" y="60487"/>
                  <a:pt x="226890" y="68444"/>
                  <a:pt x="226890" y="78390"/>
                </a:cubicBezTo>
                <a:lnTo>
                  <a:pt x="226890" y="134090"/>
                </a:lnTo>
                <a:cubicBezTo>
                  <a:pt x="226890" y="143373"/>
                  <a:pt x="219046" y="151994"/>
                  <a:pt x="209242" y="151994"/>
                </a:cubicBezTo>
                <a:lnTo>
                  <a:pt x="75254" y="151994"/>
                </a:lnTo>
                <a:cubicBezTo>
                  <a:pt x="65449" y="151994"/>
                  <a:pt x="57606" y="143373"/>
                  <a:pt x="57606" y="134090"/>
                </a:cubicBezTo>
                <a:lnTo>
                  <a:pt x="57606" y="78390"/>
                </a:lnTo>
                <a:cubicBezTo>
                  <a:pt x="57606" y="68444"/>
                  <a:pt x="65449" y="60487"/>
                  <a:pt x="75254" y="60487"/>
                </a:cubicBezTo>
                <a:close/>
                <a:moveTo>
                  <a:pt x="35316" y="35151"/>
                </a:moveTo>
                <a:lnTo>
                  <a:pt x="35316" y="289673"/>
                </a:lnTo>
                <a:lnTo>
                  <a:pt x="249179" y="289673"/>
                </a:lnTo>
                <a:lnTo>
                  <a:pt x="249179" y="35151"/>
                </a:lnTo>
                <a:lnTo>
                  <a:pt x="35316" y="35151"/>
                </a:lnTo>
                <a:close/>
                <a:moveTo>
                  <a:pt x="17658" y="0"/>
                </a:moveTo>
                <a:lnTo>
                  <a:pt x="266837" y="0"/>
                </a:lnTo>
                <a:cubicBezTo>
                  <a:pt x="276647" y="0"/>
                  <a:pt x="284495" y="7811"/>
                  <a:pt x="284495" y="17575"/>
                </a:cubicBezTo>
                <a:lnTo>
                  <a:pt x="284495" y="307249"/>
                </a:lnTo>
                <a:cubicBezTo>
                  <a:pt x="284495" y="317013"/>
                  <a:pt x="276647" y="324824"/>
                  <a:pt x="266837" y="324824"/>
                </a:cubicBezTo>
                <a:lnTo>
                  <a:pt x="17658" y="324824"/>
                </a:lnTo>
                <a:cubicBezTo>
                  <a:pt x="7848" y="324824"/>
                  <a:pt x="0" y="317013"/>
                  <a:pt x="0" y="307249"/>
                </a:cubicBezTo>
                <a:lnTo>
                  <a:pt x="0" y="17575"/>
                </a:lnTo>
                <a:cubicBezTo>
                  <a:pt x="0" y="7811"/>
                  <a:pt x="7848" y="0"/>
                  <a:pt x="176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2823303" y="5786790"/>
            <a:ext cx="244329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Web Team</a:t>
            </a:r>
            <a:endParaRPr/>
          </a:p>
        </p:txBody>
      </p:sp>
      <p:sp>
        <p:nvSpPr>
          <p:cNvPr id="44" name="Google Shape;44;p1"/>
          <p:cNvSpPr/>
          <p:nvPr/>
        </p:nvSpPr>
        <p:spPr>
          <a:xfrm>
            <a:off x="3589420" y="10766138"/>
            <a:ext cx="911060" cy="810364"/>
          </a:xfrm>
          <a:custGeom>
            <a:rect b="b" l="l" r="r" t="t"/>
            <a:pathLst>
              <a:path extrusionOk="0" h="157479" w="177440">
                <a:moveTo>
                  <a:pt x="116504" y="99102"/>
                </a:moveTo>
                <a:cubicBezTo>
                  <a:pt x="121849" y="99102"/>
                  <a:pt x="125057" y="103658"/>
                  <a:pt x="125057" y="108565"/>
                </a:cubicBezTo>
                <a:lnTo>
                  <a:pt x="125057" y="116276"/>
                </a:lnTo>
                <a:cubicBezTo>
                  <a:pt x="125057" y="121533"/>
                  <a:pt x="121849" y="125739"/>
                  <a:pt x="116504" y="125739"/>
                </a:cubicBezTo>
                <a:cubicBezTo>
                  <a:pt x="111158" y="125739"/>
                  <a:pt x="107950" y="121533"/>
                  <a:pt x="107950" y="116276"/>
                </a:cubicBezTo>
                <a:lnTo>
                  <a:pt x="107950" y="108565"/>
                </a:lnTo>
                <a:cubicBezTo>
                  <a:pt x="107950" y="103658"/>
                  <a:pt x="111158" y="99102"/>
                  <a:pt x="116504" y="99102"/>
                </a:cubicBezTo>
                <a:close/>
                <a:moveTo>
                  <a:pt x="88727" y="99102"/>
                </a:moveTo>
                <a:cubicBezTo>
                  <a:pt x="93922" y="99102"/>
                  <a:pt x="98078" y="103658"/>
                  <a:pt x="98078" y="108565"/>
                </a:cubicBezTo>
                <a:lnTo>
                  <a:pt x="98078" y="116276"/>
                </a:lnTo>
                <a:cubicBezTo>
                  <a:pt x="98078" y="121533"/>
                  <a:pt x="93922" y="125739"/>
                  <a:pt x="88727" y="125739"/>
                </a:cubicBezTo>
                <a:cubicBezTo>
                  <a:pt x="83531" y="125739"/>
                  <a:pt x="79375" y="121533"/>
                  <a:pt x="79375" y="116276"/>
                </a:cubicBezTo>
                <a:lnTo>
                  <a:pt x="79375" y="108565"/>
                </a:lnTo>
                <a:cubicBezTo>
                  <a:pt x="79375" y="103658"/>
                  <a:pt x="83531" y="99102"/>
                  <a:pt x="88727" y="99102"/>
                </a:cubicBezTo>
                <a:close/>
                <a:moveTo>
                  <a:pt x="61740" y="99102"/>
                </a:moveTo>
                <a:cubicBezTo>
                  <a:pt x="66935" y="99102"/>
                  <a:pt x="71091" y="103658"/>
                  <a:pt x="71091" y="108565"/>
                </a:cubicBezTo>
                <a:lnTo>
                  <a:pt x="71091" y="116276"/>
                </a:lnTo>
                <a:cubicBezTo>
                  <a:pt x="71091" y="121533"/>
                  <a:pt x="66935" y="125739"/>
                  <a:pt x="61740" y="125739"/>
                </a:cubicBezTo>
                <a:cubicBezTo>
                  <a:pt x="56890" y="125739"/>
                  <a:pt x="52388" y="121533"/>
                  <a:pt x="52388" y="116276"/>
                </a:cubicBezTo>
                <a:lnTo>
                  <a:pt x="52388" y="108565"/>
                </a:lnTo>
                <a:cubicBezTo>
                  <a:pt x="52388" y="103658"/>
                  <a:pt x="56890" y="99102"/>
                  <a:pt x="61740" y="99102"/>
                </a:cubicBezTo>
                <a:close/>
                <a:moveTo>
                  <a:pt x="35236" y="89212"/>
                </a:moveTo>
                <a:lnTo>
                  <a:pt x="40177" y="133725"/>
                </a:lnTo>
                <a:cubicBezTo>
                  <a:pt x="40537" y="136244"/>
                  <a:pt x="42694" y="138044"/>
                  <a:pt x="45211" y="138044"/>
                </a:cubicBezTo>
                <a:lnTo>
                  <a:pt x="132230" y="138044"/>
                </a:lnTo>
                <a:cubicBezTo>
                  <a:pt x="134747" y="138044"/>
                  <a:pt x="136904" y="136244"/>
                  <a:pt x="137264" y="133725"/>
                </a:cubicBezTo>
                <a:lnTo>
                  <a:pt x="142205" y="89212"/>
                </a:lnTo>
                <a:lnTo>
                  <a:pt x="35236" y="89212"/>
                </a:lnTo>
                <a:close/>
                <a:moveTo>
                  <a:pt x="24163" y="60049"/>
                </a:moveTo>
                <a:cubicBezTo>
                  <a:pt x="21639" y="60049"/>
                  <a:pt x="19475" y="62236"/>
                  <a:pt x="19475" y="65153"/>
                </a:cubicBezTo>
                <a:lnTo>
                  <a:pt x="23801" y="69189"/>
                </a:lnTo>
                <a:lnTo>
                  <a:pt x="24356" y="68939"/>
                </a:lnTo>
                <a:lnTo>
                  <a:pt x="153085" y="68939"/>
                </a:lnTo>
                <a:lnTo>
                  <a:pt x="153639" y="69188"/>
                </a:lnTo>
                <a:lnTo>
                  <a:pt x="157965" y="65153"/>
                </a:lnTo>
                <a:cubicBezTo>
                  <a:pt x="157965" y="62236"/>
                  <a:pt x="155801" y="60049"/>
                  <a:pt x="153276" y="60049"/>
                </a:cubicBezTo>
                <a:lnTo>
                  <a:pt x="150975" y="60049"/>
                </a:lnTo>
                <a:lnTo>
                  <a:pt x="149602" y="60638"/>
                </a:lnTo>
                <a:lnTo>
                  <a:pt x="148228" y="60049"/>
                </a:lnTo>
                <a:lnTo>
                  <a:pt x="29500" y="60049"/>
                </a:lnTo>
                <a:lnTo>
                  <a:pt x="28199" y="60638"/>
                </a:lnTo>
                <a:lnTo>
                  <a:pt x="26753" y="60049"/>
                </a:lnTo>
                <a:lnTo>
                  <a:pt x="24163" y="60049"/>
                </a:lnTo>
                <a:close/>
                <a:moveTo>
                  <a:pt x="61481" y="2731"/>
                </a:moveTo>
                <a:cubicBezTo>
                  <a:pt x="65060" y="-911"/>
                  <a:pt x="71502" y="-911"/>
                  <a:pt x="75080" y="2731"/>
                </a:cubicBezTo>
                <a:cubicBezTo>
                  <a:pt x="79017" y="6737"/>
                  <a:pt x="79017" y="12928"/>
                  <a:pt x="75080" y="16934"/>
                </a:cubicBezTo>
                <a:lnTo>
                  <a:pt x="51852" y="40364"/>
                </a:lnTo>
                <a:lnTo>
                  <a:pt x="125591" y="40364"/>
                </a:lnTo>
                <a:lnTo>
                  <a:pt x="102361" y="16934"/>
                </a:lnTo>
                <a:cubicBezTo>
                  <a:pt x="98425" y="12928"/>
                  <a:pt x="98425" y="6737"/>
                  <a:pt x="102361" y="2731"/>
                </a:cubicBezTo>
                <a:cubicBezTo>
                  <a:pt x="106298" y="-911"/>
                  <a:pt x="112025" y="-911"/>
                  <a:pt x="115961" y="2731"/>
                </a:cubicBezTo>
                <a:lnTo>
                  <a:pt x="152942" y="40364"/>
                </a:lnTo>
                <a:lnTo>
                  <a:pt x="153276" y="40364"/>
                </a:lnTo>
                <a:cubicBezTo>
                  <a:pt x="166620" y="40364"/>
                  <a:pt x="177440" y="51300"/>
                  <a:pt x="177440" y="65153"/>
                </a:cubicBezTo>
                <a:cubicBezTo>
                  <a:pt x="177440" y="71714"/>
                  <a:pt x="174735" y="77729"/>
                  <a:pt x="170362" y="82104"/>
                </a:cubicBezTo>
                <a:lnTo>
                  <a:pt x="162126" y="85530"/>
                </a:lnTo>
                <a:lnTo>
                  <a:pt x="156322" y="135884"/>
                </a:lnTo>
                <a:cubicBezTo>
                  <a:pt x="155243" y="148121"/>
                  <a:pt x="144456" y="157479"/>
                  <a:pt x="132230" y="157479"/>
                </a:cubicBezTo>
                <a:lnTo>
                  <a:pt x="45211" y="157479"/>
                </a:lnTo>
                <a:cubicBezTo>
                  <a:pt x="32986" y="157479"/>
                  <a:pt x="22198" y="148121"/>
                  <a:pt x="21120" y="135884"/>
                </a:cubicBezTo>
                <a:lnTo>
                  <a:pt x="15315" y="85531"/>
                </a:lnTo>
                <a:lnTo>
                  <a:pt x="7078" y="82104"/>
                </a:lnTo>
                <a:cubicBezTo>
                  <a:pt x="2705" y="77729"/>
                  <a:pt x="0" y="71714"/>
                  <a:pt x="0" y="65153"/>
                </a:cubicBezTo>
                <a:cubicBezTo>
                  <a:pt x="0" y="51300"/>
                  <a:pt x="10819" y="40364"/>
                  <a:pt x="24163" y="40364"/>
                </a:cubicBezTo>
                <a:lnTo>
                  <a:pt x="24501" y="40364"/>
                </a:lnTo>
                <a:lnTo>
                  <a:pt x="61481" y="273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2261451" y="11750596"/>
            <a:ext cx="35670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Marketing Team</a:t>
            </a:r>
            <a:endParaRPr/>
          </a:p>
        </p:txBody>
      </p:sp>
      <p:sp>
        <p:nvSpPr>
          <p:cNvPr id="46" name="Google Shape;46;p1"/>
          <p:cNvSpPr/>
          <p:nvPr/>
        </p:nvSpPr>
        <p:spPr>
          <a:xfrm>
            <a:off x="3727278" y="7733560"/>
            <a:ext cx="635344" cy="935035"/>
          </a:xfrm>
          <a:custGeom>
            <a:rect b="b" l="l" r="r" t="t"/>
            <a:pathLst>
              <a:path extrusionOk="0" h="183790" w="125053">
                <a:moveTo>
                  <a:pt x="63316" y="132443"/>
                </a:moveTo>
                <a:cubicBezTo>
                  <a:pt x="59267" y="132443"/>
                  <a:pt x="55954" y="135709"/>
                  <a:pt x="55954" y="139700"/>
                </a:cubicBezTo>
                <a:cubicBezTo>
                  <a:pt x="55954" y="143691"/>
                  <a:pt x="59267" y="146594"/>
                  <a:pt x="63316" y="146594"/>
                </a:cubicBezTo>
                <a:cubicBezTo>
                  <a:pt x="67365" y="146594"/>
                  <a:pt x="70679" y="143691"/>
                  <a:pt x="70679" y="139700"/>
                </a:cubicBezTo>
                <a:cubicBezTo>
                  <a:pt x="70679" y="135709"/>
                  <a:pt x="67365" y="132443"/>
                  <a:pt x="63316" y="132443"/>
                </a:cubicBezTo>
                <a:close/>
                <a:moveTo>
                  <a:pt x="63316" y="127000"/>
                </a:moveTo>
                <a:cubicBezTo>
                  <a:pt x="70310" y="127000"/>
                  <a:pt x="75832" y="132806"/>
                  <a:pt x="75832" y="139700"/>
                </a:cubicBezTo>
                <a:cubicBezTo>
                  <a:pt x="75832" y="146594"/>
                  <a:pt x="70310" y="152037"/>
                  <a:pt x="63316" y="152037"/>
                </a:cubicBezTo>
                <a:cubicBezTo>
                  <a:pt x="56322" y="152037"/>
                  <a:pt x="50800" y="146594"/>
                  <a:pt x="50800" y="139700"/>
                </a:cubicBezTo>
                <a:cubicBezTo>
                  <a:pt x="50800" y="132806"/>
                  <a:pt x="56322" y="127000"/>
                  <a:pt x="63316" y="127000"/>
                </a:cubicBezTo>
                <a:close/>
                <a:moveTo>
                  <a:pt x="47662" y="25400"/>
                </a:moveTo>
                <a:lnTo>
                  <a:pt x="74222" y="25400"/>
                </a:lnTo>
                <a:cubicBezTo>
                  <a:pt x="79534" y="25400"/>
                  <a:pt x="83783" y="29556"/>
                  <a:pt x="83783" y="34752"/>
                </a:cubicBezTo>
                <a:cubicBezTo>
                  <a:pt x="83783" y="39947"/>
                  <a:pt x="79534" y="44104"/>
                  <a:pt x="74222" y="44104"/>
                </a:cubicBezTo>
                <a:lnTo>
                  <a:pt x="47662" y="44104"/>
                </a:lnTo>
                <a:cubicBezTo>
                  <a:pt x="41996" y="44104"/>
                  <a:pt x="38100" y="39947"/>
                  <a:pt x="38100" y="34752"/>
                </a:cubicBezTo>
                <a:cubicBezTo>
                  <a:pt x="38100" y="29556"/>
                  <a:pt x="41996" y="25400"/>
                  <a:pt x="47662" y="25400"/>
                </a:cubicBezTo>
                <a:close/>
                <a:moveTo>
                  <a:pt x="30185" y="19460"/>
                </a:moveTo>
                <a:cubicBezTo>
                  <a:pt x="24076" y="19460"/>
                  <a:pt x="19404" y="24505"/>
                  <a:pt x="19404" y="30271"/>
                </a:cubicBezTo>
                <a:lnTo>
                  <a:pt x="19404" y="153879"/>
                </a:lnTo>
                <a:cubicBezTo>
                  <a:pt x="19404" y="159645"/>
                  <a:pt x="24076" y="164330"/>
                  <a:pt x="30185" y="164330"/>
                </a:cubicBezTo>
                <a:lnTo>
                  <a:pt x="94868" y="164330"/>
                </a:lnTo>
                <a:cubicBezTo>
                  <a:pt x="100617" y="164330"/>
                  <a:pt x="105648" y="159645"/>
                  <a:pt x="105648" y="153879"/>
                </a:cubicBezTo>
                <a:lnTo>
                  <a:pt x="105648" y="30271"/>
                </a:lnTo>
                <a:cubicBezTo>
                  <a:pt x="105648" y="24505"/>
                  <a:pt x="100617" y="19460"/>
                  <a:pt x="94868" y="19460"/>
                </a:cubicBezTo>
                <a:lnTo>
                  <a:pt x="30185" y="19460"/>
                </a:lnTo>
                <a:close/>
                <a:moveTo>
                  <a:pt x="30185" y="0"/>
                </a:moveTo>
                <a:lnTo>
                  <a:pt x="94868" y="0"/>
                </a:lnTo>
                <a:cubicBezTo>
                  <a:pt x="111398" y="0"/>
                  <a:pt x="125053" y="13694"/>
                  <a:pt x="125053" y="30271"/>
                </a:cubicBezTo>
                <a:lnTo>
                  <a:pt x="125053" y="153879"/>
                </a:lnTo>
                <a:cubicBezTo>
                  <a:pt x="125053" y="170456"/>
                  <a:pt x="111398" y="183790"/>
                  <a:pt x="94868" y="183790"/>
                </a:cubicBezTo>
                <a:lnTo>
                  <a:pt x="30185" y="183790"/>
                </a:lnTo>
                <a:cubicBezTo>
                  <a:pt x="13655" y="183790"/>
                  <a:pt x="0" y="170456"/>
                  <a:pt x="0" y="153879"/>
                </a:cubicBezTo>
                <a:lnTo>
                  <a:pt x="0" y="30271"/>
                </a:lnTo>
                <a:cubicBezTo>
                  <a:pt x="0" y="13694"/>
                  <a:pt x="13655" y="0"/>
                  <a:pt x="301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2354426" y="8819369"/>
            <a:ext cx="33810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Mobile Mockup</a:t>
            </a:r>
            <a:endParaRPr/>
          </a:p>
        </p:txBody>
      </p:sp>
      <p:sp>
        <p:nvSpPr>
          <p:cNvPr id="48" name="Google Shape;48;p1"/>
          <p:cNvSpPr/>
          <p:nvPr/>
        </p:nvSpPr>
        <p:spPr>
          <a:xfrm>
            <a:off x="6644120" y="4448188"/>
            <a:ext cx="2564536" cy="678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14787992" y="6179790"/>
            <a:ext cx="2564536" cy="678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6644120" y="7366003"/>
            <a:ext cx="2564536" cy="678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17509345" y="9097605"/>
            <a:ext cx="2564536" cy="678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9357652" y="8231388"/>
            <a:ext cx="5279161" cy="678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6644120" y="10314010"/>
            <a:ext cx="2564536" cy="678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17509345" y="12045612"/>
            <a:ext cx="2564536" cy="678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12072277" y="11179395"/>
            <a:ext cx="2564536" cy="678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9358742" y="4448188"/>
            <a:ext cx="5279166" cy="678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12073372" y="5313573"/>
            <a:ext cx="2564536" cy="678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14787992" y="5313573"/>
            <a:ext cx="5280256" cy="678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20217247" y="5313573"/>
            <a:ext cx="2564536" cy="678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7502617" y="6179790"/>
            <a:ext cx="2564536" cy="678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20216152" y="6179790"/>
            <a:ext cx="2564536" cy="678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9357652" y="7366003"/>
            <a:ext cx="2564536" cy="678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12072277" y="7366003"/>
            <a:ext cx="2564536" cy="678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14786902" y="7366003"/>
            <a:ext cx="2564536" cy="678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14786902" y="8231388"/>
            <a:ext cx="2564536" cy="678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17509345" y="8231388"/>
            <a:ext cx="2564536" cy="678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20216152" y="8231388"/>
            <a:ext cx="2564536" cy="678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20210519" y="9097605"/>
            <a:ext cx="2564536" cy="678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9357652" y="10314010"/>
            <a:ext cx="5279161" cy="678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14786902" y="10314010"/>
            <a:ext cx="2564536" cy="678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14787992" y="11179395"/>
            <a:ext cx="5280256" cy="678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20217247" y="11179395"/>
            <a:ext cx="2564536" cy="678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20217247" y="12045612"/>
            <a:ext cx="2564536" cy="678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18271044" y="2338625"/>
            <a:ext cx="307610" cy="3076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18617192" y="2261597"/>
            <a:ext cx="19559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progress</a:t>
            </a:r>
            <a:endParaRPr/>
          </a:p>
        </p:txBody>
      </p:sp>
      <p:sp>
        <p:nvSpPr>
          <p:cNvPr id="76" name="Google Shape;76;p1"/>
          <p:cNvSpPr/>
          <p:nvPr/>
        </p:nvSpPr>
        <p:spPr>
          <a:xfrm>
            <a:off x="21023738" y="2338625"/>
            <a:ext cx="307610" cy="307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21369884" y="2261597"/>
            <a:ext cx="14879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Planned</a:t>
            </a:r>
            <a:endParaRPr/>
          </a:p>
        </p:txBody>
      </p:sp>
      <p:sp>
        <p:nvSpPr>
          <p:cNvPr id="78" name="Google Shape;78;p1"/>
          <p:cNvSpPr/>
          <p:nvPr/>
        </p:nvSpPr>
        <p:spPr>
          <a:xfrm>
            <a:off x="15518350" y="2338625"/>
            <a:ext cx="307610" cy="3076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15864498" y="2261597"/>
            <a:ext cx="19511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Completed</a:t>
            </a:r>
            <a:endParaRPr/>
          </a:p>
        </p:txBody>
      </p:sp>
      <p:sp>
        <p:nvSpPr>
          <p:cNvPr id="80" name="Google Shape;80;p1"/>
          <p:cNvSpPr txBox="1"/>
          <p:nvPr/>
        </p:nvSpPr>
        <p:spPr>
          <a:xfrm>
            <a:off x="6737666" y="4585707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New admin console</a:t>
            </a:r>
            <a:endParaRPr/>
          </a:p>
        </p:txBody>
      </p:sp>
      <p:sp>
        <p:nvSpPr>
          <p:cNvPr id="81" name="Google Shape;81;p1"/>
          <p:cNvSpPr txBox="1"/>
          <p:nvPr/>
        </p:nvSpPr>
        <p:spPr>
          <a:xfrm>
            <a:off x="9516511" y="4585707"/>
            <a:ext cx="49614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="0" baseline="3000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rd</a:t>
            </a: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party integrations</a:t>
            </a:r>
            <a:endParaRPr/>
          </a:p>
        </p:txBody>
      </p:sp>
      <p:sp>
        <p:nvSpPr>
          <p:cNvPr id="82" name="Google Shape;82;p1"/>
          <p:cNvSpPr txBox="1"/>
          <p:nvPr/>
        </p:nvSpPr>
        <p:spPr>
          <a:xfrm>
            <a:off x="12166917" y="5436210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Security 2.0</a:t>
            </a:r>
            <a:endParaRPr/>
          </a:p>
        </p:txBody>
      </p:sp>
      <p:sp>
        <p:nvSpPr>
          <p:cNvPr id="83" name="Google Shape;83;p1"/>
          <p:cNvSpPr txBox="1"/>
          <p:nvPr/>
        </p:nvSpPr>
        <p:spPr>
          <a:xfrm>
            <a:off x="14881542" y="6318825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Self-service portal</a:t>
            </a:r>
            <a:endParaRPr/>
          </a:p>
        </p:txBody>
      </p:sp>
      <p:sp>
        <p:nvSpPr>
          <p:cNvPr id="84" name="Google Shape;84;p1"/>
          <p:cNvSpPr txBox="1"/>
          <p:nvPr/>
        </p:nvSpPr>
        <p:spPr>
          <a:xfrm>
            <a:off x="17596166" y="6318825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API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20310792" y="6164938"/>
            <a:ext cx="2377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Shopping cart improvements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20310792" y="5450250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Code review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20310792" y="8367345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Ticketing System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20310792" y="9236640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Q3 Initiative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20310792" y="11318846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Content review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20310792" y="12030760"/>
            <a:ext cx="2377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Performance management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7602894" y="12184647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Analytics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7596166" y="8222135"/>
            <a:ext cx="2377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Automatic renewal service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7596166" y="9082752"/>
            <a:ext cx="2377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Application upgrade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4881542" y="7505038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UX Improvements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14881542" y="8210401"/>
            <a:ext cx="2377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Interaction dialogue box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14881542" y="10453045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SEO plan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2166917" y="7506838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Cloud support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12166917" y="11318430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Legal generation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6737666" y="7505038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Mobile mock up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6737666" y="10453045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Market analysis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9470799" y="7506838"/>
            <a:ext cx="2377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UX Improvements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14946855" y="5434354"/>
            <a:ext cx="49614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 premise backup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9516511" y="8364288"/>
            <a:ext cx="49614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Android application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9516511" y="10458408"/>
            <a:ext cx="49614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Customer outreach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14946855" y="11325863"/>
            <a:ext cx="49614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US" sz="2000" u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Pricing review</a:t>
            </a:r>
            <a:endParaRPr/>
          </a:p>
        </p:txBody>
      </p:sp>
      <p:pic>
        <p:nvPicPr>
          <p:cNvPr id="106" name="Google Shape;10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0"/>
          <p:cNvSpPr txBox="1"/>
          <p:nvPr/>
        </p:nvSpPr>
        <p:spPr>
          <a:xfrm>
            <a:off x="8155531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696" name="Google Shape;696;p10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697" name="Google Shape;697;p10"/>
          <p:cNvSpPr/>
          <p:nvPr/>
        </p:nvSpPr>
        <p:spPr>
          <a:xfrm>
            <a:off x="1520825" y="6939280"/>
            <a:ext cx="18037176" cy="29260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8" name="Google Shape;698;p10"/>
          <p:cNvSpPr/>
          <p:nvPr/>
        </p:nvSpPr>
        <p:spPr>
          <a:xfrm>
            <a:off x="1520825" y="10027920"/>
            <a:ext cx="18037176" cy="29260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9" name="Google Shape;699;p10"/>
          <p:cNvSpPr/>
          <p:nvPr/>
        </p:nvSpPr>
        <p:spPr>
          <a:xfrm>
            <a:off x="1520824" y="3850640"/>
            <a:ext cx="18037176" cy="29260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700" name="Google Shape;700;p10"/>
          <p:cNvCxnSpPr/>
          <p:nvPr/>
        </p:nvCxnSpPr>
        <p:spPr>
          <a:xfrm>
            <a:off x="6045200" y="266700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10"/>
          <p:cNvCxnSpPr/>
          <p:nvPr/>
        </p:nvCxnSpPr>
        <p:spPr>
          <a:xfrm>
            <a:off x="9423400" y="266700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2" name="Google Shape;702;p10"/>
          <p:cNvCxnSpPr/>
          <p:nvPr/>
        </p:nvCxnSpPr>
        <p:spPr>
          <a:xfrm>
            <a:off x="12801600" y="266700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10"/>
          <p:cNvCxnSpPr/>
          <p:nvPr/>
        </p:nvCxnSpPr>
        <p:spPr>
          <a:xfrm>
            <a:off x="16179800" y="266700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4" name="Google Shape;704;p10"/>
          <p:cNvCxnSpPr/>
          <p:nvPr/>
        </p:nvCxnSpPr>
        <p:spPr>
          <a:xfrm>
            <a:off x="2667000" y="266700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5" name="Google Shape;705;p10"/>
          <p:cNvSpPr txBox="1"/>
          <p:nvPr/>
        </p:nvSpPr>
        <p:spPr>
          <a:xfrm rot="-5400000">
            <a:off x="1752313" y="11260126"/>
            <a:ext cx="6831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KPI</a:t>
            </a:r>
            <a:endParaRPr/>
          </a:p>
        </p:txBody>
      </p:sp>
      <p:sp>
        <p:nvSpPr>
          <p:cNvPr id="706" name="Google Shape;706;p10"/>
          <p:cNvSpPr txBox="1"/>
          <p:nvPr/>
        </p:nvSpPr>
        <p:spPr>
          <a:xfrm rot="-5400000">
            <a:off x="933180" y="8171486"/>
            <a:ext cx="23214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Development</a:t>
            </a:r>
            <a:endParaRPr/>
          </a:p>
        </p:txBody>
      </p:sp>
      <p:sp>
        <p:nvSpPr>
          <p:cNvPr id="707" name="Google Shape;707;p10"/>
          <p:cNvSpPr txBox="1"/>
          <p:nvPr/>
        </p:nvSpPr>
        <p:spPr>
          <a:xfrm rot="-5400000">
            <a:off x="1184852" y="5082846"/>
            <a:ext cx="18181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Marketing</a:t>
            </a:r>
            <a:endParaRPr/>
          </a:p>
        </p:txBody>
      </p:sp>
      <p:sp>
        <p:nvSpPr>
          <p:cNvPr id="708" name="Google Shape;708;p10"/>
          <p:cNvSpPr txBox="1"/>
          <p:nvPr/>
        </p:nvSpPr>
        <p:spPr>
          <a:xfrm>
            <a:off x="2808135" y="3388975"/>
            <a:ext cx="7777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Jan</a:t>
            </a:r>
            <a:endParaRPr/>
          </a:p>
        </p:txBody>
      </p:sp>
      <p:sp>
        <p:nvSpPr>
          <p:cNvPr id="709" name="Google Shape;709;p10"/>
          <p:cNvSpPr txBox="1"/>
          <p:nvPr/>
        </p:nvSpPr>
        <p:spPr>
          <a:xfrm>
            <a:off x="5111861" y="3388975"/>
            <a:ext cx="8066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</a:t>
            </a:r>
            <a:endParaRPr/>
          </a:p>
        </p:txBody>
      </p:sp>
      <p:sp>
        <p:nvSpPr>
          <p:cNvPr id="710" name="Google Shape;710;p10"/>
          <p:cNvSpPr txBox="1"/>
          <p:nvPr/>
        </p:nvSpPr>
        <p:spPr>
          <a:xfrm>
            <a:off x="3980837" y="3388975"/>
            <a:ext cx="7505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Feb</a:t>
            </a:r>
            <a:endParaRPr/>
          </a:p>
        </p:txBody>
      </p:sp>
      <p:sp>
        <p:nvSpPr>
          <p:cNvPr id="711" name="Google Shape;711;p10"/>
          <p:cNvSpPr txBox="1"/>
          <p:nvPr/>
        </p:nvSpPr>
        <p:spPr>
          <a:xfrm>
            <a:off x="6199160" y="3388975"/>
            <a:ext cx="7521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Apr</a:t>
            </a:r>
            <a:endParaRPr/>
          </a:p>
        </p:txBody>
      </p:sp>
      <p:sp>
        <p:nvSpPr>
          <p:cNvPr id="712" name="Google Shape;712;p10"/>
          <p:cNvSpPr txBox="1"/>
          <p:nvPr/>
        </p:nvSpPr>
        <p:spPr>
          <a:xfrm>
            <a:off x="8505288" y="3388975"/>
            <a:ext cx="7761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Jun</a:t>
            </a:r>
            <a:endParaRPr/>
          </a:p>
        </p:txBody>
      </p:sp>
      <p:sp>
        <p:nvSpPr>
          <p:cNvPr id="713" name="Google Shape;713;p10"/>
          <p:cNvSpPr txBox="1"/>
          <p:nvPr/>
        </p:nvSpPr>
        <p:spPr>
          <a:xfrm>
            <a:off x="7299726" y="3388975"/>
            <a:ext cx="8691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endParaRPr/>
          </a:p>
        </p:txBody>
      </p:sp>
      <p:sp>
        <p:nvSpPr>
          <p:cNvPr id="714" name="Google Shape;714;p10"/>
          <p:cNvSpPr txBox="1"/>
          <p:nvPr/>
        </p:nvSpPr>
        <p:spPr>
          <a:xfrm>
            <a:off x="9623044" y="3388975"/>
            <a:ext cx="6607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Jul</a:t>
            </a:r>
            <a:endParaRPr/>
          </a:p>
        </p:txBody>
      </p:sp>
      <p:sp>
        <p:nvSpPr>
          <p:cNvPr id="715" name="Google Shape;715;p10"/>
          <p:cNvSpPr txBox="1"/>
          <p:nvPr/>
        </p:nvSpPr>
        <p:spPr>
          <a:xfrm>
            <a:off x="11885894" y="3388975"/>
            <a:ext cx="7713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Sep</a:t>
            </a:r>
            <a:endParaRPr/>
          </a:p>
        </p:txBody>
      </p:sp>
      <p:sp>
        <p:nvSpPr>
          <p:cNvPr id="716" name="Google Shape;716;p10"/>
          <p:cNvSpPr txBox="1"/>
          <p:nvPr/>
        </p:nvSpPr>
        <p:spPr>
          <a:xfrm>
            <a:off x="10698765" y="3388975"/>
            <a:ext cx="827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Aug</a:t>
            </a:r>
            <a:endParaRPr/>
          </a:p>
        </p:txBody>
      </p:sp>
      <p:sp>
        <p:nvSpPr>
          <p:cNvPr id="717" name="Google Shape;717;p10"/>
          <p:cNvSpPr txBox="1"/>
          <p:nvPr/>
        </p:nvSpPr>
        <p:spPr>
          <a:xfrm>
            <a:off x="12962773" y="3388975"/>
            <a:ext cx="7377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Oct</a:t>
            </a:r>
            <a:endParaRPr/>
          </a:p>
        </p:txBody>
      </p:sp>
      <p:sp>
        <p:nvSpPr>
          <p:cNvPr id="718" name="Google Shape;718;p10"/>
          <p:cNvSpPr txBox="1"/>
          <p:nvPr/>
        </p:nvSpPr>
        <p:spPr>
          <a:xfrm>
            <a:off x="15257681" y="3388975"/>
            <a:ext cx="7841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</a:t>
            </a:r>
            <a:endParaRPr/>
          </a:p>
        </p:txBody>
      </p:sp>
      <p:sp>
        <p:nvSpPr>
          <p:cNvPr id="719" name="Google Shape;719;p10"/>
          <p:cNvSpPr txBox="1"/>
          <p:nvPr/>
        </p:nvSpPr>
        <p:spPr>
          <a:xfrm>
            <a:off x="14088988" y="3388975"/>
            <a:ext cx="8034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Nov</a:t>
            </a:r>
            <a:endParaRPr/>
          </a:p>
        </p:txBody>
      </p:sp>
      <p:sp>
        <p:nvSpPr>
          <p:cNvPr id="720" name="Google Shape;720;p10"/>
          <p:cNvSpPr txBox="1"/>
          <p:nvPr/>
        </p:nvSpPr>
        <p:spPr>
          <a:xfrm>
            <a:off x="16320934" y="3388975"/>
            <a:ext cx="7777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Jan</a:t>
            </a:r>
            <a:endParaRPr/>
          </a:p>
        </p:txBody>
      </p:sp>
      <p:sp>
        <p:nvSpPr>
          <p:cNvPr id="721" name="Google Shape;721;p10"/>
          <p:cNvSpPr txBox="1"/>
          <p:nvPr/>
        </p:nvSpPr>
        <p:spPr>
          <a:xfrm>
            <a:off x="18624661" y="3388975"/>
            <a:ext cx="8066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</a:t>
            </a:r>
            <a:endParaRPr/>
          </a:p>
        </p:txBody>
      </p:sp>
      <p:sp>
        <p:nvSpPr>
          <p:cNvPr id="722" name="Google Shape;722;p10"/>
          <p:cNvSpPr txBox="1"/>
          <p:nvPr/>
        </p:nvSpPr>
        <p:spPr>
          <a:xfrm>
            <a:off x="17493638" y="3388975"/>
            <a:ext cx="7505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Feb</a:t>
            </a:r>
            <a:endParaRPr/>
          </a:p>
        </p:txBody>
      </p:sp>
      <p:sp>
        <p:nvSpPr>
          <p:cNvPr id="723" name="Google Shape;723;p10"/>
          <p:cNvSpPr txBox="1"/>
          <p:nvPr/>
        </p:nvSpPr>
        <p:spPr>
          <a:xfrm>
            <a:off x="2808135" y="2589803"/>
            <a:ext cx="14157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Q1 </a:t>
            </a:r>
            <a:r>
              <a:rPr b="1" baseline="-25000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724" name="Google Shape;724;p10"/>
          <p:cNvSpPr txBox="1"/>
          <p:nvPr/>
        </p:nvSpPr>
        <p:spPr>
          <a:xfrm>
            <a:off x="6187136" y="2589803"/>
            <a:ext cx="14959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Q2 </a:t>
            </a:r>
            <a:r>
              <a:rPr b="1" baseline="-25000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725" name="Google Shape;725;p10"/>
          <p:cNvSpPr txBox="1"/>
          <p:nvPr/>
        </p:nvSpPr>
        <p:spPr>
          <a:xfrm>
            <a:off x="9566137" y="2589803"/>
            <a:ext cx="15103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Q3 </a:t>
            </a:r>
            <a:r>
              <a:rPr b="1" baseline="-25000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726" name="Google Shape;726;p10"/>
          <p:cNvSpPr txBox="1"/>
          <p:nvPr/>
        </p:nvSpPr>
        <p:spPr>
          <a:xfrm>
            <a:off x="12945138" y="2589803"/>
            <a:ext cx="15392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Q4 </a:t>
            </a:r>
            <a:r>
              <a:rPr b="1" baseline="-25000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727" name="Google Shape;727;p10"/>
          <p:cNvSpPr txBox="1"/>
          <p:nvPr/>
        </p:nvSpPr>
        <p:spPr>
          <a:xfrm>
            <a:off x="16324141" y="2589803"/>
            <a:ext cx="13404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Q1 </a:t>
            </a:r>
            <a:r>
              <a:rPr b="1" baseline="-25000" lang="en-US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2021</a:t>
            </a:r>
            <a:endParaRPr/>
          </a:p>
        </p:txBody>
      </p:sp>
      <p:sp>
        <p:nvSpPr>
          <p:cNvPr id="728" name="Google Shape;728;p10"/>
          <p:cNvSpPr/>
          <p:nvPr/>
        </p:nvSpPr>
        <p:spPr>
          <a:xfrm>
            <a:off x="2718876" y="4119505"/>
            <a:ext cx="10972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29" name="Google Shape;729;p10"/>
          <p:cNvSpPr/>
          <p:nvPr/>
        </p:nvSpPr>
        <p:spPr>
          <a:xfrm>
            <a:off x="3850764" y="4119505"/>
            <a:ext cx="2159828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0" name="Google Shape;730;p10"/>
          <p:cNvSpPr/>
          <p:nvPr/>
        </p:nvSpPr>
        <p:spPr>
          <a:xfrm>
            <a:off x="2718876" y="7208142"/>
            <a:ext cx="4475479" cy="685800"/>
          </a:xfrm>
          <a:custGeom>
            <a:rect b="b" l="l" r="r" t="t"/>
            <a:pathLst>
              <a:path extrusionOk="0" h="685800" w="4475479">
                <a:moveTo>
                  <a:pt x="0" y="0"/>
                </a:moveTo>
                <a:lnTo>
                  <a:pt x="1097280" y="0"/>
                </a:lnTo>
                <a:lnTo>
                  <a:pt x="2194436" y="0"/>
                </a:lnTo>
                <a:lnTo>
                  <a:pt x="2194560" y="0"/>
                </a:lnTo>
                <a:lnTo>
                  <a:pt x="3291716" y="0"/>
                </a:lnTo>
                <a:lnTo>
                  <a:pt x="4475479" y="0"/>
                </a:lnTo>
                <a:lnTo>
                  <a:pt x="4475479" y="685800"/>
                </a:lnTo>
                <a:lnTo>
                  <a:pt x="3291716" y="685800"/>
                </a:lnTo>
                <a:lnTo>
                  <a:pt x="2194560" y="68580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1" name="Google Shape;731;p10"/>
          <p:cNvSpPr/>
          <p:nvPr/>
        </p:nvSpPr>
        <p:spPr>
          <a:xfrm>
            <a:off x="2718876" y="8062333"/>
            <a:ext cx="10972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2" name="Google Shape;732;p10"/>
          <p:cNvSpPr/>
          <p:nvPr/>
        </p:nvSpPr>
        <p:spPr>
          <a:xfrm>
            <a:off x="2718876" y="8910693"/>
            <a:ext cx="10972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3" name="Google Shape;733;p10"/>
          <p:cNvSpPr/>
          <p:nvPr/>
        </p:nvSpPr>
        <p:spPr>
          <a:xfrm>
            <a:off x="3850764" y="8910693"/>
            <a:ext cx="1757991" cy="685800"/>
          </a:xfrm>
          <a:custGeom>
            <a:rect b="b" l="l" r="r" t="t"/>
            <a:pathLst>
              <a:path extrusionOk="0" h="685800" w="2029398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029398" y="0"/>
                </a:lnTo>
                <a:lnTo>
                  <a:pt x="2029398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4" name="Google Shape;734;p10"/>
          <p:cNvSpPr/>
          <p:nvPr/>
        </p:nvSpPr>
        <p:spPr>
          <a:xfrm>
            <a:off x="2718876" y="10296782"/>
            <a:ext cx="10972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5" name="Google Shape;735;p10"/>
          <p:cNvSpPr/>
          <p:nvPr/>
        </p:nvSpPr>
        <p:spPr>
          <a:xfrm>
            <a:off x="3816156" y="10296782"/>
            <a:ext cx="10972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6" name="Google Shape;736;p10"/>
          <p:cNvSpPr/>
          <p:nvPr/>
        </p:nvSpPr>
        <p:spPr>
          <a:xfrm>
            <a:off x="4913312" y="10296782"/>
            <a:ext cx="10972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37" name="Google Shape;737;p10"/>
          <p:cNvSpPr txBox="1"/>
          <p:nvPr/>
        </p:nvSpPr>
        <p:spPr>
          <a:xfrm>
            <a:off x="2770035" y="4108462"/>
            <a:ext cx="9941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Launch</a:t>
            </a:r>
            <a:endParaRPr/>
          </a:p>
        </p:txBody>
      </p:sp>
      <p:sp>
        <p:nvSpPr>
          <p:cNvPr id="738" name="Google Shape;738;p10"/>
          <p:cNvSpPr txBox="1"/>
          <p:nvPr/>
        </p:nvSpPr>
        <p:spPr>
          <a:xfrm>
            <a:off x="2770035" y="8048377"/>
            <a:ext cx="9941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Launch</a:t>
            </a:r>
            <a:endParaRPr/>
          </a:p>
        </p:txBody>
      </p:sp>
      <p:sp>
        <p:nvSpPr>
          <p:cNvPr id="739" name="Google Shape;739;p10"/>
          <p:cNvSpPr txBox="1"/>
          <p:nvPr/>
        </p:nvSpPr>
        <p:spPr>
          <a:xfrm>
            <a:off x="2770035" y="8899650"/>
            <a:ext cx="9941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Launch</a:t>
            </a:r>
            <a:endParaRPr/>
          </a:p>
        </p:txBody>
      </p:sp>
      <p:sp>
        <p:nvSpPr>
          <p:cNvPr id="740" name="Google Shape;740;p10"/>
          <p:cNvSpPr txBox="1"/>
          <p:nvPr/>
        </p:nvSpPr>
        <p:spPr>
          <a:xfrm>
            <a:off x="2770035" y="10436034"/>
            <a:ext cx="16626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Press Launch</a:t>
            </a:r>
            <a:endParaRPr/>
          </a:p>
        </p:txBody>
      </p:sp>
      <p:sp>
        <p:nvSpPr>
          <p:cNvPr id="741" name="Google Shape;741;p10"/>
          <p:cNvSpPr txBox="1"/>
          <p:nvPr/>
        </p:nvSpPr>
        <p:spPr>
          <a:xfrm>
            <a:off x="3893641" y="4262350"/>
            <a:ext cx="20778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Media Campaign</a:t>
            </a:r>
            <a:endParaRPr/>
          </a:p>
        </p:txBody>
      </p:sp>
      <p:sp>
        <p:nvSpPr>
          <p:cNvPr id="742" name="Google Shape;742;p10"/>
          <p:cNvSpPr/>
          <p:nvPr/>
        </p:nvSpPr>
        <p:spPr>
          <a:xfrm>
            <a:off x="6088077" y="4119505"/>
            <a:ext cx="4471802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3" name="Google Shape;743;p10"/>
          <p:cNvSpPr txBox="1"/>
          <p:nvPr/>
        </p:nvSpPr>
        <p:spPr>
          <a:xfrm>
            <a:off x="6191927" y="4262350"/>
            <a:ext cx="26789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Celebrity Partnerships</a:t>
            </a:r>
            <a:endParaRPr/>
          </a:p>
        </p:txBody>
      </p:sp>
      <p:sp>
        <p:nvSpPr>
          <p:cNvPr id="744" name="Google Shape;744;p10"/>
          <p:cNvSpPr/>
          <p:nvPr/>
        </p:nvSpPr>
        <p:spPr>
          <a:xfrm>
            <a:off x="10600369" y="4119505"/>
            <a:ext cx="8869680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5" name="Google Shape;745;p10"/>
          <p:cNvSpPr txBox="1"/>
          <p:nvPr/>
        </p:nvSpPr>
        <p:spPr>
          <a:xfrm>
            <a:off x="10704219" y="4262350"/>
            <a:ext cx="23663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Ongoing Marketing</a:t>
            </a:r>
            <a:endParaRPr/>
          </a:p>
        </p:txBody>
      </p:sp>
      <p:sp>
        <p:nvSpPr>
          <p:cNvPr id="746" name="Google Shape;746;p10"/>
          <p:cNvSpPr txBox="1"/>
          <p:nvPr/>
        </p:nvSpPr>
        <p:spPr>
          <a:xfrm>
            <a:off x="2770035" y="7350992"/>
            <a:ext cx="19287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Mobile Web v1</a:t>
            </a:r>
            <a:endParaRPr/>
          </a:p>
        </p:txBody>
      </p:sp>
      <p:sp>
        <p:nvSpPr>
          <p:cNvPr id="747" name="Google Shape;747;p10"/>
          <p:cNvSpPr/>
          <p:nvPr/>
        </p:nvSpPr>
        <p:spPr>
          <a:xfrm>
            <a:off x="7245513" y="7208142"/>
            <a:ext cx="3314365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8" name="Google Shape;748;p10"/>
          <p:cNvSpPr txBox="1"/>
          <p:nvPr/>
        </p:nvSpPr>
        <p:spPr>
          <a:xfrm>
            <a:off x="7352933" y="7350987"/>
            <a:ext cx="19287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Mobile Web v2</a:t>
            </a:r>
            <a:endParaRPr/>
          </a:p>
        </p:txBody>
      </p:sp>
      <p:sp>
        <p:nvSpPr>
          <p:cNvPr id="749" name="Google Shape;749;p10"/>
          <p:cNvSpPr/>
          <p:nvPr/>
        </p:nvSpPr>
        <p:spPr>
          <a:xfrm>
            <a:off x="10600369" y="7208142"/>
            <a:ext cx="8869680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0" name="Google Shape;750;p10"/>
          <p:cNvSpPr txBox="1"/>
          <p:nvPr/>
        </p:nvSpPr>
        <p:spPr>
          <a:xfrm>
            <a:off x="10704219" y="7350987"/>
            <a:ext cx="23663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Ongoing Marketing</a:t>
            </a:r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3850764" y="8062333"/>
            <a:ext cx="2159828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2" name="Google Shape;752;p10"/>
          <p:cNvSpPr txBox="1"/>
          <p:nvPr/>
        </p:nvSpPr>
        <p:spPr>
          <a:xfrm>
            <a:off x="3893641" y="8205178"/>
            <a:ext cx="20778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Media Campaign</a:t>
            </a: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6088077" y="8062333"/>
            <a:ext cx="3894114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4" name="Google Shape;754;p10"/>
          <p:cNvSpPr txBox="1"/>
          <p:nvPr/>
        </p:nvSpPr>
        <p:spPr>
          <a:xfrm>
            <a:off x="6191927" y="8205178"/>
            <a:ext cx="26789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Celebrity Partnerships</a:t>
            </a: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10025067" y="8062333"/>
            <a:ext cx="6700833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6" name="Google Shape;756;p10"/>
          <p:cNvSpPr txBox="1"/>
          <p:nvPr/>
        </p:nvSpPr>
        <p:spPr>
          <a:xfrm>
            <a:off x="10128917" y="8205178"/>
            <a:ext cx="23663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Ongoing Marketing</a:t>
            </a:r>
            <a:endParaRPr/>
          </a:p>
        </p:txBody>
      </p:sp>
      <p:sp>
        <p:nvSpPr>
          <p:cNvPr id="757" name="Google Shape;757;p10"/>
          <p:cNvSpPr txBox="1"/>
          <p:nvPr/>
        </p:nvSpPr>
        <p:spPr>
          <a:xfrm>
            <a:off x="3893641" y="8899650"/>
            <a:ext cx="130516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Media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Campaign</a:t>
            </a: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5651632" y="8917940"/>
            <a:ext cx="4908246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9" name="Google Shape;759;p10"/>
          <p:cNvSpPr txBox="1"/>
          <p:nvPr/>
        </p:nvSpPr>
        <p:spPr>
          <a:xfrm>
            <a:off x="5755482" y="9060785"/>
            <a:ext cx="26789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Celebrity Partnerships</a:t>
            </a: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10602756" y="8917940"/>
            <a:ext cx="3335322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1" name="Google Shape;761;p10"/>
          <p:cNvSpPr txBox="1"/>
          <p:nvPr/>
        </p:nvSpPr>
        <p:spPr>
          <a:xfrm>
            <a:off x="10706605" y="9060785"/>
            <a:ext cx="23663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Ongoing Marketing</a:t>
            </a: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6085643" y="10296782"/>
            <a:ext cx="4474232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3" name="Google Shape;763;p10"/>
          <p:cNvSpPr txBox="1"/>
          <p:nvPr/>
        </p:nvSpPr>
        <p:spPr>
          <a:xfrm>
            <a:off x="6189493" y="10439627"/>
            <a:ext cx="26789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Celebrity Partnerships</a:t>
            </a: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10602751" y="10296782"/>
            <a:ext cx="8861587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5" name="Google Shape;765;p10"/>
          <p:cNvSpPr txBox="1"/>
          <p:nvPr/>
        </p:nvSpPr>
        <p:spPr>
          <a:xfrm>
            <a:off x="10706601" y="10439627"/>
            <a:ext cx="23663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Ongoing Marketing</a:t>
            </a: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0110534" y="3850640"/>
            <a:ext cx="2746291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7" name="Google Shape;767;p10"/>
          <p:cNvSpPr txBox="1"/>
          <p:nvPr/>
        </p:nvSpPr>
        <p:spPr>
          <a:xfrm>
            <a:off x="20300502" y="3993485"/>
            <a:ext cx="12698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Delivery</a:t>
            </a:r>
            <a:endParaRPr/>
          </a:p>
        </p:txBody>
      </p:sp>
      <p:sp>
        <p:nvSpPr>
          <p:cNvPr id="768" name="Google Shape;768;p10"/>
          <p:cNvSpPr txBox="1"/>
          <p:nvPr/>
        </p:nvSpPr>
        <p:spPr>
          <a:xfrm>
            <a:off x="20115958" y="4614748"/>
            <a:ext cx="2735440" cy="82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whereby.</a:t>
            </a: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0110534" y="6356982"/>
            <a:ext cx="2746291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0" name="Google Shape;770;p10"/>
          <p:cNvSpPr txBox="1"/>
          <p:nvPr/>
        </p:nvSpPr>
        <p:spPr>
          <a:xfrm>
            <a:off x="20300502" y="6499827"/>
            <a:ext cx="11384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Budget</a:t>
            </a:r>
            <a:endParaRPr/>
          </a:p>
        </p:txBody>
      </p:sp>
      <p:sp>
        <p:nvSpPr>
          <p:cNvPr id="771" name="Google Shape;771;p10"/>
          <p:cNvSpPr txBox="1"/>
          <p:nvPr/>
        </p:nvSpPr>
        <p:spPr>
          <a:xfrm>
            <a:off x="20115958" y="7121090"/>
            <a:ext cx="2735440" cy="82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whereby.</a:t>
            </a: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20110534" y="11369667"/>
            <a:ext cx="2746291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3" name="Google Shape;773;p10"/>
          <p:cNvSpPr txBox="1"/>
          <p:nvPr/>
        </p:nvSpPr>
        <p:spPr>
          <a:xfrm>
            <a:off x="20300502" y="11512512"/>
            <a:ext cx="12939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Marcom</a:t>
            </a:r>
            <a:endParaRPr/>
          </a:p>
        </p:txBody>
      </p:sp>
      <p:sp>
        <p:nvSpPr>
          <p:cNvPr id="774" name="Google Shape;774;p10"/>
          <p:cNvSpPr txBox="1"/>
          <p:nvPr/>
        </p:nvSpPr>
        <p:spPr>
          <a:xfrm>
            <a:off x="20115958" y="12133775"/>
            <a:ext cx="2735440" cy="82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whereby.</a:t>
            </a: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20110534" y="8863324"/>
            <a:ext cx="2746291" cy="685800"/>
          </a:xfrm>
          <a:custGeom>
            <a:rect b="b" l="l" r="r" t="t"/>
            <a:pathLst>
              <a:path extrusionOk="0" h="685800" w="2194436">
                <a:moveTo>
                  <a:pt x="0" y="0"/>
                </a:moveTo>
                <a:lnTo>
                  <a:pt x="1097156" y="0"/>
                </a:lnTo>
                <a:lnTo>
                  <a:pt x="1097280" y="0"/>
                </a:lnTo>
                <a:lnTo>
                  <a:pt x="2194436" y="0"/>
                </a:lnTo>
                <a:lnTo>
                  <a:pt x="2194436" y="685800"/>
                </a:lnTo>
                <a:lnTo>
                  <a:pt x="1097280" y="685800"/>
                </a:lnTo>
                <a:lnTo>
                  <a:pt x="1097156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76" name="Google Shape;776;p10"/>
          <p:cNvSpPr txBox="1"/>
          <p:nvPr/>
        </p:nvSpPr>
        <p:spPr>
          <a:xfrm>
            <a:off x="20300502" y="9006169"/>
            <a:ext cx="14125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Resource</a:t>
            </a:r>
            <a:endParaRPr/>
          </a:p>
        </p:txBody>
      </p:sp>
      <p:sp>
        <p:nvSpPr>
          <p:cNvPr id="777" name="Google Shape;777;p10"/>
          <p:cNvSpPr txBox="1"/>
          <p:nvPr/>
        </p:nvSpPr>
        <p:spPr>
          <a:xfrm>
            <a:off x="20115958" y="9627432"/>
            <a:ext cx="2735440" cy="82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whereby.</a:t>
            </a:r>
            <a:endParaRPr/>
          </a:p>
        </p:txBody>
      </p:sp>
      <p:pic>
        <p:nvPicPr>
          <p:cNvPr id="778" name="Google Shape;77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9402" y="11832551"/>
            <a:ext cx="2449099" cy="244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"/>
          <p:cNvSpPr txBox="1"/>
          <p:nvPr/>
        </p:nvSpPr>
        <p:spPr>
          <a:xfrm>
            <a:off x="8155531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784" name="Google Shape;784;p11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785" name="Google Shape;785;p11"/>
          <p:cNvSpPr/>
          <p:nvPr/>
        </p:nvSpPr>
        <p:spPr>
          <a:xfrm>
            <a:off x="1520825" y="2590849"/>
            <a:ext cx="21336000" cy="103631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6" name="Google Shape;786;p11"/>
          <p:cNvSpPr/>
          <p:nvPr/>
        </p:nvSpPr>
        <p:spPr>
          <a:xfrm>
            <a:off x="1735015" y="9990355"/>
            <a:ext cx="20907620" cy="2834640"/>
          </a:xfrm>
          <a:prstGeom prst="roundRect">
            <a:avLst>
              <a:gd fmla="val 1005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7" name="Google Shape;787;p11"/>
          <p:cNvSpPr/>
          <p:nvPr/>
        </p:nvSpPr>
        <p:spPr>
          <a:xfrm>
            <a:off x="1735015" y="4044518"/>
            <a:ext cx="20907620" cy="2834640"/>
          </a:xfrm>
          <a:prstGeom prst="roundRect">
            <a:avLst>
              <a:gd fmla="val 1005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8" name="Google Shape;788;p11"/>
          <p:cNvSpPr/>
          <p:nvPr/>
        </p:nvSpPr>
        <p:spPr>
          <a:xfrm>
            <a:off x="1735015" y="7017437"/>
            <a:ext cx="20907620" cy="2834640"/>
          </a:xfrm>
          <a:prstGeom prst="roundRect">
            <a:avLst>
              <a:gd fmla="val 1005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89" name="Google Shape;789;p11"/>
          <p:cNvSpPr txBox="1"/>
          <p:nvPr/>
        </p:nvSpPr>
        <p:spPr>
          <a:xfrm>
            <a:off x="1973372" y="4217473"/>
            <a:ext cx="1875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Web Team</a:t>
            </a:r>
            <a:endParaRPr/>
          </a:p>
        </p:txBody>
      </p:sp>
      <p:sp>
        <p:nvSpPr>
          <p:cNvPr id="790" name="Google Shape;790;p11"/>
          <p:cNvSpPr txBox="1"/>
          <p:nvPr/>
        </p:nvSpPr>
        <p:spPr>
          <a:xfrm>
            <a:off x="1973372" y="10145262"/>
            <a:ext cx="27879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Marketing Team</a:t>
            </a:r>
            <a:endParaRPr/>
          </a:p>
        </p:txBody>
      </p:sp>
      <p:sp>
        <p:nvSpPr>
          <p:cNvPr id="791" name="Google Shape;791;p11"/>
          <p:cNvSpPr txBox="1"/>
          <p:nvPr/>
        </p:nvSpPr>
        <p:spPr>
          <a:xfrm>
            <a:off x="1973372" y="7181367"/>
            <a:ext cx="22124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Mobile Team</a:t>
            </a:r>
            <a:endParaRPr/>
          </a:p>
        </p:txBody>
      </p:sp>
      <p:sp>
        <p:nvSpPr>
          <p:cNvPr id="792" name="Google Shape;792;p11"/>
          <p:cNvSpPr txBox="1"/>
          <p:nvPr/>
        </p:nvSpPr>
        <p:spPr>
          <a:xfrm>
            <a:off x="1973372" y="3453848"/>
            <a:ext cx="7777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Jan</a:t>
            </a:r>
            <a:endParaRPr/>
          </a:p>
        </p:txBody>
      </p:sp>
      <p:sp>
        <p:nvSpPr>
          <p:cNvPr id="793" name="Google Shape;793;p11"/>
          <p:cNvSpPr txBox="1"/>
          <p:nvPr/>
        </p:nvSpPr>
        <p:spPr>
          <a:xfrm>
            <a:off x="20134372" y="3453848"/>
            <a:ext cx="6607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Jul</a:t>
            </a:r>
            <a:endParaRPr/>
          </a:p>
        </p:txBody>
      </p:sp>
      <p:sp>
        <p:nvSpPr>
          <p:cNvPr id="794" name="Google Shape;794;p11"/>
          <p:cNvSpPr txBox="1"/>
          <p:nvPr/>
        </p:nvSpPr>
        <p:spPr>
          <a:xfrm>
            <a:off x="17107538" y="3453848"/>
            <a:ext cx="7761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Jun</a:t>
            </a:r>
            <a:endParaRPr/>
          </a:p>
        </p:txBody>
      </p:sp>
      <p:sp>
        <p:nvSpPr>
          <p:cNvPr id="795" name="Google Shape;795;p11"/>
          <p:cNvSpPr txBox="1"/>
          <p:nvPr/>
        </p:nvSpPr>
        <p:spPr>
          <a:xfrm>
            <a:off x="14080705" y="3453848"/>
            <a:ext cx="8691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endParaRPr/>
          </a:p>
        </p:txBody>
      </p:sp>
      <p:sp>
        <p:nvSpPr>
          <p:cNvPr id="796" name="Google Shape;796;p11"/>
          <p:cNvSpPr txBox="1"/>
          <p:nvPr/>
        </p:nvSpPr>
        <p:spPr>
          <a:xfrm>
            <a:off x="11053871" y="3453848"/>
            <a:ext cx="7521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Apr</a:t>
            </a:r>
            <a:endParaRPr/>
          </a:p>
        </p:txBody>
      </p:sp>
      <p:sp>
        <p:nvSpPr>
          <p:cNvPr id="797" name="Google Shape;797;p11"/>
          <p:cNvSpPr txBox="1"/>
          <p:nvPr/>
        </p:nvSpPr>
        <p:spPr>
          <a:xfrm>
            <a:off x="8027038" y="3453848"/>
            <a:ext cx="8066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</a:t>
            </a:r>
            <a:endParaRPr/>
          </a:p>
        </p:txBody>
      </p:sp>
      <p:sp>
        <p:nvSpPr>
          <p:cNvPr id="798" name="Google Shape;798;p11"/>
          <p:cNvSpPr txBox="1"/>
          <p:nvPr/>
        </p:nvSpPr>
        <p:spPr>
          <a:xfrm>
            <a:off x="5000205" y="3453848"/>
            <a:ext cx="7505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Feb</a:t>
            </a:r>
            <a:endParaRPr/>
          </a:p>
        </p:txBody>
      </p:sp>
      <p:cxnSp>
        <p:nvCxnSpPr>
          <p:cNvPr id="799" name="Google Shape;799;p11"/>
          <p:cNvCxnSpPr>
            <a:stCxn id="796" idx="1"/>
          </p:cNvCxnSpPr>
          <p:nvPr/>
        </p:nvCxnSpPr>
        <p:spPr>
          <a:xfrm>
            <a:off x="11053871" y="3684681"/>
            <a:ext cx="0" cy="91404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11"/>
          <p:cNvCxnSpPr/>
          <p:nvPr/>
        </p:nvCxnSpPr>
        <p:spPr>
          <a:xfrm>
            <a:off x="8001783" y="3684681"/>
            <a:ext cx="0" cy="9140314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11"/>
          <p:cNvCxnSpPr/>
          <p:nvPr/>
        </p:nvCxnSpPr>
        <p:spPr>
          <a:xfrm>
            <a:off x="4985039" y="3684681"/>
            <a:ext cx="0" cy="9140314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2" name="Google Shape;802;p11"/>
          <p:cNvCxnSpPr/>
          <p:nvPr/>
        </p:nvCxnSpPr>
        <p:spPr>
          <a:xfrm>
            <a:off x="14068441" y="3684681"/>
            <a:ext cx="0" cy="9140314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3" name="Google Shape;803;p11"/>
          <p:cNvCxnSpPr/>
          <p:nvPr/>
        </p:nvCxnSpPr>
        <p:spPr>
          <a:xfrm>
            <a:off x="17107538" y="3684681"/>
            <a:ext cx="0" cy="9140314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11"/>
          <p:cNvCxnSpPr/>
          <p:nvPr/>
        </p:nvCxnSpPr>
        <p:spPr>
          <a:xfrm>
            <a:off x="20134372" y="3684681"/>
            <a:ext cx="0" cy="9140314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11"/>
          <p:cNvCxnSpPr/>
          <p:nvPr/>
        </p:nvCxnSpPr>
        <p:spPr>
          <a:xfrm>
            <a:off x="1973372" y="3684681"/>
            <a:ext cx="0" cy="9140314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6" name="Google Shape;806;p11"/>
          <p:cNvSpPr txBox="1"/>
          <p:nvPr/>
        </p:nvSpPr>
        <p:spPr>
          <a:xfrm>
            <a:off x="1973372" y="2716889"/>
            <a:ext cx="11881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807" name="Google Shape;807;p11"/>
          <p:cNvSpPr txBox="1"/>
          <p:nvPr/>
        </p:nvSpPr>
        <p:spPr>
          <a:xfrm>
            <a:off x="11053871" y="2716889"/>
            <a:ext cx="7425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Q2</a:t>
            </a:r>
            <a:endParaRPr/>
          </a:p>
        </p:txBody>
      </p:sp>
      <p:sp>
        <p:nvSpPr>
          <p:cNvPr id="808" name="Google Shape;808;p11"/>
          <p:cNvSpPr txBox="1"/>
          <p:nvPr/>
        </p:nvSpPr>
        <p:spPr>
          <a:xfrm>
            <a:off x="20134372" y="2716889"/>
            <a:ext cx="7569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Q3</a:t>
            </a:r>
            <a:endParaRPr/>
          </a:p>
        </p:txBody>
      </p:sp>
      <p:sp>
        <p:nvSpPr>
          <p:cNvPr id="809" name="Google Shape;809;p11"/>
          <p:cNvSpPr/>
          <p:nvPr/>
        </p:nvSpPr>
        <p:spPr>
          <a:xfrm>
            <a:off x="1973373" y="4778513"/>
            <a:ext cx="3026832" cy="603839"/>
          </a:xfrm>
          <a:prstGeom prst="roundRect">
            <a:avLst>
              <a:gd fmla="val 1663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0" name="Google Shape;810;p11"/>
          <p:cNvSpPr/>
          <p:nvPr/>
        </p:nvSpPr>
        <p:spPr>
          <a:xfrm>
            <a:off x="11058936" y="6136599"/>
            <a:ext cx="3021767" cy="603839"/>
          </a:xfrm>
          <a:prstGeom prst="roundRect">
            <a:avLst>
              <a:gd fmla="val 1663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1" name="Google Shape;811;p11"/>
          <p:cNvSpPr/>
          <p:nvPr/>
        </p:nvSpPr>
        <p:spPr>
          <a:xfrm>
            <a:off x="7996707" y="5457556"/>
            <a:ext cx="3057154" cy="603839"/>
          </a:xfrm>
          <a:prstGeom prst="roundRect">
            <a:avLst>
              <a:gd fmla="val 16634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2" name="Google Shape;812;p11"/>
          <p:cNvSpPr/>
          <p:nvPr/>
        </p:nvSpPr>
        <p:spPr>
          <a:xfrm>
            <a:off x="1973373" y="7747342"/>
            <a:ext cx="3006602" cy="603839"/>
          </a:xfrm>
          <a:prstGeom prst="roundRect">
            <a:avLst>
              <a:gd fmla="val 1663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3" name="Google Shape;813;p11"/>
          <p:cNvSpPr/>
          <p:nvPr/>
        </p:nvSpPr>
        <p:spPr>
          <a:xfrm>
            <a:off x="4979976" y="8426385"/>
            <a:ext cx="6043586" cy="603839"/>
          </a:xfrm>
          <a:prstGeom prst="roundRect">
            <a:avLst>
              <a:gd fmla="val 1663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4" name="Google Shape;814;p11"/>
          <p:cNvSpPr/>
          <p:nvPr/>
        </p:nvSpPr>
        <p:spPr>
          <a:xfrm>
            <a:off x="1973373" y="10719796"/>
            <a:ext cx="3013842" cy="603839"/>
          </a:xfrm>
          <a:prstGeom prst="roundRect">
            <a:avLst>
              <a:gd fmla="val 16634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5" name="Google Shape;815;p11"/>
          <p:cNvSpPr/>
          <p:nvPr/>
        </p:nvSpPr>
        <p:spPr>
          <a:xfrm>
            <a:off x="14074298" y="12077882"/>
            <a:ext cx="3026833" cy="603839"/>
          </a:xfrm>
          <a:prstGeom prst="roundRect">
            <a:avLst>
              <a:gd fmla="val 1663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6" name="Google Shape;816;p11"/>
          <p:cNvSpPr/>
          <p:nvPr/>
        </p:nvSpPr>
        <p:spPr>
          <a:xfrm>
            <a:off x="8019843" y="11398839"/>
            <a:ext cx="3009506" cy="603839"/>
          </a:xfrm>
          <a:prstGeom prst="roundRect">
            <a:avLst>
              <a:gd fmla="val 16634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7" name="Google Shape;817;p11"/>
          <p:cNvSpPr/>
          <p:nvPr/>
        </p:nvSpPr>
        <p:spPr>
          <a:xfrm>
            <a:off x="5006338" y="4778513"/>
            <a:ext cx="6047523" cy="603839"/>
          </a:xfrm>
          <a:prstGeom prst="roundRect">
            <a:avLst>
              <a:gd fmla="val 1663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8" name="Google Shape;818;p11"/>
          <p:cNvSpPr/>
          <p:nvPr/>
        </p:nvSpPr>
        <p:spPr>
          <a:xfrm>
            <a:off x="11058936" y="5457556"/>
            <a:ext cx="6047511" cy="603839"/>
          </a:xfrm>
          <a:prstGeom prst="roundRect">
            <a:avLst>
              <a:gd fmla="val 16634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19" name="Google Shape;819;p11"/>
          <p:cNvSpPr/>
          <p:nvPr/>
        </p:nvSpPr>
        <p:spPr>
          <a:xfrm>
            <a:off x="17106448" y="5457556"/>
            <a:ext cx="5536188" cy="603839"/>
          </a:xfrm>
          <a:prstGeom prst="roundRect">
            <a:avLst>
              <a:gd fmla="val 1663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0" name="Google Shape;820;p11"/>
          <p:cNvSpPr/>
          <p:nvPr/>
        </p:nvSpPr>
        <p:spPr>
          <a:xfrm>
            <a:off x="14080703" y="6136599"/>
            <a:ext cx="3021767" cy="603839"/>
          </a:xfrm>
          <a:prstGeom prst="roundRect">
            <a:avLst>
              <a:gd fmla="val 1663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1" name="Google Shape;821;p11"/>
          <p:cNvSpPr/>
          <p:nvPr/>
        </p:nvSpPr>
        <p:spPr>
          <a:xfrm>
            <a:off x="17107538" y="6136599"/>
            <a:ext cx="5547356" cy="603839"/>
          </a:xfrm>
          <a:prstGeom prst="roundRect">
            <a:avLst>
              <a:gd fmla="val 1663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2" name="Google Shape;822;p11"/>
          <p:cNvSpPr/>
          <p:nvPr/>
        </p:nvSpPr>
        <p:spPr>
          <a:xfrm>
            <a:off x="4986121" y="7747342"/>
            <a:ext cx="3006602" cy="603839"/>
          </a:xfrm>
          <a:prstGeom prst="roundRect">
            <a:avLst>
              <a:gd fmla="val 1663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3" name="Google Shape;823;p11"/>
          <p:cNvSpPr/>
          <p:nvPr/>
        </p:nvSpPr>
        <p:spPr>
          <a:xfrm>
            <a:off x="8021983" y="7747342"/>
            <a:ext cx="3006602" cy="603839"/>
          </a:xfrm>
          <a:prstGeom prst="roundRect">
            <a:avLst>
              <a:gd fmla="val 1663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4" name="Google Shape;824;p11"/>
          <p:cNvSpPr/>
          <p:nvPr/>
        </p:nvSpPr>
        <p:spPr>
          <a:xfrm>
            <a:off x="11058936" y="7747342"/>
            <a:ext cx="3006602" cy="603839"/>
          </a:xfrm>
          <a:prstGeom prst="roundRect">
            <a:avLst>
              <a:gd fmla="val 1663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5" name="Google Shape;825;p11"/>
          <p:cNvSpPr/>
          <p:nvPr/>
        </p:nvSpPr>
        <p:spPr>
          <a:xfrm>
            <a:off x="11058936" y="8426384"/>
            <a:ext cx="3006602" cy="603839"/>
          </a:xfrm>
          <a:prstGeom prst="roundRect">
            <a:avLst>
              <a:gd fmla="val 1663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6" name="Google Shape;826;p11"/>
          <p:cNvSpPr/>
          <p:nvPr/>
        </p:nvSpPr>
        <p:spPr>
          <a:xfrm>
            <a:off x="14095869" y="8426384"/>
            <a:ext cx="3006602" cy="603839"/>
          </a:xfrm>
          <a:prstGeom prst="roundRect">
            <a:avLst>
              <a:gd fmla="val 16634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7" name="Google Shape;827;p11"/>
          <p:cNvSpPr/>
          <p:nvPr/>
        </p:nvSpPr>
        <p:spPr>
          <a:xfrm>
            <a:off x="17102470" y="8426384"/>
            <a:ext cx="3006602" cy="603839"/>
          </a:xfrm>
          <a:prstGeom prst="roundRect">
            <a:avLst>
              <a:gd fmla="val 1663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14095869" y="9105428"/>
            <a:ext cx="3006602" cy="603839"/>
          </a:xfrm>
          <a:prstGeom prst="roundRect">
            <a:avLst>
              <a:gd fmla="val 16634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17112584" y="9105428"/>
            <a:ext cx="5530041" cy="603839"/>
          </a:xfrm>
          <a:prstGeom prst="roundRect">
            <a:avLst>
              <a:gd fmla="val 1663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4978885" y="10719796"/>
            <a:ext cx="6088022" cy="603839"/>
          </a:xfrm>
          <a:prstGeom prst="roundRect">
            <a:avLst>
              <a:gd fmla="val 1663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11060753" y="10719796"/>
            <a:ext cx="3013842" cy="603839"/>
          </a:xfrm>
          <a:prstGeom prst="roundRect">
            <a:avLst>
              <a:gd fmla="val 16634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11046989" y="11398839"/>
            <a:ext cx="6055471" cy="603839"/>
          </a:xfrm>
          <a:prstGeom prst="roundRect">
            <a:avLst>
              <a:gd fmla="val 16634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17120459" y="11398839"/>
            <a:ext cx="3009506" cy="603839"/>
          </a:xfrm>
          <a:prstGeom prst="roundRect">
            <a:avLst>
              <a:gd fmla="val 16634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20146655" y="11398839"/>
            <a:ext cx="2495964" cy="603839"/>
          </a:xfrm>
          <a:prstGeom prst="roundRect">
            <a:avLst>
              <a:gd fmla="val 16634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17120459" y="12077882"/>
            <a:ext cx="5522156" cy="603839"/>
          </a:xfrm>
          <a:prstGeom prst="roundRect">
            <a:avLst>
              <a:gd fmla="val 1663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36" name="Google Shape;836;p11"/>
          <p:cNvSpPr txBox="1"/>
          <p:nvPr/>
        </p:nvSpPr>
        <p:spPr>
          <a:xfrm>
            <a:off x="2108024" y="4878327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New Admin Console</a:t>
            </a:r>
            <a:endParaRPr/>
          </a:p>
        </p:txBody>
      </p:sp>
      <p:sp>
        <p:nvSpPr>
          <p:cNvPr id="837" name="Google Shape;837;p11"/>
          <p:cNvSpPr txBox="1"/>
          <p:nvPr/>
        </p:nvSpPr>
        <p:spPr>
          <a:xfrm>
            <a:off x="2108024" y="7841972"/>
            <a:ext cx="19319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Mobile mockup</a:t>
            </a:r>
            <a:endParaRPr/>
          </a:p>
        </p:txBody>
      </p:sp>
      <p:sp>
        <p:nvSpPr>
          <p:cNvPr id="838" name="Google Shape;838;p11"/>
          <p:cNvSpPr txBox="1"/>
          <p:nvPr/>
        </p:nvSpPr>
        <p:spPr>
          <a:xfrm>
            <a:off x="2108024" y="10826481"/>
            <a:ext cx="19399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Market analysis</a:t>
            </a:r>
            <a:endParaRPr/>
          </a:p>
        </p:txBody>
      </p:sp>
      <p:sp>
        <p:nvSpPr>
          <p:cNvPr id="839" name="Google Shape;839;p11"/>
          <p:cNvSpPr txBox="1"/>
          <p:nvPr/>
        </p:nvSpPr>
        <p:spPr>
          <a:xfrm>
            <a:off x="5127236" y="10826481"/>
            <a:ext cx="24112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Customer Outreach</a:t>
            </a:r>
            <a:endParaRPr/>
          </a:p>
        </p:txBody>
      </p:sp>
      <p:sp>
        <p:nvSpPr>
          <p:cNvPr id="840" name="Google Shape;840;p11"/>
          <p:cNvSpPr txBox="1"/>
          <p:nvPr/>
        </p:nvSpPr>
        <p:spPr>
          <a:xfrm>
            <a:off x="5127236" y="8528248"/>
            <a:ext cx="20778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Media Campaign</a:t>
            </a:r>
            <a:endParaRPr/>
          </a:p>
        </p:txBody>
      </p:sp>
      <p:sp>
        <p:nvSpPr>
          <p:cNvPr id="841" name="Google Shape;841;p11"/>
          <p:cNvSpPr txBox="1"/>
          <p:nvPr/>
        </p:nvSpPr>
        <p:spPr>
          <a:xfrm>
            <a:off x="5127236" y="7849206"/>
            <a:ext cx="22317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UX Improvements</a:t>
            </a:r>
            <a:endParaRPr/>
          </a:p>
        </p:txBody>
      </p:sp>
      <p:sp>
        <p:nvSpPr>
          <p:cNvPr id="842" name="Google Shape;842;p11"/>
          <p:cNvSpPr txBox="1"/>
          <p:nvPr/>
        </p:nvSpPr>
        <p:spPr>
          <a:xfrm>
            <a:off x="5127236" y="4878327"/>
            <a:ext cx="25474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aseline="30000"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rd</a:t>
            </a: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party integrations</a:t>
            </a:r>
            <a:endParaRPr/>
          </a:p>
        </p:txBody>
      </p:sp>
      <p:sp>
        <p:nvSpPr>
          <p:cNvPr id="843" name="Google Shape;843;p11"/>
          <p:cNvSpPr txBox="1"/>
          <p:nvPr/>
        </p:nvSpPr>
        <p:spPr>
          <a:xfrm>
            <a:off x="8136247" y="5559420"/>
            <a:ext cx="15247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Security 2.0</a:t>
            </a:r>
            <a:endParaRPr/>
          </a:p>
        </p:txBody>
      </p:sp>
      <p:sp>
        <p:nvSpPr>
          <p:cNvPr id="844" name="Google Shape;844;p11"/>
          <p:cNvSpPr txBox="1"/>
          <p:nvPr/>
        </p:nvSpPr>
        <p:spPr>
          <a:xfrm>
            <a:off x="8136247" y="7851921"/>
            <a:ext cx="1816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Cloud Support</a:t>
            </a:r>
            <a:endParaRPr/>
          </a:p>
        </p:txBody>
      </p:sp>
      <p:sp>
        <p:nvSpPr>
          <p:cNvPr id="845" name="Google Shape;845;p11"/>
          <p:cNvSpPr txBox="1"/>
          <p:nvPr/>
        </p:nvSpPr>
        <p:spPr>
          <a:xfrm>
            <a:off x="8136247" y="11500703"/>
            <a:ext cx="12538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Lead Gen</a:t>
            </a:r>
            <a:endParaRPr/>
          </a:p>
        </p:txBody>
      </p:sp>
      <p:sp>
        <p:nvSpPr>
          <p:cNvPr id="846" name="Google Shape;846;p11"/>
          <p:cNvSpPr txBox="1"/>
          <p:nvPr/>
        </p:nvSpPr>
        <p:spPr>
          <a:xfrm>
            <a:off x="11170974" y="7851921"/>
            <a:ext cx="22317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UX Improvements</a:t>
            </a:r>
            <a:endParaRPr/>
          </a:p>
        </p:txBody>
      </p:sp>
      <p:sp>
        <p:nvSpPr>
          <p:cNvPr id="847" name="Google Shape;847;p11"/>
          <p:cNvSpPr txBox="1"/>
          <p:nvPr/>
        </p:nvSpPr>
        <p:spPr>
          <a:xfrm>
            <a:off x="11170974" y="6238463"/>
            <a:ext cx="21932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Self service portal</a:t>
            </a:r>
            <a:endParaRPr/>
          </a:p>
        </p:txBody>
      </p:sp>
      <p:sp>
        <p:nvSpPr>
          <p:cNvPr id="848" name="Google Shape;848;p11"/>
          <p:cNvSpPr txBox="1"/>
          <p:nvPr/>
        </p:nvSpPr>
        <p:spPr>
          <a:xfrm>
            <a:off x="11170974" y="5555649"/>
            <a:ext cx="23647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On premise backup</a:t>
            </a:r>
            <a:endParaRPr/>
          </a:p>
        </p:txBody>
      </p:sp>
      <p:sp>
        <p:nvSpPr>
          <p:cNvPr id="849" name="Google Shape;849;p11"/>
          <p:cNvSpPr txBox="1"/>
          <p:nvPr/>
        </p:nvSpPr>
        <p:spPr>
          <a:xfrm>
            <a:off x="11170974" y="8535080"/>
            <a:ext cx="240482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Interactive dialogue</a:t>
            </a:r>
            <a:endParaRPr/>
          </a:p>
        </p:txBody>
      </p:sp>
      <p:sp>
        <p:nvSpPr>
          <p:cNvPr id="850" name="Google Shape;850;p11"/>
          <p:cNvSpPr txBox="1"/>
          <p:nvPr/>
        </p:nvSpPr>
        <p:spPr>
          <a:xfrm>
            <a:off x="11170974" y="10826481"/>
            <a:ext cx="12282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SEO Plan</a:t>
            </a:r>
            <a:endParaRPr/>
          </a:p>
        </p:txBody>
      </p:sp>
      <p:sp>
        <p:nvSpPr>
          <p:cNvPr id="851" name="Google Shape;851;p11"/>
          <p:cNvSpPr txBox="1"/>
          <p:nvPr/>
        </p:nvSpPr>
        <p:spPr>
          <a:xfrm>
            <a:off x="11170974" y="11495187"/>
            <a:ext cx="17748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Pricing review</a:t>
            </a:r>
            <a:endParaRPr/>
          </a:p>
        </p:txBody>
      </p:sp>
      <p:sp>
        <p:nvSpPr>
          <p:cNvPr id="852" name="Google Shape;852;p11"/>
          <p:cNvSpPr txBox="1"/>
          <p:nvPr/>
        </p:nvSpPr>
        <p:spPr>
          <a:xfrm>
            <a:off x="14224266" y="6238463"/>
            <a:ext cx="5838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API</a:t>
            </a:r>
            <a:endParaRPr/>
          </a:p>
        </p:txBody>
      </p:sp>
      <p:sp>
        <p:nvSpPr>
          <p:cNvPr id="853" name="Google Shape;853;p11"/>
          <p:cNvSpPr txBox="1"/>
          <p:nvPr/>
        </p:nvSpPr>
        <p:spPr>
          <a:xfrm>
            <a:off x="14224266" y="8528759"/>
            <a:ext cx="23134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Automatic renewal</a:t>
            </a:r>
            <a:endParaRPr/>
          </a:p>
        </p:txBody>
      </p:sp>
      <p:sp>
        <p:nvSpPr>
          <p:cNvPr id="854" name="Google Shape;854;p11"/>
          <p:cNvSpPr txBox="1"/>
          <p:nvPr/>
        </p:nvSpPr>
        <p:spPr>
          <a:xfrm>
            <a:off x="14224266" y="9207292"/>
            <a:ext cx="24449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Application upgrade</a:t>
            </a:r>
            <a:endParaRPr/>
          </a:p>
        </p:txBody>
      </p:sp>
      <p:sp>
        <p:nvSpPr>
          <p:cNvPr id="855" name="Google Shape;855;p11"/>
          <p:cNvSpPr txBox="1"/>
          <p:nvPr/>
        </p:nvSpPr>
        <p:spPr>
          <a:xfrm>
            <a:off x="14224266" y="12179746"/>
            <a:ext cx="120577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Analytics</a:t>
            </a:r>
            <a:endParaRPr/>
          </a:p>
        </p:txBody>
      </p:sp>
      <p:sp>
        <p:nvSpPr>
          <p:cNvPr id="856" name="Google Shape;856;p11"/>
          <p:cNvSpPr txBox="1"/>
          <p:nvPr/>
        </p:nvSpPr>
        <p:spPr>
          <a:xfrm>
            <a:off x="17273978" y="12179746"/>
            <a:ext cx="31582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Performance management</a:t>
            </a:r>
            <a:endParaRPr/>
          </a:p>
        </p:txBody>
      </p:sp>
      <p:sp>
        <p:nvSpPr>
          <p:cNvPr id="857" name="Google Shape;857;p11"/>
          <p:cNvSpPr txBox="1"/>
          <p:nvPr/>
        </p:nvSpPr>
        <p:spPr>
          <a:xfrm>
            <a:off x="17273978" y="11495187"/>
            <a:ext cx="19287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Content review</a:t>
            </a:r>
            <a:endParaRPr/>
          </a:p>
        </p:txBody>
      </p:sp>
      <p:sp>
        <p:nvSpPr>
          <p:cNvPr id="858" name="Google Shape;858;p11"/>
          <p:cNvSpPr txBox="1"/>
          <p:nvPr/>
        </p:nvSpPr>
        <p:spPr>
          <a:xfrm>
            <a:off x="17273978" y="9201741"/>
            <a:ext cx="15808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Q4 Initiative</a:t>
            </a:r>
            <a:endParaRPr/>
          </a:p>
        </p:txBody>
      </p:sp>
      <p:sp>
        <p:nvSpPr>
          <p:cNvPr id="859" name="Google Shape;859;p11"/>
          <p:cNvSpPr txBox="1"/>
          <p:nvPr/>
        </p:nvSpPr>
        <p:spPr>
          <a:xfrm>
            <a:off x="17273978" y="8535080"/>
            <a:ext cx="2066591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Ticketing system</a:t>
            </a:r>
            <a:endParaRPr/>
          </a:p>
        </p:txBody>
      </p:sp>
      <p:sp>
        <p:nvSpPr>
          <p:cNvPr id="860" name="Google Shape;860;p11"/>
          <p:cNvSpPr txBox="1"/>
          <p:nvPr/>
        </p:nvSpPr>
        <p:spPr>
          <a:xfrm>
            <a:off x="17273978" y="6234369"/>
            <a:ext cx="34179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Shopping cart improvements</a:t>
            </a:r>
            <a:endParaRPr/>
          </a:p>
        </p:txBody>
      </p:sp>
      <p:sp>
        <p:nvSpPr>
          <p:cNvPr id="861" name="Google Shape;861;p11"/>
          <p:cNvSpPr txBox="1"/>
          <p:nvPr/>
        </p:nvSpPr>
        <p:spPr>
          <a:xfrm>
            <a:off x="17273978" y="5565117"/>
            <a:ext cx="16049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Code review</a:t>
            </a:r>
            <a:endParaRPr/>
          </a:p>
        </p:txBody>
      </p:sp>
      <p:sp>
        <p:nvSpPr>
          <p:cNvPr id="862" name="Google Shape;862;p11"/>
          <p:cNvSpPr txBox="1"/>
          <p:nvPr/>
        </p:nvSpPr>
        <p:spPr>
          <a:xfrm>
            <a:off x="20248220" y="11341299"/>
            <a:ext cx="20681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Productive email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campaign</a:t>
            </a:r>
            <a:endParaRPr/>
          </a:p>
        </p:txBody>
      </p:sp>
      <p:pic>
        <p:nvPicPr>
          <p:cNvPr id="863" name="Google Shape;86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2525" y="11785674"/>
            <a:ext cx="2495977" cy="24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2"/>
          <p:cNvSpPr/>
          <p:nvPr/>
        </p:nvSpPr>
        <p:spPr>
          <a:xfrm>
            <a:off x="1520825" y="4358052"/>
            <a:ext cx="21336000" cy="850900"/>
          </a:xfrm>
          <a:prstGeom prst="rightArrow">
            <a:avLst>
              <a:gd fmla="val 100000" name="adj1"/>
              <a:gd fmla="val 5597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869" name="Google Shape;869;p12"/>
          <p:cNvGrpSpPr/>
          <p:nvPr/>
        </p:nvGrpSpPr>
        <p:grpSpPr>
          <a:xfrm>
            <a:off x="1836581" y="2996385"/>
            <a:ext cx="3574235" cy="3574235"/>
            <a:chOff x="5680483" y="5545017"/>
            <a:chExt cx="3574235" cy="3574235"/>
          </a:xfrm>
        </p:grpSpPr>
        <p:sp>
          <p:nvSpPr>
            <p:cNvPr id="870" name="Google Shape;870;p12"/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fmla="val 11836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71" name="Google Shape;871;p12"/>
            <p:cNvSpPr/>
            <p:nvPr/>
          </p:nvSpPr>
          <p:spPr>
            <a:xfrm>
              <a:off x="6369481" y="6230072"/>
              <a:ext cx="2194970" cy="219497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72" name="Google Shape;872;p12"/>
          <p:cNvSpPr/>
          <p:nvPr/>
        </p:nvSpPr>
        <p:spPr>
          <a:xfrm>
            <a:off x="1520825" y="7302742"/>
            <a:ext cx="4204478" cy="85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3" name="Google Shape;873;p12"/>
          <p:cNvSpPr/>
          <p:nvPr/>
        </p:nvSpPr>
        <p:spPr>
          <a:xfrm>
            <a:off x="1520825" y="8153642"/>
            <a:ext cx="4204478" cy="38976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874" name="Google Shape;874;p12"/>
          <p:cNvGrpSpPr/>
          <p:nvPr/>
        </p:nvGrpSpPr>
        <p:grpSpPr>
          <a:xfrm>
            <a:off x="18272335" y="2996385"/>
            <a:ext cx="3574235" cy="3574235"/>
            <a:chOff x="5680483" y="5545017"/>
            <a:chExt cx="3574235" cy="3574235"/>
          </a:xfrm>
        </p:grpSpPr>
        <p:sp>
          <p:nvSpPr>
            <p:cNvPr id="875" name="Google Shape;875;p12"/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fmla="val 118365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76" name="Google Shape;876;p12"/>
            <p:cNvSpPr/>
            <p:nvPr/>
          </p:nvSpPr>
          <p:spPr>
            <a:xfrm>
              <a:off x="6369481" y="6230072"/>
              <a:ext cx="2194970" cy="219497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77" name="Google Shape;877;p12"/>
          <p:cNvSpPr/>
          <p:nvPr/>
        </p:nvSpPr>
        <p:spPr>
          <a:xfrm>
            <a:off x="17956580" y="7302742"/>
            <a:ext cx="4204478" cy="85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8" name="Google Shape;878;p12"/>
          <p:cNvSpPr/>
          <p:nvPr/>
        </p:nvSpPr>
        <p:spPr>
          <a:xfrm>
            <a:off x="17956580" y="8153642"/>
            <a:ext cx="4204478" cy="38976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879" name="Google Shape;879;p12"/>
          <p:cNvGrpSpPr/>
          <p:nvPr/>
        </p:nvGrpSpPr>
        <p:grpSpPr>
          <a:xfrm>
            <a:off x="12793751" y="2996385"/>
            <a:ext cx="3574235" cy="3574235"/>
            <a:chOff x="5680483" y="5545017"/>
            <a:chExt cx="3574235" cy="3574235"/>
          </a:xfrm>
        </p:grpSpPr>
        <p:sp>
          <p:nvSpPr>
            <p:cNvPr id="880" name="Google Shape;880;p12"/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fmla="val 11836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81" name="Google Shape;881;p12"/>
            <p:cNvSpPr/>
            <p:nvPr/>
          </p:nvSpPr>
          <p:spPr>
            <a:xfrm>
              <a:off x="6369481" y="6230072"/>
              <a:ext cx="2194970" cy="219497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82" name="Google Shape;882;p12"/>
          <p:cNvSpPr/>
          <p:nvPr/>
        </p:nvSpPr>
        <p:spPr>
          <a:xfrm>
            <a:off x="12477995" y="7302742"/>
            <a:ext cx="4204478" cy="85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3" name="Google Shape;883;p12"/>
          <p:cNvSpPr/>
          <p:nvPr/>
        </p:nvSpPr>
        <p:spPr>
          <a:xfrm>
            <a:off x="12477995" y="8153642"/>
            <a:ext cx="4204478" cy="38976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884" name="Google Shape;884;p12"/>
          <p:cNvGrpSpPr/>
          <p:nvPr/>
        </p:nvGrpSpPr>
        <p:grpSpPr>
          <a:xfrm>
            <a:off x="7315166" y="2996385"/>
            <a:ext cx="3574235" cy="3574235"/>
            <a:chOff x="5680483" y="5545017"/>
            <a:chExt cx="3574235" cy="3574235"/>
          </a:xfrm>
        </p:grpSpPr>
        <p:sp>
          <p:nvSpPr>
            <p:cNvPr id="885" name="Google Shape;885;p12"/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fmla="val 11836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86" name="Google Shape;886;p12"/>
            <p:cNvSpPr/>
            <p:nvPr/>
          </p:nvSpPr>
          <p:spPr>
            <a:xfrm>
              <a:off x="6369481" y="6230072"/>
              <a:ext cx="2194970" cy="219497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87" name="Google Shape;887;p12"/>
          <p:cNvSpPr/>
          <p:nvPr/>
        </p:nvSpPr>
        <p:spPr>
          <a:xfrm>
            <a:off x="6999410" y="7302742"/>
            <a:ext cx="4204478" cy="85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8" name="Google Shape;888;p12"/>
          <p:cNvSpPr/>
          <p:nvPr/>
        </p:nvSpPr>
        <p:spPr>
          <a:xfrm>
            <a:off x="6999410" y="8153642"/>
            <a:ext cx="4204478" cy="38976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89" name="Google Shape;889;p12"/>
          <p:cNvSpPr/>
          <p:nvPr/>
        </p:nvSpPr>
        <p:spPr>
          <a:xfrm>
            <a:off x="1520825" y="12051320"/>
            <a:ext cx="4204478" cy="164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0" name="Google Shape;890;p12"/>
          <p:cNvSpPr/>
          <p:nvPr/>
        </p:nvSpPr>
        <p:spPr>
          <a:xfrm>
            <a:off x="6999409" y="12051320"/>
            <a:ext cx="4204478" cy="164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1" name="Google Shape;891;p12"/>
          <p:cNvSpPr/>
          <p:nvPr/>
        </p:nvSpPr>
        <p:spPr>
          <a:xfrm>
            <a:off x="12477994" y="12051320"/>
            <a:ext cx="4204478" cy="164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2" name="Google Shape;892;p12"/>
          <p:cNvSpPr/>
          <p:nvPr/>
        </p:nvSpPr>
        <p:spPr>
          <a:xfrm>
            <a:off x="17956580" y="12051320"/>
            <a:ext cx="4204478" cy="16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93" name="Google Shape;893;p12"/>
          <p:cNvSpPr txBox="1"/>
          <p:nvPr/>
        </p:nvSpPr>
        <p:spPr>
          <a:xfrm>
            <a:off x="8155531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894" name="Google Shape;894;p12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895" name="Google Shape;895;p12"/>
          <p:cNvSpPr txBox="1"/>
          <p:nvPr/>
        </p:nvSpPr>
        <p:spPr>
          <a:xfrm>
            <a:off x="3028991" y="4486537"/>
            <a:ext cx="11881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896" name="Google Shape;896;p12"/>
          <p:cNvSpPr txBox="1"/>
          <p:nvPr/>
        </p:nvSpPr>
        <p:spPr>
          <a:xfrm>
            <a:off x="8564482" y="4486537"/>
            <a:ext cx="1074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2021</a:t>
            </a:r>
            <a:endParaRPr/>
          </a:p>
        </p:txBody>
      </p:sp>
      <p:sp>
        <p:nvSpPr>
          <p:cNvPr id="897" name="Google Shape;897;p12"/>
          <p:cNvSpPr txBox="1"/>
          <p:nvPr/>
        </p:nvSpPr>
        <p:spPr>
          <a:xfrm>
            <a:off x="14002992" y="4486537"/>
            <a:ext cx="11544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  <a:endParaRPr/>
          </a:p>
        </p:txBody>
      </p:sp>
      <p:sp>
        <p:nvSpPr>
          <p:cNvPr id="898" name="Google Shape;898;p12"/>
          <p:cNvSpPr txBox="1"/>
          <p:nvPr/>
        </p:nvSpPr>
        <p:spPr>
          <a:xfrm>
            <a:off x="19474363" y="4486537"/>
            <a:ext cx="1168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endParaRPr/>
          </a:p>
        </p:txBody>
      </p:sp>
      <p:sp>
        <p:nvSpPr>
          <p:cNvPr id="899" name="Google Shape;899;p12"/>
          <p:cNvSpPr txBox="1"/>
          <p:nvPr/>
        </p:nvSpPr>
        <p:spPr>
          <a:xfrm>
            <a:off x="2500000" y="7435805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900" name="Google Shape;900;p12"/>
          <p:cNvSpPr txBox="1"/>
          <p:nvPr/>
        </p:nvSpPr>
        <p:spPr>
          <a:xfrm>
            <a:off x="7978585" y="7435805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901" name="Google Shape;901;p12"/>
          <p:cNvSpPr txBox="1"/>
          <p:nvPr/>
        </p:nvSpPr>
        <p:spPr>
          <a:xfrm>
            <a:off x="13457170" y="7435805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902" name="Google Shape;902;p12"/>
          <p:cNvSpPr txBox="1"/>
          <p:nvPr/>
        </p:nvSpPr>
        <p:spPr>
          <a:xfrm>
            <a:off x="18935755" y="7435805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903" name="Google Shape;903;p12"/>
          <p:cNvSpPr txBox="1"/>
          <p:nvPr/>
        </p:nvSpPr>
        <p:spPr>
          <a:xfrm>
            <a:off x="1748960" y="8617715"/>
            <a:ext cx="3748208" cy="2969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sp>
        <p:nvSpPr>
          <p:cNvPr id="904" name="Google Shape;904;p12"/>
          <p:cNvSpPr txBox="1"/>
          <p:nvPr/>
        </p:nvSpPr>
        <p:spPr>
          <a:xfrm>
            <a:off x="18184714" y="8617715"/>
            <a:ext cx="3748208" cy="2969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sp>
        <p:nvSpPr>
          <p:cNvPr id="905" name="Google Shape;905;p12"/>
          <p:cNvSpPr txBox="1"/>
          <p:nvPr/>
        </p:nvSpPr>
        <p:spPr>
          <a:xfrm>
            <a:off x="12706130" y="8617715"/>
            <a:ext cx="3748208" cy="2969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sp>
        <p:nvSpPr>
          <p:cNvPr id="906" name="Google Shape;906;p12"/>
          <p:cNvSpPr txBox="1"/>
          <p:nvPr/>
        </p:nvSpPr>
        <p:spPr>
          <a:xfrm>
            <a:off x="7227545" y="8617715"/>
            <a:ext cx="3748208" cy="2969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pic>
        <p:nvPicPr>
          <p:cNvPr id="907" name="Google Shape;90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13"/>
          <p:cNvGrpSpPr/>
          <p:nvPr/>
        </p:nvGrpSpPr>
        <p:grpSpPr>
          <a:xfrm>
            <a:off x="-1" y="8806248"/>
            <a:ext cx="24383988" cy="4909752"/>
            <a:chOff x="-1" y="8806248"/>
            <a:chExt cx="24383988" cy="4909752"/>
          </a:xfrm>
        </p:grpSpPr>
        <p:sp>
          <p:nvSpPr>
            <p:cNvPr id="913" name="Google Shape;913;p13"/>
            <p:cNvSpPr/>
            <p:nvPr/>
          </p:nvSpPr>
          <p:spPr>
            <a:xfrm>
              <a:off x="-1" y="9157729"/>
              <a:ext cx="24378493" cy="4311134"/>
            </a:xfrm>
            <a:custGeom>
              <a:rect b="b" l="l" r="r" t="t"/>
              <a:pathLst>
                <a:path extrusionOk="0" h="3461" w="19576">
                  <a:moveTo>
                    <a:pt x="19575" y="0"/>
                  </a:moveTo>
                  <a:lnTo>
                    <a:pt x="19575" y="2715"/>
                  </a:lnTo>
                  <a:lnTo>
                    <a:pt x="19411" y="2752"/>
                  </a:lnTo>
                  <a:lnTo>
                    <a:pt x="19411" y="2752"/>
                  </a:lnTo>
                  <a:cubicBezTo>
                    <a:pt x="19278" y="2782"/>
                    <a:pt x="19146" y="2812"/>
                    <a:pt x="19012" y="2838"/>
                  </a:cubicBezTo>
                  <a:lnTo>
                    <a:pt x="19012" y="2838"/>
                  </a:lnTo>
                  <a:cubicBezTo>
                    <a:pt x="17982" y="3054"/>
                    <a:pt x="16971" y="3218"/>
                    <a:pt x="15986" y="3320"/>
                  </a:cubicBezTo>
                  <a:lnTo>
                    <a:pt x="15986" y="3320"/>
                  </a:lnTo>
                  <a:cubicBezTo>
                    <a:pt x="15517" y="3373"/>
                    <a:pt x="15047" y="3404"/>
                    <a:pt x="14592" y="3429"/>
                  </a:cubicBezTo>
                  <a:lnTo>
                    <a:pt x="14592" y="3429"/>
                  </a:lnTo>
                  <a:cubicBezTo>
                    <a:pt x="14147" y="3447"/>
                    <a:pt x="13714" y="3460"/>
                    <a:pt x="13288" y="3454"/>
                  </a:cubicBezTo>
                  <a:lnTo>
                    <a:pt x="13288" y="3454"/>
                  </a:lnTo>
                  <a:cubicBezTo>
                    <a:pt x="11700" y="3441"/>
                    <a:pt x="10229" y="3245"/>
                    <a:pt x="8967" y="2871"/>
                  </a:cubicBezTo>
                  <a:lnTo>
                    <a:pt x="8967" y="2871"/>
                  </a:lnTo>
                  <a:cubicBezTo>
                    <a:pt x="8892" y="2850"/>
                    <a:pt x="8818" y="2825"/>
                    <a:pt x="8745" y="2801"/>
                  </a:cubicBezTo>
                  <a:lnTo>
                    <a:pt x="8745" y="2801"/>
                  </a:lnTo>
                  <a:cubicBezTo>
                    <a:pt x="8672" y="2778"/>
                    <a:pt x="8597" y="2756"/>
                    <a:pt x="8527" y="2730"/>
                  </a:cubicBezTo>
                  <a:lnTo>
                    <a:pt x="8527" y="2730"/>
                  </a:lnTo>
                  <a:cubicBezTo>
                    <a:pt x="8386" y="2682"/>
                    <a:pt x="8252" y="2632"/>
                    <a:pt x="8121" y="2582"/>
                  </a:cubicBezTo>
                  <a:lnTo>
                    <a:pt x="8121" y="2582"/>
                  </a:lnTo>
                  <a:cubicBezTo>
                    <a:pt x="7864" y="2483"/>
                    <a:pt x="7627" y="2382"/>
                    <a:pt x="7404" y="2287"/>
                  </a:cubicBezTo>
                  <a:lnTo>
                    <a:pt x="7404" y="2287"/>
                  </a:lnTo>
                  <a:cubicBezTo>
                    <a:pt x="7186" y="2194"/>
                    <a:pt x="6980" y="2104"/>
                    <a:pt x="6785" y="2023"/>
                  </a:cubicBezTo>
                  <a:lnTo>
                    <a:pt x="6785" y="2023"/>
                  </a:lnTo>
                  <a:cubicBezTo>
                    <a:pt x="6690" y="1984"/>
                    <a:pt x="6595" y="1947"/>
                    <a:pt x="6503" y="1912"/>
                  </a:cubicBezTo>
                  <a:lnTo>
                    <a:pt x="6503" y="1912"/>
                  </a:lnTo>
                  <a:cubicBezTo>
                    <a:pt x="6412" y="1878"/>
                    <a:pt x="6321" y="1847"/>
                    <a:pt x="6231" y="1814"/>
                  </a:cubicBezTo>
                  <a:lnTo>
                    <a:pt x="6231" y="1814"/>
                  </a:lnTo>
                  <a:cubicBezTo>
                    <a:pt x="5528" y="1576"/>
                    <a:pt x="4819" y="1441"/>
                    <a:pt x="4138" y="1391"/>
                  </a:cubicBezTo>
                  <a:lnTo>
                    <a:pt x="4138" y="1391"/>
                  </a:lnTo>
                  <a:cubicBezTo>
                    <a:pt x="3498" y="1345"/>
                    <a:pt x="2885" y="1372"/>
                    <a:pt x="2311" y="1455"/>
                  </a:cubicBezTo>
                  <a:lnTo>
                    <a:pt x="2311" y="1455"/>
                  </a:lnTo>
                  <a:cubicBezTo>
                    <a:pt x="1768" y="1533"/>
                    <a:pt x="1258" y="1661"/>
                    <a:pt x="780" y="1815"/>
                  </a:cubicBezTo>
                  <a:lnTo>
                    <a:pt x="780" y="1815"/>
                  </a:lnTo>
                  <a:cubicBezTo>
                    <a:pt x="511" y="1902"/>
                    <a:pt x="251" y="1999"/>
                    <a:pt x="0" y="2101"/>
                  </a:cubicBezTo>
                  <a:lnTo>
                    <a:pt x="0" y="934"/>
                  </a:lnTo>
                  <a:lnTo>
                    <a:pt x="0" y="934"/>
                  </a:lnTo>
                  <a:cubicBezTo>
                    <a:pt x="150" y="868"/>
                    <a:pt x="304" y="804"/>
                    <a:pt x="462" y="742"/>
                  </a:cubicBezTo>
                  <a:lnTo>
                    <a:pt x="462" y="742"/>
                  </a:lnTo>
                  <a:cubicBezTo>
                    <a:pt x="969" y="543"/>
                    <a:pt x="1524" y="366"/>
                    <a:pt x="2132" y="239"/>
                  </a:cubicBezTo>
                  <a:lnTo>
                    <a:pt x="2132" y="239"/>
                  </a:lnTo>
                  <a:cubicBezTo>
                    <a:pt x="2782" y="103"/>
                    <a:pt x="3495" y="23"/>
                    <a:pt x="4263" y="30"/>
                  </a:cubicBezTo>
                  <a:lnTo>
                    <a:pt x="4263" y="30"/>
                  </a:lnTo>
                  <a:cubicBezTo>
                    <a:pt x="5090" y="36"/>
                    <a:pt x="5987" y="144"/>
                    <a:pt x="6913" y="396"/>
                  </a:cubicBezTo>
                  <a:lnTo>
                    <a:pt x="6913" y="396"/>
                  </a:lnTo>
                  <a:cubicBezTo>
                    <a:pt x="7033" y="430"/>
                    <a:pt x="7155" y="464"/>
                    <a:pt x="7277" y="501"/>
                  </a:cubicBezTo>
                  <a:lnTo>
                    <a:pt x="7277" y="501"/>
                  </a:lnTo>
                  <a:cubicBezTo>
                    <a:pt x="7400" y="539"/>
                    <a:pt x="7519" y="578"/>
                    <a:pt x="7637" y="618"/>
                  </a:cubicBezTo>
                  <a:lnTo>
                    <a:pt x="7637" y="618"/>
                  </a:lnTo>
                  <a:cubicBezTo>
                    <a:pt x="7877" y="699"/>
                    <a:pt x="8107" y="783"/>
                    <a:pt x="8335" y="865"/>
                  </a:cubicBezTo>
                  <a:lnTo>
                    <a:pt x="8335" y="865"/>
                  </a:lnTo>
                  <a:cubicBezTo>
                    <a:pt x="8566" y="947"/>
                    <a:pt x="8791" y="1025"/>
                    <a:pt x="9014" y="1096"/>
                  </a:cubicBezTo>
                  <a:lnTo>
                    <a:pt x="9014" y="1096"/>
                  </a:lnTo>
                  <a:cubicBezTo>
                    <a:pt x="9126" y="1130"/>
                    <a:pt x="9239" y="1165"/>
                    <a:pt x="9350" y="1195"/>
                  </a:cubicBezTo>
                  <a:lnTo>
                    <a:pt x="9350" y="1195"/>
                  </a:lnTo>
                  <a:cubicBezTo>
                    <a:pt x="9407" y="1212"/>
                    <a:pt x="9463" y="1224"/>
                    <a:pt x="9519" y="1239"/>
                  </a:cubicBezTo>
                  <a:lnTo>
                    <a:pt x="9519" y="1239"/>
                  </a:lnTo>
                  <a:cubicBezTo>
                    <a:pt x="9577" y="1253"/>
                    <a:pt x="9633" y="1269"/>
                    <a:pt x="9692" y="1281"/>
                  </a:cubicBezTo>
                  <a:lnTo>
                    <a:pt x="9692" y="1281"/>
                  </a:lnTo>
                  <a:cubicBezTo>
                    <a:pt x="10657" y="1501"/>
                    <a:pt x="11792" y="1583"/>
                    <a:pt x="13013" y="1514"/>
                  </a:cubicBezTo>
                  <a:lnTo>
                    <a:pt x="13013" y="1514"/>
                  </a:lnTo>
                  <a:cubicBezTo>
                    <a:pt x="13335" y="1499"/>
                    <a:pt x="13662" y="1466"/>
                    <a:pt x="13995" y="1431"/>
                  </a:cubicBezTo>
                  <a:lnTo>
                    <a:pt x="13995" y="1431"/>
                  </a:lnTo>
                  <a:cubicBezTo>
                    <a:pt x="14334" y="1389"/>
                    <a:pt x="14679" y="1344"/>
                    <a:pt x="15028" y="1281"/>
                  </a:cubicBezTo>
                  <a:lnTo>
                    <a:pt x="15028" y="1281"/>
                  </a:lnTo>
                  <a:cubicBezTo>
                    <a:pt x="15753" y="1159"/>
                    <a:pt x="16495" y="987"/>
                    <a:pt x="17251" y="775"/>
                  </a:cubicBezTo>
                  <a:lnTo>
                    <a:pt x="17251" y="775"/>
                  </a:lnTo>
                  <a:cubicBezTo>
                    <a:pt x="17348" y="749"/>
                    <a:pt x="17445" y="720"/>
                    <a:pt x="17542" y="691"/>
                  </a:cubicBezTo>
                  <a:lnTo>
                    <a:pt x="17837" y="603"/>
                  </a:lnTo>
                  <a:lnTo>
                    <a:pt x="18132" y="509"/>
                  </a:lnTo>
                  <a:lnTo>
                    <a:pt x="18132" y="509"/>
                  </a:lnTo>
                  <a:cubicBezTo>
                    <a:pt x="18232" y="478"/>
                    <a:pt x="18332" y="446"/>
                    <a:pt x="18431" y="412"/>
                  </a:cubicBezTo>
                  <a:lnTo>
                    <a:pt x="18733" y="309"/>
                  </a:lnTo>
                  <a:lnTo>
                    <a:pt x="18733" y="309"/>
                  </a:lnTo>
                  <a:cubicBezTo>
                    <a:pt x="18834" y="275"/>
                    <a:pt x="18934" y="237"/>
                    <a:pt x="19036" y="201"/>
                  </a:cubicBezTo>
                  <a:lnTo>
                    <a:pt x="19036" y="201"/>
                  </a:lnTo>
                  <a:cubicBezTo>
                    <a:pt x="19217" y="138"/>
                    <a:pt x="19394" y="69"/>
                    <a:pt x="19575" y="0"/>
                  </a:cubicBezTo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-1" y="8806248"/>
              <a:ext cx="24378493" cy="2323069"/>
            </a:xfrm>
            <a:custGeom>
              <a:rect b="b" l="l" r="r" t="t"/>
              <a:pathLst>
                <a:path extrusionOk="0" h="1865" w="19576">
                  <a:moveTo>
                    <a:pt x="19575" y="0"/>
                  </a:moveTo>
                  <a:lnTo>
                    <a:pt x="19575" y="281"/>
                  </a:lnTo>
                  <a:lnTo>
                    <a:pt x="19575" y="281"/>
                  </a:lnTo>
                  <a:cubicBezTo>
                    <a:pt x="19394" y="350"/>
                    <a:pt x="19217" y="419"/>
                    <a:pt x="19036" y="482"/>
                  </a:cubicBezTo>
                  <a:lnTo>
                    <a:pt x="19036" y="482"/>
                  </a:lnTo>
                  <a:cubicBezTo>
                    <a:pt x="18934" y="518"/>
                    <a:pt x="18834" y="556"/>
                    <a:pt x="18733" y="590"/>
                  </a:cubicBezTo>
                  <a:lnTo>
                    <a:pt x="18431" y="693"/>
                  </a:lnTo>
                  <a:lnTo>
                    <a:pt x="18431" y="693"/>
                  </a:lnTo>
                  <a:cubicBezTo>
                    <a:pt x="18332" y="727"/>
                    <a:pt x="18232" y="759"/>
                    <a:pt x="18132" y="790"/>
                  </a:cubicBezTo>
                  <a:lnTo>
                    <a:pt x="17837" y="884"/>
                  </a:lnTo>
                  <a:lnTo>
                    <a:pt x="17542" y="972"/>
                  </a:lnTo>
                  <a:lnTo>
                    <a:pt x="17542" y="972"/>
                  </a:lnTo>
                  <a:cubicBezTo>
                    <a:pt x="17445" y="1001"/>
                    <a:pt x="17348" y="1030"/>
                    <a:pt x="17251" y="1056"/>
                  </a:cubicBezTo>
                  <a:lnTo>
                    <a:pt x="17251" y="1056"/>
                  </a:lnTo>
                  <a:cubicBezTo>
                    <a:pt x="16495" y="1268"/>
                    <a:pt x="15753" y="1440"/>
                    <a:pt x="15028" y="1562"/>
                  </a:cubicBezTo>
                  <a:lnTo>
                    <a:pt x="15028" y="1562"/>
                  </a:lnTo>
                  <a:cubicBezTo>
                    <a:pt x="14679" y="1625"/>
                    <a:pt x="14334" y="1670"/>
                    <a:pt x="13995" y="1712"/>
                  </a:cubicBezTo>
                  <a:lnTo>
                    <a:pt x="13995" y="1712"/>
                  </a:lnTo>
                  <a:cubicBezTo>
                    <a:pt x="13662" y="1747"/>
                    <a:pt x="13335" y="1780"/>
                    <a:pt x="13013" y="1795"/>
                  </a:cubicBezTo>
                  <a:lnTo>
                    <a:pt x="13013" y="1795"/>
                  </a:lnTo>
                  <a:cubicBezTo>
                    <a:pt x="11792" y="1864"/>
                    <a:pt x="10657" y="1782"/>
                    <a:pt x="9692" y="1562"/>
                  </a:cubicBezTo>
                  <a:lnTo>
                    <a:pt x="9692" y="1562"/>
                  </a:lnTo>
                  <a:cubicBezTo>
                    <a:pt x="9633" y="1550"/>
                    <a:pt x="9577" y="1534"/>
                    <a:pt x="9519" y="1520"/>
                  </a:cubicBezTo>
                  <a:lnTo>
                    <a:pt x="9519" y="1520"/>
                  </a:lnTo>
                  <a:cubicBezTo>
                    <a:pt x="9463" y="1505"/>
                    <a:pt x="9407" y="1493"/>
                    <a:pt x="9350" y="1476"/>
                  </a:cubicBezTo>
                  <a:lnTo>
                    <a:pt x="9350" y="1476"/>
                  </a:lnTo>
                  <a:cubicBezTo>
                    <a:pt x="9239" y="1446"/>
                    <a:pt x="9126" y="1411"/>
                    <a:pt x="9014" y="1377"/>
                  </a:cubicBezTo>
                  <a:lnTo>
                    <a:pt x="9014" y="1377"/>
                  </a:lnTo>
                  <a:cubicBezTo>
                    <a:pt x="8791" y="1306"/>
                    <a:pt x="8566" y="1228"/>
                    <a:pt x="8335" y="1146"/>
                  </a:cubicBezTo>
                  <a:lnTo>
                    <a:pt x="8335" y="1146"/>
                  </a:lnTo>
                  <a:cubicBezTo>
                    <a:pt x="8107" y="1064"/>
                    <a:pt x="7877" y="980"/>
                    <a:pt x="7637" y="899"/>
                  </a:cubicBezTo>
                  <a:lnTo>
                    <a:pt x="7637" y="899"/>
                  </a:lnTo>
                  <a:cubicBezTo>
                    <a:pt x="7519" y="859"/>
                    <a:pt x="7400" y="820"/>
                    <a:pt x="7277" y="782"/>
                  </a:cubicBezTo>
                  <a:lnTo>
                    <a:pt x="7277" y="782"/>
                  </a:lnTo>
                  <a:cubicBezTo>
                    <a:pt x="7155" y="745"/>
                    <a:pt x="7033" y="711"/>
                    <a:pt x="6913" y="677"/>
                  </a:cubicBezTo>
                  <a:lnTo>
                    <a:pt x="6913" y="677"/>
                  </a:lnTo>
                  <a:cubicBezTo>
                    <a:pt x="5987" y="425"/>
                    <a:pt x="5090" y="317"/>
                    <a:pt x="4263" y="311"/>
                  </a:cubicBezTo>
                  <a:lnTo>
                    <a:pt x="4263" y="311"/>
                  </a:lnTo>
                  <a:cubicBezTo>
                    <a:pt x="3495" y="304"/>
                    <a:pt x="2782" y="384"/>
                    <a:pt x="2132" y="520"/>
                  </a:cubicBezTo>
                  <a:lnTo>
                    <a:pt x="2132" y="520"/>
                  </a:lnTo>
                  <a:cubicBezTo>
                    <a:pt x="1524" y="647"/>
                    <a:pt x="969" y="824"/>
                    <a:pt x="462" y="1023"/>
                  </a:cubicBezTo>
                  <a:lnTo>
                    <a:pt x="462" y="1023"/>
                  </a:lnTo>
                  <a:cubicBezTo>
                    <a:pt x="304" y="1085"/>
                    <a:pt x="150" y="1149"/>
                    <a:pt x="0" y="1215"/>
                  </a:cubicBezTo>
                  <a:lnTo>
                    <a:pt x="0" y="1099"/>
                  </a:lnTo>
                  <a:lnTo>
                    <a:pt x="0" y="1099"/>
                  </a:lnTo>
                  <a:cubicBezTo>
                    <a:pt x="140" y="1037"/>
                    <a:pt x="284" y="976"/>
                    <a:pt x="431" y="917"/>
                  </a:cubicBezTo>
                  <a:lnTo>
                    <a:pt x="431" y="917"/>
                  </a:lnTo>
                  <a:cubicBezTo>
                    <a:pt x="940" y="714"/>
                    <a:pt x="1500" y="533"/>
                    <a:pt x="2114" y="400"/>
                  </a:cubicBezTo>
                  <a:lnTo>
                    <a:pt x="2114" y="400"/>
                  </a:lnTo>
                  <a:cubicBezTo>
                    <a:pt x="2772" y="258"/>
                    <a:pt x="3495" y="172"/>
                    <a:pt x="4275" y="173"/>
                  </a:cubicBezTo>
                  <a:lnTo>
                    <a:pt x="4275" y="173"/>
                  </a:lnTo>
                  <a:cubicBezTo>
                    <a:pt x="5117" y="175"/>
                    <a:pt x="6034" y="279"/>
                    <a:pt x="6984" y="530"/>
                  </a:cubicBezTo>
                  <a:lnTo>
                    <a:pt x="6984" y="530"/>
                  </a:lnTo>
                  <a:cubicBezTo>
                    <a:pt x="7107" y="565"/>
                    <a:pt x="7232" y="599"/>
                    <a:pt x="7357" y="635"/>
                  </a:cubicBezTo>
                  <a:lnTo>
                    <a:pt x="7357" y="635"/>
                  </a:lnTo>
                  <a:cubicBezTo>
                    <a:pt x="7483" y="673"/>
                    <a:pt x="7605" y="713"/>
                    <a:pt x="7726" y="752"/>
                  </a:cubicBezTo>
                  <a:lnTo>
                    <a:pt x="7726" y="752"/>
                  </a:lnTo>
                  <a:cubicBezTo>
                    <a:pt x="7971" y="834"/>
                    <a:pt x="8204" y="917"/>
                    <a:pt x="8432" y="997"/>
                  </a:cubicBezTo>
                  <a:lnTo>
                    <a:pt x="8432" y="997"/>
                  </a:lnTo>
                  <a:cubicBezTo>
                    <a:pt x="8663" y="1078"/>
                    <a:pt x="8888" y="1155"/>
                    <a:pt x="9107" y="1222"/>
                  </a:cubicBezTo>
                  <a:lnTo>
                    <a:pt x="9107" y="1222"/>
                  </a:lnTo>
                  <a:cubicBezTo>
                    <a:pt x="9217" y="1256"/>
                    <a:pt x="9328" y="1289"/>
                    <a:pt x="9435" y="1317"/>
                  </a:cubicBezTo>
                  <a:lnTo>
                    <a:pt x="9435" y="1317"/>
                  </a:lnTo>
                  <a:cubicBezTo>
                    <a:pt x="9491" y="1333"/>
                    <a:pt x="9545" y="1344"/>
                    <a:pt x="9600" y="1358"/>
                  </a:cubicBezTo>
                  <a:lnTo>
                    <a:pt x="9600" y="1358"/>
                  </a:lnTo>
                  <a:cubicBezTo>
                    <a:pt x="9655" y="1371"/>
                    <a:pt x="9710" y="1387"/>
                    <a:pt x="9767" y="1398"/>
                  </a:cubicBezTo>
                  <a:lnTo>
                    <a:pt x="9767" y="1398"/>
                  </a:lnTo>
                  <a:cubicBezTo>
                    <a:pt x="10700" y="1605"/>
                    <a:pt x="11801" y="1677"/>
                    <a:pt x="12985" y="1602"/>
                  </a:cubicBezTo>
                  <a:lnTo>
                    <a:pt x="12985" y="1602"/>
                  </a:lnTo>
                  <a:cubicBezTo>
                    <a:pt x="13297" y="1586"/>
                    <a:pt x="13614" y="1552"/>
                    <a:pt x="13936" y="1517"/>
                  </a:cubicBezTo>
                  <a:lnTo>
                    <a:pt x="13936" y="1517"/>
                  </a:lnTo>
                  <a:cubicBezTo>
                    <a:pt x="14265" y="1474"/>
                    <a:pt x="14597" y="1429"/>
                    <a:pt x="14936" y="1365"/>
                  </a:cubicBezTo>
                  <a:lnTo>
                    <a:pt x="14936" y="1365"/>
                  </a:lnTo>
                  <a:cubicBezTo>
                    <a:pt x="15636" y="1242"/>
                    <a:pt x="16354" y="1070"/>
                    <a:pt x="17085" y="861"/>
                  </a:cubicBezTo>
                  <a:lnTo>
                    <a:pt x="17085" y="861"/>
                  </a:lnTo>
                  <a:cubicBezTo>
                    <a:pt x="17179" y="834"/>
                    <a:pt x="17272" y="806"/>
                    <a:pt x="17365" y="777"/>
                  </a:cubicBezTo>
                  <a:lnTo>
                    <a:pt x="17650" y="691"/>
                  </a:lnTo>
                  <a:lnTo>
                    <a:pt x="17936" y="598"/>
                  </a:lnTo>
                  <a:lnTo>
                    <a:pt x="17936" y="598"/>
                  </a:lnTo>
                  <a:cubicBezTo>
                    <a:pt x="18033" y="567"/>
                    <a:pt x="18129" y="535"/>
                    <a:pt x="18224" y="501"/>
                  </a:cubicBezTo>
                  <a:lnTo>
                    <a:pt x="18516" y="401"/>
                  </a:lnTo>
                  <a:lnTo>
                    <a:pt x="18516" y="401"/>
                  </a:lnTo>
                  <a:cubicBezTo>
                    <a:pt x="18614" y="366"/>
                    <a:pt x="18710" y="329"/>
                    <a:pt x="18809" y="294"/>
                  </a:cubicBezTo>
                  <a:lnTo>
                    <a:pt x="18809" y="294"/>
                  </a:lnTo>
                  <a:cubicBezTo>
                    <a:pt x="19008" y="223"/>
                    <a:pt x="19203" y="145"/>
                    <a:pt x="19402" y="68"/>
                  </a:cubicBezTo>
                  <a:lnTo>
                    <a:pt x="19402" y="68"/>
                  </a:lnTo>
                  <a:cubicBezTo>
                    <a:pt x="19460" y="45"/>
                    <a:pt x="19518" y="22"/>
                    <a:pt x="1957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-1" y="10832755"/>
              <a:ext cx="24378493" cy="2883245"/>
            </a:xfrm>
            <a:custGeom>
              <a:rect b="b" l="l" r="r" t="t"/>
              <a:pathLst>
                <a:path extrusionOk="0" h="2316" w="19576">
                  <a:moveTo>
                    <a:pt x="19575" y="1370"/>
                  </a:moveTo>
                  <a:lnTo>
                    <a:pt x="19575" y="1633"/>
                  </a:lnTo>
                  <a:lnTo>
                    <a:pt x="19575" y="1633"/>
                  </a:lnTo>
                  <a:cubicBezTo>
                    <a:pt x="19450" y="1660"/>
                    <a:pt x="19325" y="1687"/>
                    <a:pt x="19198" y="1711"/>
                  </a:cubicBezTo>
                  <a:lnTo>
                    <a:pt x="19198" y="1711"/>
                  </a:lnTo>
                  <a:cubicBezTo>
                    <a:pt x="18138" y="1926"/>
                    <a:pt x="17098" y="2088"/>
                    <a:pt x="16085" y="2185"/>
                  </a:cubicBezTo>
                  <a:lnTo>
                    <a:pt x="16085" y="2185"/>
                  </a:lnTo>
                  <a:cubicBezTo>
                    <a:pt x="15602" y="2236"/>
                    <a:pt x="15120" y="2265"/>
                    <a:pt x="14653" y="2288"/>
                  </a:cubicBezTo>
                  <a:lnTo>
                    <a:pt x="14653" y="2288"/>
                  </a:lnTo>
                  <a:cubicBezTo>
                    <a:pt x="14197" y="2304"/>
                    <a:pt x="13753" y="2315"/>
                    <a:pt x="13315" y="2305"/>
                  </a:cubicBezTo>
                  <a:lnTo>
                    <a:pt x="13315" y="2305"/>
                  </a:lnTo>
                  <a:cubicBezTo>
                    <a:pt x="11690" y="2281"/>
                    <a:pt x="10187" y="2072"/>
                    <a:pt x="8896" y="1680"/>
                  </a:cubicBezTo>
                  <a:lnTo>
                    <a:pt x="8896" y="1680"/>
                  </a:lnTo>
                  <a:cubicBezTo>
                    <a:pt x="8819" y="1658"/>
                    <a:pt x="8745" y="1632"/>
                    <a:pt x="8670" y="1608"/>
                  </a:cubicBezTo>
                  <a:lnTo>
                    <a:pt x="8670" y="1608"/>
                  </a:lnTo>
                  <a:cubicBezTo>
                    <a:pt x="8595" y="1583"/>
                    <a:pt x="8519" y="1560"/>
                    <a:pt x="8448" y="1534"/>
                  </a:cubicBezTo>
                  <a:lnTo>
                    <a:pt x="8448" y="1534"/>
                  </a:lnTo>
                  <a:cubicBezTo>
                    <a:pt x="8304" y="1484"/>
                    <a:pt x="8167" y="1431"/>
                    <a:pt x="8035" y="1380"/>
                  </a:cubicBezTo>
                  <a:lnTo>
                    <a:pt x="8035" y="1380"/>
                  </a:lnTo>
                  <a:cubicBezTo>
                    <a:pt x="7776" y="1277"/>
                    <a:pt x="7537" y="1175"/>
                    <a:pt x="7315" y="1078"/>
                  </a:cubicBezTo>
                  <a:lnTo>
                    <a:pt x="7315" y="1078"/>
                  </a:lnTo>
                  <a:cubicBezTo>
                    <a:pt x="7098" y="984"/>
                    <a:pt x="6895" y="894"/>
                    <a:pt x="6704" y="814"/>
                  </a:cubicBezTo>
                  <a:lnTo>
                    <a:pt x="6704" y="814"/>
                  </a:lnTo>
                  <a:cubicBezTo>
                    <a:pt x="6609" y="775"/>
                    <a:pt x="6518" y="737"/>
                    <a:pt x="6429" y="703"/>
                  </a:cubicBezTo>
                  <a:lnTo>
                    <a:pt x="6429" y="703"/>
                  </a:lnTo>
                  <a:cubicBezTo>
                    <a:pt x="6340" y="670"/>
                    <a:pt x="6252" y="639"/>
                    <a:pt x="6165" y="606"/>
                  </a:cubicBezTo>
                  <a:lnTo>
                    <a:pt x="6165" y="606"/>
                  </a:lnTo>
                  <a:cubicBezTo>
                    <a:pt x="5484" y="370"/>
                    <a:pt x="4792" y="235"/>
                    <a:pt x="4125" y="182"/>
                  </a:cubicBezTo>
                  <a:lnTo>
                    <a:pt x="4125" y="182"/>
                  </a:lnTo>
                  <a:cubicBezTo>
                    <a:pt x="3499" y="132"/>
                    <a:pt x="2895" y="155"/>
                    <a:pt x="2330" y="233"/>
                  </a:cubicBezTo>
                  <a:lnTo>
                    <a:pt x="2330" y="233"/>
                  </a:lnTo>
                  <a:cubicBezTo>
                    <a:pt x="1794" y="307"/>
                    <a:pt x="1288" y="428"/>
                    <a:pt x="812" y="579"/>
                  </a:cubicBezTo>
                  <a:lnTo>
                    <a:pt x="812" y="579"/>
                  </a:lnTo>
                  <a:cubicBezTo>
                    <a:pt x="532" y="668"/>
                    <a:pt x="261" y="768"/>
                    <a:pt x="0" y="873"/>
                  </a:cubicBezTo>
                  <a:lnTo>
                    <a:pt x="0" y="756"/>
                  </a:lnTo>
                  <a:lnTo>
                    <a:pt x="0" y="756"/>
                  </a:lnTo>
                  <a:cubicBezTo>
                    <a:pt x="251" y="654"/>
                    <a:pt x="511" y="557"/>
                    <a:pt x="780" y="470"/>
                  </a:cubicBezTo>
                  <a:lnTo>
                    <a:pt x="780" y="470"/>
                  </a:lnTo>
                  <a:cubicBezTo>
                    <a:pt x="1258" y="316"/>
                    <a:pt x="1768" y="188"/>
                    <a:pt x="2311" y="110"/>
                  </a:cubicBezTo>
                  <a:lnTo>
                    <a:pt x="2311" y="110"/>
                  </a:lnTo>
                  <a:cubicBezTo>
                    <a:pt x="2885" y="27"/>
                    <a:pt x="3498" y="0"/>
                    <a:pt x="4138" y="46"/>
                  </a:cubicBezTo>
                  <a:lnTo>
                    <a:pt x="4138" y="46"/>
                  </a:lnTo>
                  <a:cubicBezTo>
                    <a:pt x="4819" y="96"/>
                    <a:pt x="5528" y="231"/>
                    <a:pt x="6231" y="469"/>
                  </a:cubicBezTo>
                  <a:lnTo>
                    <a:pt x="6231" y="469"/>
                  </a:lnTo>
                  <a:cubicBezTo>
                    <a:pt x="6321" y="502"/>
                    <a:pt x="6412" y="533"/>
                    <a:pt x="6503" y="567"/>
                  </a:cubicBezTo>
                  <a:lnTo>
                    <a:pt x="6503" y="567"/>
                  </a:lnTo>
                  <a:cubicBezTo>
                    <a:pt x="6595" y="602"/>
                    <a:pt x="6690" y="639"/>
                    <a:pt x="6785" y="678"/>
                  </a:cubicBezTo>
                  <a:lnTo>
                    <a:pt x="6785" y="678"/>
                  </a:lnTo>
                  <a:cubicBezTo>
                    <a:pt x="6980" y="759"/>
                    <a:pt x="7186" y="849"/>
                    <a:pt x="7404" y="942"/>
                  </a:cubicBezTo>
                  <a:lnTo>
                    <a:pt x="7404" y="942"/>
                  </a:lnTo>
                  <a:cubicBezTo>
                    <a:pt x="7627" y="1037"/>
                    <a:pt x="7864" y="1138"/>
                    <a:pt x="8121" y="1237"/>
                  </a:cubicBezTo>
                  <a:lnTo>
                    <a:pt x="8121" y="1237"/>
                  </a:lnTo>
                  <a:cubicBezTo>
                    <a:pt x="8252" y="1287"/>
                    <a:pt x="8386" y="1337"/>
                    <a:pt x="8527" y="1385"/>
                  </a:cubicBezTo>
                  <a:lnTo>
                    <a:pt x="8527" y="1385"/>
                  </a:lnTo>
                  <a:cubicBezTo>
                    <a:pt x="8597" y="1411"/>
                    <a:pt x="8672" y="1433"/>
                    <a:pt x="8745" y="1456"/>
                  </a:cubicBezTo>
                  <a:lnTo>
                    <a:pt x="8745" y="1456"/>
                  </a:lnTo>
                  <a:cubicBezTo>
                    <a:pt x="8818" y="1480"/>
                    <a:pt x="8892" y="1505"/>
                    <a:pt x="8967" y="1526"/>
                  </a:cubicBezTo>
                  <a:lnTo>
                    <a:pt x="8967" y="1526"/>
                  </a:lnTo>
                  <a:cubicBezTo>
                    <a:pt x="10229" y="1900"/>
                    <a:pt x="11700" y="2096"/>
                    <a:pt x="13288" y="2109"/>
                  </a:cubicBezTo>
                  <a:lnTo>
                    <a:pt x="13288" y="2109"/>
                  </a:lnTo>
                  <a:cubicBezTo>
                    <a:pt x="13714" y="2115"/>
                    <a:pt x="14147" y="2102"/>
                    <a:pt x="14592" y="2084"/>
                  </a:cubicBezTo>
                  <a:lnTo>
                    <a:pt x="14592" y="2084"/>
                  </a:lnTo>
                  <a:cubicBezTo>
                    <a:pt x="15047" y="2059"/>
                    <a:pt x="15517" y="2028"/>
                    <a:pt x="15986" y="1975"/>
                  </a:cubicBezTo>
                  <a:lnTo>
                    <a:pt x="15986" y="1975"/>
                  </a:lnTo>
                  <a:cubicBezTo>
                    <a:pt x="16971" y="1873"/>
                    <a:pt x="17982" y="1709"/>
                    <a:pt x="19012" y="1493"/>
                  </a:cubicBezTo>
                  <a:lnTo>
                    <a:pt x="19012" y="1493"/>
                  </a:lnTo>
                  <a:cubicBezTo>
                    <a:pt x="19146" y="1467"/>
                    <a:pt x="19278" y="1437"/>
                    <a:pt x="19411" y="1407"/>
                  </a:cubicBezTo>
                  <a:lnTo>
                    <a:pt x="19575" y="137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-1" y="11008495"/>
              <a:ext cx="38441" cy="120822"/>
            </a:xfrm>
            <a:custGeom>
              <a:rect b="b" l="l" r="r" t="t"/>
              <a:pathLst>
                <a:path extrusionOk="0" h="97" w="29">
                  <a:moveTo>
                    <a:pt x="28" y="84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28" y="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549188" y="10393403"/>
              <a:ext cx="1076410" cy="499764"/>
            </a:xfrm>
            <a:custGeom>
              <a:rect b="b" l="l" r="r" t="t"/>
              <a:pathLst>
                <a:path extrusionOk="0" h="402" w="863">
                  <a:moveTo>
                    <a:pt x="862" y="132"/>
                  </a:moveTo>
                  <a:lnTo>
                    <a:pt x="862" y="132"/>
                  </a:lnTo>
                  <a:cubicBezTo>
                    <a:pt x="576" y="211"/>
                    <a:pt x="301" y="302"/>
                    <a:pt x="38" y="401"/>
                  </a:cubicBezTo>
                  <a:lnTo>
                    <a:pt x="0" y="277"/>
                  </a:lnTo>
                  <a:lnTo>
                    <a:pt x="0" y="277"/>
                  </a:lnTo>
                  <a:cubicBezTo>
                    <a:pt x="265" y="176"/>
                    <a:pt x="542" y="84"/>
                    <a:pt x="831" y="0"/>
                  </a:cubicBezTo>
                  <a:lnTo>
                    <a:pt x="862" y="1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2268147" y="10008971"/>
              <a:ext cx="1268628" cy="384432"/>
            </a:xfrm>
            <a:custGeom>
              <a:rect b="b" l="l" r="r" t="t"/>
              <a:pathLst>
                <a:path extrusionOk="0" h="307" w="1020">
                  <a:moveTo>
                    <a:pt x="1019" y="146"/>
                  </a:moveTo>
                  <a:lnTo>
                    <a:pt x="1019" y="146"/>
                  </a:lnTo>
                  <a:cubicBezTo>
                    <a:pt x="675" y="182"/>
                    <a:pt x="343" y="237"/>
                    <a:pt x="26" y="306"/>
                  </a:cubicBezTo>
                  <a:lnTo>
                    <a:pt x="0" y="169"/>
                  </a:lnTo>
                  <a:lnTo>
                    <a:pt x="0" y="169"/>
                  </a:lnTo>
                  <a:cubicBezTo>
                    <a:pt x="321" y="96"/>
                    <a:pt x="657" y="38"/>
                    <a:pt x="1008" y="0"/>
                  </a:cubicBezTo>
                  <a:lnTo>
                    <a:pt x="1019" y="14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4355065" y="9926594"/>
              <a:ext cx="1510271" cy="258117"/>
            </a:xfrm>
            <a:custGeom>
              <a:rect b="b" l="l" r="r" t="t"/>
              <a:pathLst>
                <a:path extrusionOk="0" h="207" w="1212">
                  <a:moveTo>
                    <a:pt x="1186" y="206"/>
                  </a:moveTo>
                  <a:lnTo>
                    <a:pt x="1186" y="206"/>
                  </a:lnTo>
                  <a:cubicBezTo>
                    <a:pt x="778" y="167"/>
                    <a:pt x="381" y="156"/>
                    <a:pt x="0" y="168"/>
                  </a:cubicBezTo>
                  <a:lnTo>
                    <a:pt x="0" y="15"/>
                  </a:lnTo>
                  <a:lnTo>
                    <a:pt x="0" y="15"/>
                  </a:lnTo>
                  <a:cubicBezTo>
                    <a:pt x="389" y="0"/>
                    <a:pt x="794" y="7"/>
                    <a:pt x="1211" y="45"/>
                  </a:cubicBezTo>
                  <a:lnTo>
                    <a:pt x="1186" y="20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6782480" y="10113318"/>
              <a:ext cx="1795849" cy="648043"/>
            </a:xfrm>
            <a:custGeom>
              <a:rect b="b" l="l" r="r" t="t"/>
              <a:pathLst>
                <a:path extrusionOk="0" h="519" w="1443">
                  <a:moveTo>
                    <a:pt x="1354" y="518"/>
                  </a:moveTo>
                  <a:lnTo>
                    <a:pt x="1354" y="518"/>
                  </a:lnTo>
                  <a:cubicBezTo>
                    <a:pt x="900" y="361"/>
                    <a:pt x="445" y="245"/>
                    <a:pt x="0" y="164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504" y="80"/>
                    <a:pt x="973" y="197"/>
                    <a:pt x="1442" y="354"/>
                  </a:cubicBezTo>
                  <a:lnTo>
                    <a:pt x="1354" y="51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9533918" y="10959070"/>
              <a:ext cx="2125359" cy="911654"/>
            </a:xfrm>
            <a:custGeom>
              <a:rect b="b" l="l" r="r" t="t"/>
              <a:pathLst>
                <a:path extrusionOk="0" h="731" w="1707">
                  <a:moveTo>
                    <a:pt x="1622" y="730"/>
                  </a:moveTo>
                  <a:lnTo>
                    <a:pt x="1622" y="730"/>
                  </a:lnTo>
                  <a:cubicBezTo>
                    <a:pt x="1030" y="573"/>
                    <a:pt x="500" y="362"/>
                    <a:pt x="0" y="164"/>
                  </a:cubicBezTo>
                  <a:lnTo>
                    <a:pt x="107" y="0"/>
                  </a:lnTo>
                  <a:lnTo>
                    <a:pt x="107" y="0"/>
                  </a:lnTo>
                  <a:cubicBezTo>
                    <a:pt x="611" y="197"/>
                    <a:pt x="1133" y="399"/>
                    <a:pt x="1706" y="545"/>
                  </a:cubicBezTo>
                  <a:lnTo>
                    <a:pt x="1622" y="73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12993808" y="11920149"/>
              <a:ext cx="2784386" cy="466813"/>
            </a:xfrm>
            <a:custGeom>
              <a:rect b="b" l="l" r="r" t="t"/>
              <a:pathLst>
                <a:path extrusionOk="0" h="377" w="2234">
                  <a:moveTo>
                    <a:pt x="2233" y="376"/>
                  </a:moveTo>
                  <a:lnTo>
                    <a:pt x="2233" y="376"/>
                  </a:lnTo>
                  <a:cubicBezTo>
                    <a:pt x="1835" y="371"/>
                    <a:pt x="1447" y="358"/>
                    <a:pt x="1070" y="325"/>
                  </a:cubicBezTo>
                  <a:lnTo>
                    <a:pt x="930" y="315"/>
                  </a:lnTo>
                  <a:lnTo>
                    <a:pt x="930" y="315"/>
                  </a:lnTo>
                  <a:cubicBezTo>
                    <a:pt x="885" y="311"/>
                    <a:pt x="839" y="305"/>
                    <a:pt x="794" y="301"/>
                  </a:cubicBezTo>
                  <a:lnTo>
                    <a:pt x="523" y="273"/>
                  </a:lnTo>
                  <a:lnTo>
                    <a:pt x="523" y="273"/>
                  </a:lnTo>
                  <a:cubicBezTo>
                    <a:pt x="346" y="249"/>
                    <a:pt x="171" y="230"/>
                    <a:pt x="0" y="200"/>
                  </a:cubicBezTo>
                  <a:lnTo>
                    <a:pt x="51" y="0"/>
                  </a:lnTo>
                  <a:lnTo>
                    <a:pt x="51" y="0"/>
                  </a:lnTo>
                  <a:cubicBezTo>
                    <a:pt x="217" y="27"/>
                    <a:pt x="386" y="45"/>
                    <a:pt x="558" y="67"/>
                  </a:cubicBezTo>
                  <a:lnTo>
                    <a:pt x="820" y="92"/>
                  </a:lnTo>
                  <a:lnTo>
                    <a:pt x="820" y="92"/>
                  </a:lnTo>
                  <a:cubicBezTo>
                    <a:pt x="865" y="96"/>
                    <a:pt x="909" y="101"/>
                    <a:pt x="954" y="105"/>
                  </a:cubicBezTo>
                  <a:lnTo>
                    <a:pt x="1088" y="114"/>
                  </a:lnTo>
                  <a:lnTo>
                    <a:pt x="1088" y="114"/>
                  </a:lnTo>
                  <a:cubicBezTo>
                    <a:pt x="1454" y="142"/>
                    <a:pt x="1831" y="153"/>
                    <a:pt x="2217" y="154"/>
                  </a:cubicBezTo>
                  <a:lnTo>
                    <a:pt x="2233" y="37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17585027" y="11557684"/>
              <a:ext cx="3575218" cy="768865"/>
            </a:xfrm>
            <a:custGeom>
              <a:rect b="b" l="l" r="r" t="t"/>
              <a:pathLst>
                <a:path extrusionOk="0" h="619" w="2871">
                  <a:moveTo>
                    <a:pt x="2870" y="239"/>
                  </a:moveTo>
                  <a:lnTo>
                    <a:pt x="2685" y="276"/>
                  </a:lnTo>
                  <a:lnTo>
                    <a:pt x="2685" y="276"/>
                  </a:lnTo>
                  <a:cubicBezTo>
                    <a:pt x="2624" y="287"/>
                    <a:pt x="2562" y="297"/>
                    <a:pt x="2501" y="309"/>
                  </a:cubicBezTo>
                  <a:lnTo>
                    <a:pt x="2138" y="372"/>
                  </a:lnTo>
                  <a:lnTo>
                    <a:pt x="2138" y="372"/>
                  </a:lnTo>
                  <a:cubicBezTo>
                    <a:pt x="1898" y="408"/>
                    <a:pt x="1663" y="448"/>
                    <a:pt x="1426" y="477"/>
                  </a:cubicBezTo>
                  <a:lnTo>
                    <a:pt x="1426" y="477"/>
                  </a:lnTo>
                  <a:cubicBezTo>
                    <a:pt x="1194" y="510"/>
                    <a:pt x="963" y="535"/>
                    <a:pt x="735" y="560"/>
                  </a:cubicBezTo>
                  <a:lnTo>
                    <a:pt x="735" y="560"/>
                  </a:lnTo>
                  <a:cubicBezTo>
                    <a:pt x="622" y="572"/>
                    <a:pt x="509" y="581"/>
                    <a:pt x="396" y="592"/>
                  </a:cubicBezTo>
                  <a:lnTo>
                    <a:pt x="230" y="606"/>
                  </a:lnTo>
                  <a:lnTo>
                    <a:pt x="230" y="606"/>
                  </a:lnTo>
                  <a:cubicBezTo>
                    <a:pt x="175" y="611"/>
                    <a:pt x="119" y="614"/>
                    <a:pt x="65" y="618"/>
                  </a:cubicBezTo>
                  <a:lnTo>
                    <a:pt x="0" y="387"/>
                  </a:lnTo>
                  <a:lnTo>
                    <a:pt x="0" y="387"/>
                  </a:lnTo>
                  <a:cubicBezTo>
                    <a:pt x="53" y="383"/>
                    <a:pt x="107" y="379"/>
                    <a:pt x="160" y="374"/>
                  </a:cubicBezTo>
                  <a:lnTo>
                    <a:pt x="321" y="358"/>
                  </a:lnTo>
                  <a:lnTo>
                    <a:pt x="321" y="358"/>
                  </a:lnTo>
                  <a:cubicBezTo>
                    <a:pt x="429" y="348"/>
                    <a:pt x="539" y="338"/>
                    <a:pt x="648" y="326"/>
                  </a:cubicBezTo>
                  <a:lnTo>
                    <a:pt x="648" y="326"/>
                  </a:lnTo>
                  <a:cubicBezTo>
                    <a:pt x="868" y="300"/>
                    <a:pt x="1092" y="275"/>
                    <a:pt x="1315" y="241"/>
                  </a:cubicBezTo>
                  <a:lnTo>
                    <a:pt x="1315" y="241"/>
                  </a:lnTo>
                  <a:cubicBezTo>
                    <a:pt x="1544" y="211"/>
                    <a:pt x="1771" y="171"/>
                    <a:pt x="2003" y="134"/>
                  </a:cubicBezTo>
                  <a:lnTo>
                    <a:pt x="2354" y="70"/>
                  </a:lnTo>
                  <a:lnTo>
                    <a:pt x="2354" y="70"/>
                  </a:lnTo>
                  <a:cubicBezTo>
                    <a:pt x="2413" y="59"/>
                    <a:pt x="2472" y="49"/>
                    <a:pt x="2531" y="37"/>
                  </a:cubicBezTo>
                  <a:lnTo>
                    <a:pt x="2709" y="0"/>
                  </a:lnTo>
                  <a:lnTo>
                    <a:pt x="2870" y="2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23159294" y="10678982"/>
              <a:ext cx="1224693" cy="653537"/>
            </a:xfrm>
            <a:custGeom>
              <a:rect b="b" l="l" r="r" t="t"/>
              <a:pathLst>
                <a:path extrusionOk="0" h="525" w="982">
                  <a:moveTo>
                    <a:pt x="981" y="0"/>
                  </a:moveTo>
                  <a:lnTo>
                    <a:pt x="981" y="314"/>
                  </a:lnTo>
                  <a:lnTo>
                    <a:pt x="981" y="314"/>
                  </a:lnTo>
                  <a:cubicBezTo>
                    <a:pt x="728" y="388"/>
                    <a:pt x="477" y="458"/>
                    <a:pt x="226" y="524"/>
                  </a:cubicBezTo>
                  <a:lnTo>
                    <a:pt x="0" y="286"/>
                  </a:lnTo>
                  <a:lnTo>
                    <a:pt x="0" y="286"/>
                  </a:lnTo>
                  <a:cubicBezTo>
                    <a:pt x="325" y="197"/>
                    <a:pt x="653" y="102"/>
                    <a:pt x="98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925" name="Google Shape;925;p13"/>
          <p:cNvSpPr txBox="1"/>
          <p:nvPr/>
        </p:nvSpPr>
        <p:spPr>
          <a:xfrm>
            <a:off x="8155531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926" name="Google Shape;926;p13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grpSp>
        <p:nvGrpSpPr>
          <p:cNvPr id="927" name="Google Shape;927;p13"/>
          <p:cNvGrpSpPr/>
          <p:nvPr/>
        </p:nvGrpSpPr>
        <p:grpSpPr>
          <a:xfrm>
            <a:off x="2059400" y="5755448"/>
            <a:ext cx="3574235" cy="3574235"/>
            <a:chOff x="5680483" y="5545017"/>
            <a:chExt cx="3574235" cy="3574235"/>
          </a:xfrm>
        </p:grpSpPr>
        <p:sp>
          <p:nvSpPr>
            <p:cNvPr id="928" name="Google Shape;928;p13"/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fmla="val 11836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930" name="Google Shape;930;p13"/>
          <p:cNvGrpSpPr/>
          <p:nvPr/>
        </p:nvGrpSpPr>
        <p:grpSpPr>
          <a:xfrm>
            <a:off x="18846027" y="6815929"/>
            <a:ext cx="3574235" cy="3574235"/>
            <a:chOff x="5680483" y="5545017"/>
            <a:chExt cx="3574235" cy="3574235"/>
          </a:xfrm>
        </p:grpSpPr>
        <p:sp>
          <p:nvSpPr>
            <p:cNvPr id="931" name="Google Shape;931;p13"/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fmla="val 118365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933" name="Google Shape;933;p13"/>
          <p:cNvGrpSpPr/>
          <p:nvPr/>
        </p:nvGrpSpPr>
        <p:grpSpPr>
          <a:xfrm>
            <a:off x="13250484" y="7746258"/>
            <a:ext cx="3574235" cy="3574235"/>
            <a:chOff x="5680483" y="5545017"/>
            <a:chExt cx="3574235" cy="3574235"/>
          </a:xfrm>
        </p:grpSpPr>
        <p:sp>
          <p:nvSpPr>
            <p:cNvPr id="934" name="Google Shape;934;p13"/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fmla="val 11836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936" name="Google Shape;936;p13"/>
          <p:cNvGrpSpPr/>
          <p:nvPr/>
        </p:nvGrpSpPr>
        <p:grpSpPr>
          <a:xfrm>
            <a:off x="7654942" y="6815929"/>
            <a:ext cx="3574235" cy="3574235"/>
            <a:chOff x="5680483" y="5545017"/>
            <a:chExt cx="3574235" cy="3574235"/>
          </a:xfrm>
        </p:grpSpPr>
        <p:sp>
          <p:nvSpPr>
            <p:cNvPr id="937" name="Google Shape;937;p13"/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fmla="val 11836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939" name="Google Shape;939;p13"/>
          <p:cNvSpPr txBox="1"/>
          <p:nvPr/>
        </p:nvSpPr>
        <p:spPr>
          <a:xfrm>
            <a:off x="3252444" y="7245600"/>
            <a:ext cx="11881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940" name="Google Shape;940;p13"/>
          <p:cNvSpPr txBox="1"/>
          <p:nvPr/>
        </p:nvSpPr>
        <p:spPr>
          <a:xfrm>
            <a:off x="8904893" y="8306081"/>
            <a:ext cx="1074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2021</a:t>
            </a:r>
            <a:endParaRPr/>
          </a:p>
        </p:txBody>
      </p:sp>
      <p:sp>
        <p:nvSpPr>
          <p:cNvPr id="941" name="Google Shape;941;p13"/>
          <p:cNvSpPr txBox="1"/>
          <p:nvPr/>
        </p:nvSpPr>
        <p:spPr>
          <a:xfrm>
            <a:off x="14459727" y="9268872"/>
            <a:ext cx="11544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  <a:endParaRPr/>
          </a:p>
        </p:txBody>
      </p:sp>
      <p:sp>
        <p:nvSpPr>
          <p:cNvPr id="942" name="Google Shape;942;p13"/>
          <p:cNvSpPr txBox="1"/>
          <p:nvPr/>
        </p:nvSpPr>
        <p:spPr>
          <a:xfrm>
            <a:off x="20045838" y="8270135"/>
            <a:ext cx="1168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endParaRPr/>
          </a:p>
        </p:txBody>
      </p:sp>
      <p:sp>
        <p:nvSpPr>
          <p:cNvPr id="943" name="Google Shape;943;p13"/>
          <p:cNvSpPr txBox="1"/>
          <p:nvPr/>
        </p:nvSpPr>
        <p:spPr>
          <a:xfrm>
            <a:off x="2722819" y="2465849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944" name="Google Shape;944;p13"/>
          <p:cNvSpPr txBox="1"/>
          <p:nvPr/>
        </p:nvSpPr>
        <p:spPr>
          <a:xfrm>
            <a:off x="1971779" y="3166095"/>
            <a:ext cx="3748208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 environmental.</a:t>
            </a:r>
            <a:endParaRPr/>
          </a:p>
        </p:txBody>
      </p:sp>
      <p:sp>
        <p:nvSpPr>
          <p:cNvPr id="945" name="Google Shape;945;p13"/>
          <p:cNvSpPr txBox="1"/>
          <p:nvPr/>
        </p:nvSpPr>
        <p:spPr>
          <a:xfrm>
            <a:off x="19507228" y="3455327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946" name="Google Shape;946;p13"/>
          <p:cNvSpPr txBox="1"/>
          <p:nvPr/>
        </p:nvSpPr>
        <p:spPr>
          <a:xfrm>
            <a:off x="18756188" y="4155573"/>
            <a:ext cx="3748208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 environmental.</a:t>
            </a:r>
            <a:endParaRPr/>
          </a:p>
        </p:txBody>
      </p:sp>
      <p:sp>
        <p:nvSpPr>
          <p:cNvPr id="947" name="Google Shape;947;p13"/>
          <p:cNvSpPr txBox="1"/>
          <p:nvPr/>
        </p:nvSpPr>
        <p:spPr>
          <a:xfrm>
            <a:off x="13912425" y="4385656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948" name="Google Shape;948;p13"/>
          <p:cNvSpPr txBox="1"/>
          <p:nvPr/>
        </p:nvSpPr>
        <p:spPr>
          <a:xfrm>
            <a:off x="13161384" y="5085902"/>
            <a:ext cx="3748208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 environmental.</a:t>
            </a:r>
            <a:endParaRPr/>
          </a:p>
        </p:txBody>
      </p:sp>
      <p:sp>
        <p:nvSpPr>
          <p:cNvPr id="949" name="Google Shape;949;p13"/>
          <p:cNvSpPr txBox="1"/>
          <p:nvPr/>
        </p:nvSpPr>
        <p:spPr>
          <a:xfrm>
            <a:off x="8317622" y="3506478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950" name="Google Shape;950;p13"/>
          <p:cNvSpPr txBox="1"/>
          <p:nvPr/>
        </p:nvSpPr>
        <p:spPr>
          <a:xfrm>
            <a:off x="7566582" y="4206724"/>
            <a:ext cx="3748208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 environmental.</a:t>
            </a:r>
            <a:endParaRPr/>
          </a:p>
        </p:txBody>
      </p:sp>
      <p:pic>
        <p:nvPicPr>
          <p:cNvPr id="951" name="Google Shape;95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4"/>
          <p:cNvSpPr/>
          <p:nvPr/>
        </p:nvSpPr>
        <p:spPr>
          <a:xfrm>
            <a:off x="5029128" y="2354194"/>
            <a:ext cx="19348523" cy="11361807"/>
          </a:xfrm>
          <a:custGeom>
            <a:rect b="b" l="l" r="r" t="t"/>
            <a:pathLst>
              <a:path extrusionOk="0" h="11361807" w="19348523">
                <a:moveTo>
                  <a:pt x="19348523" y="0"/>
                </a:moveTo>
                <a:lnTo>
                  <a:pt x="19348523" y="218962"/>
                </a:lnTo>
                <a:lnTo>
                  <a:pt x="19303173" y="224482"/>
                </a:lnTo>
                <a:cubicBezTo>
                  <a:pt x="18827877" y="283609"/>
                  <a:pt x="18323319" y="350379"/>
                  <a:pt x="17812153" y="424309"/>
                </a:cubicBezTo>
                <a:cubicBezTo>
                  <a:pt x="16216631" y="654095"/>
                  <a:pt x="14892689" y="904771"/>
                  <a:pt x="13923887" y="1169809"/>
                </a:cubicBezTo>
                <a:cubicBezTo>
                  <a:pt x="13324587" y="1334315"/>
                  <a:pt x="12862381" y="1504044"/>
                  <a:pt x="12563385" y="1675078"/>
                </a:cubicBezTo>
                <a:cubicBezTo>
                  <a:pt x="12240885" y="1857864"/>
                  <a:pt x="12107709" y="2043260"/>
                  <a:pt x="12183437" y="2226044"/>
                </a:cubicBezTo>
                <a:cubicBezTo>
                  <a:pt x="12325753" y="2568113"/>
                  <a:pt x="12599945" y="2727396"/>
                  <a:pt x="12905469" y="2906264"/>
                </a:cubicBezTo>
                <a:cubicBezTo>
                  <a:pt x="13218829" y="3089049"/>
                  <a:pt x="13594859" y="3308391"/>
                  <a:pt x="13825961" y="3740545"/>
                </a:cubicBezTo>
                <a:cubicBezTo>
                  <a:pt x="13965669" y="3999055"/>
                  <a:pt x="13940861" y="4371153"/>
                  <a:pt x="12951167" y="4581356"/>
                </a:cubicBezTo>
                <a:cubicBezTo>
                  <a:pt x="12353173" y="4709305"/>
                  <a:pt x="11547579" y="4748473"/>
                  <a:pt x="10762875" y="4785030"/>
                </a:cubicBezTo>
                <a:cubicBezTo>
                  <a:pt x="9022425" y="4868589"/>
                  <a:pt x="8279503" y="4959981"/>
                  <a:pt x="8239027" y="5321634"/>
                </a:cubicBezTo>
                <a:cubicBezTo>
                  <a:pt x="8239027" y="5324245"/>
                  <a:pt x="8239027" y="5369941"/>
                  <a:pt x="8368289" y="5499196"/>
                </a:cubicBezTo>
                <a:cubicBezTo>
                  <a:pt x="8484492" y="5615395"/>
                  <a:pt x="8660757" y="5752483"/>
                  <a:pt x="8851384" y="5901322"/>
                </a:cubicBezTo>
                <a:cubicBezTo>
                  <a:pt x="9428487" y="6351755"/>
                  <a:pt x="10219719" y="6969307"/>
                  <a:pt x="10281085" y="7759198"/>
                </a:cubicBezTo>
                <a:cubicBezTo>
                  <a:pt x="10307198" y="8106489"/>
                  <a:pt x="10176632" y="8449863"/>
                  <a:pt x="9880246" y="8774959"/>
                </a:cubicBezTo>
                <a:cubicBezTo>
                  <a:pt x="9632170" y="9046525"/>
                  <a:pt x="9275724" y="9301118"/>
                  <a:pt x="8783489" y="9551794"/>
                </a:cubicBezTo>
                <a:cubicBezTo>
                  <a:pt x="7929585" y="9985255"/>
                  <a:pt x="6787129" y="10341685"/>
                  <a:pt x="5627700" y="10704643"/>
                </a:cubicBezTo>
                <a:cubicBezTo>
                  <a:pt x="5067244" y="10879921"/>
                  <a:pt x="4487938" y="11061073"/>
                  <a:pt x="3922769" y="11257016"/>
                </a:cubicBezTo>
                <a:lnTo>
                  <a:pt x="3637608" y="11361807"/>
                </a:lnTo>
                <a:lnTo>
                  <a:pt x="0" y="11361807"/>
                </a:lnTo>
                <a:lnTo>
                  <a:pt x="69573" y="11313341"/>
                </a:lnTo>
                <a:cubicBezTo>
                  <a:pt x="536674" y="11008686"/>
                  <a:pt x="1047106" y="10735978"/>
                  <a:pt x="1614091" y="10485302"/>
                </a:cubicBezTo>
                <a:cubicBezTo>
                  <a:pt x="2807467" y="9956532"/>
                  <a:pt x="4110519" y="9589656"/>
                  <a:pt x="5310424" y="9252810"/>
                </a:cubicBezTo>
                <a:cubicBezTo>
                  <a:pt x="6324924" y="8966883"/>
                  <a:pt x="7246723" y="8708373"/>
                  <a:pt x="7893026" y="8414612"/>
                </a:cubicBezTo>
                <a:cubicBezTo>
                  <a:pt x="8641173" y="8076460"/>
                  <a:pt x="8654228" y="7844063"/>
                  <a:pt x="8658145" y="7759198"/>
                </a:cubicBezTo>
                <a:cubicBezTo>
                  <a:pt x="8681647" y="7319209"/>
                  <a:pt x="8134574" y="6826996"/>
                  <a:pt x="7686732" y="6427481"/>
                </a:cubicBezTo>
                <a:cubicBezTo>
                  <a:pt x="7242806" y="6027966"/>
                  <a:pt x="6851107" y="5676758"/>
                  <a:pt x="6935975" y="5321634"/>
                </a:cubicBezTo>
                <a:cubicBezTo>
                  <a:pt x="7015622" y="4986093"/>
                  <a:pt x="7344648" y="4566994"/>
                  <a:pt x="8449239" y="4362014"/>
                </a:cubicBezTo>
                <a:cubicBezTo>
                  <a:pt x="9069429" y="4245815"/>
                  <a:pt x="9833243" y="4211869"/>
                  <a:pt x="10565720" y="4179229"/>
                </a:cubicBezTo>
                <a:cubicBezTo>
                  <a:pt x="12193881" y="4106116"/>
                  <a:pt x="12846713" y="4027779"/>
                  <a:pt x="12730509" y="3740545"/>
                </a:cubicBezTo>
                <a:cubicBezTo>
                  <a:pt x="12601249" y="3423284"/>
                  <a:pt x="12375369" y="3279667"/>
                  <a:pt x="12101181" y="3104717"/>
                </a:cubicBezTo>
                <a:cubicBezTo>
                  <a:pt x="11766929" y="2891903"/>
                  <a:pt x="11409179" y="2663421"/>
                  <a:pt x="11283835" y="2226044"/>
                </a:cubicBezTo>
                <a:cubicBezTo>
                  <a:pt x="11210718" y="1967534"/>
                  <a:pt x="11411790" y="1722080"/>
                  <a:pt x="11851797" y="1493599"/>
                </a:cubicBezTo>
                <a:cubicBezTo>
                  <a:pt x="12203021" y="1310814"/>
                  <a:pt x="12720065" y="1134558"/>
                  <a:pt x="13372897" y="967440"/>
                </a:cubicBezTo>
                <a:cubicBezTo>
                  <a:pt x="14378257" y="710236"/>
                  <a:pt x="15727009" y="468699"/>
                  <a:pt x="17338197" y="249358"/>
                </a:cubicBezTo>
                <a:cubicBezTo>
                  <a:pt x="18018449" y="156007"/>
                  <a:pt x="18684337" y="75059"/>
                  <a:pt x="19283963" y="716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7" name="Google Shape;957;p14"/>
          <p:cNvSpPr/>
          <p:nvPr/>
        </p:nvSpPr>
        <p:spPr>
          <a:xfrm>
            <a:off x="4687674" y="2296753"/>
            <a:ext cx="19689976" cy="11419247"/>
          </a:xfrm>
          <a:custGeom>
            <a:rect b="b" l="l" r="r" t="t"/>
            <a:pathLst>
              <a:path extrusionOk="0" h="11419247" w="19689976">
                <a:moveTo>
                  <a:pt x="19689976" y="0"/>
                </a:moveTo>
                <a:lnTo>
                  <a:pt x="19689976" y="215360"/>
                </a:lnTo>
                <a:lnTo>
                  <a:pt x="19640824" y="221250"/>
                </a:lnTo>
                <a:cubicBezTo>
                  <a:pt x="19165614" y="279469"/>
                  <a:pt x="18661146" y="345262"/>
                  <a:pt x="18150068" y="418216"/>
                </a:cubicBezTo>
                <a:cubicBezTo>
                  <a:pt x="16554828" y="644095"/>
                  <a:pt x="15231118" y="890864"/>
                  <a:pt x="14262486" y="1151996"/>
                </a:cubicBezTo>
                <a:cubicBezTo>
                  <a:pt x="13663292" y="1312592"/>
                  <a:pt x="13201168" y="1479717"/>
                  <a:pt x="12902224" y="1649452"/>
                </a:cubicBezTo>
                <a:cubicBezTo>
                  <a:pt x="12579782" y="1829634"/>
                  <a:pt x="12446626" y="2012426"/>
                  <a:pt x="12522342" y="2191301"/>
                </a:cubicBezTo>
                <a:cubicBezTo>
                  <a:pt x="12664634" y="2528161"/>
                  <a:pt x="12938776" y="2686147"/>
                  <a:pt x="13244246" y="2861105"/>
                </a:cubicBezTo>
                <a:cubicBezTo>
                  <a:pt x="13557552" y="3041286"/>
                  <a:pt x="13933518" y="3256720"/>
                  <a:pt x="14164578" y="3682364"/>
                </a:cubicBezTo>
                <a:cubicBezTo>
                  <a:pt x="14304260" y="3936968"/>
                  <a:pt x="14279456" y="4303858"/>
                  <a:pt x="13289938" y="4510152"/>
                </a:cubicBezTo>
                <a:cubicBezTo>
                  <a:pt x="12692050" y="4635495"/>
                  <a:pt x="11886596" y="4673360"/>
                  <a:pt x="11102031" y="4711224"/>
                </a:cubicBezTo>
                <a:cubicBezTo>
                  <a:pt x="9361888" y="4793481"/>
                  <a:pt x="8619096" y="4882265"/>
                  <a:pt x="8578627" y="5240016"/>
                </a:cubicBezTo>
                <a:cubicBezTo>
                  <a:pt x="8578627" y="5241321"/>
                  <a:pt x="8578627" y="5287020"/>
                  <a:pt x="8707865" y="5413668"/>
                </a:cubicBezTo>
                <a:cubicBezTo>
                  <a:pt x="8824050" y="5527261"/>
                  <a:pt x="9000283" y="5663049"/>
                  <a:pt x="9190877" y="5809283"/>
                </a:cubicBezTo>
                <a:cubicBezTo>
                  <a:pt x="9767877" y="6253207"/>
                  <a:pt x="10558970" y="6860339"/>
                  <a:pt x="10620326" y="7638511"/>
                </a:cubicBezTo>
                <a:cubicBezTo>
                  <a:pt x="10646434" y="7980595"/>
                  <a:pt x="10515891" y="8317455"/>
                  <a:pt x="10219558" y="8637341"/>
                </a:cubicBezTo>
                <a:cubicBezTo>
                  <a:pt x="9971525" y="8905001"/>
                  <a:pt x="9615142" y="9155688"/>
                  <a:pt x="9122993" y="9402458"/>
                </a:cubicBezTo>
                <a:cubicBezTo>
                  <a:pt x="8269240" y="9829408"/>
                  <a:pt x="7126985" y="10180631"/>
                  <a:pt x="5967761" y="10538381"/>
                </a:cubicBezTo>
                <a:cubicBezTo>
                  <a:pt x="5127224" y="10796901"/>
                  <a:pt x="4244282" y="11068458"/>
                  <a:pt x="3430250" y="11382727"/>
                </a:cubicBezTo>
                <a:lnTo>
                  <a:pt x="3339249" y="11419247"/>
                </a:lnTo>
                <a:lnTo>
                  <a:pt x="0" y="11419247"/>
                </a:lnTo>
                <a:lnTo>
                  <a:pt x="410611" y="11137047"/>
                </a:lnTo>
                <a:cubicBezTo>
                  <a:pt x="877630" y="10836969"/>
                  <a:pt x="1387973" y="10569391"/>
                  <a:pt x="1954857" y="10321642"/>
                </a:cubicBezTo>
                <a:cubicBezTo>
                  <a:pt x="3148024" y="9800684"/>
                  <a:pt x="4450846" y="9440322"/>
                  <a:pt x="5650540" y="9108684"/>
                </a:cubicBezTo>
                <a:cubicBezTo>
                  <a:pt x="6664861" y="8826662"/>
                  <a:pt x="7586498" y="8572058"/>
                  <a:pt x="8232687" y="8284813"/>
                </a:cubicBezTo>
                <a:cubicBezTo>
                  <a:pt x="8980701" y="7949259"/>
                  <a:pt x="8993755" y="7722074"/>
                  <a:pt x="8997672" y="7638511"/>
                </a:cubicBezTo>
                <a:cubicBezTo>
                  <a:pt x="9021170" y="7205033"/>
                  <a:pt x="8474193" y="6723245"/>
                  <a:pt x="8026430" y="6327629"/>
                </a:cubicBezTo>
                <a:cubicBezTo>
                  <a:pt x="7582582" y="5934627"/>
                  <a:pt x="7190951" y="5588627"/>
                  <a:pt x="7275805" y="5240016"/>
                </a:cubicBezTo>
                <a:cubicBezTo>
                  <a:pt x="7355436" y="4908378"/>
                  <a:pt x="7684405" y="4497096"/>
                  <a:pt x="8788802" y="4293413"/>
                </a:cubicBezTo>
                <a:cubicBezTo>
                  <a:pt x="9408883" y="4179821"/>
                  <a:pt x="10172562" y="4145874"/>
                  <a:pt x="10904910" y="4113232"/>
                </a:cubicBezTo>
                <a:cubicBezTo>
                  <a:pt x="12532786" y="4042727"/>
                  <a:pt x="13185502" y="3964386"/>
                  <a:pt x="13069318" y="3682364"/>
                </a:cubicBezTo>
                <a:cubicBezTo>
                  <a:pt x="12940082" y="3370311"/>
                  <a:pt x="12714242" y="3229300"/>
                  <a:pt x="12440100" y="3055648"/>
                </a:cubicBezTo>
                <a:cubicBezTo>
                  <a:pt x="12105910" y="2845437"/>
                  <a:pt x="11748220" y="2622169"/>
                  <a:pt x="11622899" y="2191301"/>
                </a:cubicBezTo>
                <a:cubicBezTo>
                  <a:pt x="11549795" y="1938004"/>
                  <a:pt x="11750831" y="1695151"/>
                  <a:pt x="12190762" y="1470577"/>
                </a:cubicBezTo>
                <a:cubicBezTo>
                  <a:pt x="12541924" y="1290396"/>
                  <a:pt x="13058876" y="1116743"/>
                  <a:pt x="13711594" y="952230"/>
                </a:cubicBezTo>
                <a:cubicBezTo>
                  <a:pt x="14716778" y="698932"/>
                  <a:pt x="16065290" y="461302"/>
                  <a:pt x="17676196" y="244563"/>
                </a:cubicBezTo>
                <a:cubicBezTo>
                  <a:pt x="18356326" y="153167"/>
                  <a:pt x="19022098" y="73848"/>
                  <a:pt x="19621618" y="7423"/>
                </a:cubicBezTo>
                <a:close/>
              </a:path>
            </a:pathLst>
          </a:custGeom>
          <a:solidFill>
            <a:srgbClr val="ABAB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8" name="Google Shape;958;p14"/>
          <p:cNvSpPr/>
          <p:nvPr/>
        </p:nvSpPr>
        <p:spPr>
          <a:xfrm>
            <a:off x="6051380" y="2395126"/>
            <a:ext cx="18326271" cy="11320874"/>
          </a:xfrm>
          <a:custGeom>
            <a:rect b="b" l="l" r="r" t="t"/>
            <a:pathLst>
              <a:path extrusionOk="0" h="11320874" w="18326271">
                <a:moveTo>
                  <a:pt x="18326271" y="0"/>
                </a:moveTo>
                <a:lnTo>
                  <a:pt x="18326271" y="9721"/>
                </a:lnTo>
                <a:lnTo>
                  <a:pt x="18075965" y="38759"/>
                </a:lnTo>
                <a:cubicBezTo>
                  <a:pt x="17601945" y="94950"/>
                  <a:pt x="17098043" y="158461"/>
                  <a:pt x="16586433" y="228947"/>
                </a:cubicBezTo>
                <a:cubicBezTo>
                  <a:pt x="14977999" y="452153"/>
                  <a:pt x="13635897" y="693633"/>
                  <a:pt x="12646293" y="950776"/>
                </a:cubicBezTo>
                <a:cubicBezTo>
                  <a:pt x="11280689" y="1305817"/>
                  <a:pt x="10588750" y="1689574"/>
                  <a:pt x="10732361" y="2090301"/>
                </a:cubicBezTo>
                <a:cubicBezTo>
                  <a:pt x="10869443" y="2472753"/>
                  <a:pt x="11184081" y="2659410"/>
                  <a:pt x="11503939" y="2851288"/>
                </a:cubicBezTo>
                <a:cubicBezTo>
                  <a:pt x="11805521" y="3031419"/>
                  <a:pt x="12101879" y="3210246"/>
                  <a:pt x="12280739" y="3580950"/>
                </a:cubicBezTo>
                <a:cubicBezTo>
                  <a:pt x="12407377" y="3840704"/>
                  <a:pt x="12197185" y="4027361"/>
                  <a:pt x="11624049" y="4143533"/>
                </a:cubicBezTo>
                <a:cubicBezTo>
                  <a:pt x="11108357" y="4247956"/>
                  <a:pt x="10366807" y="4281894"/>
                  <a:pt x="9643535" y="4314526"/>
                </a:cubicBezTo>
                <a:cubicBezTo>
                  <a:pt x="8928095" y="4347158"/>
                  <a:pt x="8181322" y="4381096"/>
                  <a:pt x="7623854" y="4486826"/>
                </a:cubicBezTo>
                <a:cubicBezTo>
                  <a:pt x="6981525" y="4609524"/>
                  <a:pt x="6652527" y="4811845"/>
                  <a:pt x="6595083" y="5138168"/>
                </a:cubicBezTo>
                <a:cubicBezTo>
                  <a:pt x="6558527" y="5350932"/>
                  <a:pt x="6901886" y="5632876"/>
                  <a:pt x="7288328" y="5948758"/>
                </a:cubicBezTo>
                <a:cubicBezTo>
                  <a:pt x="7818381" y="6383421"/>
                  <a:pt x="8475070" y="6919898"/>
                  <a:pt x="8484209" y="7535998"/>
                </a:cubicBezTo>
                <a:cubicBezTo>
                  <a:pt x="8490737" y="7965441"/>
                  <a:pt x="8119961" y="8363556"/>
                  <a:pt x="7317051" y="8742092"/>
                </a:cubicBezTo>
                <a:cubicBezTo>
                  <a:pt x="6566362" y="9097133"/>
                  <a:pt x="5559784" y="9390825"/>
                  <a:pt x="4447459" y="9715844"/>
                </a:cubicBezTo>
                <a:cubicBezTo>
                  <a:pt x="3055094" y="10122607"/>
                  <a:pt x="1548717" y="10562823"/>
                  <a:pt x="285001" y="11239536"/>
                </a:cubicBezTo>
                <a:lnTo>
                  <a:pt x="142245" y="11320874"/>
                </a:lnTo>
                <a:lnTo>
                  <a:pt x="0" y="11320874"/>
                </a:lnTo>
                <a:lnTo>
                  <a:pt x="227877" y="11190623"/>
                </a:lnTo>
                <a:cubicBezTo>
                  <a:pt x="1509204" y="10502464"/>
                  <a:pt x="3028982" y="10060687"/>
                  <a:pt x="4433097" y="9653190"/>
                </a:cubicBezTo>
                <a:cubicBezTo>
                  <a:pt x="6567666" y="9031868"/>
                  <a:pt x="8420237" y="8492781"/>
                  <a:pt x="8412404" y="7535998"/>
                </a:cubicBezTo>
                <a:cubicBezTo>
                  <a:pt x="8405876" y="6935562"/>
                  <a:pt x="7759631" y="6403000"/>
                  <a:pt x="7236106" y="5972253"/>
                </a:cubicBezTo>
                <a:cubicBezTo>
                  <a:pt x="6828776" y="5635486"/>
                  <a:pt x="6495861" y="5362680"/>
                  <a:pt x="6537639" y="5138168"/>
                </a:cubicBezTo>
                <a:cubicBezTo>
                  <a:pt x="6597694" y="4802707"/>
                  <a:pt x="6950193" y="4586028"/>
                  <a:pt x="7605576" y="4460719"/>
                </a:cubicBezTo>
                <a:cubicBezTo>
                  <a:pt x="8169572" y="4353685"/>
                  <a:pt x="8917651" y="4321052"/>
                  <a:pt x="9635701" y="4287115"/>
                </a:cubicBezTo>
                <a:cubicBezTo>
                  <a:pt x="10352446" y="4255788"/>
                  <a:pt x="11087469" y="4221850"/>
                  <a:pt x="11596633" y="4118731"/>
                </a:cubicBezTo>
                <a:cubicBezTo>
                  <a:pt x="12155407" y="4006476"/>
                  <a:pt x="12352545" y="3832872"/>
                  <a:pt x="12232433" y="3580950"/>
                </a:cubicBezTo>
                <a:cubicBezTo>
                  <a:pt x="12057491" y="3215466"/>
                  <a:pt x="11765049" y="3039252"/>
                  <a:pt x="11468689" y="2860425"/>
                </a:cubicBezTo>
                <a:cubicBezTo>
                  <a:pt x="11146219" y="2667241"/>
                  <a:pt x="10828971" y="2475363"/>
                  <a:pt x="10691889" y="2090301"/>
                </a:cubicBezTo>
                <a:cubicBezTo>
                  <a:pt x="10614861" y="1871010"/>
                  <a:pt x="10781971" y="1656942"/>
                  <a:pt x="11167109" y="1452010"/>
                </a:cubicBezTo>
                <a:cubicBezTo>
                  <a:pt x="11494801" y="1277100"/>
                  <a:pt x="11989601" y="1106106"/>
                  <a:pt x="12620181" y="942944"/>
                </a:cubicBezTo>
                <a:cubicBezTo>
                  <a:pt x="13611091" y="685801"/>
                  <a:pt x="14954499" y="443016"/>
                  <a:pt x="16564239" y="222420"/>
                </a:cubicBezTo>
                <a:cubicBezTo>
                  <a:pt x="17075361" y="151934"/>
                  <a:pt x="17578771" y="88240"/>
                  <a:pt x="18052371" y="31888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9" name="Google Shape;959;p14"/>
          <p:cNvSpPr txBox="1"/>
          <p:nvPr/>
        </p:nvSpPr>
        <p:spPr>
          <a:xfrm>
            <a:off x="8155531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960" name="Google Shape;960;p14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grpSp>
        <p:nvGrpSpPr>
          <p:cNvPr id="961" name="Google Shape;961;p14"/>
          <p:cNvGrpSpPr/>
          <p:nvPr/>
        </p:nvGrpSpPr>
        <p:grpSpPr>
          <a:xfrm>
            <a:off x="5396414" y="10025971"/>
            <a:ext cx="2589807" cy="2589807"/>
            <a:chOff x="5680483" y="5545017"/>
            <a:chExt cx="3574235" cy="3574235"/>
          </a:xfrm>
        </p:grpSpPr>
        <p:sp>
          <p:nvSpPr>
            <p:cNvPr id="962" name="Google Shape;962;p14"/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fmla="val 118365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964" name="Google Shape;964;p14"/>
          <p:cNvSpPr txBox="1"/>
          <p:nvPr/>
        </p:nvSpPr>
        <p:spPr>
          <a:xfrm>
            <a:off x="6097243" y="11023909"/>
            <a:ext cx="11881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grpSp>
        <p:nvGrpSpPr>
          <p:cNvPr id="965" name="Google Shape;965;p14"/>
          <p:cNvGrpSpPr/>
          <p:nvPr/>
        </p:nvGrpSpPr>
        <p:grpSpPr>
          <a:xfrm>
            <a:off x="12758609" y="8476571"/>
            <a:ext cx="2589807" cy="2589807"/>
            <a:chOff x="5680483" y="5545017"/>
            <a:chExt cx="3574235" cy="3574235"/>
          </a:xfrm>
        </p:grpSpPr>
        <p:sp>
          <p:nvSpPr>
            <p:cNvPr id="966" name="Google Shape;966;p14"/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fmla="val 11836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968" name="Google Shape;968;p14"/>
          <p:cNvSpPr txBox="1"/>
          <p:nvPr/>
        </p:nvSpPr>
        <p:spPr>
          <a:xfrm>
            <a:off x="13516345" y="9474509"/>
            <a:ext cx="1074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2021</a:t>
            </a:r>
            <a:endParaRPr/>
          </a:p>
        </p:txBody>
      </p:sp>
      <p:grpSp>
        <p:nvGrpSpPr>
          <p:cNvPr id="969" name="Google Shape;969;p14"/>
          <p:cNvGrpSpPr/>
          <p:nvPr/>
        </p:nvGrpSpPr>
        <p:grpSpPr>
          <a:xfrm>
            <a:off x="11340014" y="4647462"/>
            <a:ext cx="2589807" cy="2589807"/>
            <a:chOff x="5680483" y="5545017"/>
            <a:chExt cx="3574235" cy="3574235"/>
          </a:xfrm>
        </p:grpSpPr>
        <p:sp>
          <p:nvSpPr>
            <p:cNvPr id="970" name="Google Shape;970;p14"/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fmla="val 118365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972" name="Google Shape;972;p14"/>
          <p:cNvSpPr txBox="1"/>
          <p:nvPr/>
        </p:nvSpPr>
        <p:spPr>
          <a:xfrm>
            <a:off x="12057675" y="5645400"/>
            <a:ext cx="11544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  <a:endParaRPr/>
          </a:p>
        </p:txBody>
      </p:sp>
      <p:grpSp>
        <p:nvGrpSpPr>
          <p:cNvPr id="973" name="Google Shape;973;p14"/>
          <p:cNvGrpSpPr/>
          <p:nvPr/>
        </p:nvGrpSpPr>
        <p:grpSpPr>
          <a:xfrm>
            <a:off x="17137984" y="3453662"/>
            <a:ext cx="2589807" cy="2589807"/>
            <a:chOff x="5680483" y="5545017"/>
            <a:chExt cx="3574235" cy="3574235"/>
          </a:xfrm>
        </p:grpSpPr>
        <p:sp>
          <p:nvSpPr>
            <p:cNvPr id="974" name="Google Shape;974;p14"/>
            <p:cNvSpPr/>
            <p:nvPr/>
          </p:nvSpPr>
          <p:spPr>
            <a:xfrm rot="8100000">
              <a:off x="6203917" y="6068451"/>
              <a:ext cx="2527366" cy="2527366"/>
            </a:xfrm>
            <a:prstGeom prst="teardrop">
              <a:avLst>
                <a:gd fmla="val 118365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6504175" y="6364766"/>
              <a:ext cx="1925582" cy="192558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976" name="Google Shape;976;p14"/>
          <p:cNvSpPr txBox="1"/>
          <p:nvPr/>
        </p:nvSpPr>
        <p:spPr>
          <a:xfrm>
            <a:off x="17848431" y="4451600"/>
            <a:ext cx="1168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endParaRPr/>
          </a:p>
        </p:txBody>
      </p:sp>
      <p:sp>
        <p:nvSpPr>
          <p:cNvPr id="977" name="Google Shape;977;p14"/>
          <p:cNvSpPr txBox="1"/>
          <p:nvPr/>
        </p:nvSpPr>
        <p:spPr>
          <a:xfrm>
            <a:off x="3105713" y="10206351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978" name="Google Shape;978;p14"/>
          <p:cNvSpPr txBox="1"/>
          <p:nvPr/>
        </p:nvSpPr>
        <p:spPr>
          <a:xfrm>
            <a:off x="2221887" y="10791126"/>
            <a:ext cx="3129953" cy="184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beyond.</a:t>
            </a:r>
            <a:endParaRPr/>
          </a:p>
        </p:txBody>
      </p:sp>
      <p:sp>
        <p:nvSpPr>
          <p:cNvPr id="979" name="Google Shape;979;p14"/>
          <p:cNvSpPr txBox="1"/>
          <p:nvPr/>
        </p:nvSpPr>
        <p:spPr>
          <a:xfrm>
            <a:off x="9015677" y="5017279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980" name="Google Shape;980;p14"/>
          <p:cNvSpPr txBox="1"/>
          <p:nvPr/>
        </p:nvSpPr>
        <p:spPr>
          <a:xfrm>
            <a:off x="8131851" y="5602054"/>
            <a:ext cx="3129953" cy="184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beyond.</a:t>
            </a:r>
            <a:endParaRPr/>
          </a:p>
        </p:txBody>
      </p:sp>
      <p:sp>
        <p:nvSpPr>
          <p:cNvPr id="981" name="Google Shape;981;p14"/>
          <p:cNvSpPr txBox="1"/>
          <p:nvPr/>
        </p:nvSpPr>
        <p:spPr>
          <a:xfrm>
            <a:off x="19712277" y="3829521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982" name="Google Shape;982;p14"/>
          <p:cNvSpPr txBox="1"/>
          <p:nvPr/>
        </p:nvSpPr>
        <p:spPr>
          <a:xfrm>
            <a:off x="19712277" y="4414296"/>
            <a:ext cx="3129953" cy="184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beyond.</a:t>
            </a:r>
            <a:endParaRPr/>
          </a:p>
        </p:txBody>
      </p:sp>
      <p:sp>
        <p:nvSpPr>
          <p:cNvPr id="983" name="Google Shape;983;p14"/>
          <p:cNvSpPr txBox="1"/>
          <p:nvPr/>
        </p:nvSpPr>
        <p:spPr>
          <a:xfrm>
            <a:off x="15689870" y="8846388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984" name="Google Shape;984;p14"/>
          <p:cNvSpPr txBox="1"/>
          <p:nvPr/>
        </p:nvSpPr>
        <p:spPr>
          <a:xfrm>
            <a:off x="15689870" y="9431163"/>
            <a:ext cx="3129953" cy="184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beyond.</a:t>
            </a:r>
            <a:endParaRPr/>
          </a:p>
        </p:txBody>
      </p:sp>
      <p:pic>
        <p:nvPicPr>
          <p:cNvPr id="985" name="Google Shape;9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5"/>
          <p:cNvSpPr/>
          <p:nvPr/>
        </p:nvSpPr>
        <p:spPr>
          <a:xfrm>
            <a:off x="1520825" y="2552700"/>
            <a:ext cx="4071916" cy="11176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1" name="Google Shape;991;p15"/>
          <p:cNvSpPr/>
          <p:nvPr/>
        </p:nvSpPr>
        <p:spPr>
          <a:xfrm>
            <a:off x="1520825" y="3810000"/>
            <a:ext cx="4071916" cy="33079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2" name="Google Shape;992;p15"/>
          <p:cNvSpPr/>
          <p:nvPr/>
        </p:nvSpPr>
        <p:spPr>
          <a:xfrm>
            <a:off x="5836846" y="4011706"/>
            <a:ext cx="4071916" cy="11176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3" name="Google Shape;993;p15"/>
          <p:cNvSpPr/>
          <p:nvPr/>
        </p:nvSpPr>
        <p:spPr>
          <a:xfrm>
            <a:off x="5836846" y="5269006"/>
            <a:ext cx="4071916" cy="33079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4" name="Google Shape;994;p15"/>
          <p:cNvSpPr/>
          <p:nvPr/>
        </p:nvSpPr>
        <p:spPr>
          <a:xfrm>
            <a:off x="10152867" y="5470712"/>
            <a:ext cx="4071916" cy="11176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5" name="Google Shape;995;p15"/>
          <p:cNvSpPr/>
          <p:nvPr/>
        </p:nvSpPr>
        <p:spPr>
          <a:xfrm>
            <a:off x="10152867" y="6728012"/>
            <a:ext cx="4071916" cy="33079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6" name="Google Shape;996;p15"/>
          <p:cNvSpPr/>
          <p:nvPr/>
        </p:nvSpPr>
        <p:spPr>
          <a:xfrm>
            <a:off x="14468888" y="6929718"/>
            <a:ext cx="4071916" cy="1117600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7" name="Google Shape;997;p15"/>
          <p:cNvSpPr/>
          <p:nvPr/>
        </p:nvSpPr>
        <p:spPr>
          <a:xfrm>
            <a:off x="14468888" y="8187018"/>
            <a:ext cx="4071916" cy="33079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8" name="Google Shape;998;p15"/>
          <p:cNvSpPr/>
          <p:nvPr/>
        </p:nvSpPr>
        <p:spPr>
          <a:xfrm>
            <a:off x="18784909" y="8388724"/>
            <a:ext cx="4071916" cy="11176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9" name="Google Shape;999;p15"/>
          <p:cNvSpPr/>
          <p:nvPr/>
        </p:nvSpPr>
        <p:spPr>
          <a:xfrm>
            <a:off x="18784900" y="9646025"/>
            <a:ext cx="3910200" cy="3308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0" name="Google Shape;1000;p15"/>
          <p:cNvSpPr txBox="1"/>
          <p:nvPr/>
        </p:nvSpPr>
        <p:spPr>
          <a:xfrm>
            <a:off x="8155531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1001" name="Google Shape;1001;p15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002" name="Google Shape;1002;p15"/>
          <p:cNvSpPr txBox="1"/>
          <p:nvPr/>
        </p:nvSpPr>
        <p:spPr>
          <a:xfrm>
            <a:off x="1742158" y="2819112"/>
            <a:ext cx="3253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 01</a:t>
            </a:r>
            <a:endParaRPr/>
          </a:p>
        </p:txBody>
      </p:sp>
      <p:sp>
        <p:nvSpPr>
          <p:cNvPr id="1003" name="Google Shape;1003;p15"/>
          <p:cNvSpPr txBox="1"/>
          <p:nvPr/>
        </p:nvSpPr>
        <p:spPr>
          <a:xfrm>
            <a:off x="6062367" y="4278118"/>
            <a:ext cx="3253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 02</a:t>
            </a:r>
            <a:endParaRPr/>
          </a:p>
        </p:txBody>
      </p:sp>
      <p:sp>
        <p:nvSpPr>
          <p:cNvPr id="1004" name="Google Shape;1004;p15"/>
          <p:cNvSpPr txBox="1"/>
          <p:nvPr/>
        </p:nvSpPr>
        <p:spPr>
          <a:xfrm>
            <a:off x="10382575" y="5737124"/>
            <a:ext cx="3253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 03</a:t>
            </a:r>
            <a:endParaRPr/>
          </a:p>
        </p:txBody>
      </p:sp>
      <p:sp>
        <p:nvSpPr>
          <p:cNvPr id="1005" name="Google Shape;1005;p15"/>
          <p:cNvSpPr txBox="1"/>
          <p:nvPr/>
        </p:nvSpPr>
        <p:spPr>
          <a:xfrm>
            <a:off x="14698945" y="7196130"/>
            <a:ext cx="3253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 04</a:t>
            </a:r>
            <a:endParaRPr/>
          </a:p>
        </p:txBody>
      </p:sp>
      <p:sp>
        <p:nvSpPr>
          <p:cNvPr id="1006" name="Google Shape;1006;p15"/>
          <p:cNvSpPr txBox="1"/>
          <p:nvPr/>
        </p:nvSpPr>
        <p:spPr>
          <a:xfrm>
            <a:off x="19021563" y="8655136"/>
            <a:ext cx="3253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 05</a:t>
            </a:r>
            <a:endParaRPr/>
          </a:p>
        </p:txBody>
      </p:sp>
      <p:sp>
        <p:nvSpPr>
          <p:cNvPr id="1007" name="Google Shape;1007;p15"/>
          <p:cNvSpPr txBox="1"/>
          <p:nvPr/>
        </p:nvSpPr>
        <p:spPr>
          <a:xfrm>
            <a:off x="1682679" y="3989314"/>
            <a:ext cx="3748208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 environmental.</a:t>
            </a:r>
            <a:endParaRPr/>
          </a:p>
        </p:txBody>
      </p:sp>
      <p:sp>
        <p:nvSpPr>
          <p:cNvPr id="1008" name="Google Shape;1008;p15"/>
          <p:cNvSpPr txBox="1"/>
          <p:nvPr/>
        </p:nvSpPr>
        <p:spPr>
          <a:xfrm>
            <a:off x="5998700" y="5447700"/>
            <a:ext cx="3748208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 environmental.</a:t>
            </a:r>
            <a:endParaRPr/>
          </a:p>
        </p:txBody>
      </p:sp>
      <p:sp>
        <p:nvSpPr>
          <p:cNvPr id="1009" name="Google Shape;1009;p15"/>
          <p:cNvSpPr txBox="1"/>
          <p:nvPr/>
        </p:nvSpPr>
        <p:spPr>
          <a:xfrm>
            <a:off x="10314721" y="6906086"/>
            <a:ext cx="3748208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 environmental.</a:t>
            </a:r>
            <a:endParaRPr/>
          </a:p>
        </p:txBody>
      </p:sp>
      <p:sp>
        <p:nvSpPr>
          <p:cNvPr id="1010" name="Google Shape;1010;p15"/>
          <p:cNvSpPr txBox="1"/>
          <p:nvPr/>
        </p:nvSpPr>
        <p:spPr>
          <a:xfrm>
            <a:off x="14630742" y="8364472"/>
            <a:ext cx="3748208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 environmental.</a:t>
            </a:r>
            <a:endParaRPr/>
          </a:p>
        </p:txBody>
      </p:sp>
      <p:sp>
        <p:nvSpPr>
          <p:cNvPr id="1011" name="Google Shape;1011;p15"/>
          <p:cNvSpPr txBox="1"/>
          <p:nvPr/>
        </p:nvSpPr>
        <p:spPr>
          <a:xfrm>
            <a:off x="18946763" y="9822859"/>
            <a:ext cx="3748208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 environmental.</a:t>
            </a:r>
            <a:endParaRPr/>
          </a:p>
        </p:txBody>
      </p:sp>
      <p:pic>
        <p:nvPicPr>
          <p:cNvPr id="1012" name="Google Shape;10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6"/>
          <p:cNvSpPr txBox="1"/>
          <p:nvPr/>
        </p:nvSpPr>
        <p:spPr>
          <a:xfrm>
            <a:off x="5291771" y="612372"/>
            <a:ext cx="137941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DEVELOPMENT ROADMAP</a:t>
            </a:r>
            <a:endParaRPr/>
          </a:p>
        </p:txBody>
      </p:sp>
      <p:sp>
        <p:nvSpPr>
          <p:cNvPr id="1018" name="Google Shape;1018;p16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019" name="Google Shape;1019;p16"/>
          <p:cNvSpPr/>
          <p:nvPr/>
        </p:nvSpPr>
        <p:spPr>
          <a:xfrm>
            <a:off x="3430879" y="2552700"/>
            <a:ext cx="4769708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0" name="Google Shape;1020;p16"/>
          <p:cNvSpPr/>
          <p:nvPr/>
        </p:nvSpPr>
        <p:spPr>
          <a:xfrm>
            <a:off x="8316292" y="2552700"/>
            <a:ext cx="4769708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1" name="Google Shape;1021;p16"/>
          <p:cNvSpPr/>
          <p:nvPr/>
        </p:nvSpPr>
        <p:spPr>
          <a:xfrm>
            <a:off x="13201705" y="2552700"/>
            <a:ext cx="4769708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2" name="Google Shape;1022;p16"/>
          <p:cNvSpPr/>
          <p:nvPr/>
        </p:nvSpPr>
        <p:spPr>
          <a:xfrm>
            <a:off x="18087117" y="2552700"/>
            <a:ext cx="4769708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3" name="Google Shape;1023;p16"/>
          <p:cNvSpPr/>
          <p:nvPr/>
        </p:nvSpPr>
        <p:spPr>
          <a:xfrm rot="-5400000">
            <a:off x="1265861" y="3981670"/>
            <a:ext cx="2286000" cy="1805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4" name="Google Shape;1024;p16"/>
          <p:cNvSpPr/>
          <p:nvPr/>
        </p:nvSpPr>
        <p:spPr>
          <a:xfrm rot="-5400000">
            <a:off x="1265861" y="6290530"/>
            <a:ext cx="2286000" cy="180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5" name="Google Shape;1025;p16"/>
          <p:cNvSpPr/>
          <p:nvPr/>
        </p:nvSpPr>
        <p:spPr>
          <a:xfrm rot="-5400000">
            <a:off x="1265861" y="8599390"/>
            <a:ext cx="2286000" cy="1805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6" name="Google Shape;1026;p16"/>
          <p:cNvSpPr/>
          <p:nvPr/>
        </p:nvSpPr>
        <p:spPr>
          <a:xfrm rot="-5400000">
            <a:off x="1265860" y="10908250"/>
            <a:ext cx="2286000" cy="180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027" name="Google Shape;1027;p16"/>
          <p:cNvCxnSpPr/>
          <p:nvPr/>
        </p:nvCxnSpPr>
        <p:spPr>
          <a:xfrm>
            <a:off x="3311610" y="6037028"/>
            <a:ext cx="19545216" cy="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16"/>
          <p:cNvCxnSpPr/>
          <p:nvPr/>
        </p:nvCxnSpPr>
        <p:spPr>
          <a:xfrm>
            <a:off x="3311610" y="8345888"/>
            <a:ext cx="19545216" cy="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16"/>
          <p:cNvCxnSpPr/>
          <p:nvPr/>
        </p:nvCxnSpPr>
        <p:spPr>
          <a:xfrm>
            <a:off x="3311610" y="10654748"/>
            <a:ext cx="19545216" cy="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16"/>
          <p:cNvCxnSpPr/>
          <p:nvPr/>
        </p:nvCxnSpPr>
        <p:spPr>
          <a:xfrm>
            <a:off x="3627219" y="3741420"/>
            <a:ext cx="0" cy="921258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16"/>
          <p:cNvCxnSpPr/>
          <p:nvPr/>
        </p:nvCxnSpPr>
        <p:spPr>
          <a:xfrm>
            <a:off x="8492754" y="3741420"/>
            <a:ext cx="0" cy="921258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16"/>
          <p:cNvCxnSpPr/>
          <p:nvPr/>
        </p:nvCxnSpPr>
        <p:spPr>
          <a:xfrm>
            <a:off x="13378167" y="3741420"/>
            <a:ext cx="0" cy="921258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16"/>
          <p:cNvCxnSpPr/>
          <p:nvPr/>
        </p:nvCxnSpPr>
        <p:spPr>
          <a:xfrm>
            <a:off x="18263580" y="3741420"/>
            <a:ext cx="0" cy="921258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4" name="Google Shape;1034;p16"/>
          <p:cNvSpPr txBox="1"/>
          <p:nvPr/>
        </p:nvSpPr>
        <p:spPr>
          <a:xfrm rot="-5400000">
            <a:off x="1742654" y="11272391"/>
            <a:ext cx="133241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QA 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Audit</a:t>
            </a:r>
            <a:endParaRPr/>
          </a:p>
        </p:txBody>
      </p:sp>
      <p:sp>
        <p:nvSpPr>
          <p:cNvPr id="1035" name="Google Shape;1035;p16"/>
          <p:cNvSpPr txBox="1"/>
          <p:nvPr/>
        </p:nvSpPr>
        <p:spPr>
          <a:xfrm rot="-5400000">
            <a:off x="1385988" y="8963532"/>
            <a:ext cx="204575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Progress</a:t>
            </a:r>
            <a:endParaRPr/>
          </a:p>
        </p:txBody>
      </p:sp>
      <p:sp>
        <p:nvSpPr>
          <p:cNvPr id="1036" name="Google Shape;1036;p16"/>
          <p:cNvSpPr txBox="1"/>
          <p:nvPr/>
        </p:nvSpPr>
        <p:spPr>
          <a:xfrm rot="-5400000">
            <a:off x="1335491" y="6900893"/>
            <a:ext cx="21467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Schedule</a:t>
            </a:r>
            <a:endParaRPr/>
          </a:p>
        </p:txBody>
      </p:sp>
      <p:sp>
        <p:nvSpPr>
          <p:cNvPr id="1037" name="Google Shape;1037;p16"/>
          <p:cNvSpPr txBox="1"/>
          <p:nvPr/>
        </p:nvSpPr>
        <p:spPr>
          <a:xfrm rot="-5400000">
            <a:off x="1459725" y="4592033"/>
            <a:ext cx="18982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Backlog</a:t>
            </a:r>
            <a:endParaRPr/>
          </a:p>
        </p:txBody>
      </p:sp>
      <p:sp>
        <p:nvSpPr>
          <p:cNvPr id="1038" name="Google Shape;1038;p16"/>
          <p:cNvSpPr txBox="1"/>
          <p:nvPr/>
        </p:nvSpPr>
        <p:spPr>
          <a:xfrm>
            <a:off x="4890641" y="2854673"/>
            <a:ext cx="18501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/>
          </a:p>
        </p:txBody>
      </p:sp>
      <p:sp>
        <p:nvSpPr>
          <p:cNvPr id="1039" name="Google Shape;1039;p16"/>
          <p:cNvSpPr txBox="1"/>
          <p:nvPr/>
        </p:nvSpPr>
        <p:spPr>
          <a:xfrm>
            <a:off x="10199246" y="2854673"/>
            <a:ext cx="10038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</a:t>
            </a:r>
            <a:endParaRPr/>
          </a:p>
        </p:txBody>
      </p:sp>
      <p:sp>
        <p:nvSpPr>
          <p:cNvPr id="1040" name="Google Shape;1040;p16"/>
          <p:cNvSpPr txBox="1"/>
          <p:nvPr/>
        </p:nvSpPr>
        <p:spPr>
          <a:xfrm>
            <a:off x="14748030" y="2854673"/>
            <a:ext cx="16770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UX &amp; UI</a:t>
            </a:r>
            <a:endParaRPr/>
          </a:p>
        </p:txBody>
      </p:sp>
      <p:sp>
        <p:nvSpPr>
          <p:cNvPr id="1041" name="Google Shape;1041;p16"/>
          <p:cNvSpPr txBox="1"/>
          <p:nvPr/>
        </p:nvSpPr>
        <p:spPr>
          <a:xfrm>
            <a:off x="19287994" y="2854673"/>
            <a:ext cx="2367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Marketing</a:t>
            </a:r>
            <a:endParaRPr/>
          </a:p>
        </p:txBody>
      </p:sp>
      <p:sp>
        <p:nvSpPr>
          <p:cNvPr id="1042" name="Google Shape;1042;p16"/>
          <p:cNvSpPr/>
          <p:nvPr/>
        </p:nvSpPr>
        <p:spPr>
          <a:xfrm>
            <a:off x="3431290" y="4046836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3" name="Google Shape;1043;p16"/>
          <p:cNvSpPr/>
          <p:nvPr/>
        </p:nvSpPr>
        <p:spPr>
          <a:xfrm>
            <a:off x="3540172" y="4151325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4" name="Google Shape;1044;p16"/>
          <p:cNvSpPr/>
          <p:nvPr/>
        </p:nvSpPr>
        <p:spPr>
          <a:xfrm>
            <a:off x="3431290" y="5441683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5" name="Google Shape;1045;p16"/>
          <p:cNvSpPr/>
          <p:nvPr/>
        </p:nvSpPr>
        <p:spPr>
          <a:xfrm>
            <a:off x="3540172" y="5546172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6" name="Google Shape;1046;p16"/>
          <p:cNvSpPr/>
          <p:nvPr/>
        </p:nvSpPr>
        <p:spPr>
          <a:xfrm>
            <a:off x="3431290" y="4744259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7" name="Google Shape;1047;p16"/>
          <p:cNvSpPr/>
          <p:nvPr/>
        </p:nvSpPr>
        <p:spPr>
          <a:xfrm>
            <a:off x="3540172" y="484874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8" name="Google Shape;1048;p16"/>
          <p:cNvSpPr txBox="1"/>
          <p:nvPr/>
        </p:nvSpPr>
        <p:spPr>
          <a:xfrm>
            <a:off x="3918982" y="4011932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Roadmap brief</a:t>
            </a:r>
            <a:endParaRPr/>
          </a:p>
        </p:txBody>
      </p:sp>
      <p:sp>
        <p:nvSpPr>
          <p:cNvPr id="1049" name="Google Shape;1049;p16"/>
          <p:cNvSpPr txBox="1"/>
          <p:nvPr/>
        </p:nvSpPr>
        <p:spPr>
          <a:xfrm>
            <a:off x="3918982" y="4709355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Pilot	</a:t>
            </a:r>
            <a:endParaRPr/>
          </a:p>
        </p:txBody>
      </p:sp>
      <p:sp>
        <p:nvSpPr>
          <p:cNvPr id="1050" name="Google Shape;1050;p16"/>
          <p:cNvSpPr txBox="1"/>
          <p:nvPr/>
        </p:nvSpPr>
        <p:spPr>
          <a:xfrm>
            <a:off x="3918982" y="5406779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Feedback</a:t>
            </a:r>
            <a:endParaRPr/>
          </a:p>
        </p:txBody>
      </p:sp>
      <p:sp>
        <p:nvSpPr>
          <p:cNvPr id="1051" name="Google Shape;1051;p16"/>
          <p:cNvSpPr/>
          <p:nvPr/>
        </p:nvSpPr>
        <p:spPr>
          <a:xfrm>
            <a:off x="8299963" y="4046836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2" name="Google Shape;1052;p16"/>
          <p:cNvSpPr/>
          <p:nvPr/>
        </p:nvSpPr>
        <p:spPr>
          <a:xfrm>
            <a:off x="8408845" y="4151325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3" name="Google Shape;1053;p16"/>
          <p:cNvSpPr/>
          <p:nvPr/>
        </p:nvSpPr>
        <p:spPr>
          <a:xfrm>
            <a:off x="8299963" y="4744259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4" name="Google Shape;1054;p16"/>
          <p:cNvSpPr/>
          <p:nvPr/>
        </p:nvSpPr>
        <p:spPr>
          <a:xfrm>
            <a:off x="8408845" y="484874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5" name="Google Shape;1055;p16"/>
          <p:cNvSpPr txBox="1"/>
          <p:nvPr/>
        </p:nvSpPr>
        <p:spPr>
          <a:xfrm>
            <a:off x="8787655" y="4011932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Pilot</a:t>
            </a:r>
            <a:endParaRPr/>
          </a:p>
        </p:txBody>
      </p:sp>
      <p:sp>
        <p:nvSpPr>
          <p:cNvPr id="1056" name="Google Shape;1056;p16"/>
          <p:cNvSpPr txBox="1"/>
          <p:nvPr/>
        </p:nvSpPr>
        <p:spPr>
          <a:xfrm>
            <a:off x="8787655" y="4709355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 Scope</a:t>
            </a:r>
            <a:endParaRPr/>
          </a:p>
        </p:txBody>
      </p:sp>
      <p:sp>
        <p:nvSpPr>
          <p:cNvPr id="1057" name="Google Shape;1057;p16"/>
          <p:cNvSpPr/>
          <p:nvPr/>
        </p:nvSpPr>
        <p:spPr>
          <a:xfrm>
            <a:off x="13185377" y="4046836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8" name="Google Shape;1058;p16"/>
          <p:cNvSpPr/>
          <p:nvPr/>
        </p:nvSpPr>
        <p:spPr>
          <a:xfrm>
            <a:off x="13294258" y="4151325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9" name="Google Shape;1059;p16"/>
          <p:cNvSpPr/>
          <p:nvPr/>
        </p:nvSpPr>
        <p:spPr>
          <a:xfrm>
            <a:off x="13185377" y="4744259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0" name="Google Shape;1060;p16"/>
          <p:cNvSpPr/>
          <p:nvPr/>
        </p:nvSpPr>
        <p:spPr>
          <a:xfrm>
            <a:off x="13294258" y="484874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1" name="Google Shape;1061;p16"/>
          <p:cNvSpPr txBox="1"/>
          <p:nvPr/>
        </p:nvSpPr>
        <p:spPr>
          <a:xfrm>
            <a:off x="13673069" y="4011932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Launch</a:t>
            </a:r>
            <a:endParaRPr/>
          </a:p>
        </p:txBody>
      </p:sp>
      <p:sp>
        <p:nvSpPr>
          <p:cNvPr id="1062" name="Google Shape;1062;p16"/>
          <p:cNvSpPr txBox="1"/>
          <p:nvPr/>
        </p:nvSpPr>
        <p:spPr>
          <a:xfrm>
            <a:off x="13673069" y="4709355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Demo Release</a:t>
            </a:r>
            <a:endParaRPr/>
          </a:p>
        </p:txBody>
      </p:sp>
      <p:sp>
        <p:nvSpPr>
          <p:cNvPr id="1063" name="Google Shape;1063;p16"/>
          <p:cNvSpPr/>
          <p:nvPr/>
        </p:nvSpPr>
        <p:spPr>
          <a:xfrm>
            <a:off x="18070788" y="4046836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4" name="Google Shape;1064;p16"/>
          <p:cNvSpPr/>
          <p:nvPr/>
        </p:nvSpPr>
        <p:spPr>
          <a:xfrm>
            <a:off x="18179670" y="4151325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5" name="Google Shape;1065;p16"/>
          <p:cNvSpPr/>
          <p:nvPr/>
        </p:nvSpPr>
        <p:spPr>
          <a:xfrm>
            <a:off x="18070788" y="4744259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6" name="Google Shape;1066;p16"/>
          <p:cNvSpPr/>
          <p:nvPr/>
        </p:nvSpPr>
        <p:spPr>
          <a:xfrm>
            <a:off x="18179670" y="4848748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7" name="Google Shape;1067;p16"/>
          <p:cNvSpPr txBox="1"/>
          <p:nvPr/>
        </p:nvSpPr>
        <p:spPr>
          <a:xfrm>
            <a:off x="18558480" y="4011932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Features Release</a:t>
            </a:r>
            <a:endParaRPr/>
          </a:p>
        </p:txBody>
      </p:sp>
      <p:sp>
        <p:nvSpPr>
          <p:cNvPr id="1068" name="Google Shape;1068;p16"/>
          <p:cNvSpPr txBox="1"/>
          <p:nvPr/>
        </p:nvSpPr>
        <p:spPr>
          <a:xfrm>
            <a:off x="18558480" y="4709355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Roadmap brief</a:t>
            </a:r>
            <a:endParaRPr/>
          </a:p>
        </p:txBody>
      </p:sp>
      <p:sp>
        <p:nvSpPr>
          <p:cNvPr id="1069" name="Google Shape;1069;p16"/>
          <p:cNvSpPr/>
          <p:nvPr/>
        </p:nvSpPr>
        <p:spPr>
          <a:xfrm>
            <a:off x="3431290" y="6306326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0" name="Google Shape;1070;p16"/>
          <p:cNvSpPr/>
          <p:nvPr/>
        </p:nvSpPr>
        <p:spPr>
          <a:xfrm>
            <a:off x="3540172" y="6410815"/>
            <a:ext cx="182880" cy="1828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1" name="Google Shape;1071;p16"/>
          <p:cNvSpPr/>
          <p:nvPr/>
        </p:nvSpPr>
        <p:spPr>
          <a:xfrm>
            <a:off x="3431290" y="7701173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2" name="Google Shape;1072;p16"/>
          <p:cNvSpPr/>
          <p:nvPr/>
        </p:nvSpPr>
        <p:spPr>
          <a:xfrm>
            <a:off x="3540172" y="7805662"/>
            <a:ext cx="182880" cy="1828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3" name="Google Shape;1073;p16"/>
          <p:cNvSpPr/>
          <p:nvPr/>
        </p:nvSpPr>
        <p:spPr>
          <a:xfrm>
            <a:off x="3431290" y="7003749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4" name="Google Shape;1074;p16"/>
          <p:cNvSpPr/>
          <p:nvPr/>
        </p:nvSpPr>
        <p:spPr>
          <a:xfrm>
            <a:off x="3540172" y="7108238"/>
            <a:ext cx="182880" cy="1828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5" name="Google Shape;1075;p16"/>
          <p:cNvSpPr txBox="1"/>
          <p:nvPr/>
        </p:nvSpPr>
        <p:spPr>
          <a:xfrm>
            <a:off x="3918982" y="6271422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Launch</a:t>
            </a:r>
            <a:endParaRPr/>
          </a:p>
        </p:txBody>
      </p:sp>
      <p:sp>
        <p:nvSpPr>
          <p:cNvPr id="1076" name="Google Shape;1076;p16"/>
          <p:cNvSpPr txBox="1"/>
          <p:nvPr/>
        </p:nvSpPr>
        <p:spPr>
          <a:xfrm>
            <a:off x="3918982" y="6968845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UX Audit</a:t>
            </a:r>
            <a:endParaRPr/>
          </a:p>
        </p:txBody>
      </p:sp>
      <p:sp>
        <p:nvSpPr>
          <p:cNvPr id="1077" name="Google Shape;1077;p16"/>
          <p:cNvSpPr txBox="1"/>
          <p:nvPr/>
        </p:nvSpPr>
        <p:spPr>
          <a:xfrm>
            <a:off x="3918982" y="7666269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Metrics</a:t>
            </a:r>
            <a:endParaRPr/>
          </a:p>
        </p:txBody>
      </p:sp>
      <p:sp>
        <p:nvSpPr>
          <p:cNvPr id="1078" name="Google Shape;1078;p16"/>
          <p:cNvSpPr/>
          <p:nvPr/>
        </p:nvSpPr>
        <p:spPr>
          <a:xfrm>
            <a:off x="8299963" y="6306326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9" name="Google Shape;1079;p16"/>
          <p:cNvSpPr/>
          <p:nvPr/>
        </p:nvSpPr>
        <p:spPr>
          <a:xfrm>
            <a:off x="8408845" y="6410815"/>
            <a:ext cx="182880" cy="1828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0" name="Google Shape;1080;p16"/>
          <p:cNvSpPr/>
          <p:nvPr/>
        </p:nvSpPr>
        <p:spPr>
          <a:xfrm>
            <a:off x="8299963" y="7003749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1" name="Google Shape;1081;p16"/>
          <p:cNvSpPr/>
          <p:nvPr/>
        </p:nvSpPr>
        <p:spPr>
          <a:xfrm>
            <a:off x="8408845" y="7108238"/>
            <a:ext cx="182880" cy="1828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2" name="Google Shape;1082;p16"/>
          <p:cNvSpPr txBox="1"/>
          <p:nvPr/>
        </p:nvSpPr>
        <p:spPr>
          <a:xfrm>
            <a:off x="8787655" y="6271422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Audit</a:t>
            </a:r>
            <a:endParaRPr/>
          </a:p>
        </p:txBody>
      </p:sp>
      <p:sp>
        <p:nvSpPr>
          <p:cNvPr id="1083" name="Google Shape;1083;p16"/>
          <p:cNvSpPr txBox="1"/>
          <p:nvPr/>
        </p:nvSpPr>
        <p:spPr>
          <a:xfrm>
            <a:off x="8787655" y="6968845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 Scope</a:t>
            </a:r>
            <a:endParaRPr/>
          </a:p>
        </p:txBody>
      </p:sp>
      <p:sp>
        <p:nvSpPr>
          <p:cNvPr id="1084" name="Google Shape;1084;p16"/>
          <p:cNvSpPr/>
          <p:nvPr/>
        </p:nvSpPr>
        <p:spPr>
          <a:xfrm>
            <a:off x="13185377" y="6306326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5" name="Google Shape;1085;p16"/>
          <p:cNvSpPr/>
          <p:nvPr/>
        </p:nvSpPr>
        <p:spPr>
          <a:xfrm>
            <a:off x="13294258" y="6410815"/>
            <a:ext cx="182880" cy="1828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6" name="Google Shape;1086;p16"/>
          <p:cNvSpPr/>
          <p:nvPr/>
        </p:nvSpPr>
        <p:spPr>
          <a:xfrm>
            <a:off x="13185377" y="7003749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7" name="Google Shape;1087;p16"/>
          <p:cNvSpPr/>
          <p:nvPr/>
        </p:nvSpPr>
        <p:spPr>
          <a:xfrm>
            <a:off x="13294258" y="7108238"/>
            <a:ext cx="182880" cy="1828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8" name="Google Shape;1088;p16"/>
          <p:cNvSpPr txBox="1"/>
          <p:nvPr/>
        </p:nvSpPr>
        <p:spPr>
          <a:xfrm>
            <a:off x="13673069" y="6271422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 Scope</a:t>
            </a:r>
            <a:endParaRPr/>
          </a:p>
        </p:txBody>
      </p:sp>
      <p:sp>
        <p:nvSpPr>
          <p:cNvPr id="1089" name="Google Shape;1089;p16"/>
          <p:cNvSpPr txBox="1"/>
          <p:nvPr/>
        </p:nvSpPr>
        <p:spPr>
          <a:xfrm>
            <a:off x="13673069" y="6968845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Feedback</a:t>
            </a:r>
            <a:endParaRPr/>
          </a:p>
        </p:txBody>
      </p:sp>
      <p:sp>
        <p:nvSpPr>
          <p:cNvPr id="1090" name="Google Shape;1090;p16"/>
          <p:cNvSpPr/>
          <p:nvPr/>
        </p:nvSpPr>
        <p:spPr>
          <a:xfrm>
            <a:off x="18070788" y="6289997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1" name="Google Shape;1091;p16"/>
          <p:cNvSpPr/>
          <p:nvPr/>
        </p:nvSpPr>
        <p:spPr>
          <a:xfrm>
            <a:off x="18179670" y="6394486"/>
            <a:ext cx="182880" cy="1828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2" name="Google Shape;1092;p16"/>
          <p:cNvSpPr/>
          <p:nvPr/>
        </p:nvSpPr>
        <p:spPr>
          <a:xfrm>
            <a:off x="18070788" y="6987420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3" name="Google Shape;1093;p16"/>
          <p:cNvSpPr/>
          <p:nvPr/>
        </p:nvSpPr>
        <p:spPr>
          <a:xfrm>
            <a:off x="18179670" y="7091909"/>
            <a:ext cx="182880" cy="1828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4" name="Google Shape;1094;p16"/>
          <p:cNvSpPr txBox="1"/>
          <p:nvPr/>
        </p:nvSpPr>
        <p:spPr>
          <a:xfrm>
            <a:off x="18558480" y="6255093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Launch</a:t>
            </a:r>
            <a:endParaRPr/>
          </a:p>
        </p:txBody>
      </p:sp>
      <p:sp>
        <p:nvSpPr>
          <p:cNvPr id="1095" name="Google Shape;1095;p16"/>
          <p:cNvSpPr txBox="1"/>
          <p:nvPr/>
        </p:nvSpPr>
        <p:spPr>
          <a:xfrm>
            <a:off x="18558480" y="6952516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Audit</a:t>
            </a:r>
            <a:endParaRPr/>
          </a:p>
        </p:txBody>
      </p:sp>
      <p:cxnSp>
        <p:nvCxnSpPr>
          <p:cNvPr id="1096" name="Google Shape;1096;p16"/>
          <p:cNvCxnSpPr/>
          <p:nvPr/>
        </p:nvCxnSpPr>
        <p:spPr>
          <a:xfrm>
            <a:off x="3311610" y="10671077"/>
            <a:ext cx="19545216" cy="0"/>
          </a:xfrm>
          <a:prstGeom prst="straightConnector1">
            <a:avLst/>
          </a:prstGeom>
          <a:noFill/>
          <a:ln cap="flat" cmpd="sng" w="381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7" name="Google Shape;1097;p16"/>
          <p:cNvSpPr/>
          <p:nvPr/>
        </p:nvSpPr>
        <p:spPr>
          <a:xfrm>
            <a:off x="3431290" y="8615186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8" name="Google Shape;1098;p16"/>
          <p:cNvSpPr/>
          <p:nvPr/>
        </p:nvSpPr>
        <p:spPr>
          <a:xfrm>
            <a:off x="3540172" y="8719675"/>
            <a:ext cx="182880" cy="1828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9" name="Google Shape;1099;p16"/>
          <p:cNvSpPr/>
          <p:nvPr/>
        </p:nvSpPr>
        <p:spPr>
          <a:xfrm>
            <a:off x="3431290" y="9312609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00" name="Google Shape;1100;p16"/>
          <p:cNvSpPr/>
          <p:nvPr/>
        </p:nvSpPr>
        <p:spPr>
          <a:xfrm>
            <a:off x="3540172" y="9417098"/>
            <a:ext cx="182880" cy="1828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01" name="Google Shape;1101;p16"/>
          <p:cNvSpPr txBox="1"/>
          <p:nvPr/>
        </p:nvSpPr>
        <p:spPr>
          <a:xfrm>
            <a:off x="3918982" y="8580282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Story Review</a:t>
            </a:r>
            <a:endParaRPr/>
          </a:p>
        </p:txBody>
      </p:sp>
      <p:sp>
        <p:nvSpPr>
          <p:cNvPr id="1102" name="Google Shape;1102;p16"/>
          <p:cNvSpPr txBox="1"/>
          <p:nvPr/>
        </p:nvSpPr>
        <p:spPr>
          <a:xfrm>
            <a:off x="3918982" y="9277705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Demo Release</a:t>
            </a:r>
            <a:endParaRPr/>
          </a:p>
        </p:txBody>
      </p:sp>
      <p:sp>
        <p:nvSpPr>
          <p:cNvPr id="1103" name="Google Shape;1103;p16"/>
          <p:cNvSpPr/>
          <p:nvPr/>
        </p:nvSpPr>
        <p:spPr>
          <a:xfrm>
            <a:off x="8299963" y="8615186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04" name="Google Shape;1104;p16"/>
          <p:cNvSpPr/>
          <p:nvPr/>
        </p:nvSpPr>
        <p:spPr>
          <a:xfrm>
            <a:off x="8408845" y="8719675"/>
            <a:ext cx="182880" cy="1828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05" name="Google Shape;1105;p16"/>
          <p:cNvSpPr/>
          <p:nvPr/>
        </p:nvSpPr>
        <p:spPr>
          <a:xfrm>
            <a:off x="8299963" y="9312609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06" name="Google Shape;1106;p16"/>
          <p:cNvSpPr/>
          <p:nvPr/>
        </p:nvSpPr>
        <p:spPr>
          <a:xfrm>
            <a:off x="8408845" y="9417098"/>
            <a:ext cx="182880" cy="1828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07" name="Google Shape;1107;p16"/>
          <p:cNvSpPr txBox="1"/>
          <p:nvPr/>
        </p:nvSpPr>
        <p:spPr>
          <a:xfrm>
            <a:off x="8787655" y="8580282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Roadmap brief</a:t>
            </a:r>
            <a:endParaRPr/>
          </a:p>
        </p:txBody>
      </p:sp>
      <p:sp>
        <p:nvSpPr>
          <p:cNvPr id="1108" name="Google Shape;1108;p16"/>
          <p:cNvSpPr txBox="1"/>
          <p:nvPr/>
        </p:nvSpPr>
        <p:spPr>
          <a:xfrm>
            <a:off x="8787655" y="9277705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 Scope</a:t>
            </a:r>
            <a:endParaRPr/>
          </a:p>
        </p:txBody>
      </p:sp>
      <p:sp>
        <p:nvSpPr>
          <p:cNvPr id="1109" name="Google Shape;1109;p16"/>
          <p:cNvSpPr/>
          <p:nvPr/>
        </p:nvSpPr>
        <p:spPr>
          <a:xfrm>
            <a:off x="13185377" y="8615186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0" name="Google Shape;1110;p16"/>
          <p:cNvSpPr/>
          <p:nvPr/>
        </p:nvSpPr>
        <p:spPr>
          <a:xfrm>
            <a:off x="13294258" y="8719675"/>
            <a:ext cx="182880" cy="1828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1" name="Google Shape;1111;p16"/>
          <p:cNvSpPr/>
          <p:nvPr/>
        </p:nvSpPr>
        <p:spPr>
          <a:xfrm>
            <a:off x="13185377" y="10010033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2" name="Google Shape;1112;p16"/>
          <p:cNvSpPr/>
          <p:nvPr/>
        </p:nvSpPr>
        <p:spPr>
          <a:xfrm>
            <a:off x="13294258" y="10114522"/>
            <a:ext cx="182880" cy="1828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3" name="Google Shape;1113;p16"/>
          <p:cNvSpPr/>
          <p:nvPr/>
        </p:nvSpPr>
        <p:spPr>
          <a:xfrm>
            <a:off x="13185377" y="9312609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4" name="Google Shape;1114;p16"/>
          <p:cNvSpPr/>
          <p:nvPr/>
        </p:nvSpPr>
        <p:spPr>
          <a:xfrm>
            <a:off x="13294258" y="9417098"/>
            <a:ext cx="182880" cy="1828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5" name="Google Shape;1115;p16"/>
          <p:cNvSpPr txBox="1"/>
          <p:nvPr/>
        </p:nvSpPr>
        <p:spPr>
          <a:xfrm>
            <a:off x="13673069" y="8580282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 Scope</a:t>
            </a:r>
            <a:endParaRPr/>
          </a:p>
        </p:txBody>
      </p:sp>
      <p:sp>
        <p:nvSpPr>
          <p:cNvPr id="1116" name="Google Shape;1116;p16"/>
          <p:cNvSpPr txBox="1"/>
          <p:nvPr/>
        </p:nvSpPr>
        <p:spPr>
          <a:xfrm>
            <a:off x="13673069" y="9277705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Launch</a:t>
            </a:r>
            <a:endParaRPr/>
          </a:p>
        </p:txBody>
      </p:sp>
      <p:sp>
        <p:nvSpPr>
          <p:cNvPr id="1117" name="Google Shape;1117;p16"/>
          <p:cNvSpPr txBox="1"/>
          <p:nvPr/>
        </p:nvSpPr>
        <p:spPr>
          <a:xfrm>
            <a:off x="13673069" y="9975129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Feedback</a:t>
            </a:r>
            <a:endParaRPr/>
          </a:p>
        </p:txBody>
      </p:sp>
      <p:sp>
        <p:nvSpPr>
          <p:cNvPr id="1118" name="Google Shape;1118;p16"/>
          <p:cNvSpPr/>
          <p:nvPr/>
        </p:nvSpPr>
        <p:spPr>
          <a:xfrm>
            <a:off x="18070788" y="8615186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9" name="Google Shape;1119;p16"/>
          <p:cNvSpPr/>
          <p:nvPr/>
        </p:nvSpPr>
        <p:spPr>
          <a:xfrm>
            <a:off x="18179670" y="8719675"/>
            <a:ext cx="182880" cy="1828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0" name="Google Shape;1120;p16"/>
          <p:cNvSpPr/>
          <p:nvPr/>
        </p:nvSpPr>
        <p:spPr>
          <a:xfrm>
            <a:off x="18070788" y="10010033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1" name="Google Shape;1121;p16"/>
          <p:cNvSpPr/>
          <p:nvPr/>
        </p:nvSpPr>
        <p:spPr>
          <a:xfrm>
            <a:off x="18179670" y="10114522"/>
            <a:ext cx="182880" cy="1828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2" name="Google Shape;1122;p16"/>
          <p:cNvSpPr/>
          <p:nvPr/>
        </p:nvSpPr>
        <p:spPr>
          <a:xfrm>
            <a:off x="18070788" y="9312609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3" name="Google Shape;1123;p16"/>
          <p:cNvSpPr/>
          <p:nvPr/>
        </p:nvSpPr>
        <p:spPr>
          <a:xfrm>
            <a:off x="18179670" y="9417098"/>
            <a:ext cx="182880" cy="1828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4" name="Google Shape;1124;p16"/>
          <p:cNvSpPr txBox="1"/>
          <p:nvPr/>
        </p:nvSpPr>
        <p:spPr>
          <a:xfrm>
            <a:off x="18558480" y="8580282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Launch</a:t>
            </a:r>
            <a:endParaRPr/>
          </a:p>
        </p:txBody>
      </p:sp>
      <p:sp>
        <p:nvSpPr>
          <p:cNvPr id="1125" name="Google Shape;1125;p16"/>
          <p:cNvSpPr txBox="1"/>
          <p:nvPr/>
        </p:nvSpPr>
        <p:spPr>
          <a:xfrm>
            <a:off x="18558480" y="9277705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Feedback</a:t>
            </a:r>
            <a:endParaRPr/>
          </a:p>
        </p:txBody>
      </p:sp>
      <p:sp>
        <p:nvSpPr>
          <p:cNvPr id="1126" name="Google Shape;1126;p16"/>
          <p:cNvSpPr txBox="1"/>
          <p:nvPr/>
        </p:nvSpPr>
        <p:spPr>
          <a:xfrm>
            <a:off x="18558480" y="9975129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Roadmap brief</a:t>
            </a:r>
            <a:endParaRPr/>
          </a:p>
        </p:txBody>
      </p:sp>
      <p:sp>
        <p:nvSpPr>
          <p:cNvPr id="1127" name="Google Shape;1127;p16"/>
          <p:cNvSpPr/>
          <p:nvPr/>
        </p:nvSpPr>
        <p:spPr>
          <a:xfrm>
            <a:off x="3431290" y="10919187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8" name="Google Shape;1128;p16"/>
          <p:cNvSpPr/>
          <p:nvPr/>
        </p:nvSpPr>
        <p:spPr>
          <a:xfrm>
            <a:off x="3540172" y="11023676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9" name="Google Shape;1129;p16"/>
          <p:cNvSpPr txBox="1"/>
          <p:nvPr/>
        </p:nvSpPr>
        <p:spPr>
          <a:xfrm>
            <a:off x="3918982" y="10884283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UAT</a:t>
            </a:r>
            <a:endParaRPr/>
          </a:p>
        </p:txBody>
      </p:sp>
      <p:sp>
        <p:nvSpPr>
          <p:cNvPr id="1130" name="Google Shape;1130;p16"/>
          <p:cNvSpPr/>
          <p:nvPr/>
        </p:nvSpPr>
        <p:spPr>
          <a:xfrm>
            <a:off x="8299963" y="10919187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1" name="Google Shape;1131;p16"/>
          <p:cNvSpPr/>
          <p:nvPr/>
        </p:nvSpPr>
        <p:spPr>
          <a:xfrm>
            <a:off x="8408845" y="11023676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2" name="Google Shape;1132;p16"/>
          <p:cNvSpPr/>
          <p:nvPr/>
        </p:nvSpPr>
        <p:spPr>
          <a:xfrm>
            <a:off x="8299963" y="12314034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3" name="Google Shape;1133;p16"/>
          <p:cNvSpPr/>
          <p:nvPr/>
        </p:nvSpPr>
        <p:spPr>
          <a:xfrm>
            <a:off x="8408845" y="12418523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4" name="Google Shape;1134;p16"/>
          <p:cNvSpPr/>
          <p:nvPr/>
        </p:nvSpPr>
        <p:spPr>
          <a:xfrm>
            <a:off x="8299963" y="11616610"/>
            <a:ext cx="391858" cy="39185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5" name="Google Shape;1135;p16"/>
          <p:cNvSpPr/>
          <p:nvPr/>
        </p:nvSpPr>
        <p:spPr>
          <a:xfrm>
            <a:off x="8408845" y="11721099"/>
            <a:ext cx="182880" cy="182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6" name="Google Shape;1136;p16"/>
          <p:cNvSpPr txBox="1"/>
          <p:nvPr/>
        </p:nvSpPr>
        <p:spPr>
          <a:xfrm>
            <a:off x="8787655" y="10884283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Audit</a:t>
            </a:r>
            <a:endParaRPr/>
          </a:p>
        </p:txBody>
      </p:sp>
      <p:sp>
        <p:nvSpPr>
          <p:cNvPr id="1137" name="Google Shape;1137;p16"/>
          <p:cNvSpPr txBox="1"/>
          <p:nvPr/>
        </p:nvSpPr>
        <p:spPr>
          <a:xfrm>
            <a:off x="8787655" y="11581706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Feedback</a:t>
            </a:r>
            <a:endParaRPr/>
          </a:p>
        </p:txBody>
      </p:sp>
      <p:sp>
        <p:nvSpPr>
          <p:cNvPr id="1138" name="Google Shape;1138;p16"/>
          <p:cNvSpPr txBox="1"/>
          <p:nvPr/>
        </p:nvSpPr>
        <p:spPr>
          <a:xfrm>
            <a:off x="8787655" y="12279130"/>
            <a:ext cx="38459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 Scope</a:t>
            </a:r>
            <a:endParaRPr/>
          </a:p>
        </p:txBody>
      </p:sp>
      <p:pic>
        <p:nvPicPr>
          <p:cNvPr id="1139" name="Google Shape;11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7"/>
          <p:cNvSpPr/>
          <p:nvPr/>
        </p:nvSpPr>
        <p:spPr>
          <a:xfrm>
            <a:off x="6400800" y="10798629"/>
            <a:ext cx="3425825" cy="21553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5" name="Google Shape;1145;p17"/>
          <p:cNvSpPr/>
          <p:nvPr/>
        </p:nvSpPr>
        <p:spPr>
          <a:xfrm>
            <a:off x="9658350" y="9176657"/>
            <a:ext cx="3425825" cy="2155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6" name="Google Shape;1146;p17"/>
          <p:cNvSpPr/>
          <p:nvPr/>
        </p:nvSpPr>
        <p:spPr>
          <a:xfrm>
            <a:off x="12915900" y="7554685"/>
            <a:ext cx="3425825" cy="21553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7" name="Google Shape;1147;p17"/>
          <p:cNvSpPr/>
          <p:nvPr/>
        </p:nvSpPr>
        <p:spPr>
          <a:xfrm>
            <a:off x="16173450" y="5932714"/>
            <a:ext cx="3425825" cy="21553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8" name="Google Shape;1148;p17"/>
          <p:cNvSpPr/>
          <p:nvPr/>
        </p:nvSpPr>
        <p:spPr>
          <a:xfrm>
            <a:off x="19430998" y="4310743"/>
            <a:ext cx="3425825" cy="2155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149" name="Google Shape;1149;p17"/>
          <p:cNvGrpSpPr/>
          <p:nvPr/>
        </p:nvGrpSpPr>
        <p:grpSpPr>
          <a:xfrm>
            <a:off x="1520825" y="3864429"/>
            <a:ext cx="21336000" cy="9089571"/>
            <a:chOff x="1520825" y="3864429"/>
            <a:chExt cx="21336000" cy="9089571"/>
          </a:xfrm>
        </p:grpSpPr>
        <p:sp>
          <p:nvSpPr>
            <p:cNvPr id="1150" name="Google Shape;1150;p17"/>
            <p:cNvSpPr/>
            <p:nvPr/>
          </p:nvSpPr>
          <p:spPr>
            <a:xfrm>
              <a:off x="1520825" y="12507686"/>
              <a:ext cx="4879975" cy="44631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6400800" y="10352315"/>
              <a:ext cx="3257550" cy="44631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9658350" y="8730343"/>
              <a:ext cx="3257550" cy="44631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3" name="Google Shape;1153;p17"/>
            <p:cNvSpPr/>
            <p:nvPr/>
          </p:nvSpPr>
          <p:spPr>
            <a:xfrm>
              <a:off x="12915900" y="7108371"/>
              <a:ext cx="3257550" cy="44631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4" name="Google Shape;1154;p17"/>
            <p:cNvSpPr/>
            <p:nvPr/>
          </p:nvSpPr>
          <p:spPr>
            <a:xfrm>
              <a:off x="16173448" y="5486399"/>
              <a:ext cx="3257550" cy="44631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5" name="Google Shape;1155;p17"/>
            <p:cNvSpPr/>
            <p:nvPr/>
          </p:nvSpPr>
          <p:spPr>
            <a:xfrm>
              <a:off x="19430998" y="3864429"/>
              <a:ext cx="3425826" cy="44631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6" name="Google Shape;1156;p17"/>
            <p:cNvSpPr/>
            <p:nvPr/>
          </p:nvSpPr>
          <p:spPr>
            <a:xfrm rot="5400000">
              <a:off x="5099957" y="11206843"/>
              <a:ext cx="2155371" cy="44631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7" name="Google Shape;1157;p17"/>
            <p:cNvSpPr/>
            <p:nvPr/>
          </p:nvSpPr>
          <p:spPr>
            <a:xfrm rot="5400000">
              <a:off x="8624208" y="9318174"/>
              <a:ext cx="1621971" cy="44631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8" name="Google Shape;1158;p17"/>
            <p:cNvSpPr/>
            <p:nvPr/>
          </p:nvSpPr>
          <p:spPr>
            <a:xfrm rot="5400000">
              <a:off x="11881758" y="7696201"/>
              <a:ext cx="1621971" cy="44631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9" name="Google Shape;1159;p17"/>
            <p:cNvSpPr/>
            <p:nvPr/>
          </p:nvSpPr>
          <p:spPr>
            <a:xfrm rot="5400000">
              <a:off x="15139306" y="6074228"/>
              <a:ext cx="1621971" cy="44631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60" name="Google Shape;1160;p17"/>
            <p:cNvSpPr/>
            <p:nvPr/>
          </p:nvSpPr>
          <p:spPr>
            <a:xfrm rot="5400000">
              <a:off x="18396858" y="4452257"/>
              <a:ext cx="1621971" cy="44631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161" name="Google Shape;1161;p17"/>
          <p:cNvSpPr txBox="1"/>
          <p:nvPr/>
        </p:nvSpPr>
        <p:spPr>
          <a:xfrm>
            <a:off x="5938586" y="612372"/>
            <a:ext cx="1250053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STRATEGIC ROADMAP</a:t>
            </a:r>
            <a:endParaRPr/>
          </a:p>
        </p:txBody>
      </p:sp>
      <p:sp>
        <p:nvSpPr>
          <p:cNvPr id="1162" name="Google Shape;1162;p17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163" name="Google Shape;1163;p17"/>
          <p:cNvSpPr/>
          <p:nvPr/>
        </p:nvSpPr>
        <p:spPr>
          <a:xfrm>
            <a:off x="7617999" y="11369083"/>
            <a:ext cx="982487" cy="1014462"/>
          </a:xfrm>
          <a:custGeom>
            <a:rect b="b" l="l" r="r" t="t"/>
            <a:pathLst>
              <a:path extrusionOk="0" h="164742" w="158757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4" name="Google Shape;1164;p17"/>
          <p:cNvSpPr/>
          <p:nvPr/>
        </p:nvSpPr>
        <p:spPr>
          <a:xfrm>
            <a:off x="10715787" y="9691882"/>
            <a:ext cx="1310950" cy="1124919"/>
          </a:xfrm>
          <a:custGeom>
            <a:rect b="b" l="l" r="r" t="t"/>
            <a:pathLst>
              <a:path extrusionOk="0" h="182199" w="21265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5" name="Google Shape;1165;p17"/>
          <p:cNvSpPr/>
          <p:nvPr/>
        </p:nvSpPr>
        <p:spPr>
          <a:xfrm>
            <a:off x="14120128" y="8080085"/>
            <a:ext cx="1017368" cy="1104571"/>
          </a:xfrm>
          <a:custGeom>
            <a:rect b="b" l="l" r="r" t="t"/>
            <a:pathLst>
              <a:path extrusionOk="0" h="178666" w="164742">
                <a:moveTo>
                  <a:pt x="35718" y="126973"/>
                </a:moveTo>
                <a:cubicBezTo>
                  <a:pt x="26699" y="126973"/>
                  <a:pt x="19483" y="134153"/>
                  <a:pt x="19483" y="143127"/>
                </a:cubicBezTo>
                <a:cubicBezTo>
                  <a:pt x="19483" y="151743"/>
                  <a:pt x="26699" y="158922"/>
                  <a:pt x="35718" y="158922"/>
                </a:cubicBezTo>
                <a:cubicBezTo>
                  <a:pt x="40048" y="158922"/>
                  <a:pt x="44017" y="157127"/>
                  <a:pt x="46903" y="154255"/>
                </a:cubicBezTo>
                <a:lnTo>
                  <a:pt x="51240" y="143965"/>
                </a:lnTo>
                <a:lnTo>
                  <a:pt x="50800" y="143504"/>
                </a:lnTo>
                <a:lnTo>
                  <a:pt x="50800" y="141191"/>
                </a:lnTo>
                <a:lnTo>
                  <a:pt x="46903" y="131685"/>
                </a:lnTo>
                <a:cubicBezTo>
                  <a:pt x="44017" y="128768"/>
                  <a:pt x="40048" y="126973"/>
                  <a:pt x="35718" y="126973"/>
                </a:cubicBezTo>
                <a:close/>
                <a:moveTo>
                  <a:pt x="129381" y="97007"/>
                </a:moveTo>
                <a:cubicBezTo>
                  <a:pt x="120361" y="97007"/>
                  <a:pt x="113145" y="104260"/>
                  <a:pt x="113145" y="112963"/>
                </a:cubicBezTo>
                <a:cubicBezTo>
                  <a:pt x="113145" y="121666"/>
                  <a:pt x="120361" y="128918"/>
                  <a:pt x="129381" y="128918"/>
                </a:cubicBezTo>
                <a:cubicBezTo>
                  <a:pt x="138040" y="128918"/>
                  <a:pt x="145256" y="121666"/>
                  <a:pt x="145256" y="112963"/>
                </a:cubicBezTo>
                <a:cubicBezTo>
                  <a:pt x="145256" y="104260"/>
                  <a:pt x="138040" y="97007"/>
                  <a:pt x="129381" y="97007"/>
                </a:cubicBezTo>
                <a:close/>
                <a:moveTo>
                  <a:pt x="145393" y="23857"/>
                </a:moveTo>
                <a:lnTo>
                  <a:pt x="69790" y="52413"/>
                </a:lnTo>
                <a:lnTo>
                  <a:pt x="69790" y="62648"/>
                </a:lnTo>
                <a:lnTo>
                  <a:pt x="145393" y="33478"/>
                </a:lnTo>
                <a:lnTo>
                  <a:pt x="145393" y="23857"/>
                </a:lnTo>
                <a:close/>
                <a:moveTo>
                  <a:pt x="149335" y="361"/>
                </a:moveTo>
                <a:cubicBezTo>
                  <a:pt x="152559" y="-362"/>
                  <a:pt x="156859" y="-1"/>
                  <a:pt x="159726" y="1445"/>
                </a:cubicBezTo>
                <a:cubicBezTo>
                  <a:pt x="162234" y="3614"/>
                  <a:pt x="164742" y="6506"/>
                  <a:pt x="164742" y="9759"/>
                </a:cubicBezTo>
                <a:lnTo>
                  <a:pt x="164742" y="112056"/>
                </a:lnTo>
                <a:lnTo>
                  <a:pt x="164476" y="112324"/>
                </a:lnTo>
                <a:lnTo>
                  <a:pt x="164739" y="112963"/>
                </a:lnTo>
                <a:cubicBezTo>
                  <a:pt x="164739" y="132545"/>
                  <a:pt x="148864" y="148500"/>
                  <a:pt x="129381" y="148500"/>
                </a:cubicBezTo>
                <a:cubicBezTo>
                  <a:pt x="109898" y="148500"/>
                  <a:pt x="93662" y="132545"/>
                  <a:pt x="93662" y="112963"/>
                </a:cubicBezTo>
                <a:cubicBezTo>
                  <a:pt x="93662" y="93381"/>
                  <a:pt x="109898" y="77425"/>
                  <a:pt x="129381" y="77425"/>
                </a:cubicBezTo>
                <a:lnTo>
                  <a:pt x="145393" y="84106"/>
                </a:lnTo>
                <a:lnTo>
                  <a:pt x="145393" y="54481"/>
                </a:lnTo>
                <a:lnTo>
                  <a:pt x="69790" y="83650"/>
                </a:lnTo>
                <a:lnTo>
                  <a:pt x="69790" y="140023"/>
                </a:lnTo>
                <a:lnTo>
                  <a:pt x="71076" y="143127"/>
                </a:lnTo>
                <a:cubicBezTo>
                  <a:pt x="71076" y="162512"/>
                  <a:pt x="55201" y="178666"/>
                  <a:pt x="35718" y="178666"/>
                </a:cubicBezTo>
                <a:cubicBezTo>
                  <a:pt x="15875" y="178666"/>
                  <a:pt x="0" y="162512"/>
                  <a:pt x="0" y="143127"/>
                </a:cubicBezTo>
                <a:cubicBezTo>
                  <a:pt x="0" y="123742"/>
                  <a:pt x="15875" y="107588"/>
                  <a:pt x="35718" y="107588"/>
                </a:cubicBezTo>
                <a:lnTo>
                  <a:pt x="50800" y="113926"/>
                </a:lnTo>
                <a:lnTo>
                  <a:pt x="50800" y="45545"/>
                </a:lnTo>
                <a:cubicBezTo>
                  <a:pt x="50800" y="41569"/>
                  <a:pt x="52950" y="37954"/>
                  <a:pt x="56533" y="36508"/>
                </a:cubicBezTo>
                <a:lnTo>
                  <a:pt x="149335" y="3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6" name="Google Shape;1166;p17"/>
          <p:cNvSpPr/>
          <p:nvPr/>
        </p:nvSpPr>
        <p:spPr>
          <a:xfrm>
            <a:off x="17380742" y="6453753"/>
            <a:ext cx="842962" cy="1113292"/>
          </a:xfrm>
          <a:custGeom>
            <a:rect b="b" l="l" r="r" t="t"/>
            <a:pathLst>
              <a:path extrusionOk="0" h="180612" w="136167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7" name="Google Shape;1167;p17"/>
          <p:cNvSpPr/>
          <p:nvPr/>
        </p:nvSpPr>
        <p:spPr>
          <a:xfrm>
            <a:off x="20629413" y="5067162"/>
            <a:ext cx="1028995" cy="642394"/>
          </a:xfrm>
          <a:custGeom>
            <a:rect b="b" l="l" r="r" t="t"/>
            <a:pathLst>
              <a:path extrusionOk="0" h="104417" w="166328">
                <a:moveTo>
                  <a:pt x="117901" y="23812"/>
                </a:moveTo>
                <a:cubicBezTo>
                  <a:pt x="123429" y="23812"/>
                  <a:pt x="128220" y="28073"/>
                  <a:pt x="128220" y="33400"/>
                </a:cubicBezTo>
                <a:lnTo>
                  <a:pt x="128220" y="67844"/>
                </a:lnTo>
                <a:cubicBezTo>
                  <a:pt x="128220" y="73171"/>
                  <a:pt x="123429" y="77432"/>
                  <a:pt x="117901" y="77432"/>
                </a:cubicBezTo>
                <a:cubicBezTo>
                  <a:pt x="112373" y="77432"/>
                  <a:pt x="107950" y="73171"/>
                  <a:pt x="107950" y="67844"/>
                </a:cubicBezTo>
                <a:lnTo>
                  <a:pt x="107950" y="33400"/>
                </a:lnTo>
                <a:cubicBezTo>
                  <a:pt x="107950" y="28073"/>
                  <a:pt x="112373" y="23812"/>
                  <a:pt x="117901" y="23812"/>
                </a:cubicBezTo>
                <a:close/>
                <a:moveTo>
                  <a:pt x="90661" y="23812"/>
                </a:moveTo>
                <a:cubicBezTo>
                  <a:pt x="95856" y="23812"/>
                  <a:pt x="99666" y="28073"/>
                  <a:pt x="99666" y="33400"/>
                </a:cubicBezTo>
                <a:lnTo>
                  <a:pt x="99666" y="67844"/>
                </a:lnTo>
                <a:cubicBezTo>
                  <a:pt x="99666" y="73171"/>
                  <a:pt x="95856" y="77432"/>
                  <a:pt x="90661" y="77432"/>
                </a:cubicBezTo>
                <a:cubicBezTo>
                  <a:pt x="85465" y="77432"/>
                  <a:pt x="80963" y="73171"/>
                  <a:pt x="80963" y="67844"/>
                </a:cubicBezTo>
                <a:lnTo>
                  <a:pt x="80963" y="33400"/>
                </a:lnTo>
                <a:cubicBezTo>
                  <a:pt x="80963" y="28073"/>
                  <a:pt x="85465" y="23812"/>
                  <a:pt x="90661" y="23812"/>
                </a:cubicBezTo>
                <a:close/>
                <a:moveTo>
                  <a:pt x="63327" y="23812"/>
                </a:moveTo>
                <a:cubicBezTo>
                  <a:pt x="68522" y="23812"/>
                  <a:pt x="72678" y="28073"/>
                  <a:pt x="72678" y="33400"/>
                </a:cubicBezTo>
                <a:lnTo>
                  <a:pt x="72678" y="67844"/>
                </a:lnTo>
                <a:cubicBezTo>
                  <a:pt x="72678" y="73171"/>
                  <a:pt x="68522" y="77432"/>
                  <a:pt x="63327" y="77432"/>
                </a:cubicBezTo>
                <a:cubicBezTo>
                  <a:pt x="58131" y="77432"/>
                  <a:pt x="53975" y="73171"/>
                  <a:pt x="53975" y="67844"/>
                </a:cubicBezTo>
                <a:lnTo>
                  <a:pt x="53975" y="33400"/>
                </a:lnTo>
                <a:cubicBezTo>
                  <a:pt x="53975" y="28073"/>
                  <a:pt x="58131" y="23812"/>
                  <a:pt x="63327" y="23812"/>
                </a:cubicBezTo>
                <a:close/>
                <a:moveTo>
                  <a:pt x="36340" y="23812"/>
                </a:moveTo>
                <a:cubicBezTo>
                  <a:pt x="41535" y="23812"/>
                  <a:pt x="45691" y="28073"/>
                  <a:pt x="45691" y="33400"/>
                </a:cubicBezTo>
                <a:lnTo>
                  <a:pt x="45691" y="67844"/>
                </a:lnTo>
                <a:cubicBezTo>
                  <a:pt x="45691" y="73171"/>
                  <a:pt x="41535" y="77432"/>
                  <a:pt x="36340" y="77432"/>
                </a:cubicBezTo>
                <a:cubicBezTo>
                  <a:pt x="31144" y="77432"/>
                  <a:pt x="26988" y="73171"/>
                  <a:pt x="26988" y="67844"/>
                </a:cubicBezTo>
                <a:lnTo>
                  <a:pt x="26988" y="33400"/>
                </a:lnTo>
                <a:cubicBezTo>
                  <a:pt x="26988" y="28073"/>
                  <a:pt x="31144" y="23812"/>
                  <a:pt x="36340" y="23812"/>
                </a:cubicBezTo>
                <a:close/>
                <a:moveTo>
                  <a:pt x="19801" y="19310"/>
                </a:moveTo>
                <a:lnTo>
                  <a:pt x="19801" y="85107"/>
                </a:lnTo>
                <a:lnTo>
                  <a:pt x="134647" y="85107"/>
                </a:lnTo>
                <a:lnTo>
                  <a:pt x="134647" y="70804"/>
                </a:lnTo>
                <a:cubicBezTo>
                  <a:pt x="134647" y="65797"/>
                  <a:pt x="138247" y="60791"/>
                  <a:pt x="143647" y="60791"/>
                </a:cubicBezTo>
                <a:lnTo>
                  <a:pt x="146887" y="60791"/>
                </a:lnTo>
                <a:lnTo>
                  <a:pt x="146887" y="41123"/>
                </a:lnTo>
                <a:lnTo>
                  <a:pt x="143647" y="41123"/>
                </a:lnTo>
                <a:cubicBezTo>
                  <a:pt x="138247" y="41123"/>
                  <a:pt x="134647" y="37547"/>
                  <a:pt x="134647" y="32184"/>
                </a:cubicBezTo>
                <a:lnTo>
                  <a:pt x="134647" y="19310"/>
                </a:lnTo>
                <a:lnTo>
                  <a:pt x="19801" y="19310"/>
                </a:lnTo>
                <a:close/>
                <a:moveTo>
                  <a:pt x="7560" y="0"/>
                </a:moveTo>
                <a:lnTo>
                  <a:pt x="143647" y="0"/>
                </a:lnTo>
                <a:cubicBezTo>
                  <a:pt x="149047" y="0"/>
                  <a:pt x="154088" y="3933"/>
                  <a:pt x="154088" y="9297"/>
                </a:cubicBezTo>
                <a:lnTo>
                  <a:pt x="154088" y="21813"/>
                </a:lnTo>
                <a:lnTo>
                  <a:pt x="155168" y="21813"/>
                </a:lnTo>
                <a:cubicBezTo>
                  <a:pt x="160568" y="21813"/>
                  <a:pt x="166328" y="27177"/>
                  <a:pt x="166328" y="32184"/>
                </a:cubicBezTo>
                <a:lnTo>
                  <a:pt x="166328" y="70804"/>
                </a:lnTo>
                <a:cubicBezTo>
                  <a:pt x="166328" y="76168"/>
                  <a:pt x="160568" y="80101"/>
                  <a:pt x="155168" y="80101"/>
                </a:cubicBezTo>
                <a:lnTo>
                  <a:pt x="154088" y="80101"/>
                </a:lnTo>
                <a:lnTo>
                  <a:pt x="154088" y="94047"/>
                </a:lnTo>
                <a:cubicBezTo>
                  <a:pt x="154088" y="99411"/>
                  <a:pt x="149047" y="104417"/>
                  <a:pt x="143647" y="104417"/>
                </a:cubicBezTo>
                <a:lnTo>
                  <a:pt x="7560" y="104417"/>
                </a:lnTo>
                <a:cubicBezTo>
                  <a:pt x="2160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2160" y="0"/>
                  <a:pt x="7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8" name="Google Shape;1168;p17"/>
          <p:cNvSpPr txBox="1"/>
          <p:nvPr/>
        </p:nvSpPr>
        <p:spPr>
          <a:xfrm>
            <a:off x="19993930" y="2044895"/>
            <a:ext cx="28664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05</a:t>
            </a:r>
            <a:endParaRPr/>
          </a:p>
        </p:txBody>
      </p:sp>
      <p:sp>
        <p:nvSpPr>
          <p:cNvPr id="1169" name="Google Shape;1169;p17"/>
          <p:cNvSpPr txBox="1"/>
          <p:nvPr/>
        </p:nvSpPr>
        <p:spPr>
          <a:xfrm>
            <a:off x="15420891" y="2557481"/>
            <a:ext cx="7439529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beyond.</a:t>
            </a:r>
            <a:endParaRPr/>
          </a:p>
        </p:txBody>
      </p:sp>
      <p:sp>
        <p:nvSpPr>
          <p:cNvPr id="1170" name="Google Shape;1170;p17"/>
          <p:cNvSpPr txBox="1"/>
          <p:nvPr/>
        </p:nvSpPr>
        <p:spPr>
          <a:xfrm>
            <a:off x="6206074" y="8537264"/>
            <a:ext cx="27542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01</a:t>
            </a:r>
            <a:endParaRPr/>
          </a:p>
        </p:txBody>
      </p:sp>
      <p:sp>
        <p:nvSpPr>
          <p:cNvPr id="1171" name="Google Shape;1171;p17"/>
          <p:cNvSpPr txBox="1"/>
          <p:nvPr/>
        </p:nvSpPr>
        <p:spPr>
          <a:xfrm>
            <a:off x="1520825" y="9049850"/>
            <a:ext cx="7439529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beyond.</a:t>
            </a:r>
            <a:endParaRPr/>
          </a:p>
        </p:txBody>
      </p:sp>
      <p:sp>
        <p:nvSpPr>
          <p:cNvPr id="1172" name="Google Shape;1172;p17"/>
          <p:cNvSpPr txBox="1"/>
          <p:nvPr/>
        </p:nvSpPr>
        <p:spPr>
          <a:xfrm>
            <a:off x="9384373" y="6900017"/>
            <a:ext cx="28344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02</a:t>
            </a:r>
            <a:endParaRPr/>
          </a:p>
        </p:txBody>
      </p:sp>
      <p:sp>
        <p:nvSpPr>
          <p:cNvPr id="1173" name="Google Shape;1173;p17"/>
          <p:cNvSpPr txBox="1"/>
          <p:nvPr/>
        </p:nvSpPr>
        <p:spPr>
          <a:xfrm>
            <a:off x="4779274" y="7412603"/>
            <a:ext cx="7439529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beyond.</a:t>
            </a:r>
            <a:endParaRPr/>
          </a:p>
        </p:txBody>
      </p:sp>
      <p:sp>
        <p:nvSpPr>
          <p:cNvPr id="1174" name="Google Shape;1174;p17"/>
          <p:cNvSpPr txBox="1"/>
          <p:nvPr/>
        </p:nvSpPr>
        <p:spPr>
          <a:xfrm>
            <a:off x="12628395" y="5287874"/>
            <a:ext cx="28488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03</a:t>
            </a:r>
            <a:endParaRPr/>
          </a:p>
        </p:txBody>
      </p:sp>
      <p:sp>
        <p:nvSpPr>
          <p:cNvPr id="1175" name="Google Shape;1175;p17"/>
          <p:cNvSpPr txBox="1"/>
          <p:nvPr/>
        </p:nvSpPr>
        <p:spPr>
          <a:xfrm>
            <a:off x="8037723" y="5800460"/>
            <a:ext cx="7439529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beyond.</a:t>
            </a:r>
            <a:endParaRPr/>
          </a:p>
        </p:txBody>
      </p:sp>
      <p:sp>
        <p:nvSpPr>
          <p:cNvPr id="1176" name="Google Shape;1176;p17"/>
          <p:cNvSpPr txBox="1"/>
          <p:nvPr/>
        </p:nvSpPr>
        <p:spPr>
          <a:xfrm>
            <a:off x="15857991" y="3683677"/>
            <a:ext cx="28777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04</a:t>
            </a:r>
            <a:endParaRPr/>
          </a:p>
        </p:txBody>
      </p:sp>
      <p:sp>
        <p:nvSpPr>
          <p:cNvPr id="1177" name="Google Shape;1177;p17"/>
          <p:cNvSpPr txBox="1"/>
          <p:nvPr/>
        </p:nvSpPr>
        <p:spPr>
          <a:xfrm>
            <a:off x="11296172" y="4196263"/>
            <a:ext cx="7439529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beyond.</a:t>
            </a:r>
            <a:endParaRPr/>
          </a:p>
        </p:txBody>
      </p:sp>
      <p:pic>
        <p:nvPicPr>
          <p:cNvPr id="1178" name="Google Shape;11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8"/>
          <p:cNvSpPr/>
          <p:nvPr/>
        </p:nvSpPr>
        <p:spPr>
          <a:xfrm>
            <a:off x="7315200" y="1188559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4" name="Google Shape;1184;p18"/>
          <p:cNvSpPr/>
          <p:nvPr/>
        </p:nvSpPr>
        <p:spPr>
          <a:xfrm>
            <a:off x="7315200" y="1243423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5" name="Google Shape;1185;p18"/>
          <p:cNvSpPr/>
          <p:nvPr/>
        </p:nvSpPr>
        <p:spPr>
          <a:xfrm>
            <a:off x="7315200" y="1060543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6" name="Google Shape;1186;p18"/>
          <p:cNvSpPr/>
          <p:nvPr/>
        </p:nvSpPr>
        <p:spPr>
          <a:xfrm>
            <a:off x="7315200" y="1115407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7" name="Google Shape;1187;p18"/>
          <p:cNvSpPr/>
          <p:nvPr/>
        </p:nvSpPr>
        <p:spPr>
          <a:xfrm>
            <a:off x="7315200" y="923383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8" name="Google Shape;1188;p18"/>
          <p:cNvSpPr/>
          <p:nvPr/>
        </p:nvSpPr>
        <p:spPr>
          <a:xfrm>
            <a:off x="7315200" y="978247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9" name="Google Shape;1189;p18"/>
          <p:cNvSpPr/>
          <p:nvPr/>
        </p:nvSpPr>
        <p:spPr>
          <a:xfrm>
            <a:off x="7315200" y="868519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0" name="Google Shape;1190;p18"/>
          <p:cNvSpPr/>
          <p:nvPr/>
        </p:nvSpPr>
        <p:spPr>
          <a:xfrm>
            <a:off x="7315200" y="731359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1" name="Google Shape;1191;p18"/>
          <p:cNvSpPr/>
          <p:nvPr/>
        </p:nvSpPr>
        <p:spPr>
          <a:xfrm>
            <a:off x="7315200" y="786223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2" name="Google Shape;1192;p18"/>
          <p:cNvSpPr/>
          <p:nvPr/>
        </p:nvSpPr>
        <p:spPr>
          <a:xfrm>
            <a:off x="7315200" y="676495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3" name="Google Shape;1193;p18"/>
          <p:cNvSpPr/>
          <p:nvPr/>
        </p:nvSpPr>
        <p:spPr>
          <a:xfrm>
            <a:off x="7315200" y="539335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4" name="Google Shape;1194;p18"/>
          <p:cNvSpPr/>
          <p:nvPr/>
        </p:nvSpPr>
        <p:spPr>
          <a:xfrm>
            <a:off x="7315200" y="594199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5" name="Google Shape;1195;p18"/>
          <p:cNvSpPr/>
          <p:nvPr/>
        </p:nvSpPr>
        <p:spPr>
          <a:xfrm>
            <a:off x="7315200" y="484471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6" name="Google Shape;1196;p18"/>
          <p:cNvSpPr/>
          <p:nvPr/>
        </p:nvSpPr>
        <p:spPr>
          <a:xfrm>
            <a:off x="7315200" y="347311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7" name="Google Shape;1197;p18"/>
          <p:cNvSpPr/>
          <p:nvPr/>
        </p:nvSpPr>
        <p:spPr>
          <a:xfrm>
            <a:off x="7315200" y="402175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8" name="Google Shape;1198;p18"/>
          <p:cNvSpPr/>
          <p:nvPr/>
        </p:nvSpPr>
        <p:spPr>
          <a:xfrm>
            <a:off x="7315200" y="2924475"/>
            <a:ext cx="15541625" cy="54864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9" name="Google Shape;1199;p18"/>
          <p:cNvSpPr/>
          <p:nvPr/>
        </p:nvSpPr>
        <p:spPr>
          <a:xfrm>
            <a:off x="4426857" y="11885595"/>
            <a:ext cx="2888343" cy="109728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0" name="Google Shape;1200;p18"/>
          <p:cNvSpPr/>
          <p:nvPr/>
        </p:nvSpPr>
        <p:spPr>
          <a:xfrm>
            <a:off x="1538514" y="11885595"/>
            <a:ext cx="2888343" cy="548640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1" name="Google Shape;1201;p18"/>
          <p:cNvSpPr/>
          <p:nvPr/>
        </p:nvSpPr>
        <p:spPr>
          <a:xfrm>
            <a:off x="4426857" y="10605435"/>
            <a:ext cx="2888343" cy="109728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2" name="Google Shape;1202;p18"/>
          <p:cNvSpPr/>
          <p:nvPr/>
        </p:nvSpPr>
        <p:spPr>
          <a:xfrm>
            <a:off x="1538514" y="10605435"/>
            <a:ext cx="2888343" cy="54864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3" name="Google Shape;1203;p18"/>
          <p:cNvSpPr/>
          <p:nvPr/>
        </p:nvSpPr>
        <p:spPr>
          <a:xfrm>
            <a:off x="4426857" y="8685195"/>
            <a:ext cx="2888343" cy="54864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4" name="Google Shape;1204;p18"/>
          <p:cNvSpPr/>
          <p:nvPr/>
        </p:nvSpPr>
        <p:spPr>
          <a:xfrm>
            <a:off x="1538514" y="8685195"/>
            <a:ext cx="2888343" cy="54864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5" name="Google Shape;1205;p18"/>
          <p:cNvSpPr/>
          <p:nvPr/>
        </p:nvSpPr>
        <p:spPr>
          <a:xfrm>
            <a:off x="4426857" y="9233835"/>
            <a:ext cx="2888343" cy="54864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6" name="Google Shape;1206;p18"/>
          <p:cNvSpPr/>
          <p:nvPr/>
        </p:nvSpPr>
        <p:spPr>
          <a:xfrm>
            <a:off x="4426857" y="9782475"/>
            <a:ext cx="2888343" cy="54864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7" name="Google Shape;1207;p18"/>
          <p:cNvSpPr/>
          <p:nvPr/>
        </p:nvSpPr>
        <p:spPr>
          <a:xfrm>
            <a:off x="4426857" y="6764955"/>
            <a:ext cx="2888343" cy="82296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8" name="Google Shape;1208;p18"/>
          <p:cNvSpPr/>
          <p:nvPr/>
        </p:nvSpPr>
        <p:spPr>
          <a:xfrm>
            <a:off x="1538514" y="6764955"/>
            <a:ext cx="2888343" cy="54864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9" name="Google Shape;1209;p18"/>
          <p:cNvSpPr/>
          <p:nvPr/>
        </p:nvSpPr>
        <p:spPr>
          <a:xfrm>
            <a:off x="4426857" y="7587915"/>
            <a:ext cx="2888343" cy="82296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0" name="Google Shape;1210;p18"/>
          <p:cNvSpPr/>
          <p:nvPr/>
        </p:nvSpPr>
        <p:spPr>
          <a:xfrm>
            <a:off x="4426857" y="4844715"/>
            <a:ext cx="2888343" cy="164592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1" name="Google Shape;1211;p18"/>
          <p:cNvSpPr/>
          <p:nvPr/>
        </p:nvSpPr>
        <p:spPr>
          <a:xfrm>
            <a:off x="1538514" y="4844715"/>
            <a:ext cx="2888343" cy="54864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2" name="Google Shape;1212;p18"/>
          <p:cNvSpPr/>
          <p:nvPr/>
        </p:nvSpPr>
        <p:spPr>
          <a:xfrm>
            <a:off x="4426857" y="2924475"/>
            <a:ext cx="2888343" cy="164592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3" name="Google Shape;1213;p18"/>
          <p:cNvSpPr/>
          <p:nvPr/>
        </p:nvSpPr>
        <p:spPr>
          <a:xfrm>
            <a:off x="1538514" y="2924475"/>
            <a:ext cx="2888343" cy="54864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4" name="Google Shape;1214;p18"/>
          <p:cNvSpPr/>
          <p:nvPr/>
        </p:nvSpPr>
        <p:spPr>
          <a:xfrm>
            <a:off x="18970623" y="2284395"/>
            <a:ext cx="3887787" cy="64008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5" name="Google Shape;1215;p18"/>
          <p:cNvSpPr/>
          <p:nvPr/>
        </p:nvSpPr>
        <p:spPr>
          <a:xfrm>
            <a:off x="15084425" y="2284395"/>
            <a:ext cx="3887787" cy="64008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6" name="Google Shape;1216;p18"/>
          <p:cNvSpPr/>
          <p:nvPr/>
        </p:nvSpPr>
        <p:spPr>
          <a:xfrm>
            <a:off x="11199018" y="2284395"/>
            <a:ext cx="3887787" cy="640080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7" name="Google Shape;1217;p18"/>
          <p:cNvSpPr/>
          <p:nvPr/>
        </p:nvSpPr>
        <p:spPr>
          <a:xfrm>
            <a:off x="7309645" y="2284395"/>
            <a:ext cx="3887787" cy="64008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18" name="Google Shape;1218;p18"/>
          <p:cNvSpPr txBox="1"/>
          <p:nvPr/>
        </p:nvSpPr>
        <p:spPr>
          <a:xfrm>
            <a:off x="5291771" y="612372"/>
            <a:ext cx="137941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DEVELOPMENT ROADMAP</a:t>
            </a:r>
            <a:endParaRPr/>
          </a:p>
        </p:txBody>
      </p:sp>
      <p:sp>
        <p:nvSpPr>
          <p:cNvPr id="1219" name="Google Shape;1219;p18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220" name="Google Shape;1220;p18"/>
          <p:cNvSpPr txBox="1"/>
          <p:nvPr/>
        </p:nvSpPr>
        <p:spPr>
          <a:xfrm>
            <a:off x="8575679" y="2371370"/>
            <a:ext cx="13612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Q1 2020</a:t>
            </a:r>
            <a:endParaRPr/>
          </a:p>
        </p:txBody>
      </p:sp>
      <p:sp>
        <p:nvSpPr>
          <p:cNvPr id="1221" name="Google Shape;1221;p18"/>
          <p:cNvSpPr txBox="1"/>
          <p:nvPr/>
        </p:nvSpPr>
        <p:spPr>
          <a:xfrm>
            <a:off x="12431818" y="2371370"/>
            <a:ext cx="14221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Q2 2020</a:t>
            </a:r>
            <a:endParaRPr/>
          </a:p>
        </p:txBody>
      </p:sp>
      <p:sp>
        <p:nvSpPr>
          <p:cNvPr id="1222" name="Google Shape;1222;p18"/>
          <p:cNvSpPr txBox="1"/>
          <p:nvPr/>
        </p:nvSpPr>
        <p:spPr>
          <a:xfrm>
            <a:off x="16312416" y="2371370"/>
            <a:ext cx="14318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Q3 2020</a:t>
            </a:r>
            <a:endParaRPr/>
          </a:p>
        </p:txBody>
      </p:sp>
      <p:sp>
        <p:nvSpPr>
          <p:cNvPr id="1223" name="Google Shape;1223;p18"/>
          <p:cNvSpPr txBox="1"/>
          <p:nvPr/>
        </p:nvSpPr>
        <p:spPr>
          <a:xfrm>
            <a:off x="20187394" y="2371370"/>
            <a:ext cx="14542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Q4 2020</a:t>
            </a:r>
            <a:endParaRPr/>
          </a:p>
        </p:txBody>
      </p:sp>
      <p:sp>
        <p:nvSpPr>
          <p:cNvPr id="1224" name="Google Shape;1224;p18"/>
          <p:cNvSpPr txBox="1"/>
          <p:nvPr/>
        </p:nvSpPr>
        <p:spPr>
          <a:xfrm>
            <a:off x="1693550" y="2967962"/>
            <a:ext cx="15953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Releases</a:t>
            </a:r>
            <a:endParaRPr/>
          </a:p>
        </p:txBody>
      </p:sp>
      <p:sp>
        <p:nvSpPr>
          <p:cNvPr id="1225" name="Google Shape;1225;p18"/>
          <p:cNvSpPr txBox="1"/>
          <p:nvPr/>
        </p:nvSpPr>
        <p:spPr>
          <a:xfrm>
            <a:off x="1693550" y="4888202"/>
            <a:ext cx="18982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Milestones</a:t>
            </a:r>
            <a:endParaRPr/>
          </a:p>
        </p:txBody>
      </p:sp>
      <p:sp>
        <p:nvSpPr>
          <p:cNvPr id="1226" name="Google Shape;1226;p18"/>
          <p:cNvSpPr txBox="1"/>
          <p:nvPr/>
        </p:nvSpPr>
        <p:spPr>
          <a:xfrm>
            <a:off x="1693550" y="6808442"/>
            <a:ext cx="1430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/>
          </a:p>
        </p:txBody>
      </p:sp>
      <p:sp>
        <p:nvSpPr>
          <p:cNvPr id="1227" name="Google Shape;1227;p18"/>
          <p:cNvSpPr txBox="1"/>
          <p:nvPr/>
        </p:nvSpPr>
        <p:spPr>
          <a:xfrm>
            <a:off x="1693550" y="8723295"/>
            <a:ext cx="7906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</a:t>
            </a:r>
            <a:endParaRPr/>
          </a:p>
        </p:txBody>
      </p:sp>
      <p:sp>
        <p:nvSpPr>
          <p:cNvPr id="1228" name="Google Shape;1228;p18"/>
          <p:cNvSpPr txBox="1"/>
          <p:nvPr/>
        </p:nvSpPr>
        <p:spPr>
          <a:xfrm>
            <a:off x="1693549" y="10648922"/>
            <a:ext cx="13051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UX &amp; UI</a:t>
            </a:r>
            <a:endParaRPr/>
          </a:p>
        </p:txBody>
      </p:sp>
      <p:sp>
        <p:nvSpPr>
          <p:cNvPr id="1229" name="Google Shape;1229;p18"/>
          <p:cNvSpPr txBox="1"/>
          <p:nvPr/>
        </p:nvSpPr>
        <p:spPr>
          <a:xfrm>
            <a:off x="1693549" y="11931117"/>
            <a:ext cx="14766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Meeting</a:t>
            </a:r>
            <a:endParaRPr/>
          </a:p>
        </p:txBody>
      </p:sp>
      <p:sp>
        <p:nvSpPr>
          <p:cNvPr id="1230" name="Google Shape;1230;p18"/>
          <p:cNvSpPr txBox="1"/>
          <p:nvPr/>
        </p:nvSpPr>
        <p:spPr>
          <a:xfrm>
            <a:off x="4577637" y="3516602"/>
            <a:ext cx="2162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Deliverables</a:t>
            </a:r>
            <a:endParaRPr/>
          </a:p>
        </p:txBody>
      </p:sp>
      <p:sp>
        <p:nvSpPr>
          <p:cNvPr id="1231" name="Google Shape;1231;p18"/>
          <p:cNvSpPr txBox="1"/>
          <p:nvPr/>
        </p:nvSpPr>
        <p:spPr>
          <a:xfrm>
            <a:off x="4577637" y="5436842"/>
            <a:ext cx="17668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Key Dates</a:t>
            </a:r>
            <a:endParaRPr/>
          </a:p>
        </p:txBody>
      </p:sp>
      <p:sp>
        <p:nvSpPr>
          <p:cNvPr id="1232" name="Google Shape;1232;p18"/>
          <p:cNvSpPr txBox="1"/>
          <p:nvPr/>
        </p:nvSpPr>
        <p:spPr>
          <a:xfrm>
            <a:off x="4577637" y="6945603"/>
            <a:ext cx="21355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Integrations</a:t>
            </a:r>
            <a:endParaRPr/>
          </a:p>
        </p:txBody>
      </p:sp>
      <p:sp>
        <p:nvSpPr>
          <p:cNvPr id="1233" name="Google Shape;1233;p18"/>
          <p:cNvSpPr txBox="1"/>
          <p:nvPr/>
        </p:nvSpPr>
        <p:spPr>
          <a:xfrm>
            <a:off x="4577637" y="8723295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Infrastructure</a:t>
            </a:r>
            <a:endParaRPr/>
          </a:p>
        </p:txBody>
      </p:sp>
      <p:sp>
        <p:nvSpPr>
          <p:cNvPr id="1234" name="Google Shape;1234;p18"/>
          <p:cNvSpPr txBox="1"/>
          <p:nvPr/>
        </p:nvSpPr>
        <p:spPr>
          <a:xfrm>
            <a:off x="4577636" y="10923242"/>
            <a:ext cx="12763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Design</a:t>
            </a:r>
            <a:endParaRPr/>
          </a:p>
        </p:txBody>
      </p:sp>
      <p:sp>
        <p:nvSpPr>
          <p:cNvPr id="1235" name="Google Shape;1235;p18"/>
          <p:cNvSpPr txBox="1"/>
          <p:nvPr/>
        </p:nvSpPr>
        <p:spPr>
          <a:xfrm>
            <a:off x="4577636" y="12203402"/>
            <a:ext cx="15552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/>
          </a:p>
        </p:txBody>
      </p:sp>
      <p:sp>
        <p:nvSpPr>
          <p:cNvPr id="1236" name="Google Shape;1236;p18"/>
          <p:cNvSpPr txBox="1"/>
          <p:nvPr/>
        </p:nvSpPr>
        <p:spPr>
          <a:xfrm>
            <a:off x="4577637" y="9277322"/>
            <a:ext cx="6543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QA</a:t>
            </a:r>
            <a:endParaRPr/>
          </a:p>
        </p:txBody>
      </p:sp>
      <p:sp>
        <p:nvSpPr>
          <p:cNvPr id="1237" name="Google Shape;1237;p18"/>
          <p:cNvSpPr txBox="1"/>
          <p:nvPr/>
        </p:nvSpPr>
        <p:spPr>
          <a:xfrm>
            <a:off x="4577637" y="9821498"/>
            <a:ext cx="16161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 App</a:t>
            </a:r>
            <a:endParaRPr/>
          </a:p>
        </p:txBody>
      </p:sp>
      <p:sp>
        <p:nvSpPr>
          <p:cNvPr id="1238" name="Google Shape;1238;p18"/>
          <p:cNvSpPr txBox="1"/>
          <p:nvPr/>
        </p:nvSpPr>
        <p:spPr>
          <a:xfrm>
            <a:off x="4577637" y="7768562"/>
            <a:ext cx="16161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 App</a:t>
            </a:r>
            <a:endParaRPr/>
          </a:p>
        </p:txBody>
      </p:sp>
      <p:sp>
        <p:nvSpPr>
          <p:cNvPr id="1239" name="Google Shape;1239;p18"/>
          <p:cNvSpPr/>
          <p:nvPr/>
        </p:nvSpPr>
        <p:spPr>
          <a:xfrm>
            <a:off x="7569162" y="12539679"/>
            <a:ext cx="4663440" cy="36576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0" name="Google Shape;1240;p18"/>
          <p:cNvSpPr txBox="1"/>
          <p:nvPr/>
        </p:nvSpPr>
        <p:spPr>
          <a:xfrm>
            <a:off x="8668814" y="12522504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41" name="Google Shape;1241;p18"/>
          <p:cNvSpPr/>
          <p:nvPr/>
        </p:nvSpPr>
        <p:spPr>
          <a:xfrm>
            <a:off x="18057869" y="12539679"/>
            <a:ext cx="4663440" cy="36576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2" name="Google Shape;1242;p18"/>
          <p:cNvSpPr txBox="1"/>
          <p:nvPr/>
        </p:nvSpPr>
        <p:spPr>
          <a:xfrm>
            <a:off x="19157520" y="12522504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43" name="Google Shape;1243;p18"/>
          <p:cNvSpPr/>
          <p:nvPr/>
        </p:nvSpPr>
        <p:spPr>
          <a:xfrm>
            <a:off x="12000419" y="11973649"/>
            <a:ext cx="7799595" cy="36576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4" name="Google Shape;1244;p18"/>
          <p:cNvSpPr txBox="1"/>
          <p:nvPr/>
        </p:nvSpPr>
        <p:spPr>
          <a:xfrm>
            <a:off x="14668148" y="11956474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45" name="Google Shape;1245;p18"/>
          <p:cNvSpPr/>
          <p:nvPr/>
        </p:nvSpPr>
        <p:spPr>
          <a:xfrm>
            <a:off x="7477023" y="11249883"/>
            <a:ext cx="4458781" cy="36576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6" name="Google Shape;1246;p18"/>
          <p:cNvSpPr txBox="1"/>
          <p:nvPr/>
        </p:nvSpPr>
        <p:spPr>
          <a:xfrm>
            <a:off x="8474345" y="11232708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47" name="Google Shape;1247;p18"/>
          <p:cNvSpPr/>
          <p:nvPr/>
        </p:nvSpPr>
        <p:spPr>
          <a:xfrm>
            <a:off x="12673503" y="11249883"/>
            <a:ext cx="4458781" cy="36576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8" name="Google Shape;1248;p18"/>
          <p:cNvSpPr txBox="1"/>
          <p:nvPr/>
        </p:nvSpPr>
        <p:spPr>
          <a:xfrm>
            <a:off x="13670825" y="11232708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49" name="Google Shape;1249;p18"/>
          <p:cNvSpPr/>
          <p:nvPr/>
        </p:nvSpPr>
        <p:spPr>
          <a:xfrm>
            <a:off x="17827625" y="11249883"/>
            <a:ext cx="4458781" cy="36576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0" name="Google Shape;1250;p18"/>
          <p:cNvSpPr txBox="1"/>
          <p:nvPr/>
        </p:nvSpPr>
        <p:spPr>
          <a:xfrm>
            <a:off x="18824947" y="11232708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51" name="Google Shape;1251;p18"/>
          <p:cNvSpPr/>
          <p:nvPr/>
        </p:nvSpPr>
        <p:spPr>
          <a:xfrm>
            <a:off x="16348483" y="10693704"/>
            <a:ext cx="4458781" cy="36576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2" name="Google Shape;1252;p18"/>
          <p:cNvSpPr txBox="1"/>
          <p:nvPr/>
        </p:nvSpPr>
        <p:spPr>
          <a:xfrm>
            <a:off x="17345805" y="10676529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53" name="Google Shape;1253;p18"/>
          <p:cNvSpPr/>
          <p:nvPr/>
        </p:nvSpPr>
        <p:spPr>
          <a:xfrm>
            <a:off x="11718355" y="10693704"/>
            <a:ext cx="4458781" cy="36576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4" name="Google Shape;1254;p18"/>
          <p:cNvSpPr txBox="1"/>
          <p:nvPr/>
        </p:nvSpPr>
        <p:spPr>
          <a:xfrm>
            <a:off x="12715677" y="10676529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55" name="Google Shape;1255;p18"/>
          <p:cNvSpPr/>
          <p:nvPr/>
        </p:nvSpPr>
        <p:spPr>
          <a:xfrm>
            <a:off x="7465979" y="10693704"/>
            <a:ext cx="4114800" cy="36576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6" name="Google Shape;1256;p18"/>
          <p:cNvSpPr txBox="1"/>
          <p:nvPr/>
        </p:nvSpPr>
        <p:spPr>
          <a:xfrm>
            <a:off x="8291311" y="10676529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57" name="Google Shape;1257;p18"/>
          <p:cNvSpPr/>
          <p:nvPr/>
        </p:nvSpPr>
        <p:spPr>
          <a:xfrm>
            <a:off x="7465979" y="8781003"/>
            <a:ext cx="4114800" cy="36576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8" name="Google Shape;1258;p18"/>
          <p:cNvSpPr txBox="1"/>
          <p:nvPr/>
        </p:nvSpPr>
        <p:spPr>
          <a:xfrm>
            <a:off x="8291311" y="8763828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59" name="Google Shape;1259;p18"/>
          <p:cNvSpPr/>
          <p:nvPr/>
        </p:nvSpPr>
        <p:spPr>
          <a:xfrm>
            <a:off x="12000419" y="8779183"/>
            <a:ext cx="7799595" cy="36576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0" name="Google Shape;1260;p18"/>
          <p:cNvSpPr txBox="1"/>
          <p:nvPr/>
        </p:nvSpPr>
        <p:spPr>
          <a:xfrm>
            <a:off x="14668148" y="8762008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61" name="Google Shape;1261;p18"/>
          <p:cNvSpPr/>
          <p:nvPr/>
        </p:nvSpPr>
        <p:spPr>
          <a:xfrm>
            <a:off x="7477023" y="9299417"/>
            <a:ext cx="4458781" cy="36576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2" name="Google Shape;1262;p18"/>
          <p:cNvSpPr txBox="1"/>
          <p:nvPr/>
        </p:nvSpPr>
        <p:spPr>
          <a:xfrm>
            <a:off x="8474345" y="9282242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63" name="Google Shape;1263;p18"/>
          <p:cNvSpPr/>
          <p:nvPr/>
        </p:nvSpPr>
        <p:spPr>
          <a:xfrm>
            <a:off x="12673503" y="9299417"/>
            <a:ext cx="4458781" cy="36576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4" name="Google Shape;1264;p18"/>
          <p:cNvSpPr txBox="1"/>
          <p:nvPr/>
        </p:nvSpPr>
        <p:spPr>
          <a:xfrm>
            <a:off x="13670825" y="9282242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65" name="Google Shape;1265;p18"/>
          <p:cNvSpPr/>
          <p:nvPr/>
        </p:nvSpPr>
        <p:spPr>
          <a:xfrm>
            <a:off x="17827625" y="9299417"/>
            <a:ext cx="4458781" cy="36576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6" name="Google Shape;1266;p18"/>
          <p:cNvSpPr txBox="1"/>
          <p:nvPr/>
        </p:nvSpPr>
        <p:spPr>
          <a:xfrm>
            <a:off x="18824947" y="9282242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67" name="Google Shape;1267;p18"/>
          <p:cNvSpPr/>
          <p:nvPr/>
        </p:nvSpPr>
        <p:spPr>
          <a:xfrm>
            <a:off x="10388888" y="9871406"/>
            <a:ext cx="4114800" cy="36576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8" name="Google Shape;1268;p18"/>
          <p:cNvSpPr txBox="1"/>
          <p:nvPr/>
        </p:nvSpPr>
        <p:spPr>
          <a:xfrm>
            <a:off x="11214220" y="9854231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69" name="Google Shape;1269;p18"/>
          <p:cNvSpPr/>
          <p:nvPr/>
        </p:nvSpPr>
        <p:spPr>
          <a:xfrm>
            <a:off x="14923328" y="9869586"/>
            <a:ext cx="7799595" cy="36576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0" name="Google Shape;1270;p18"/>
          <p:cNvSpPr txBox="1"/>
          <p:nvPr/>
        </p:nvSpPr>
        <p:spPr>
          <a:xfrm>
            <a:off x="17591056" y="9852411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71" name="Google Shape;1271;p18"/>
          <p:cNvSpPr/>
          <p:nvPr/>
        </p:nvSpPr>
        <p:spPr>
          <a:xfrm>
            <a:off x="7465979" y="6860744"/>
            <a:ext cx="4114800" cy="36576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2" name="Google Shape;1272;p18"/>
          <p:cNvSpPr txBox="1"/>
          <p:nvPr/>
        </p:nvSpPr>
        <p:spPr>
          <a:xfrm>
            <a:off x="8291311" y="6843569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73" name="Google Shape;1273;p18"/>
          <p:cNvSpPr/>
          <p:nvPr/>
        </p:nvSpPr>
        <p:spPr>
          <a:xfrm>
            <a:off x="12000419" y="6858924"/>
            <a:ext cx="7799595" cy="36576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4" name="Google Shape;1274;p18"/>
          <p:cNvSpPr txBox="1"/>
          <p:nvPr/>
        </p:nvSpPr>
        <p:spPr>
          <a:xfrm>
            <a:off x="14668148" y="6841749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75" name="Google Shape;1275;p18"/>
          <p:cNvSpPr/>
          <p:nvPr/>
        </p:nvSpPr>
        <p:spPr>
          <a:xfrm>
            <a:off x="7477023" y="7379158"/>
            <a:ext cx="4458781" cy="36576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6" name="Google Shape;1276;p18"/>
          <p:cNvSpPr txBox="1"/>
          <p:nvPr/>
        </p:nvSpPr>
        <p:spPr>
          <a:xfrm>
            <a:off x="8474345" y="7361983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77" name="Google Shape;1277;p18"/>
          <p:cNvSpPr/>
          <p:nvPr/>
        </p:nvSpPr>
        <p:spPr>
          <a:xfrm>
            <a:off x="12673503" y="7379158"/>
            <a:ext cx="4458781" cy="36576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78" name="Google Shape;1278;p18"/>
          <p:cNvSpPr txBox="1"/>
          <p:nvPr/>
        </p:nvSpPr>
        <p:spPr>
          <a:xfrm>
            <a:off x="13670825" y="7361983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79" name="Google Shape;1279;p18"/>
          <p:cNvSpPr/>
          <p:nvPr/>
        </p:nvSpPr>
        <p:spPr>
          <a:xfrm>
            <a:off x="17827625" y="7379158"/>
            <a:ext cx="4458781" cy="36576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0" name="Google Shape;1280;p18"/>
          <p:cNvSpPr txBox="1"/>
          <p:nvPr/>
        </p:nvSpPr>
        <p:spPr>
          <a:xfrm>
            <a:off x="18824947" y="7361983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81" name="Google Shape;1281;p18"/>
          <p:cNvSpPr/>
          <p:nvPr/>
        </p:nvSpPr>
        <p:spPr>
          <a:xfrm>
            <a:off x="10388888" y="7951147"/>
            <a:ext cx="4114800" cy="36576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2" name="Google Shape;1282;p18"/>
          <p:cNvSpPr txBox="1"/>
          <p:nvPr/>
        </p:nvSpPr>
        <p:spPr>
          <a:xfrm>
            <a:off x="11214220" y="7933972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sp>
        <p:nvSpPr>
          <p:cNvPr id="1283" name="Google Shape;1283;p18"/>
          <p:cNvSpPr/>
          <p:nvPr/>
        </p:nvSpPr>
        <p:spPr>
          <a:xfrm>
            <a:off x="14923328" y="7949327"/>
            <a:ext cx="7799595" cy="36576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4" name="Google Shape;1284;p18"/>
          <p:cNvSpPr txBox="1"/>
          <p:nvPr/>
        </p:nvSpPr>
        <p:spPr>
          <a:xfrm>
            <a:off x="17591056" y="7932152"/>
            <a:ext cx="24641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</a:t>
            </a:r>
            <a:endParaRPr/>
          </a:p>
        </p:txBody>
      </p:sp>
      <p:pic>
        <p:nvPicPr>
          <p:cNvPr id="1285" name="Google Shape;12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4350" y="11817499"/>
            <a:ext cx="2464149" cy="2464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9"/>
          <p:cNvSpPr/>
          <p:nvPr/>
        </p:nvSpPr>
        <p:spPr>
          <a:xfrm>
            <a:off x="1520824" y="11218183"/>
            <a:ext cx="21332952" cy="22754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1" name="Google Shape;1291;p19"/>
          <p:cNvSpPr/>
          <p:nvPr/>
        </p:nvSpPr>
        <p:spPr>
          <a:xfrm>
            <a:off x="7183412" y="10698461"/>
            <a:ext cx="1231486" cy="1231486"/>
          </a:xfrm>
          <a:custGeom>
            <a:rect b="b" l="l" r="r" t="t"/>
            <a:pathLst>
              <a:path extrusionOk="0" h="1444" w="1442">
                <a:moveTo>
                  <a:pt x="1441" y="721"/>
                </a:moveTo>
                <a:lnTo>
                  <a:pt x="1441" y="721"/>
                </a:lnTo>
                <a:cubicBezTo>
                  <a:pt x="1441" y="323"/>
                  <a:pt x="1119" y="0"/>
                  <a:pt x="721" y="0"/>
                </a:cubicBezTo>
                <a:lnTo>
                  <a:pt x="721" y="0"/>
                </a:lnTo>
                <a:cubicBezTo>
                  <a:pt x="323" y="0"/>
                  <a:pt x="0" y="323"/>
                  <a:pt x="0" y="721"/>
                </a:cubicBezTo>
                <a:lnTo>
                  <a:pt x="0" y="721"/>
                </a:lnTo>
                <a:cubicBezTo>
                  <a:pt x="0" y="1120"/>
                  <a:pt x="323" y="1443"/>
                  <a:pt x="721" y="1443"/>
                </a:cubicBezTo>
                <a:lnTo>
                  <a:pt x="721" y="1443"/>
                </a:lnTo>
                <a:cubicBezTo>
                  <a:pt x="1119" y="1443"/>
                  <a:pt x="1441" y="1120"/>
                  <a:pt x="1441" y="72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2" name="Google Shape;1292;p19"/>
          <p:cNvSpPr/>
          <p:nvPr/>
        </p:nvSpPr>
        <p:spPr>
          <a:xfrm>
            <a:off x="7518588" y="11037402"/>
            <a:ext cx="553605" cy="557371"/>
          </a:xfrm>
          <a:custGeom>
            <a:rect b="b" l="l" r="r" t="t"/>
            <a:pathLst>
              <a:path extrusionOk="0" h="652" w="650">
                <a:moveTo>
                  <a:pt x="649" y="325"/>
                </a:moveTo>
                <a:lnTo>
                  <a:pt x="649" y="325"/>
                </a:lnTo>
                <a:cubicBezTo>
                  <a:pt x="649" y="146"/>
                  <a:pt x="505" y="0"/>
                  <a:pt x="325" y="0"/>
                </a:cubicBezTo>
                <a:lnTo>
                  <a:pt x="325" y="0"/>
                </a:lnTo>
                <a:cubicBezTo>
                  <a:pt x="146" y="0"/>
                  <a:pt x="0" y="146"/>
                  <a:pt x="0" y="325"/>
                </a:cubicBezTo>
                <a:lnTo>
                  <a:pt x="0" y="325"/>
                </a:lnTo>
                <a:cubicBezTo>
                  <a:pt x="0" y="505"/>
                  <a:pt x="146" y="651"/>
                  <a:pt x="325" y="651"/>
                </a:cubicBezTo>
                <a:lnTo>
                  <a:pt x="325" y="651"/>
                </a:lnTo>
                <a:cubicBezTo>
                  <a:pt x="505" y="651"/>
                  <a:pt x="649" y="505"/>
                  <a:pt x="649" y="325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3" name="Google Shape;1293;p19"/>
          <p:cNvSpPr/>
          <p:nvPr/>
        </p:nvSpPr>
        <p:spPr>
          <a:xfrm>
            <a:off x="5910499" y="3893267"/>
            <a:ext cx="3777313" cy="6221460"/>
          </a:xfrm>
          <a:custGeom>
            <a:rect b="b" l="l" r="r" t="t"/>
            <a:pathLst>
              <a:path extrusionOk="0" h="7286" w="4423">
                <a:moveTo>
                  <a:pt x="3862" y="0"/>
                </a:moveTo>
                <a:lnTo>
                  <a:pt x="559" y="0"/>
                </a:lnTo>
                <a:lnTo>
                  <a:pt x="559" y="0"/>
                </a:lnTo>
                <a:cubicBezTo>
                  <a:pt x="250" y="0"/>
                  <a:pt x="0" y="250"/>
                  <a:pt x="0" y="559"/>
                </a:cubicBezTo>
                <a:lnTo>
                  <a:pt x="0" y="5348"/>
                </a:lnTo>
                <a:lnTo>
                  <a:pt x="0" y="5348"/>
                </a:lnTo>
                <a:cubicBezTo>
                  <a:pt x="0" y="5657"/>
                  <a:pt x="250" y="5908"/>
                  <a:pt x="559" y="5908"/>
                </a:cubicBezTo>
                <a:lnTo>
                  <a:pt x="1323" y="5908"/>
                </a:lnTo>
                <a:lnTo>
                  <a:pt x="2044" y="7157"/>
                </a:lnTo>
                <a:lnTo>
                  <a:pt x="2044" y="7157"/>
                </a:lnTo>
                <a:cubicBezTo>
                  <a:pt x="2118" y="7285"/>
                  <a:pt x="2304" y="7285"/>
                  <a:pt x="2378" y="7157"/>
                </a:cubicBezTo>
                <a:lnTo>
                  <a:pt x="3098" y="5908"/>
                </a:lnTo>
                <a:lnTo>
                  <a:pt x="3862" y="5908"/>
                </a:lnTo>
                <a:lnTo>
                  <a:pt x="3862" y="5908"/>
                </a:lnTo>
                <a:cubicBezTo>
                  <a:pt x="4171" y="5908"/>
                  <a:pt x="4422" y="5657"/>
                  <a:pt x="4422" y="5348"/>
                </a:cubicBezTo>
                <a:lnTo>
                  <a:pt x="4422" y="559"/>
                </a:lnTo>
                <a:lnTo>
                  <a:pt x="4422" y="559"/>
                </a:lnTo>
                <a:cubicBezTo>
                  <a:pt x="4422" y="250"/>
                  <a:pt x="4171" y="0"/>
                  <a:pt x="386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4" name="Google Shape;1294;p19"/>
          <p:cNvSpPr/>
          <p:nvPr/>
        </p:nvSpPr>
        <p:spPr>
          <a:xfrm>
            <a:off x="2789973" y="10698461"/>
            <a:ext cx="1231486" cy="1231486"/>
          </a:xfrm>
          <a:custGeom>
            <a:rect b="b" l="l" r="r" t="t"/>
            <a:pathLst>
              <a:path extrusionOk="0" h="1444" w="1444">
                <a:moveTo>
                  <a:pt x="1443" y="721"/>
                </a:moveTo>
                <a:lnTo>
                  <a:pt x="1443" y="721"/>
                </a:lnTo>
                <a:cubicBezTo>
                  <a:pt x="1443" y="323"/>
                  <a:pt x="1120" y="0"/>
                  <a:pt x="722" y="0"/>
                </a:cubicBezTo>
                <a:lnTo>
                  <a:pt x="722" y="0"/>
                </a:lnTo>
                <a:cubicBezTo>
                  <a:pt x="323" y="0"/>
                  <a:pt x="0" y="323"/>
                  <a:pt x="0" y="721"/>
                </a:cubicBezTo>
                <a:lnTo>
                  <a:pt x="0" y="721"/>
                </a:lnTo>
                <a:cubicBezTo>
                  <a:pt x="0" y="1120"/>
                  <a:pt x="323" y="1443"/>
                  <a:pt x="722" y="1443"/>
                </a:cubicBezTo>
                <a:lnTo>
                  <a:pt x="722" y="1443"/>
                </a:lnTo>
                <a:cubicBezTo>
                  <a:pt x="1120" y="1443"/>
                  <a:pt x="1443" y="1120"/>
                  <a:pt x="1443" y="72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5" name="Google Shape;1295;p19"/>
          <p:cNvSpPr/>
          <p:nvPr/>
        </p:nvSpPr>
        <p:spPr>
          <a:xfrm>
            <a:off x="3128914" y="11037402"/>
            <a:ext cx="557371" cy="557371"/>
          </a:xfrm>
          <a:custGeom>
            <a:rect b="b" l="l" r="r" t="t"/>
            <a:pathLst>
              <a:path extrusionOk="0" h="652" w="651">
                <a:moveTo>
                  <a:pt x="650" y="325"/>
                </a:moveTo>
                <a:lnTo>
                  <a:pt x="650" y="325"/>
                </a:lnTo>
                <a:cubicBezTo>
                  <a:pt x="650" y="146"/>
                  <a:pt x="505" y="0"/>
                  <a:pt x="326" y="0"/>
                </a:cubicBezTo>
                <a:lnTo>
                  <a:pt x="326" y="0"/>
                </a:lnTo>
                <a:cubicBezTo>
                  <a:pt x="146" y="0"/>
                  <a:pt x="0" y="146"/>
                  <a:pt x="0" y="325"/>
                </a:cubicBezTo>
                <a:lnTo>
                  <a:pt x="0" y="325"/>
                </a:lnTo>
                <a:cubicBezTo>
                  <a:pt x="0" y="505"/>
                  <a:pt x="146" y="651"/>
                  <a:pt x="326" y="651"/>
                </a:cubicBezTo>
                <a:lnTo>
                  <a:pt x="326" y="651"/>
                </a:lnTo>
                <a:cubicBezTo>
                  <a:pt x="505" y="651"/>
                  <a:pt x="650" y="505"/>
                  <a:pt x="650" y="325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6" name="Google Shape;1296;p19"/>
          <p:cNvSpPr/>
          <p:nvPr/>
        </p:nvSpPr>
        <p:spPr>
          <a:xfrm>
            <a:off x="1520825" y="3893266"/>
            <a:ext cx="3777316" cy="6221461"/>
          </a:xfrm>
          <a:custGeom>
            <a:rect b="b" l="l" r="r" t="t"/>
            <a:pathLst>
              <a:path extrusionOk="0" h="7286" w="4424">
                <a:moveTo>
                  <a:pt x="3864" y="0"/>
                </a:moveTo>
                <a:lnTo>
                  <a:pt x="559" y="0"/>
                </a:lnTo>
                <a:lnTo>
                  <a:pt x="559" y="0"/>
                </a:lnTo>
                <a:cubicBezTo>
                  <a:pt x="250" y="0"/>
                  <a:pt x="0" y="250"/>
                  <a:pt x="0" y="559"/>
                </a:cubicBezTo>
                <a:lnTo>
                  <a:pt x="0" y="5348"/>
                </a:lnTo>
                <a:lnTo>
                  <a:pt x="0" y="5348"/>
                </a:lnTo>
                <a:cubicBezTo>
                  <a:pt x="0" y="5657"/>
                  <a:pt x="250" y="5908"/>
                  <a:pt x="559" y="5908"/>
                </a:cubicBezTo>
                <a:lnTo>
                  <a:pt x="1323" y="5908"/>
                </a:lnTo>
                <a:lnTo>
                  <a:pt x="2044" y="7157"/>
                </a:lnTo>
                <a:lnTo>
                  <a:pt x="2044" y="7157"/>
                </a:lnTo>
                <a:cubicBezTo>
                  <a:pt x="2119" y="7285"/>
                  <a:pt x="2304" y="7285"/>
                  <a:pt x="2378" y="7157"/>
                </a:cubicBezTo>
                <a:lnTo>
                  <a:pt x="3099" y="5908"/>
                </a:lnTo>
                <a:lnTo>
                  <a:pt x="3864" y="5908"/>
                </a:lnTo>
                <a:lnTo>
                  <a:pt x="3864" y="5908"/>
                </a:lnTo>
                <a:cubicBezTo>
                  <a:pt x="4172" y="5908"/>
                  <a:pt x="4423" y="5657"/>
                  <a:pt x="4423" y="5348"/>
                </a:cubicBezTo>
                <a:lnTo>
                  <a:pt x="4423" y="559"/>
                </a:lnTo>
                <a:lnTo>
                  <a:pt x="4423" y="559"/>
                </a:lnTo>
                <a:cubicBezTo>
                  <a:pt x="4423" y="250"/>
                  <a:pt x="4172" y="0"/>
                  <a:pt x="386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7" name="Google Shape;1297;p19"/>
          <p:cNvSpPr/>
          <p:nvPr/>
        </p:nvSpPr>
        <p:spPr>
          <a:xfrm>
            <a:off x="11573083" y="10698461"/>
            <a:ext cx="1231486" cy="1231486"/>
          </a:xfrm>
          <a:custGeom>
            <a:rect b="b" l="l" r="r" t="t"/>
            <a:pathLst>
              <a:path extrusionOk="0" h="1444" w="1443">
                <a:moveTo>
                  <a:pt x="1442" y="721"/>
                </a:moveTo>
                <a:lnTo>
                  <a:pt x="1442" y="721"/>
                </a:lnTo>
                <a:cubicBezTo>
                  <a:pt x="1442" y="323"/>
                  <a:pt x="1119" y="0"/>
                  <a:pt x="721" y="0"/>
                </a:cubicBezTo>
                <a:lnTo>
                  <a:pt x="721" y="0"/>
                </a:lnTo>
                <a:cubicBezTo>
                  <a:pt x="323" y="0"/>
                  <a:pt x="0" y="323"/>
                  <a:pt x="0" y="721"/>
                </a:cubicBezTo>
                <a:lnTo>
                  <a:pt x="0" y="721"/>
                </a:lnTo>
                <a:cubicBezTo>
                  <a:pt x="0" y="1120"/>
                  <a:pt x="323" y="1443"/>
                  <a:pt x="721" y="1443"/>
                </a:cubicBezTo>
                <a:lnTo>
                  <a:pt x="721" y="1443"/>
                </a:lnTo>
                <a:cubicBezTo>
                  <a:pt x="1119" y="1443"/>
                  <a:pt x="1442" y="1120"/>
                  <a:pt x="1442" y="72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8" name="Google Shape;1298;p19"/>
          <p:cNvSpPr/>
          <p:nvPr/>
        </p:nvSpPr>
        <p:spPr>
          <a:xfrm>
            <a:off x="11912025" y="11037402"/>
            <a:ext cx="557371" cy="557371"/>
          </a:xfrm>
          <a:custGeom>
            <a:rect b="b" l="l" r="r" t="t"/>
            <a:pathLst>
              <a:path extrusionOk="0" h="652" w="651">
                <a:moveTo>
                  <a:pt x="650" y="325"/>
                </a:moveTo>
                <a:lnTo>
                  <a:pt x="650" y="325"/>
                </a:lnTo>
                <a:cubicBezTo>
                  <a:pt x="650" y="146"/>
                  <a:pt x="505" y="0"/>
                  <a:pt x="325" y="0"/>
                </a:cubicBezTo>
                <a:lnTo>
                  <a:pt x="325" y="0"/>
                </a:lnTo>
                <a:cubicBezTo>
                  <a:pt x="145" y="0"/>
                  <a:pt x="0" y="146"/>
                  <a:pt x="0" y="325"/>
                </a:cubicBezTo>
                <a:lnTo>
                  <a:pt x="0" y="325"/>
                </a:lnTo>
                <a:cubicBezTo>
                  <a:pt x="0" y="505"/>
                  <a:pt x="145" y="651"/>
                  <a:pt x="325" y="651"/>
                </a:cubicBezTo>
                <a:lnTo>
                  <a:pt x="325" y="651"/>
                </a:lnTo>
                <a:cubicBezTo>
                  <a:pt x="505" y="651"/>
                  <a:pt x="650" y="505"/>
                  <a:pt x="650" y="325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9" name="Google Shape;1299;p19"/>
          <p:cNvSpPr/>
          <p:nvPr/>
        </p:nvSpPr>
        <p:spPr>
          <a:xfrm>
            <a:off x="10300170" y="3893267"/>
            <a:ext cx="3777313" cy="6221460"/>
          </a:xfrm>
          <a:custGeom>
            <a:rect b="b" l="l" r="r" t="t"/>
            <a:pathLst>
              <a:path extrusionOk="0" h="7286" w="4425">
                <a:moveTo>
                  <a:pt x="3864" y="0"/>
                </a:moveTo>
                <a:lnTo>
                  <a:pt x="560" y="0"/>
                </a:lnTo>
                <a:lnTo>
                  <a:pt x="560" y="0"/>
                </a:lnTo>
                <a:cubicBezTo>
                  <a:pt x="251" y="0"/>
                  <a:pt x="0" y="250"/>
                  <a:pt x="0" y="559"/>
                </a:cubicBezTo>
                <a:lnTo>
                  <a:pt x="0" y="5348"/>
                </a:lnTo>
                <a:lnTo>
                  <a:pt x="0" y="5348"/>
                </a:lnTo>
                <a:cubicBezTo>
                  <a:pt x="0" y="5657"/>
                  <a:pt x="251" y="5908"/>
                  <a:pt x="560" y="5908"/>
                </a:cubicBezTo>
                <a:lnTo>
                  <a:pt x="1324" y="5908"/>
                </a:lnTo>
                <a:lnTo>
                  <a:pt x="2045" y="7157"/>
                </a:lnTo>
                <a:lnTo>
                  <a:pt x="2045" y="7157"/>
                </a:lnTo>
                <a:cubicBezTo>
                  <a:pt x="2119" y="7285"/>
                  <a:pt x="2305" y="7285"/>
                  <a:pt x="2379" y="7157"/>
                </a:cubicBezTo>
                <a:lnTo>
                  <a:pt x="3100" y="5908"/>
                </a:lnTo>
                <a:lnTo>
                  <a:pt x="3864" y="5908"/>
                </a:lnTo>
                <a:lnTo>
                  <a:pt x="3864" y="5908"/>
                </a:lnTo>
                <a:cubicBezTo>
                  <a:pt x="4173" y="5908"/>
                  <a:pt x="4424" y="5657"/>
                  <a:pt x="4424" y="5348"/>
                </a:cubicBezTo>
                <a:lnTo>
                  <a:pt x="4424" y="559"/>
                </a:lnTo>
                <a:lnTo>
                  <a:pt x="4424" y="559"/>
                </a:lnTo>
                <a:cubicBezTo>
                  <a:pt x="4424" y="250"/>
                  <a:pt x="4173" y="0"/>
                  <a:pt x="386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0" name="Google Shape;1300;p19"/>
          <p:cNvSpPr/>
          <p:nvPr/>
        </p:nvSpPr>
        <p:spPr>
          <a:xfrm>
            <a:off x="15962755" y="10698461"/>
            <a:ext cx="1231486" cy="1231486"/>
          </a:xfrm>
          <a:custGeom>
            <a:rect b="b" l="l" r="r" t="t"/>
            <a:pathLst>
              <a:path extrusionOk="0" h="1444" w="1443">
                <a:moveTo>
                  <a:pt x="1442" y="721"/>
                </a:moveTo>
                <a:lnTo>
                  <a:pt x="1442" y="721"/>
                </a:lnTo>
                <a:cubicBezTo>
                  <a:pt x="1442" y="323"/>
                  <a:pt x="1119" y="0"/>
                  <a:pt x="721" y="0"/>
                </a:cubicBezTo>
                <a:lnTo>
                  <a:pt x="721" y="0"/>
                </a:lnTo>
                <a:cubicBezTo>
                  <a:pt x="323" y="0"/>
                  <a:pt x="0" y="323"/>
                  <a:pt x="0" y="721"/>
                </a:cubicBezTo>
                <a:lnTo>
                  <a:pt x="0" y="721"/>
                </a:lnTo>
                <a:cubicBezTo>
                  <a:pt x="0" y="1120"/>
                  <a:pt x="323" y="1443"/>
                  <a:pt x="721" y="1443"/>
                </a:cubicBezTo>
                <a:lnTo>
                  <a:pt x="721" y="1443"/>
                </a:lnTo>
                <a:cubicBezTo>
                  <a:pt x="1119" y="1443"/>
                  <a:pt x="1442" y="1120"/>
                  <a:pt x="1442" y="721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1" name="Google Shape;1301;p19"/>
          <p:cNvSpPr/>
          <p:nvPr/>
        </p:nvSpPr>
        <p:spPr>
          <a:xfrm>
            <a:off x="16301695" y="11037402"/>
            <a:ext cx="557371" cy="557371"/>
          </a:xfrm>
          <a:custGeom>
            <a:rect b="b" l="l" r="r" t="t"/>
            <a:pathLst>
              <a:path extrusionOk="0" h="652" w="651">
                <a:moveTo>
                  <a:pt x="650" y="325"/>
                </a:moveTo>
                <a:lnTo>
                  <a:pt x="650" y="325"/>
                </a:lnTo>
                <a:cubicBezTo>
                  <a:pt x="650" y="146"/>
                  <a:pt x="505" y="0"/>
                  <a:pt x="325" y="0"/>
                </a:cubicBezTo>
                <a:lnTo>
                  <a:pt x="325" y="0"/>
                </a:lnTo>
                <a:cubicBezTo>
                  <a:pt x="145" y="0"/>
                  <a:pt x="0" y="146"/>
                  <a:pt x="0" y="325"/>
                </a:cubicBezTo>
                <a:lnTo>
                  <a:pt x="0" y="325"/>
                </a:lnTo>
                <a:cubicBezTo>
                  <a:pt x="0" y="505"/>
                  <a:pt x="145" y="651"/>
                  <a:pt x="325" y="651"/>
                </a:cubicBezTo>
                <a:lnTo>
                  <a:pt x="325" y="651"/>
                </a:lnTo>
                <a:cubicBezTo>
                  <a:pt x="505" y="651"/>
                  <a:pt x="650" y="505"/>
                  <a:pt x="650" y="325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2" name="Google Shape;1302;p19"/>
          <p:cNvSpPr/>
          <p:nvPr/>
        </p:nvSpPr>
        <p:spPr>
          <a:xfrm>
            <a:off x="14689841" y="3893267"/>
            <a:ext cx="3777313" cy="6221460"/>
          </a:xfrm>
          <a:custGeom>
            <a:rect b="b" l="l" r="r" t="t"/>
            <a:pathLst>
              <a:path extrusionOk="0" h="7286" w="4425">
                <a:moveTo>
                  <a:pt x="3864" y="0"/>
                </a:moveTo>
                <a:lnTo>
                  <a:pt x="560" y="0"/>
                </a:lnTo>
                <a:lnTo>
                  <a:pt x="560" y="0"/>
                </a:lnTo>
                <a:cubicBezTo>
                  <a:pt x="251" y="0"/>
                  <a:pt x="0" y="250"/>
                  <a:pt x="0" y="559"/>
                </a:cubicBezTo>
                <a:lnTo>
                  <a:pt x="0" y="5348"/>
                </a:lnTo>
                <a:lnTo>
                  <a:pt x="0" y="5348"/>
                </a:lnTo>
                <a:cubicBezTo>
                  <a:pt x="0" y="5657"/>
                  <a:pt x="251" y="5908"/>
                  <a:pt x="560" y="5908"/>
                </a:cubicBezTo>
                <a:lnTo>
                  <a:pt x="1324" y="5908"/>
                </a:lnTo>
                <a:lnTo>
                  <a:pt x="2045" y="7157"/>
                </a:lnTo>
                <a:lnTo>
                  <a:pt x="2045" y="7157"/>
                </a:lnTo>
                <a:cubicBezTo>
                  <a:pt x="2119" y="7285"/>
                  <a:pt x="2305" y="7285"/>
                  <a:pt x="2379" y="7157"/>
                </a:cubicBezTo>
                <a:lnTo>
                  <a:pt x="3100" y="5908"/>
                </a:lnTo>
                <a:lnTo>
                  <a:pt x="3864" y="5908"/>
                </a:lnTo>
                <a:lnTo>
                  <a:pt x="3864" y="5908"/>
                </a:lnTo>
                <a:cubicBezTo>
                  <a:pt x="4173" y="5908"/>
                  <a:pt x="4424" y="5657"/>
                  <a:pt x="4424" y="5348"/>
                </a:cubicBezTo>
                <a:lnTo>
                  <a:pt x="4424" y="559"/>
                </a:lnTo>
                <a:lnTo>
                  <a:pt x="4424" y="559"/>
                </a:lnTo>
                <a:cubicBezTo>
                  <a:pt x="4424" y="250"/>
                  <a:pt x="4173" y="0"/>
                  <a:pt x="386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3" name="Google Shape;1303;p19"/>
          <p:cNvSpPr/>
          <p:nvPr/>
        </p:nvSpPr>
        <p:spPr>
          <a:xfrm>
            <a:off x="20352425" y="10698461"/>
            <a:ext cx="1231486" cy="1231486"/>
          </a:xfrm>
          <a:custGeom>
            <a:rect b="b" l="l" r="r" t="t"/>
            <a:pathLst>
              <a:path extrusionOk="0" h="1444" w="1443">
                <a:moveTo>
                  <a:pt x="1442" y="721"/>
                </a:moveTo>
                <a:lnTo>
                  <a:pt x="1442" y="721"/>
                </a:lnTo>
                <a:cubicBezTo>
                  <a:pt x="1442" y="323"/>
                  <a:pt x="1119" y="0"/>
                  <a:pt x="721" y="0"/>
                </a:cubicBezTo>
                <a:lnTo>
                  <a:pt x="721" y="0"/>
                </a:lnTo>
                <a:cubicBezTo>
                  <a:pt x="323" y="0"/>
                  <a:pt x="0" y="323"/>
                  <a:pt x="0" y="721"/>
                </a:cubicBezTo>
                <a:lnTo>
                  <a:pt x="0" y="721"/>
                </a:lnTo>
                <a:cubicBezTo>
                  <a:pt x="0" y="1120"/>
                  <a:pt x="323" y="1443"/>
                  <a:pt x="721" y="1443"/>
                </a:cubicBezTo>
                <a:lnTo>
                  <a:pt x="721" y="1443"/>
                </a:lnTo>
                <a:cubicBezTo>
                  <a:pt x="1119" y="1443"/>
                  <a:pt x="1442" y="1120"/>
                  <a:pt x="1442" y="721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4" name="Google Shape;1304;p19"/>
          <p:cNvSpPr/>
          <p:nvPr/>
        </p:nvSpPr>
        <p:spPr>
          <a:xfrm>
            <a:off x="20691367" y="11037402"/>
            <a:ext cx="557371" cy="557371"/>
          </a:xfrm>
          <a:custGeom>
            <a:rect b="b" l="l" r="r" t="t"/>
            <a:pathLst>
              <a:path extrusionOk="0" h="652" w="651">
                <a:moveTo>
                  <a:pt x="650" y="325"/>
                </a:moveTo>
                <a:lnTo>
                  <a:pt x="650" y="325"/>
                </a:lnTo>
                <a:cubicBezTo>
                  <a:pt x="650" y="146"/>
                  <a:pt x="505" y="0"/>
                  <a:pt x="325" y="0"/>
                </a:cubicBezTo>
                <a:lnTo>
                  <a:pt x="325" y="0"/>
                </a:lnTo>
                <a:cubicBezTo>
                  <a:pt x="145" y="0"/>
                  <a:pt x="0" y="146"/>
                  <a:pt x="0" y="325"/>
                </a:cubicBezTo>
                <a:lnTo>
                  <a:pt x="0" y="325"/>
                </a:lnTo>
                <a:cubicBezTo>
                  <a:pt x="0" y="505"/>
                  <a:pt x="145" y="651"/>
                  <a:pt x="325" y="651"/>
                </a:cubicBezTo>
                <a:lnTo>
                  <a:pt x="325" y="651"/>
                </a:lnTo>
                <a:cubicBezTo>
                  <a:pt x="505" y="651"/>
                  <a:pt x="650" y="505"/>
                  <a:pt x="650" y="325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5" name="Google Shape;1305;p19"/>
          <p:cNvSpPr/>
          <p:nvPr/>
        </p:nvSpPr>
        <p:spPr>
          <a:xfrm>
            <a:off x="19079513" y="3893267"/>
            <a:ext cx="3777313" cy="6221460"/>
          </a:xfrm>
          <a:custGeom>
            <a:rect b="b" l="l" r="r" t="t"/>
            <a:pathLst>
              <a:path extrusionOk="0" h="7286" w="4425">
                <a:moveTo>
                  <a:pt x="3864" y="0"/>
                </a:moveTo>
                <a:lnTo>
                  <a:pt x="560" y="0"/>
                </a:lnTo>
                <a:lnTo>
                  <a:pt x="560" y="0"/>
                </a:lnTo>
                <a:cubicBezTo>
                  <a:pt x="251" y="0"/>
                  <a:pt x="0" y="250"/>
                  <a:pt x="0" y="559"/>
                </a:cubicBezTo>
                <a:lnTo>
                  <a:pt x="0" y="5348"/>
                </a:lnTo>
                <a:lnTo>
                  <a:pt x="0" y="5348"/>
                </a:lnTo>
                <a:cubicBezTo>
                  <a:pt x="0" y="5657"/>
                  <a:pt x="251" y="5908"/>
                  <a:pt x="560" y="5908"/>
                </a:cubicBezTo>
                <a:lnTo>
                  <a:pt x="1324" y="5908"/>
                </a:lnTo>
                <a:lnTo>
                  <a:pt x="2045" y="7157"/>
                </a:lnTo>
                <a:lnTo>
                  <a:pt x="2045" y="7157"/>
                </a:lnTo>
                <a:cubicBezTo>
                  <a:pt x="2119" y="7285"/>
                  <a:pt x="2305" y="7285"/>
                  <a:pt x="2379" y="7157"/>
                </a:cubicBezTo>
                <a:lnTo>
                  <a:pt x="3100" y="5908"/>
                </a:lnTo>
                <a:lnTo>
                  <a:pt x="3864" y="5908"/>
                </a:lnTo>
                <a:lnTo>
                  <a:pt x="3864" y="5908"/>
                </a:lnTo>
                <a:cubicBezTo>
                  <a:pt x="4173" y="5908"/>
                  <a:pt x="4424" y="5657"/>
                  <a:pt x="4424" y="5348"/>
                </a:cubicBezTo>
                <a:lnTo>
                  <a:pt x="4424" y="559"/>
                </a:lnTo>
                <a:lnTo>
                  <a:pt x="4424" y="559"/>
                </a:lnTo>
                <a:cubicBezTo>
                  <a:pt x="4424" y="250"/>
                  <a:pt x="4173" y="0"/>
                  <a:pt x="3864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6" name="Google Shape;1306;p19"/>
          <p:cNvSpPr txBox="1"/>
          <p:nvPr/>
        </p:nvSpPr>
        <p:spPr>
          <a:xfrm>
            <a:off x="8155536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1307" name="Google Shape;1307;p19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308" name="Google Shape;1308;p19"/>
          <p:cNvSpPr txBox="1"/>
          <p:nvPr/>
        </p:nvSpPr>
        <p:spPr>
          <a:xfrm>
            <a:off x="2282651" y="4478979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1309" name="Google Shape;1309;p19"/>
          <p:cNvSpPr txBox="1"/>
          <p:nvPr/>
        </p:nvSpPr>
        <p:spPr>
          <a:xfrm>
            <a:off x="1793859" y="5069943"/>
            <a:ext cx="3223714" cy="3187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 traditional marketing values to make consumers.</a:t>
            </a:r>
            <a:endParaRPr/>
          </a:p>
        </p:txBody>
      </p:sp>
      <p:sp>
        <p:nvSpPr>
          <p:cNvPr id="1310" name="Google Shape;1310;p19"/>
          <p:cNvSpPr txBox="1"/>
          <p:nvPr/>
        </p:nvSpPr>
        <p:spPr>
          <a:xfrm>
            <a:off x="6674205" y="4478979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1311" name="Google Shape;1311;p19"/>
          <p:cNvSpPr txBox="1"/>
          <p:nvPr/>
        </p:nvSpPr>
        <p:spPr>
          <a:xfrm>
            <a:off x="6185413" y="5069943"/>
            <a:ext cx="3223714" cy="3187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 traditional marketing values to make consumers.</a:t>
            </a:r>
            <a:endParaRPr/>
          </a:p>
        </p:txBody>
      </p:sp>
      <p:sp>
        <p:nvSpPr>
          <p:cNvPr id="1312" name="Google Shape;1312;p19"/>
          <p:cNvSpPr txBox="1"/>
          <p:nvPr/>
        </p:nvSpPr>
        <p:spPr>
          <a:xfrm>
            <a:off x="11065760" y="4478979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1313" name="Google Shape;1313;p19"/>
          <p:cNvSpPr txBox="1"/>
          <p:nvPr/>
        </p:nvSpPr>
        <p:spPr>
          <a:xfrm>
            <a:off x="10576968" y="5069943"/>
            <a:ext cx="3223714" cy="3187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 traditional marketing values to make consumers.</a:t>
            </a:r>
            <a:endParaRPr/>
          </a:p>
        </p:txBody>
      </p:sp>
      <p:sp>
        <p:nvSpPr>
          <p:cNvPr id="1314" name="Google Shape;1314;p19"/>
          <p:cNvSpPr txBox="1"/>
          <p:nvPr/>
        </p:nvSpPr>
        <p:spPr>
          <a:xfrm>
            <a:off x="15457316" y="4478979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1315" name="Google Shape;1315;p19"/>
          <p:cNvSpPr txBox="1"/>
          <p:nvPr/>
        </p:nvSpPr>
        <p:spPr>
          <a:xfrm>
            <a:off x="14968523" y="5069943"/>
            <a:ext cx="3223714" cy="3187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 traditional marketing values to make consumers.</a:t>
            </a:r>
            <a:endParaRPr/>
          </a:p>
        </p:txBody>
      </p:sp>
      <p:sp>
        <p:nvSpPr>
          <p:cNvPr id="1316" name="Google Shape;1316;p19"/>
          <p:cNvSpPr txBox="1"/>
          <p:nvPr/>
        </p:nvSpPr>
        <p:spPr>
          <a:xfrm>
            <a:off x="19848869" y="4478979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1317" name="Google Shape;1317;p19"/>
          <p:cNvSpPr txBox="1"/>
          <p:nvPr/>
        </p:nvSpPr>
        <p:spPr>
          <a:xfrm>
            <a:off x="19360077" y="5069943"/>
            <a:ext cx="3223714" cy="3187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 traditional marketing values to make consumers.</a:t>
            </a:r>
            <a:endParaRPr/>
          </a:p>
        </p:txBody>
      </p:sp>
      <p:sp>
        <p:nvSpPr>
          <p:cNvPr id="1318" name="Google Shape;1318;p19"/>
          <p:cNvSpPr txBox="1"/>
          <p:nvPr/>
        </p:nvSpPr>
        <p:spPr>
          <a:xfrm>
            <a:off x="2811642" y="12268888"/>
            <a:ext cx="11881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1319" name="Google Shape;1319;p19"/>
          <p:cNvSpPr txBox="1"/>
          <p:nvPr/>
        </p:nvSpPr>
        <p:spPr>
          <a:xfrm>
            <a:off x="7258224" y="12268888"/>
            <a:ext cx="1074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2021</a:t>
            </a:r>
            <a:endParaRPr/>
          </a:p>
        </p:txBody>
      </p:sp>
      <p:sp>
        <p:nvSpPr>
          <p:cNvPr id="1320" name="Google Shape;1320;p19"/>
          <p:cNvSpPr txBox="1"/>
          <p:nvPr/>
        </p:nvSpPr>
        <p:spPr>
          <a:xfrm>
            <a:off x="11611584" y="12268888"/>
            <a:ext cx="11544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  <a:endParaRPr/>
          </a:p>
        </p:txBody>
      </p:sp>
      <p:sp>
        <p:nvSpPr>
          <p:cNvPr id="1321" name="Google Shape;1321;p19"/>
          <p:cNvSpPr txBox="1"/>
          <p:nvPr/>
        </p:nvSpPr>
        <p:spPr>
          <a:xfrm>
            <a:off x="15997806" y="12268888"/>
            <a:ext cx="1168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endParaRPr/>
          </a:p>
        </p:txBody>
      </p:sp>
      <p:sp>
        <p:nvSpPr>
          <p:cNvPr id="1322" name="Google Shape;1322;p19"/>
          <p:cNvSpPr txBox="1"/>
          <p:nvPr/>
        </p:nvSpPr>
        <p:spPr>
          <a:xfrm>
            <a:off x="20369286" y="12268888"/>
            <a:ext cx="11977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endParaRPr/>
          </a:p>
        </p:txBody>
      </p:sp>
      <p:pic>
        <p:nvPicPr>
          <p:cNvPr id="1323" name="Google Shape;13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1520825" y="2631439"/>
            <a:ext cx="1425575" cy="2377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520825" y="5279813"/>
            <a:ext cx="1425575" cy="2377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520825" y="7928187"/>
            <a:ext cx="1425575" cy="2377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520825" y="10576560"/>
            <a:ext cx="1425575" cy="2377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3149600" y="1573108"/>
            <a:ext cx="3749040" cy="8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9107784" y="1573108"/>
            <a:ext cx="3749040" cy="8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1128692" y="1573108"/>
            <a:ext cx="3749040" cy="8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7139146" y="1573108"/>
            <a:ext cx="3749040" cy="8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5118238" y="1573108"/>
            <a:ext cx="3749040" cy="8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4720190" y="1725221"/>
            <a:ext cx="6078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1.1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8669661" y="1725221"/>
            <a:ext cx="6880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1.2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12651994" y="1725221"/>
            <a:ext cx="7024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1.3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16648755" y="1725221"/>
            <a:ext cx="6880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2.1</a:t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20598230" y="1725221"/>
            <a:ext cx="7681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2.2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 rot="-5400000">
            <a:off x="1072878" y="3589325"/>
            <a:ext cx="23214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Development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 rot="-5400000">
            <a:off x="1518512" y="6237701"/>
            <a:ext cx="1430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 rot="-5400000">
            <a:off x="1906441" y="11534447"/>
            <a:ext cx="6543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QA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 rot="-5400000">
            <a:off x="1923274" y="8886074"/>
            <a:ext cx="6206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UX</a:t>
            </a:r>
            <a:endParaRPr/>
          </a:p>
        </p:txBody>
      </p:sp>
      <p:cxnSp>
        <p:nvCxnSpPr>
          <p:cNvPr id="129" name="Google Shape;129;p2"/>
          <p:cNvCxnSpPr/>
          <p:nvPr/>
        </p:nvCxnSpPr>
        <p:spPr>
          <a:xfrm>
            <a:off x="3149600" y="5161276"/>
            <a:ext cx="19707225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" name="Google Shape;130;p2"/>
          <p:cNvCxnSpPr/>
          <p:nvPr/>
        </p:nvCxnSpPr>
        <p:spPr>
          <a:xfrm>
            <a:off x="3149600" y="7787879"/>
            <a:ext cx="19707225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" name="Google Shape;131;p2"/>
          <p:cNvCxnSpPr/>
          <p:nvPr/>
        </p:nvCxnSpPr>
        <p:spPr>
          <a:xfrm>
            <a:off x="3149600" y="10439640"/>
            <a:ext cx="19707225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"/>
          <p:cNvSpPr/>
          <p:nvPr/>
        </p:nvSpPr>
        <p:spPr>
          <a:xfrm>
            <a:off x="3423920" y="2632032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3423920" y="348223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3149600" y="2632032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3149600" y="3482234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3610632" y="2770199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Front-end prototype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3610632" y="3620102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Repository deployment</a:t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7413466" y="2632032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7413466" y="348223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7413466" y="4332435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7139146" y="2632032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7139146" y="3482234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7139146" y="4332435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7600178" y="2770199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Environment setup</a:t>
            </a:r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7600178" y="3620102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Back-end engine </a:t>
            </a:r>
            <a:endParaRPr/>
          </a:p>
        </p:txBody>
      </p:sp>
      <p:sp>
        <p:nvSpPr>
          <p:cNvPr id="146" name="Google Shape;146;p2"/>
          <p:cNvSpPr txBox="1"/>
          <p:nvPr/>
        </p:nvSpPr>
        <p:spPr>
          <a:xfrm>
            <a:off x="7600178" y="4470602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Feature A scope</a:t>
            </a: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11403012" y="2632032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11403012" y="348223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11403012" y="4332435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11128692" y="2632032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11128692" y="3482234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11128692" y="4332435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11589724" y="2770199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Store review</a:t>
            </a:r>
            <a:endParaRPr/>
          </a:p>
        </p:txBody>
      </p:sp>
      <p:sp>
        <p:nvSpPr>
          <p:cNvPr id="154" name="Google Shape;154;p2"/>
          <p:cNvSpPr txBox="1"/>
          <p:nvPr/>
        </p:nvSpPr>
        <p:spPr>
          <a:xfrm>
            <a:off x="11589724" y="3620102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Demo staging</a:t>
            </a:r>
            <a:endParaRPr/>
          </a:p>
        </p:txBody>
      </p:sp>
      <p:sp>
        <p:nvSpPr>
          <p:cNvPr id="155" name="Google Shape;155;p2"/>
          <p:cNvSpPr txBox="1"/>
          <p:nvPr/>
        </p:nvSpPr>
        <p:spPr>
          <a:xfrm>
            <a:off x="11589724" y="4470602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Feature B scope</a:t>
            </a: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5392558" y="2632032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15392558" y="348223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15392558" y="4332435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15118238" y="2632032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15118238" y="3482234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15118238" y="4332435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15579270" y="2770199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Environment setup</a:t>
            </a:r>
            <a:endParaRPr/>
          </a:p>
        </p:txBody>
      </p:sp>
      <p:sp>
        <p:nvSpPr>
          <p:cNvPr id="163" name="Google Shape;163;p2"/>
          <p:cNvSpPr txBox="1"/>
          <p:nvPr/>
        </p:nvSpPr>
        <p:spPr>
          <a:xfrm>
            <a:off x="15579270" y="3620102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Integrated prototype</a:t>
            </a:r>
            <a:endParaRPr/>
          </a:p>
        </p:txBody>
      </p:sp>
      <p:sp>
        <p:nvSpPr>
          <p:cNvPr id="164" name="Google Shape;164;p2"/>
          <p:cNvSpPr txBox="1"/>
          <p:nvPr/>
        </p:nvSpPr>
        <p:spPr>
          <a:xfrm>
            <a:off x="15579270" y="4470602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Analytics engine</a:t>
            </a: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19382105" y="2632032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19382105" y="348223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19382105" y="4332435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19107784" y="2632032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19107784" y="3482234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19107784" y="4332435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19568817" y="2770199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Unit testing</a:t>
            </a:r>
            <a:endParaRPr/>
          </a:p>
        </p:txBody>
      </p:sp>
      <p:sp>
        <p:nvSpPr>
          <p:cNvPr id="172" name="Google Shape;172;p2"/>
          <p:cNvSpPr txBox="1"/>
          <p:nvPr/>
        </p:nvSpPr>
        <p:spPr>
          <a:xfrm>
            <a:off x="19568817" y="3620102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Back-end analytics</a:t>
            </a:r>
            <a:endParaRPr/>
          </a:p>
        </p:txBody>
      </p:sp>
      <p:sp>
        <p:nvSpPr>
          <p:cNvPr id="173" name="Google Shape;173;p2"/>
          <p:cNvSpPr txBox="1"/>
          <p:nvPr/>
        </p:nvSpPr>
        <p:spPr>
          <a:xfrm>
            <a:off x="19568817" y="4470602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Engineering review</a:t>
            </a: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3423920" y="5280406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3149600" y="5280406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3610632" y="5418573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MVP Requirements</a:t>
            </a: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7413466" y="5280406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7413466" y="6130608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7139146" y="5280406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139146" y="6130608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7600178" y="5418573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Roadmap brief</a:t>
            </a:r>
            <a:endParaRPr/>
          </a:p>
        </p:txBody>
      </p:sp>
      <p:sp>
        <p:nvSpPr>
          <p:cNvPr id="182" name="Google Shape;182;p2"/>
          <p:cNvSpPr txBox="1"/>
          <p:nvPr/>
        </p:nvSpPr>
        <p:spPr>
          <a:xfrm>
            <a:off x="7600178" y="6268476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Feature requirements</a:t>
            </a: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1403012" y="5280406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11403012" y="6130608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11128692" y="5280406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11128692" y="6130608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11589724" y="5418573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Pilot</a:t>
            </a:r>
            <a:endParaRPr/>
          </a:p>
        </p:txBody>
      </p:sp>
      <p:sp>
        <p:nvSpPr>
          <p:cNvPr id="188" name="Google Shape;188;p2"/>
          <p:cNvSpPr txBox="1"/>
          <p:nvPr/>
        </p:nvSpPr>
        <p:spPr>
          <a:xfrm>
            <a:off x="11589724" y="6268476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Feedback</a:t>
            </a: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15392558" y="5280406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5392558" y="6130608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15118238" y="5280406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15118238" y="6130608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3" name="Google Shape;193;p2"/>
          <p:cNvSpPr txBox="1"/>
          <p:nvPr/>
        </p:nvSpPr>
        <p:spPr>
          <a:xfrm>
            <a:off x="15579270" y="5418573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Launch</a:t>
            </a:r>
            <a:endParaRPr/>
          </a:p>
        </p:txBody>
      </p:sp>
      <p:sp>
        <p:nvSpPr>
          <p:cNvPr id="194" name="Google Shape;194;p2"/>
          <p:cNvSpPr txBox="1"/>
          <p:nvPr/>
        </p:nvSpPr>
        <p:spPr>
          <a:xfrm>
            <a:off x="15579270" y="6268476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Testing</a:t>
            </a: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19382105" y="5280406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19382105" y="6130608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19107784" y="5280406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19107784" y="6130608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9" name="Google Shape;199;p2"/>
          <p:cNvSpPr txBox="1"/>
          <p:nvPr/>
        </p:nvSpPr>
        <p:spPr>
          <a:xfrm>
            <a:off x="19568817" y="5418573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Backlog sweep</a:t>
            </a:r>
            <a:endParaRPr/>
          </a:p>
        </p:txBody>
      </p:sp>
      <p:sp>
        <p:nvSpPr>
          <p:cNvPr id="200" name="Google Shape;200;p2"/>
          <p:cNvSpPr txBox="1"/>
          <p:nvPr/>
        </p:nvSpPr>
        <p:spPr>
          <a:xfrm>
            <a:off x="19568817" y="6268476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Feature release A-B</a:t>
            </a: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3423920" y="792587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3149600" y="7925874"/>
            <a:ext cx="274320" cy="67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3" name="Google Shape;203;p2"/>
          <p:cNvSpPr txBox="1"/>
          <p:nvPr/>
        </p:nvSpPr>
        <p:spPr>
          <a:xfrm>
            <a:off x="3610632" y="8064041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Wireframe</a:t>
            </a: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7413466" y="792587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7139146" y="7925874"/>
            <a:ext cx="274320" cy="67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6" name="Google Shape;206;p2"/>
          <p:cNvSpPr txBox="1"/>
          <p:nvPr/>
        </p:nvSpPr>
        <p:spPr>
          <a:xfrm>
            <a:off x="7600178" y="8064041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UX Design Templates</a:t>
            </a: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11403012" y="792587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8" name="Google Shape;208;p2"/>
          <p:cNvSpPr/>
          <p:nvPr/>
        </p:nvSpPr>
        <p:spPr>
          <a:xfrm>
            <a:off x="11128692" y="7925874"/>
            <a:ext cx="274320" cy="67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9" name="Google Shape;209;p2"/>
          <p:cNvSpPr txBox="1"/>
          <p:nvPr/>
        </p:nvSpPr>
        <p:spPr>
          <a:xfrm>
            <a:off x="11589724" y="8064041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Feature-level design</a:t>
            </a: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15392558" y="792587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15118238" y="7925874"/>
            <a:ext cx="274320" cy="67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2" name="Google Shape;212;p2"/>
          <p:cNvSpPr txBox="1"/>
          <p:nvPr/>
        </p:nvSpPr>
        <p:spPr>
          <a:xfrm>
            <a:off x="15579270" y="8064041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UX Audit</a:t>
            </a: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9382105" y="792587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4" name="Google Shape;214;p2"/>
          <p:cNvSpPr/>
          <p:nvPr/>
        </p:nvSpPr>
        <p:spPr>
          <a:xfrm>
            <a:off x="19107784" y="7925874"/>
            <a:ext cx="274320" cy="67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5" name="Google Shape;215;p2"/>
          <p:cNvSpPr txBox="1"/>
          <p:nvPr/>
        </p:nvSpPr>
        <p:spPr>
          <a:xfrm>
            <a:off x="19568817" y="8064041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High level design</a:t>
            </a: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3423920" y="1057365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7" name="Google Shape;217;p2"/>
          <p:cNvSpPr/>
          <p:nvPr/>
        </p:nvSpPr>
        <p:spPr>
          <a:xfrm>
            <a:off x="3149600" y="10573654"/>
            <a:ext cx="274320" cy="6764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8" name="Google Shape;218;p2"/>
          <p:cNvSpPr txBox="1"/>
          <p:nvPr/>
        </p:nvSpPr>
        <p:spPr>
          <a:xfrm>
            <a:off x="3610632" y="10711821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Metrics</a:t>
            </a: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413466" y="1057365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7139146" y="10573654"/>
            <a:ext cx="274320" cy="6764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" name="Google Shape;221;p2"/>
          <p:cNvSpPr txBox="1"/>
          <p:nvPr/>
        </p:nvSpPr>
        <p:spPr>
          <a:xfrm>
            <a:off x="7600178" y="10711821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QA</a:t>
            </a: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11403012" y="1057365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11128692" y="10573654"/>
            <a:ext cx="274320" cy="6764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4" name="Google Shape;224;p2"/>
          <p:cNvSpPr txBox="1"/>
          <p:nvPr/>
        </p:nvSpPr>
        <p:spPr>
          <a:xfrm>
            <a:off x="11589724" y="10711821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Variance testing</a:t>
            </a: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15392558" y="1057365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15118238" y="10573654"/>
            <a:ext cx="274320" cy="6764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7" name="Google Shape;227;p2"/>
          <p:cNvSpPr txBox="1"/>
          <p:nvPr/>
        </p:nvSpPr>
        <p:spPr>
          <a:xfrm>
            <a:off x="15579270" y="10711821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UAT</a:t>
            </a: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19382105" y="10573654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19107784" y="10573654"/>
            <a:ext cx="274320" cy="6764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19568817" y="10711821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PM Testing</a:t>
            </a:r>
            <a:endParaRPr/>
          </a:p>
        </p:txBody>
      </p:sp>
      <p:cxnSp>
        <p:nvCxnSpPr>
          <p:cNvPr id="231" name="Google Shape;231;p2"/>
          <p:cNvCxnSpPr/>
          <p:nvPr/>
        </p:nvCxnSpPr>
        <p:spPr>
          <a:xfrm>
            <a:off x="7010400" y="2631439"/>
            <a:ext cx="0" cy="10322561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p2"/>
          <p:cNvCxnSpPr/>
          <p:nvPr/>
        </p:nvCxnSpPr>
        <p:spPr>
          <a:xfrm>
            <a:off x="11012557" y="2631439"/>
            <a:ext cx="0" cy="10322561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2"/>
          <p:cNvCxnSpPr/>
          <p:nvPr/>
        </p:nvCxnSpPr>
        <p:spPr>
          <a:xfrm>
            <a:off x="14997320" y="2631439"/>
            <a:ext cx="0" cy="10322561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4" name="Google Shape;234;p2"/>
          <p:cNvCxnSpPr/>
          <p:nvPr/>
        </p:nvCxnSpPr>
        <p:spPr>
          <a:xfrm>
            <a:off x="18987198" y="2631439"/>
            <a:ext cx="0" cy="10322561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5" name="Google Shape;23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20"/>
          <p:cNvSpPr txBox="1"/>
          <p:nvPr/>
        </p:nvSpPr>
        <p:spPr>
          <a:xfrm>
            <a:off x="8155536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1330" name="Google Shape;1330;p20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331" name="Google Shape;1331;p20"/>
          <p:cNvSpPr/>
          <p:nvPr/>
        </p:nvSpPr>
        <p:spPr>
          <a:xfrm>
            <a:off x="1860548" y="3994980"/>
            <a:ext cx="3334646" cy="8148251"/>
          </a:xfrm>
          <a:custGeom>
            <a:rect b="b" l="l" r="r" t="t"/>
            <a:pathLst>
              <a:path extrusionOk="0" h="7385" w="3757">
                <a:moveTo>
                  <a:pt x="0" y="7346"/>
                </a:moveTo>
                <a:lnTo>
                  <a:pt x="0" y="38"/>
                </a:lnTo>
                <a:lnTo>
                  <a:pt x="0" y="38"/>
                </a:lnTo>
                <a:cubicBezTo>
                  <a:pt x="0" y="16"/>
                  <a:pt x="16" y="0"/>
                  <a:pt x="38" y="0"/>
                </a:cubicBezTo>
                <a:lnTo>
                  <a:pt x="3718" y="0"/>
                </a:lnTo>
                <a:lnTo>
                  <a:pt x="3718" y="0"/>
                </a:lnTo>
                <a:cubicBezTo>
                  <a:pt x="3739" y="0"/>
                  <a:pt x="3756" y="16"/>
                  <a:pt x="3756" y="38"/>
                </a:cubicBezTo>
                <a:lnTo>
                  <a:pt x="3756" y="7346"/>
                </a:lnTo>
                <a:lnTo>
                  <a:pt x="3756" y="7346"/>
                </a:lnTo>
                <a:cubicBezTo>
                  <a:pt x="3756" y="7367"/>
                  <a:pt x="3739" y="7384"/>
                  <a:pt x="3718" y="7384"/>
                </a:cubicBezTo>
                <a:lnTo>
                  <a:pt x="38" y="7384"/>
                </a:lnTo>
                <a:lnTo>
                  <a:pt x="38" y="7384"/>
                </a:lnTo>
                <a:cubicBezTo>
                  <a:pt x="16" y="7384"/>
                  <a:pt x="0" y="7367"/>
                  <a:pt x="0" y="734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2" name="Google Shape;1332;p20"/>
          <p:cNvSpPr/>
          <p:nvPr/>
        </p:nvSpPr>
        <p:spPr>
          <a:xfrm>
            <a:off x="2177574" y="4335490"/>
            <a:ext cx="2692766" cy="2692766"/>
          </a:xfrm>
          <a:custGeom>
            <a:rect b="b" l="l" r="r" t="t"/>
            <a:pathLst>
              <a:path extrusionOk="0" h="3032" w="3032">
                <a:moveTo>
                  <a:pt x="0" y="3004"/>
                </a:moveTo>
                <a:lnTo>
                  <a:pt x="0" y="27"/>
                </a:lnTo>
                <a:lnTo>
                  <a:pt x="0" y="27"/>
                </a:lnTo>
                <a:cubicBezTo>
                  <a:pt x="0" y="13"/>
                  <a:pt x="12" y="0"/>
                  <a:pt x="27" y="0"/>
                </a:cubicBezTo>
                <a:lnTo>
                  <a:pt x="3003" y="0"/>
                </a:lnTo>
                <a:lnTo>
                  <a:pt x="3003" y="0"/>
                </a:lnTo>
                <a:cubicBezTo>
                  <a:pt x="3018" y="0"/>
                  <a:pt x="3031" y="13"/>
                  <a:pt x="3031" y="27"/>
                </a:cubicBezTo>
                <a:lnTo>
                  <a:pt x="3031" y="3004"/>
                </a:lnTo>
                <a:lnTo>
                  <a:pt x="3031" y="3004"/>
                </a:lnTo>
                <a:cubicBezTo>
                  <a:pt x="3031" y="3019"/>
                  <a:pt x="3018" y="3031"/>
                  <a:pt x="3003" y="3031"/>
                </a:cubicBezTo>
                <a:lnTo>
                  <a:pt x="27" y="3031"/>
                </a:lnTo>
                <a:lnTo>
                  <a:pt x="27" y="3031"/>
                </a:lnTo>
                <a:cubicBezTo>
                  <a:pt x="12" y="3031"/>
                  <a:pt x="0" y="3019"/>
                  <a:pt x="0" y="300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3" name="Google Shape;1333;p20"/>
          <p:cNvSpPr/>
          <p:nvPr/>
        </p:nvSpPr>
        <p:spPr>
          <a:xfrm>
            <a:off x="3059481" y="4886993"/>
            <a:ext cx="928953" cy="959186"/>
          </a:xfrm>
          <a:custGeom>
            <a:rect b="b" l="l" r="r" t="t"/>
            <a:pathLst>
              <a:path extrusionOk="0" h="164742" w="158757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4" name="Google Shape;1334;p20"/>
          <p:cNvSpPr txBox="1"/>
          <p:nvPr/>
        </p:nvSpPr>
        <p:spPr>
          <a:xfrm>
            <a:off x="2929884" y="6073200"/>
            <a:ext cx="11881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1335" name="Google Shape;1335;p20"/>
          <p:cNvSpPr txBox="1"/>
          <p:nvPr/>
        </p:nvSpPr>
        <p:spPr>
          <a:xfrm>
            <a:off x="2400892" y="7696492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1336" name="Google Shape;1336;p20"/>
          <p:cNvSpPr txBox="1"/>
          <p:nvPr/>
        </p:nvSpPr>
        <p:spPr>
          <a:xfrm>
            <a:off x="2076669" y="8287456"/>
            <a:ext cx="2894576" cy="3187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 traditional marketing values to make consumers.</a:t>
            </a:r>
            <a:endParaRPr/>
          </a:p>
        </p:txBody>
      </p:sp>
      <p:sp>
        <p:nvSpPr>
          <p:cNvPr id="1337" name="Google Shape;1337;p20"/>
          <p:cNvSpPr/>
          <p:nvPr/>
        </p:nvSpPr>
        <p:spPr>
          <a:xfrm>
            <a:off x="6208895" y="3994980"/>
            <a:ext cx="3334646" cy="8148251"/>
          </a:xfrm>
          <a:custGeom>
            <a:rect b="b" l="l" r="r" t="t"/>
            <a:pathLst>
              <a:path extrusionOk="0" h="7385" w="3757">
                <a:moveTo>
                  <a:pt x="0" y="7346"/>
                </a:moveTo>
                <a:lnTo>
                  <a:pt x="0" y="38"/>
                </a:lnTo>
                <a:lnTo>
                  <a:pt x="0" y="38"/>
                </a:lnTo>
                <a:cubicBezTo>
                  <a:pt x="0" y="16"/>
                  <a:pt x="17" y="0"/>
                  <a:pt x="38" y="0"/>
                </a:cubicBezTo>
                <a:lnTo>
                  <a:pt x="3718" y="0"/>
                </a:lnTo>
                <a:lnTo>
                  <a:pt x="3718" y="0"/>
                </a:lnTo>
                <a:cubicBezTo>
                  <a:pt x="3739" y="0"/>
                  <a:pt x="3756" y="16"/>
                  <a:pt x="3756" y="38"/>
                </a:cubicBezTo>
                <a:lnTo>
                  <a:pt x="3756" y="7346"/>
                </a:lnTo>
                <a:lnTo>
                  <a:pt x="3756" y="7346"/>
                </a:lnTo>
                <a:cubicBezTo>
                  <a:pt x="3756" y="7367"/>
                  <a:pt x="3739" y="7384"/>
                  <a:pt x="3718" y="7384"/>
                </a:cubicBezTo>
                <a:lnTo>
                  <a:pt x="38" y="7384"/>
                </a:lnTo>
                <a:lnTo>
                  <a:pt x="38" y="7384"/>
                </a:lnTo>
                <a:cubicBezTo>
                  <a:pt x="17" y="7384"/>
                  <a:pt x="0" y="7367"/>
                  <a:pt x="0" y="734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8" name="Google Shape;1338;p20"/>
          <p:cNvSpPr/>
          <p:nvPr/>
        </p:nvSpPr>
        <p:spPr>
          <a:xfrm>
            <a:off x="6529836" y="4335490"/>
            <a:ext cx="2688854" cy="2692766"/>
          </a:xfrm>
          <a:custGeom>
            <a:rect b="b" l="l" r="r" t="t"/>
            <a:pathLst>
              <a:path extrusionOk="0" h="3032" w="3031">
                <a:moveTo>
                  <a:pt x="0" y="3004"/>
                </a:moveTo>
                <a:lnTo>
                  <a:pt x="0" y="27"/>
                </a:lnTo>
                <a:lnTo>
                  <a:pt x="0" y="27"/>
                </a:lnTo>
                <a:cubicBezTo>
                  <a:pt x="0" y="13"/>
                  <a:pt x="11" y="0"/>
                  <a:pt x="27" y="0"/>
                </a:cubicBezTo>
                <a:lnTo>
                  <a:pt x="3003" y="0"/>
                </a:lnTo>
                <a:lnTo>
                  <a:pt x="3003" y="0"/>
                </a:lnTo>
                <a:cubicBezTo>
                  <a:pt x="3018" y="0"/>
                  <a:pt x="3030" y="13"/>
                  <a:pt x="3030" y="27"/>
                </a:cubicBezTo>
                <a:lnTo>
                  <a:pt x="3030" y="3004"/>
                </a:lnTo>
                <a:lnTo>
                  <a:pt x="3030" y="3004"/>
                </a:lnTo>
                <a:cubicBezTo>
                  <a:pt x="3030" y="3019"/>
                  <a:pt x="3018" y="3031"/>
                  <a:pt x="3003" y="3031"/>
                </a:cubicBezTo>
                <a:lnTo>
                  <a:pt x="27" y="3031"/>
                </a:lnTo>
                <a:lnTo>
                  <a:pt x="27" y="3031"/>
                </a:lnTo>
                <a:cubicBezTo>
                  <a:pt x="11" y="3031"/>
                  <a:pt x="0" y="3019"/>
                  <a:pt x="0" y="300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9" name="Google Shape;1339;p20"/>
          <p:cNvSpPr/>
          <p:nvPr/>
        </p:nvSpPr>
        <p:spPr>
          <a:xfrm>
            <a:off x="7254503" y="4834774"/>
            <a:ext cx="1239520" cy="1063625"/>
          </a:xfrm>
          <a:custGeom>
            <a:rect b="b" l="l" r="r" t="t"/>
            <a:pathLst>
              <a:path extrusionOk="0" h="182199" w="21265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0" name="Google Shape;1340;p20"/>
          <p:cNvSpPr txBox="1"/>
          <p:nvPr/>
        </p:nvSpPr>
        <p:spPr>
          <a:xfrm>
            <a:off x="7337097" y="6073200"/>
            <a:ext cx="1074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2021</a:t>
            </a:r>
            <a:endParaRPr/>
          </a:p>
        </p:txBody>
      </p:sp>
      <p:sp>
        <p:nvSpPr>
          <p:cNvPr id="1341" name="Google Shape;1341;p20"/>
          <p:cNvSpPr txBox="1"/>
          <p:nvPr/>
        </p:nvSpPr>
        <p:spPr>
          <a:xfrm>
            <a:off x="6751198" y="7696492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1342" name="Google Shape;1342;p20"/>
          <p:cNvSpPr txBox="1"/>
          <p:nvPr/>
        </p:nvSpPr>
        <p:spPr>
          <a:xfrm>
            <a:off x="6426975" y="8287456"/>
            <a:ext cx="2894576" cy="3187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 traditional marketing values to make consumers.</a:t>
            </a:r>
            <a:endParaRPr/>
          </a:p>
        </p:txBody>
      </p:sp>
      <p:sp>
        <p:nvSpPr>
          <p:cNvPr id="1343" name="Google Shape;1343;p20"/>
          <p:cNvSpPr/>
          <p:nvPr/>
        </p:nvSpPr>
        <p:spPr>
          <a:xfrm>
            <a:off x="10557241" y="3994980"/>
            <a:ext cx="3334646" cy="8148251"/>
          </a:xfrm>
          <a:custGeom>
            <a:rect b="b" l="l" r="r" t="t"/>
            <a:pathLst>
              <a:path extrusionOk="0" h="7385" w="3757">
                <a:moveTo>
                  <a:pt x="0" y="7346"/>
                </a:moveTo>
                <a:lnTo>
                  <a:pt x="0" y="38"/>
                </a:lnTo>
                <a:lnTo>
                  <a:pt x="0" y="38"/>
                </a:lnTo>
                <a:cubicBezTo>
                  <a:pt x="0" y="16"/>
                  <a:pt x="17" y="0"/>
                  <a:pt x="38" y="0"/>
                </a:cubicBezTo>
                <a:lnTo>
                  <a:pt x="3718" y="0"/>
                </a:lnTo>
                <a:lnTo>
                  <a:pt x="3718" y="0"/>
                </a:lnTo>
                <a:cubicBezTo>
                  <a:pt x="3739" y="0"/>
                  <a:pt x="3756" y="16"/>
                  <a:pt x="3756" y="38"/>
                </a:cubicBezTo>
                <a:lnTo>
                  <a:pt x="3756" y="7346"/>
                </a:lnTo>
                <a:lnTo>
                  <a:pt x="3756" y="7346"/>
                </a:lnTo>
                <a:cubicBezTo>
                  <a:pt x="3756" y="7367"/>
                  <a:pt x="3739" y="7384"/>
                  <a:pt x="3718" y="7384"/>
                </a:cubicBezTo>
                <a:lnTo>
                  <a:pt x="38" y="7384"/>
                </a:lnTo>
                <a:lnTo>
                  <a:pt x="38" y="7384"/>
                </a:lnTo>
                <a:cubicBezTo>
                  <a:pt x="17" y="7384"/>
                  <a:pt x="0" y="7367"/>
                  <a:pt x="0" y="734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4" name="Google Shape;1344;p20"/>
          <p:cNvSpPr/>
          <p:nvPr/>
        </p:nvSpPr>
        <p:spPr>
          <a:xfrm>
            <a:off x="10874267" y="4335490"/>
            <a:ext cx="2692766" cy="2692766"/>
          </a:xfrm>
          <a:custGeom>
            <a:rect b="b" l="l" r="r" t="t"/>
            <a:pathLst>
              <a:path extrusionOk="0" h="3032" w="3032">
                <a:moveTo>
                  <a:pt x="0" y="3004"/>
                </a:moveTo>
                <a:lnTo>
                  <a:pt x="0" y="27"/>
                </a:lnTo>
                <a:lnTo>
                  <a:pt x="0" y="27"/>
                </a:lnTo>
                <a:cubicBezTo>
                  <a:pt x="0" y="13"/>
                  <a:pt x="13" y="0"/>
                  <a:pt x="28" y="0"/>
                </a:cubicBezTo>
                <a:lnTo>
                  <a:pt x="3004" y="0"/>
                </a:lnTo>
                <a:lnTo>
                  <a:pt x="3004" y="0"/>
                </a:lnTo>
                <a:cubicBezTo>
                  <a:pt x="3019" y="0"/>
                  <a:pt x="3031" y="13"/>
                  <a:pt x="3031" y="27"/>
                </a:cubicBezTo>
                <a:lnTo>
                  <a:pt x="3031" y="3004"/>
                </a:lnTo>
                <a:lnTo>
                  <a:pt x="3031" y="3004"/>
                </a:lnTo>
                <a:cubicBezTo>
                  <a:pt x="3031" y="3019"/>
                  <a:pt x="3019" y="3031"/>
                  <a:pt x="3004" y="3031"/>
                </a:cubicBezTo>
                <a:lnTo>
                  <a:pt x="28" y="3031"/>
                </a:lnTo>
                <a:lnTo>
                  <a:pt x="28" y="3031"/>
                </a:lnTo>
                <a:cubicBezTo>
                  <a:pt x="13" y="3031"/>
                  <a:pt x="0" y="3019"/>
                  <a:pt x="0" y="300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5" name="Google Shape;1345;p20"/>
          <p:cNvSpPr/>
          <p:nvPr/>
        </p:nvSpPr>
        <p:spPr>
          <a:xfrm>
            <a:off x="11739683" y="4844394"/>
            <a:ext cx="961934" cy="1044385"/>
          </a:xfrm>
          <a:custGeom>
            <a:rect b="b" l="l" r="r" t="t"/>
            <a:pathLst>
              <a:path extrusionOk="0" h="178666" w="164742">
                <a:moveTo>
                  <a:pt x="35718" y="126973"/>
                </a:moveTo>
                <a:cubicBezTo>
                  <a:pt x="26699" y="126973"/>
                  <a:pt x="19483" y="134153"/>
                  <a:pt x="19483" y="143127"/>
                </a:cubicBezTo>
                <a:cubicBezTo>
                  <a:pt x="19483" y="151743"/>
                  <a:pt x="26699" y="158922"/>
                  <a:pt x="35718" y="158922"/>
                </a:cubicBezTo>
                <a:cubicBezTo>
                  <a:pt x="40048" y="158922"/>
                  <a:pt x="44017" y="157127"/>
                  <a:pt x="46903" y="154255"/>
                </a:cubicBezTo>
                <a:lnTo>
                  <a:pt x="51240" y="143965"/>
                </a:lnTo>
                <a:lnTo>
                  <a:pt x="50800" y="143504"/>
                </a:lnTo>
                <a:lnTo>
                  <a:pt x="50800" y="141191"/>
                </a:lnTo>
                <a:lnTo>
                  <a:pt x="46903" y="131685"/>
                </a:lnTo>
                <a:cubicBezTo>
                  <a:pt x="44017" y="128768"/>
                  <a:pt x="40048" y="126973"/>
                  <a:pt x="35718" y="126973"/>
                </a:cubicBezTo>
                <a:close/>
                <a:moveTo>
                  <a:pt x="129381" y="97007"/>
                </a:moveTo>
                <a:cubicBezTo>
                  <a:pt x="120361" y="97007"/>
                  <a:pt x="113145" y="104260"/>
                  <a:pt x="113145" y="112963"/>
                </a:cubicBezTo>
                <a:cubicBezTo>
                  <a:pt x="113145" y="121666"/>
                  <a:pt x="120361" y="128918"/>
                  <a:pt x="129381" y="128918"/>
                </a:cubicBezTo>
                <a:cubicBezTo>
                  <a:pt x="138040" y="128918"/>
                  <a:pt x="145256" y="121666"/>
                  <a:pt x="145256" y="112963"/>
                </a:cubicBezTo>
                <a:cubicBezTo>
                  <a:pt x="145256" y="104260"/>
                  <a:pt x="138040" y="97007"/>
                  <a:pt x="129381" y="97007"/>
                </a:cubicBezTo>
                <a:close/>
                <a:moveTo>
                  <a:pt x="145393" y="23857"/>
                </a:moveTo>
                <a:lnTo>
                  <a:pt x="69790" y="52413"/>
                </a:lnTo>
                <a:lnTo>
                  <a:pt x="69790" y="62648"/>
                </a:lnTo>
                <a:lnTo>
                  <a:pt x="145393" y="33478"/>
                </a:lnTo>
                <a:lnTo>
                  <a:pt x="145393" y="23857"/>
                </a:lnTo>
                <a:close/>
                <a:moveTo>
                  <a:pt x="149335" y="361"/>
                </a:moveTo>
                <a:cubicBezTo>
                  <a:pt x="152559" y="-362"/>
                  <a:pt x="156859" y="-1"/>
                  <a:pt x="159726" y="1445"/>
                </a:cubicBezTo>
                <a:cubicBezTo>
                  <a:pt x="162234" y="3614"/>
                  <a:pt x="164742" y="6506"/>
                  <a:pt x="164742" y="9759"/>
                </a:cubicBezTo>
                <a:lnTo>
                  <a:pt x="164742" y="112056"/>
                </a:lnTo>
                <a:lnTo>
                  <a:pt x="164476" y="112324"/>
                </a:lnTo>
                <a:lnTo>
                  <a:pt x="164739" y="112963"/>
                </a:lnTo>
                <a:cubicBezTo>
                  <a:pt x="164739" y="132545"/>
                  <a:pt x="148864" y="148500"/>
                  <a:pt x="129381" y="148500"/>
                </a:cubicBezTo>
                <a:cubicBezTo>
                  <a:pt x="109898" y="148500"/>
                  <a:pt x="93662" y="132545"/>
                  <a:pt x="93662" y="112963"/>
                </a:cubicBezTo>
                <a:cubicBezTo>
                  <a:pt x="93662" y="93381"/>
                  <a:pt x="109898" y="77425"/>
                  <a:pt x="129381" y="77425"/>
                </a:cubicBezTo>
                <a:lnTo>
                  <a:pt x="145393" y="84106"/>
                </a:lnTo>
                <a:lnTo>
                  <a:pt x="145393" y="54481"/>
                </a:lnTo>
                <a:lnTo>
                  <a:pt x="69790" y="83650"/>
                </a:lnTo>
                <a:lnTo>
                  <a:pt x="69790" y="140023"/>
                </a:lnTo>
                <a:lnTo>
                  <a:pt x="71076" y="143127"/>
                </a:lnTo>
                <a:cubicBezTo>
                  <a:pt x="71076" y="162512"/>
                  <a:pt x="55201" y="178666"/>
                  <a:pt x="35718" y="178666"/>
                </a:cubicBezTo>
                <a:cubicBezTo>
                  <a:pt x="15875" y="178666"/>
                  <a:pt x="0" y="162512"/>
                  <a:pt x="0" y="143127"/>
                </a:cubicBezTo>
                <a:cubicBezTo>
                  <a:pt x="0" y="123742"/>
                  <a:pt x="15875" y="107588"/>
                  <a:pt x="35718" y="107588"/>
                </a:cubicBezTo>
                <a:lnTo>
                  <a:pt x="50800" y="113926"/>
                </a:lnTo>
                <a:lnTo>
                  <a:pt x="50800" y="45545"/>
                </a:lnTo>
                <a:cubicBezTo>
                  <a:pt x="50800" y="41569"/>
                  <a:pt x="52950" y="37954"/>
                  <a:pt x="56533" y="36508"/>
                </a:cubicBezTo>
                <a:lnTo>
                  <a:pt x="149335" y="36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6" name="Google Shape;1346;p20"/>
          <p:cNvSpPr txBox="1"/>
          <p:nvPr/>
        </p:nvSpPr>
        <p:spPr>
          <a:xfrm>
            <a:off x="11643409" y="6073200"/>
            <a:ext cx="11544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  <a:endParaRPr/>
          </a:p>
        </p:txBody>
      </p:sp>
      <p:sp>
        <p:nvSpPr>
          <p:cNvPr id="1347" name="Google Shape;1347;p20"/>
          <p:cNvSpPr txBox="1"/>
          <p:nvPr/>
        </p:nvSpPr>
        <p:spPr>
          <a:xfrm>
            <a:off x="11097585" y="7696492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1348" name="Google Shape;1348;p20"/>
          <p:cNvSpPr txBox="1"/>
          <p:nvPr/>
        </p:nvSpPr>
        <p:spPr>
          <a:xfrm>
            <a:off x="10773362" y="8287456"/>
            <a:ext cx="2894576" cy="3187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 traditional marketing values to make consumers.</a:t>
            </a:r>
            <a:endParaRPr/>
          </a:p>
        </p:txBody>
      </p:sp>
      <p:sp>
        <p:nvSpPr>
          <p:cNvPr id="1349" name="Google Shape;1349;p20"/>
          <p:cNvSpPr/>
          <p:nvPr/>
        </p:nvSpPr>
        <p:spPr>
          <a:xfrm>
            <a:off x="14905588" y="3994980"/>
            <a:ext cx="3334646" cy="8148251"/>
          </a:xfrm>
          <a:custGeom>
            <a:rect b="b" l="l" r="r" t="t"/>
            <a:pathLst>
              <a:path extrusionOk="0" h="7385" w="3758">
                <a:moveTo>
                  <a:pt x="0" y="7346"/>
                </a:moveTo>
                <a:lnTo>
                  <a:pt x="0" y="38"/>
                </a:lnTo>
                <a:lnTo>
                  <a:pt x="0" y="38"/>
                </a:lnTo>
                <a:cubicBezTo>
                  <a:pt x="0" y="16"/>
                  <a:pt x="17" y="0"/>
                  <a:pt x="38" y="0"/>
                </a:cubicBezTo>
                <a:lnTo>
                  <a:pt x="3718" y="0"/>
                </a:lnTo>
                <a:lnTo>
                  <a:pt x="3718" y="0"/>
                </a:lnTo>
                <a:cubicBezTo>
                  <a:pt x="3739" y="0"/>
                  <a:pt x="3757" y="16"/>
                  <a:pt x="3757" y="38"/>
                </a:cubicBezTo>
                <a:lnTo>
                  <a:pt x="3757" y="7346"/>
                </a:lnTo>
                <a:lnTo>
                  <a:pt x="3757" y="7346"/>
                </a:lnTo>
                <a:cubicBezTo>
                  <a:pt x="3757" y="7367"/>
                  <a:pt x="3739" y="7384"/>
                  <a:pt x="3718" y="7384"/>
                </a:cubicBezTo>
                <a:lnTo>
                  <a:pt x="38" y="7384"/>
                </a:lnTo>
                <a:lnTo>
                  <a:pt x="38" y="7384"/>
                </a:lnTo>
                <a:cubicBezTo>
                  <a:pt x="17" y="7384"/>
                  <a:pt x="0" y="7367"/>
                  <a:pt x="0" y="734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0" name="Google Shape;1350;p20"/>
          <p:cNvSpPr/>
          <p:nvPr/>
        </p:nvSpPr>
        <p:spPr>
          <a:xfrm>
            <a:off x="15222613" y="4335490"/>
            <a:ext cx="2688851" cy="2692766"/>
          </a:xfrm>
          <a:custGeom>
            <a:rect b="b" l="l" r="r" t="t"/>
            <a:pathLst>
              <a:path extrusionOk="0" h="3032" w="3031">
                <a:moveTo>
                  <a:pt x="0" y="3004"/>
                </a:moveTo>
                <a:lnTo>
                  <a:pt x="0" y="27"/>
                </a:lnTo>
                <a:lnTo>
                  <a:pt x="0" y="27"/>
                </a:lnTo>
                <a:cubicBezTo>
                  <a:pt x="0" y="13"/>
                  <a:pt x="12" y="0"/>
                  <a:pt x="27" y="0"/>
                </a:cubicBezTo>
                <a:lnTo>
                  <a:pt x="3003" y="0"/>
                </a:lnTo>
                <a:lnTo>
                  <a:pt x="3003" y="0"/>
                </a:lnTo>
                <a:cubicBezTo>
                  <a:pt x="3018" y="0"/>
                  <a:pt x="3030" y="13"/>
                  <a:pt x="3030" y="27"/>
                </a:cubicBezTo>
                <a:lnTo>
                  <a:pt x="3030" y="3004"/>
                </a:lnTo>
                <a:lnTo>
                  <a:pt x="3030" y="3004"/>
                </a:lnTo>
                <a:cubicBezTo>
                  <a:pt x="3030" y="3019"/>
                  <a:pt x="3018" y="3031"/>
                  <a:pt x="3003" y="3031"/>
                </a:cubicBezTo>
                <a:lnTo>
                  <a:pt x="27" y="3031"/>
                </a:lnTo>
                <a:lnTo>
                  <a:pt x="27" y="3031"/>
                </a:lnTo>
                <a:cubicBezTo>
                  <a:pt x="12" y="3031"/>
                  <a:pt x="0" y="3019"/>
                  <a:pt x="0" y="300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1" name="Google Shape;1351;p20"/>
          <p:cNvSpPr/>
          <p:nvPr/>
        </p:nvSpPr>
        <p:spPr>
          <a:xfrm>
            <a:off x="16168523" y="4840271"/>
            <a:ext cx="797031" cy="1052631"/>
          </a:xfrm>
          <a:custGeom>
            <a:rect b="b" l="l" r="r" t="t"/>
            <a:pathLst>
              <a:path extrusionOk="0" h="180612" w="136167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2" name="Google Shape;1352;p20"/>
          <p:cNvSpPr txBox="1"/>
          <p:nvPr/>
        </p:nvSpPr>
        <p:spPr>
          <a:xfrm>
            <a:off x="15982583" y="6073200"/>
            <a:ext cx="1168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endParaRPr/>
          </a:p>
        </p:txBody>
      </p:sp>
      <p:sp>
        <p:nvSpPr>
          <p:cNvPr id="1353" name="Google Shape;1353;p20"/>
          <p:cNvSpPr txBox="1"/>
          <p:nvPr/>
        </p:nvSpPr>
        <p:spPr>
          <a:xfrm>
            <a:off x="15443973" y="7696492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1354" name="Google Shape;1354;p20"/>
          <p:cNvSpPr txBox="1"/>
          <p:nvPr/>
        </p:nvSpPr>
        <p:spPr>
          <a:xfrm>
            <a:off x="15119750" y="8287456"/>
            <a:ext cx="2894576" cy="3187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beyond traditional marketing values to make consumers.</a:t>
            </a:r>
            <a:endParaRPr/>
          </a:p>
        </p:txBody>
      </p:sp>
      <p:sp>
        <p:nvSpPr>
          <p:cNvPr id="1355" name="Google Shape;1355;p20"/>
          <p:cNvSpPr/>
          <p:nvPr/>
        </p:nvSpPr>
        <p:spPr>
          <a:xfrm>
            <a:off x="19253934" y="3994980"/>
            <a:ext cx="3334646" cy="8148251"/>
          </a:xfrm>
          <a:custGeom>
            <a:rect b="b" l="l" r="r" t="t"/>
            <a:pathLst>
              <a:path extrusionOk="0" h="7385" w="3757">
                <a:moveTo>
                  <a:pt x="0" y="7346"/>
                </a:moveTo>
                <a:lnTo>
                  <a:pt x="0" y="38"/>
                </a:lnTo>
                <a:lnTo>
                  <a:pt x="0" y="38"/>
                </a:lnTo>
                <a:cubicBezTo>
                  <a:pt x="0" y="16"/>
                  <a:pt x="17" y="0"/>
                  <a:pt x="38" y="0"/>
                </a:cubicBezTo>
                <a:lnTo>
                  <a:pt x="3718" y="0"/>
                </a:lnTo>
                <a:lnTo>
                  <a:pt x="3718" y="0"/>
                </a:lnTo>
                <a:cubicBezTo>
                  <a:pt x="3739" y="0"/>
                  <a:pt x="3756" y="16"/>
                  <a:pt x="3756" y="38"/>
                </a:cubicBezTo>
                <a:lnTo>
                  <a:pt x="3756" y="7346"/>
                </a:lnTo>
                <a:lnTo>
                  <a:pt x="3756" y="7346"/>
                </a:lnTo>
                <a:cubicBezTo>
                  <a:pt x="3756" y="7367"/>
                  <a:pt x="3739" y="7384"/>
                  <a:pt x="3718" y="7384"/>
                </a:cubicBezTo>
                <a:lnTo>
                  <a:pt x="38" y="7384"/>
                </a:lnTo>
                <a:lnTo>
                  <a:pt x="38" y="7384"/>
                </a:lnTo>
                <a:cubicBezTo>
                  <a:pt x="17" y="7384"/>
                  <a:pt x="0" y="7367"/>
                  <a:pt x="0" y="7346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6" name="Google Shape;1356;p20"/>
          <p:cNvSpPr/>
          <p:nvPr/>
        </p:nvSpPr>
        <p:spPr>
          <a:xfrm>
            <a:off x="19570959" y="4335490"/>
            <a:ext cx="2692766" cy="2692766"/>
          </a:xfrm>
          <a:custGeom>
            <a:rect b="b" l="l" r="r" t="t"/>
            <a:pathLst>
              <a:path extrusionOk="0" h="3032" w="3032">
                <a:moveTo>
                  <a:pt x="0" y="3004"/>
                </a:moveTo>
                <a:lnTo>
                  <a:pt x="0" y="27"/>
                </a:lnTo>
                <a:lnTo>
                  <a:pt x="0" y="27"/>
                </a:lnTo>
                <a:cubicBezTo>
                  <a:pt x="0" y="13"/>
                  <a:pt x="13" y="0"/>
                  <a:pt x="28" y="0"/>
                </a:cubicBezTo>
                <a:lnTo>
                  <a:pt x="3004" y="0"/>
                </a:lnTo>
                <a:lnTo>
                  <a:pt x="3004" y="0"/>
                </a:lnTo>
                <a:cubicBezTo>
                  <a:pt x="3019" y="0"/>
                  <a:pt x="3031" y="13"/>
                  <a:pt x="3031" y="27"/>
                </a:cubicBezTo>
                <a:lnTo>
                  <a:pt x="3031" y="3004"/>
                </a:lnTo>
                <a:lnTo>
                  <a:pt x="3031" y="3004"/>
                </a:lnTo>
                <a:cubicBezTo>
                  <a:pt x="3031" y="3019"/>
                  <a:pt x="3019" y="3031"/>
                  <a:pt x="3004" y="3031"/>
                </a:cubicBezTo>
                <a:lnTo>
                  <a:pt x="28" y="3031"/>
                </a:lnTo>
                <a:lnTo>
                  <a:pt x="28" y="3031"/>
                </a:lnTo>
                <a:cubicBezTo>
                  <a:pt x="13" y="3031"/>
                  <a:pt x="0" y="3019"/>
                  <a:pt x="0" y="300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7" name="Google Shape;1357;p20"/>
          <p:cNvSpPr/>
          <p:nvPr/>
        </p:nvSpPr>
        <p:spPr>
          <a:xfrm>
            <a:off x="20430880" y="5062890"/>
            <a:ext cx="972928" cy="607392"/>
          </a:xfrm>
          <a:custGeom>
            <a:rect b="b" l="l" r="r" t="t"/>
            <a:pathLst>
              <a:path extrusionOk="0" h="104417" w="166328">
                <a:moveTo>
                  <a:pt x="117901" y="23812"/>
                </a:moveTo>
                <a:cubicBezTo>
                  <a:pt x="123429" y="23812"/>
                  <a:pt x="128220" y="28073"/>
                  <a:pt x="128220" y="33400"/>
                </a:cubicBezTo>
                <a:lnTo>
                  <a:pt x="128220" y="67844"/>
                </a:lnTo>
                <a:cubicBezTo>
                  <a:pt x="128220" y="73171"/>
                  <a:pt x="123429" y="77432"/>
                  <a:pt x="117901" y="77432"/>
                </a:cubicBezTo>
                <a:cubicBezTo>
                  <a:pt x="112373" y="77432"/>
                  <a:pt x="107950" y="73171"/>
                  <a:pt x="107950" y="67844"/>
                </a:cubicBezTo>
                <a:lnTo>
                  <a:pt x="107950" y="33400"/>
                </a:lnTo>
                <a:cubicBezTo>
                  <a:pt x="107950" y="28073"/>
                  <a:pt x="112373" y="23812"/>
                  <a:pt x="117901" y="23812"/>
                </a:cubicBezTo>
                <a:close/>
                <a:moveTo>
                  <a:pt x="90661" y="23812"/>
                </a:moveTo>
                <a:cubicBezTo>
                  <a:pt x="95856" y="23812"/>
                  <a:pt x="99666" y="28073"/>
                  <a:pt x="99666" y="33400"/>
                </a:cubicBezTo>
                <a:lnTo>
                  <a:pt x="99666" y="67844"/>
                </a:lnTo>
                <a:cubicBezTo>
                  <a:pt x="99666" y="73171"/>
                  <a:pt x="95856" y="77432"/>
                  <a:pt x="90661" y="77432"/>
                </a:cubicBezTo>
                <a:cubicBezTo>
                  <a:pt x="85465" y="77432"/>
                  <a:pt x="80963" y="73171"/>
                  <a:pt x="80963" y="67844"/>
                </a:cubicBezTo>
                <a:lnTo>
                  <a:pt x="80963" y="33400"/>
                </a:lnTo>
                <a:cubicBezTo>
                  <a:pt x="80963" y="28073"/>
                  <a:pt x="85465" y="23812"/>
                  <a:pt x="90661" y="23812"/>
                </a:cubicBezTo>
                <a:close/>
                <a:moveTo>
                  <a:pt x="63327" y="23812"/>
                </a:moveTo>
                <a:cubicBezTo>
                  <a:pt x="68522" y="23812"/>
                  <a:pt x="72678" y="28073"/>
                  <a:pt x="72678" y="33400"/>
                </a:cubicBezTo>
                <a:lnTo>
                  <a:pt x="72678" y="67844"/>
                </a:lnTo>
                <a:cubicBezTo>
                  <a:pt x="72678" y="73171"/>
                  <a:pt x="68522" y="77432"/>
                  <a:pt x="63327" y="77432"/>
                </a:cubicBezTo>
                <a:cubicBezTo>
                  <a:pt x="58131" y="77432"/>
                  <a:pt x="53975" y="73171"/>
                  <a:pt x="53975" y="67844"/>
                </a:cubicBezTo>
                <a:lnTo>
                  <a:pt x="53975" y="33400"/>
                </a:lnTo>
                <a:cubicBezTo>
                  <a:pt x="53975" y="28073"/>
                  <a:pt x="58131" y="23812"/>
                  <a:pt x="63327" y="23812"/>
                </a:cubicBezTo>
                <a:close/>
                <a:moveTo>
                  <a:pt x="36340" y="23812"/>
                </a:moveTo>
                <a:cubicBezTo>
                  <a:pt x="41535" y="23812"/>
                  <a:pt x="45691" y="28073"/>
                  <a:pt x="45691" y="33400"/>
                </a:cubicBezTo>
                <a:lnTo>
                  <a:pt x="45691" y="67844"/>
                </a:lnTo>
                <a:cubicBezTo>
                  <a:pt x="45691" y="73171"/>
                  <a:pt x="41535" y="77432"/>
                  <a:pt x="36340" y="77432"/>
                </a:cubicBezTo>
                <a:cubicBezTo>
                  <a:pt x="31144" y="77432"/>
                  <a:pt x="26988" y="73171"/>
                  <a:pt x="26988" y="67844"/>
                </a:cubicBezTo>
                <a:lnTo>
                  <a:pt x="26988" y="33400"/>
                </a:lnTo>
                <a:cubicBezTo>
                  <a:pt x="26988" y="28073"/>
                  <a:pt x="31144" y="23812"/>
                  <a:pt x="36340" y="23812"/>
                </a:cubicBezTo>
                <a:close/>
                <a:moveTo>
                  <a:pt x="19801" y="19310"/>
                </a:moveTo>
                <a:lnTo>
                  <a:pt x="19801" y="85107"/>
                </a:lnTo>
                <a:lnTo>
                  <a:pt x="134647" y="85107"/>
                </a:lnTo>
                <a:lnTo>
                  <a:pt x="134647" y="70804"/>
                </a:lnTo>
                <a:cubicBezTo>
                  <a:pt x="134647" y="65797"/>
                  <a:pt x="138247" y="60791"/>
                  <a:pt x="143647" y="60791"/>
                </a:cubicBezTo>
                <a:lnTo>
                  <a:pt x="146887" y="60791"/>
                </a:lnTo>
                <a:lnTo>
                  <a:pt x="146887" y="41123"/>
                </a:lnTo>
                <a:lnTo>
                  <a:pt x="143647" y="41123"/>
                </a:lnTo>
                <a:cubicBezTo>
                  <a:pt x="138247" y="41123"/>
                  <a:pt x="134647" y="37547"/>
                  <a:pt x="134647" y="32184"/>
                </a:cubicBezTo>
                <a:lnTo>
                  <a:pt x="134647" y="19310"/>
                </a:lnTo>
                <a:lnTo>
                  <a:pt x="19801" y="19310"/>
                </a:lnTo>
                <a:close/>
                <a:moveTo>
                  <a:pt x="7560" y="0"/>
                </a:moveTo>
                <a:lnTo>
                  <a:pt x="143647" y="0"/>
                </a:lnTo>
                <a:cubicBezTo>
                  <a:pt x="149047" y="0"/>
                  <a:pt x="154088" y="3933"/>
                  <a:pt x="154088" y="9297"/>
                </a:cubicBezTo>
                <a:lnTo>
                  <a:pt x="154088" y="21813"/>
                </a:lnTo>
                <a:lnTo>
                  <a:pt x="155168" y="21813"/>
                </a:lnTo>
                <a:cubicBezTo>
                  <a:pt x="160568" y="21813"/>
                  <a:pt x="166328" y="27177"/>
                  <a:pt x="166328" y="32184"/>
                </a:cubicBezTo>
                <a:lnTo>
                  <a:pt x="166328" y="70804"/>
                </a:lnTo>
                <a:cubicBezTo>
                  <a:pt x="166328" y="76168"/>
                  <a:pt x="160568" y="80101"/>
                  <a:pt x="155168" y="80101"/>
                </a:cubicBezTo>
                <a:lnTo>
                  <a:pt x="154088" y="80101"/>
                </a:lnTo>
                <a:lnTo>
                  <a:pt x="154088" y="94047"/>
                </a:lnTo>
                <a:cubicBezTo>
                  <a:pt x="154088" y="99411"/>
                  <a:pt x="149047" y="104417"/>
                  <a:pt x="143647" y="104417"/>
                </a:cubicBezTo>
                <a:lnTo>
                  <a:pt x="7560" y="104417"/>
                </a:lnTo>
                <a:cubicBezTo>
                  <a:pt x="2160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2160" y="0"/>
                  <a:pt x="75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8" name="Google Shape;1358;p20"/>
          <p:cNvSpPr txBox="1"/>
          <p:nvPr/>
        </p:nvSpPr>
        <p:spPr>
          <a:xfrm>
            <a:off x="20318461" y="6073200"/>
            <a:ext cx="11977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endParaRPr/>
          </a:p>
        </p:txBody>
      </p:sp>
      <p:grpSp>
        <p:nvGrpSpPr>
          <p:cNvPr id="1359" name="Google Shape;1359;p20"/>
          <p:cNvGrpSpPr/>
          <p:nvPr/>
        </p:nvGrpSpPr>
        <p:grpSpPr>
          <a:xfrm>
            <a:off x="19470054" y="7696492"/>
            <a:ext cx="2894576" cy="3778503"/>
            <a:chOff x="1958428" y="4478979"/>
            <a:chExt cx="2894576" cy="3778503"/>
          </a:xfrm>
        </p:grpSpPr>
        <p:sp>
          <p:nvSpPr>
            <p:cNvPr id="1360" name="Google Shape;1360;p20"/>
            <p:cNvSpPr txBox="1"/>
            <p:nvPr/>
          </p:nvSpPr>
          <p:spPr>
            <a:xfrm>
              <a:off x="2282651" y="4478979"/>
              <a:ext cx="2246128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Milestone</a:t>
              </a:r>
              <a:endParaRPr/>
            </a:p>
          </p:txBody>
        </p:sp>
        <p:sp>
          <p:nvSpPr>
            <p:cNvPr id="1361" name="Google Shape;1361;p20"/>
            <p:cNvSpPr txBox="1"/>
            <p:nvPr/>
          </p:nvSpPr>
          <p:spPr>
            <a:xfrm>
              <a:off x="1958428" y="5069943"/>
              <a:ext cx="2894576" cy="31875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4583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Green marketing is a practice whereby companies seek to go above beyond traditional marketing values to make consumers.</a:t>
              </a:r>
              <a:endParaRPr/>
            </a:p>
          </p:txBody>
        </p:sp>
      </p:grpSp>
      <p:sp>
        <p:nvSpPr>
          <p:cNvPr id="1362" name="Google Shape;1362;p20"/>
          <p:cNvSpPr/>
          <p:nvPr/>
        </p:nvSpPr>
        <p:spPr>
          <a:xfrm>
            <a:off x="4772492" y="5141755"/>
            <a:ext cx="1827791" cy="1311159"/>
          </a:xfrm>
          <a:custGeom>
            <a:rect b="b" l="l" r="r" t="t"/>
            <a:pathLst>
              <a:path extrusionOk="0" h="1477" w="2058">
                <a:moveTo>
                  <a:pt x="1316" y="1476"/>
                </a:moveTo>
                <a:lnTo>
                  <a:pt x="2057" y="738"/>
                </a:lnTo>
                <a:lnTo>
                  <a:pt x="1316" y="0"/>
                </a:lnTo>
                <a:lnTo>
                  <a:pt x="1316" y="254"/>
                </a:lnTo>
                <a:lnTo>
                  <a:pt x="0" y="254"/>
                </a:lnTo>
                <a:lnTo>
                  <a:pt x="0" y="1222"/>
                </a:lnTo>
                <a:lnTo>
                  <a:pt x="1316" y="1222"/>
                </a:lnTo>
                <a:lnTo>
                  <a:pt x="1316" y="1476"/>
                </a:lnTo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3" name="Google Shape;1363;p20"/>
          <p:cNvSpPr/>
          <p:nvPr/>
        </p:nvSpPr>
        <p:spPr>
          <a:xfrm>
            <a:off x="9136495" y="5141755"/>
            <a:ext cx="1823879" cy="1311159"/>
          </a:xfrm>
          <a:custGeom>
            <a:rect b="b" l="l" r="r" t="t"/>
            <a:pathLst>
              <a:path extrusionOk="0" h="1477" w="2057">
                <a:moveTo>
                  <a:pt x="1315" y="1476"/>
                </a:moveTo>
                <a:lnTo>
                  <a:pt x="2056" y="738"/>
                </a:lnTo>
                <a:lnTo>
                  <a:pt x="1315" y="0"/>
                </a:lnTo>
                <a:lnTo>
                  <a:pt x="1315" y="254"/>
                </a:lnTo>
                <a:lnTo>
                  <a:pt x="0" y="254"/>
                </a:lnTo>
                <a:lnTo>
                  <a:pt x="0" y="1222"/>
                </a:lnTo>
                <a:lnTo>
                  <a:pt x="1315" y="1222"/>
                </a:lnTo>
                <a:lnTo>
                  <a:pt x="1315" y="1476"/>
                </a:lnTo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4" name="Google Shape;1364;p20"/>
          <p:cNvSpPr/>
          <p:nvPr/>
        </p:nvSpPr>
        <p:spPr>
          <a:xfrm>
            <a:off x="13504413" y="5141755"/>
            <a:ext cx="1827794" cy="1311159"/>
          </a:xfrm>
          <a:custGeom>
            <a:rect b="b" l="l" r="r" t="t"/>
            <a:pathLst>
              <a:path extrusionOk="0" h="1477" w="2058">
                <a:moveTo>
                  <a:pt x="1316" y="1476"/>
                </a:moveTo>
                <a:lnTo>
                  <a:pt x="2057" y="738"/>
                </a:lnTo>
                <a:lnTo>
                  <a:pt x="1316" y="0"/>
                </a:lnTo>
                <a:lnTo>
                  <a:pt x="1316" y="254"/>
                </a:lnTo>
                <a:lnTo>
                  <a:pt x="0" y="254"/>
                </a:lnTo>
                <a:lnTo>
                  <a:pt x="0" y="1222"/>
                </a:lnTo>
                <a:lnTo>
                  <a:pt x="1316" y="1222"/>
                </a:lnTo>
                <a:lnTo>
                  <a:pt x="1316" y="1476"/>
                </a:lnTo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5" name="Google Shape;1365;p20"/>
          <p:cNvSpPr/>
          <p:nvPr/>
        </p:nvSpPr>
        <p:spPr>
          <a:xfrm>
            <a:off x="17866263" y="5141755"/>
            <a:ext cx="1827791" cy="1311159"/>
          </a:xfrm>
          <a:custGeom>
            <a:rect b="b" l="l" r="r" t="t"/>
            <a:pathLst>
              <a:path extrusionOk="0" h="1477" w="2058">
                <a:moveTo>
                  <a:pt x="1316" y="1476"/>
                </a:moveTo>
                <a:lnTo>
                  <a:pt x="2057" y="738"/>
                </a:lnTo>
                <a:lnTo>
                  <a:pt x="1316" y="0"/>
                </a:lnTo>
                <a:lnTo>
                  <a:pt x="1316" y="254"/>
                </a:lnTo>
                <a:lnTo>
                  <a:pt x="0" y="254"/>
                </a:lnTo>
                <a:lnTo>
                  <a:pt x="0" y="1222"/>
                </a:lnTo>
                <a:lnTo>
                  <a:pt x="1316" y="1222"/>
                </a:lnTo>
                <a:lnTo>
                  <a:pt x="1316" y="1476"/>
                </a:lnTo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366" name="Google Shape;13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21"/>
          <p:cNvSpPr/>
          <p:nvPr/>
        </p:nvSpPr>
        <p:spPr>
          <a:xfrm>
            <a:off x="5771054" y="9082913"/>
            <a:ext cx="3632060" cy="3283545"/>
          </a:xfrm>
          <a:custGeom>
            <a:rect b="b" l="l" r="r" t="t"/>
            <a:pathLst>
              <a:path extrusionOk="0" h="5028" w="5562">
                <a:moveTo>
                  <a:pt x="0" y="5027"/>
                </a:moveTo>
                <a:lnTo>
                  <a:pt x="0" y="152"/>
                </a:lnTo>
                <a:lnTo>
                  <a:pt x="0" y="152"/>
                </a:lnTo>
                <a:cubicBezTo>
                  <a:pt x="0" y="68"/>
                  <a:pt x="68" y="0"/>
                  <a:pt x="152" y="0"/>
                </a:cubicBezTo>
                <a:lnTo>
                  <a:pt x="2140" y="0"/>
                </a:lnTo>
                <a:lnTo>
                  <a:pt x="2871" y="715"/>
                </a:lnTo>
                <a:lnTo>
                  <a:pt x="5409" y="715"/>
                </a:lnTo>
                <a:lnTo>
                  <a:pt x="5409" y="715"/>
                </a:lnTo>
                <a:cubicBezTo>
                  <a:pt x="5493" y="715"/>
                  <a:pt x="5561" y="783"/>
                  <a:pt x="5561" y="867"/>
                </a:cubicBezTo>
                <a:lnTo>
                  <a:pt x="5561" y="5027"/>
                </a:lnTo>
                <a:lnTo>
                  <a:pt x="0" y="5027"/>
                </a:lnTo>
              </a:path>
            </a:pathLst>
          </a:custGeom>
          <a:solidFill>
            <a:srgbClr val="30BB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3" name="Google Shape;1373;p21"/>
          <p:cNvSpPr/>
          <p:nvPr/>
        </p:nvSpPr>
        <p:spPr>
          <a:xfrm>
            <a:off x="5771052" y="10076616"/>
            <a:ext cx="4605603" cy="2292721"/>
          </a:xfrm>
          <a:custGeom>
            <a:rect b="b" l="l" r="r" t="t"/>
            <a:pathLst>
              <a:path extrusionOk="0" h="3508" w="7051">
                <a:moveTo>
                  <a:pt x="6781" y="0"/>
                </a:moveTo>
                <a:lnTo>
                  <a:pt x="1707" y="0"/>
                </a:lnTo>
                <a:lnTo>
                  <a:pt x="1707" y="0"/>
                </a:lnTo>
                <a:cubicBezTo>
                  <a:pt x="1619" y="0"/>
                  <a:pt x="1540" y="52"/>
                  <a:pt x="1504" y="132"/>
                </a:cubicBezTo>
                <a:lnTo>
                  <a:pt x="0" y="3507"/>
                </a:lnTo>
                <a:lnTo>
                  <a:pt x="5561" y="3507"/>
                </a:lnTo>
                <a:lnTo>
                  <a:pt x="6984" y="313"/>
                </a:lnTo>
                <a:lnTo>
                  <a:pt x="6984" y="313"/>
                </a:lnTo>
                <a:cubicBezTo>
                  <a:pt x="7050" y="166"/>
                  <a:pt x="6942" y="0"/>
                  <a:pt x="678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4" name="Google Shape;1374;p21"/>
          <p:cNvSpPr/>
          <p:nvPr/>
        </p:nvSpPr>
        <p:spPr>
          <a:xfrm>
            <a:off x="7167999" y="10373290"/>
            <a:ext cx="2451138" cy="279388"/>
          </a:xfrm>
          <a:custGeom>
            <a:rect b="b" l="l" r="r" t="t"/>
            <a:pathLst>
              <a:path extrusionOk="0" h="428" w="3754">
                <a:moveTo>
                  <a:pt x="3539" y="427"/>
                </a:moveTo>
                <a:lnTo>
                  <a:pt x="213" y="427"/>
                </a:lnTo>
                <a:lnTo>
                  <a:pt x="213" y="427"/>
                </a:lnTo>
                <a:cubicBezTo>
                  <a:pt x="95" y="427"/>
                  <a:pt x="0" y="331"/>
                  <a:pt x="0" y="213"/>
                </a:cubicBezTo>
                <a:lnTo>
                  <a:pt x="0" y="213"/>
                </a:lnTo>
                <a:cubicBezTo>
                  <a:pt x="0" y="95"/>
                  <a:pt x="95" y="0"/>
                  <a:pt x="213" y="0"/>
                </a:cubicBezTo>
                <a:lnTo>
                  <a:pt x="3539" y="0"/>
                </a:lnTo>
                <a:lnTo>
                  <a:pt x="3539" y="0"/>
                </a:lnTo>
                <a:cubicBezTo>
                  <a:pt x="3657" y="0"/>
                  <a:pt x="3753" y="95"/>
                  <a:pt x="3753" y="213"/>
                </a:cubicBezTo>
                <a:lnTo>
                  <a:pt x="3753" y="213"/>
                </a:lnTo>
                <a:cubicBezTo>
                  <a:pt x="3753" y="331"/>
                  <a:pt x="3657" y="427"/>
                  <a:pt x="3539" y="427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5" name="Google Shape;1375;p21"/>
          <p:cNvSpPr/>
          <p:nvPr/>
        </p:nvSpPr>
        <p:spPr>
          <a:xfrm>
            <a:off x="14637544" y="9082913"/>
            <a:ext cx="3632060" cy="3283545"/>
          </a:xfrm>
          <a:custGeom>
            <a:rect b="b" l="l" r="r" t="t"/>
            <a:pathLst>
              <a:path extrusionOk="0" h="5028" w="5562">
                <a:moveTo>
                  <a:pt x="0" y="5027"/>
                </a:moveTo>
                <a:lnTo>
                  <a:pt x="0" y="152"/>
                </a:lnTo>
                <a:lnTo>
                  <a:pt x="0" y="152"/>
                </a:lnTo>
                <a:cubicBezTo>
                  <a:pt x="0" y="68"/>
                  <a:pt x="68" y="0"/>
                  <a:pt x="152" y="0"/>
                </a:cubicBezTo>
                <a:lnTo>
                  <a:pt x="2140" y="0"/>
                </a:lnTo>
                <a:lnTo>
                  <a:pt x="2871" y="715"/>
                </a:lnTo>
                <a:lnTo>
                  <a:pt x="5409" y="715"/>
                </a:lnTo>
                <a:lnTo>
                  <a:pt x="5409" y="715"/>
                </a:lnTo>
                <a:cubicBezTo>
                  <a:pt x="5493" y="715"/>
                  <a:pt x="5561" y="783"/>
                  <a:pt x="5561" y="867"/>
                </a:cubicBezTo>
                <a:lnTo>
                  <a:pt x="5561" y="5027"/>
                </a:lnTo>
                <a:lnTo>
                  <a:pt x="0" y="5027"/>
                </a:lnTo>
              </a:path>
            </a:pathLst>
          </a:custGeom>
          <a:solidFill>
            <a:srgbClr val="F92E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6" name="Google Shape;1376;p21"/>
          <p:cNvSpPr/>
          <p:nvPr/>
        </p:nvSpPr>
        <p:spPr>
          <a:xfrm>
            <a:off x="14637541" y="10076616"/>
            <a:ext cx="4605603" cy="2292721"/>
          </a:xfrm>
          <a:custGeom>
            <a:rect b="b" l="l" r="r" t="t"/>
            <a:pathLst>
              <a:path extrusionOk="0" h="3508" w="7051">
                <a:moveTo>
                  <a:pt x="6781" y="0"/>
                </a:moveTo>
                <a:lnTo>
                  <a:pt x="1707" y="0"/>
                </a:lnTo>
                <a:lnTo>
                  <a:pt x="1707" y="0"/>
                </a:lnTo>
                <a:cubicBezTo>
                  <a:pt x="1619" y="0"/>
                  <a:pt x="1539" y="52"/>
                  <a:pt x="1504" y="132"/>
                </a:cubicBezTo>
                <a:lnTo>
                  <a:pt x="0" y="3507"/>
                </a:lnTo>
                <a:lnTo>
                  <a:pt x="5561" y="3507"/>
                </a:lnTo>
                <a:lnTo>
                  <a:pt x="6984" y="313"/>
                </a:lnTo>
                <a:lnTo>
                  <a:pt x="6984" y="313"/>
                </a:lnTo>
                <a:cubicBezTo>
                  <a:pt x="7050" y="166"/>
                  <a:pt x="6942" y="0"/>
                  <a:pt x="6781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7" name="Google Shape;1377;p21"/>
          <p:cNvSpPr/>
          <p:nvPr/>
        </p:nvSpPr>
        <p:spPr>
          <a:xfrm>
            <a:off x="16031608" y="10373290"/>
            <a:ext cx="2454018" cy="279388"/>
          </a:xfrm>
          <a:custGeom>
            <a:rect b="b" l="l" r="r" t="t"/>
            <a:pathLst>
              <a:path extrusionOk="0" h="428" w="3755">
                <a:moveTo>
                  <a:pt x="3540" y="427"/>
                </a:moveTo>
                <a:lnTo>
                  <a:pt x="214" y="427"/>
                </a:lnTo>
                <a:lnTo>
                  <a:pt x="214" y="427"/>
                </a:lnTo>
                <a:cubicBezTo>
                  <a:pt x="96" y="427"/>
                  <a:pt x="0" y="331"/>
                  <a:pt x="0" y="213"/>
                </a:cubicBezTo>
                <a:lnTo>
                  <a:pt x="0" y="213"/>
                </a:lnTo>
                <a:cubicBezTo>
                  <a:pt x="0" y="95"/>
                  <a:pt x="96" y="0"/>
                  <a:pt x="214" y="0"/>
                </a:cubicBezTo>
                <a:lnTo>
                  <a:pt x="3540" y="0"/>
                </a:lnTo>
                <a:lnTo>
                  <a:pt x="3540" y="0"/>
                </a:lnTo>
                <a:cubicBezTo>
                  <a:pt x="3658" y="0"/>
                  <a:pt x="3754" y="95"/>
                  <a:pt x="3754" y="213"/>
                </a:cubicBezTo>
                <a:lnTo>
                  <a:pt x="3754" y="213"/>
                </a:lnTo>
                <a:cubicBezTo>
                  <a:pt x="3754" y="331"/>
                  <a:pt x="3658" y="427"/>
                  <a:pt x="3540" y="427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8" name="Google Shape;1378;p21"/>
          <p:cNvSpPr/>
          <p:nvPr/>
        </p:nvSpPr>
        <p:spPr>
          <a:xfrm>
            <a:off x="5771054" y="3067399"/>
            <a:ext cx="3632060" cy="3283545"/>
          </a:xfrm>
          <a:custGeom>
            <a:rect b="b" l="l" r="r" t="t"/>
            <a:pathLst>
              <a:path extrusionOk="0" h="5028" w="5562">
                <a:moveTo>
                  <a:pt x="0" y="5027"/>
                </a:moveTo>
                <a:lnTo>
                  <a:pt x="0" y="152"/>
                </a:lnTo>
                <a:lnTo>
                  <a:pt x="0" y="152"/>
                </a:lnTo>
                <a:cubicBezTo>
                  <a:pt x="0" y="69"/>
                  <a:pt x="68" y="0"/>
                  <a:pt x="152" y="0"/>
                </a:cubicBezTo>
                <a:lnTo>
                  <a:pt x="2140" y="0"/>
                </a:lnTo>
                <a:lnTo>
                  <a:pt x="2871" y="715"/>
                </a:lnTo>
                <a:lnTo>
                  <a:pt x="5409" y="715"/>
                </a:lnTo>
                <a:lnTo>
                  <a:pt x="5409" y="715"/>
                </a:lnTo>
                <a:cubicBezTo>
                  <a:pt x="5493" y="715"/>
                  <a:pt x="5561" y="783"/>
                  <a:pt x="5561" y="867"/>
                </a:cubicBezTo>
                <a:lnTo>
                  <a:pt x="5561" y="5027"/>
                </a:lnTo>
                <a:lnTo>
                  <a:pt x="0" y="5027"/>
                </a:lnTo>
              </a:path>
            </a:pathLst>
          </a:custGeom>
          <a:solidFill>
            <a:srgbClr val="BE7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9" name="Google Shape;1379;p21"/>
          <p:cNvSpPr/>
          <p:nvPr/>
        </p:nvSpPr>
        <p:spPr>
          <a:xfrm>
            <a:off x="5771052" y="4058223"/>
            <a:ext cx="4605603" cy="2292721"/>
          </a:xfrm>
          <a:custGeom>
            <a:rect b="b" l="l" r="r" t="t"/>
            <a:pathLst>
              <a:path extrusionOk="0" h="3508" w="7051">
                <a:moveTo>
                  <a:pt x="6781" y="0"/>
                </a:moveTo>
                <a:lnTo>
                  <a:pt x="1707" y="0"/>
                </a:lnTo>
                <a:lnTo>
                  <a:pt x="1707" y="0"/>
                </a:lnTo>
                <a:cubicBezTo>
                  <a:pt x="1619" y="0"/>
                  <a:pt x="1540" y="51"/>
                  <a:pt x="1504" y="132"/>
                </a:cubicBezTo>
                <a:lnTo>
                  <a:pt x="0" y="3507"/>
                </a:lnTo>
                <a:lnTo>
                  <a:pt x="5561" y="3507"/>
                </a:lnTo>
                <a:lnTo>
                  <a:pt x="6984" y="312"/>
                </a:lnTo>
                <a:lnTo>
                  <a:pt x="6984" y="312"/>
                </a:lnTo>
                <a:cubicBezTo>
                  <a:pt x="7050" y="165"/>
                  <a:pt x="6942" y="0"/>
                  <a:pt x="6781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0" name="Google Shape;1380;p21"/>
          <p:cNvSpPr/>
          <p:nvPr/>
        </p:nvSpPr>
        <p:spPr>
          <a:xfrm>
            <a:off x="7167999" y="4357774"/>
            <a:ext cx="2451138" cy="279390"/>
          </a:xfrm>
          <a:custGeom>
            <a:rect b="b" l="l" r="r" t="t"/>
            <a:pathLst>
              <a:path extrusionOk="0" h="428" w="3754">
                <a:moveTo>
                  <a:pt x="3539" y="427"/>
                </a:moveTo>
                <a:lnTo>
                  <a:pt x="213" y="427"/>
                </a:lnTo>
                <a:lnTo>
                  <a:pt x="213" y="427"/>
                </a:lnTo>
                <a:cubicBezTo>
                  <a:pt x="95" y="427"/>
                  <a:pt x="0" y="332"/>
                  <a:pt x="0" y="214"/>
                </a:cubicBezTo>
                <a:lnTo>
                  <a:pt x="0" y="214"/>
                </a:lnTo>
                <a:cubicBezTo>
                  <a:pt x="0" y="96"/>
                  <a:pt x="95" y="0"/>
                  <a:pt x="213" y="0"/>
                </a:cubicBezTo>
                <a:lnTo>
                  <a:pt x="3539" y="0"/>
                </a:lnTo>
                <a:lnTo>
                  <a:pt x="3539" y="0"/>
                </a:lnTo>
                <a:cubicBezTo>
                  <a:pt x="3657" y="0"/>
                  <a:pt x="3753" y="96"/>
                  <a:pt x="3753" y="214"/>
                </a:cubicBezTo>
                <a:lnTo>
                  <a:pt x="3753" y="214"/>
                </a:lnTo>
                <a:cubicBezTo>
                  <a:pt x="3753" y="332"/>
                  <a:pt x="3657" y="427"/>
                  <a:pt x="3539" y="427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1" name="Google Shape;1381;p21"/>
          <p:cNvSpPr/>
          <p:nvPr/>
        </p:nvSpPr>
        <p:spPr>
          <a:xfrm>
            <a:off x="14637544" y="3067399"/>
            <a:ext cx="3632060" cy="3283545"/>
          </a:xfrm>
          <a:custGeom>
            <a:rect b="b" l="l" r="r" t="t"/>
            <a:pathLst>
              <a:path extrusionOk="0" h="5028" w="5562">
                <a:moveTo>
                  <a:pt x="0" y="5027"/>
                </a:moveTo>
                <a:lnTo>
                  <a:pt x="0" y="152"/>
                </a:lnTo>
                <a:lnTo>
                  <a:pt x="0" y="152"/>
                </a:lnTo>
                <a:cubicBezTo>
                  <a:pt x="0" y="69"/>
                  <a:pt x="68" y="0"/>
                  <a:pt x="152" y="0"/>
                </a:cubicBezTo>
                <a:lnTo>
                  <a:pt x="2140" y="0"/>
                </a:lnTo>
                <a:lnTo>
                  <a:pt x="2871" y="715"/>
                </a:lnTo>
                <a:lnTo>
                  <a:pt x="5409" y="715"/>
                </a:lnTo>
                <a:lnTo>
                  <a:pt x="5409" y="715"/>
                </a:lnTo>
                <a:cubicBezTo>
                  <a:pt x="5493" y="715"/>
                  <a:pt x="5561" y="783"/>
                  <a:pt x="5561" y="867"/>
                </a:cubicBezTo>
                <a:lnTo>
                  <a:pt x="5561" y="5027"/>
                </a:lnTo>
                <a:lnTo>
                  <a:pt x="0" y="5027"/>
                </a:lnTo>
              </a:path>
            </a:pathLst>
          </a:custGeom>
          <a:solidFill>
            <a:srgbClr val="25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2" name="Google Shape;1382;p21"/>
          <p:cNvSpPr/>
          <p:nvPr/>
        </p:nvSpPr>
        <p:spPr>
          <a:xfrm>
            <a:off x="14637541" y="4058223"/>
            <a:ext cx="4605603" cy="2292721"/>
          </a:xfrm>
          <a:custGeom>
            <a:rect b="b" l="l" r="r" t="t"/>
            <a:pathLst>
              <a:path extrusionOk="0" h="3508" w="7051">
                <a:moveTo>
                  <a:pt x="6781" y="0"/>
                </a:moveTo>
                <a:lnTo>
                  <a:pt x="1707" y="0"/>
                </a:lnTo>
                <a:lnTo>
                  <a:pt x="1707" y="0"/>
                </a:lnTo>
                <a:cubicBezTo>
                  <a:pt x="1619" y="0"/>
                  <a:pt x="1539" y="51"/>
                  <a:pt x="1504" y="132"/>
                </a:cubicBezTo>
                <a:lnTo>
                  <a:pt x="0" y="3507"/>
                </a:lnTo>
                <a:lnTo>
                  <a:pt x="5561" y="3507"/>
                </a:lnTo>
                <a:lnTo>
                  <a:pt x="6984" y="312"/>
                </a:lnTo>
                <a:lnTo>
                  <a:pt x="6984" y="312"/>
                </a:lnTo>
                <a:cubicBezTo>
                  <a:pt x="7050" y="165"/>
                  <a:pt x="6942" y="0"/>
                  <a:pt x="6781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3" name="Google Shape;1383;p21"/>
          <p:cNvSpPr/>
          <p:nvPr/>
        </p:nvSpPr>
        <p:spPr>
          <a:xfrm>
            <a:off x="16031608" y="4357774"/>
            <a:ext cx="2454018" cy="279390"/>
          </a:xfrm>
          <a:custGeom>
            <a:rect b="b" l="l" r="r" t="t"/>
            <a:pathLst>
              <a:path extrusionOk="0" h="428" w="3755">
                <a:moveTo>
                  <a:pt x="3540" y="427"/>
                </a:moveTo>
                <a:lnTo>
                  <a:pt x="214" y="427"/>
                </a:lnTo>
                <a:lnTo>
                  <a:pt x="214" y="427"/>
                </a:lnTo>
                <a:cubicBezTo>
                  <a:pt x="96" y="427"/>
                  <a:pt x="0" y="332"/>
                  <a:pt x="0" y="214"/>
                </a:cubicBezTo>
                <a:lnTo>
                  <a:pt x="0" y="214"/>
                </a:lnTo>
                <a:cubicBezTo>
                  <a:pt x="0" y="96"/>
                  <a:pt x="96" y="0"/>
                  <a:pt x="214" y="0"/>
                </a:cubicBezTo>
                <a:lnTo>
                  <a:pt x="3540" y="0"/>
                </a:lnTo>
                <a:lnTo>
                  <a:pt x="3540" y="0"/>
                </a:lnTo>
                <a:cubicBezTo>
                  <a:pt x="3658" y="0"/>
                  <a:pt x="3754" y="96"/>
                  <a:pt x="3754" y="214"/>
                </a:cubicBezTo>
                <a:lnTo>
                  <a:pt x="3754" y="214"/>
                </a:lnTo>
                <a:cubicBezTo>
                  <a:pt x="3754" y="332"/>
                  <a:pt x="3658" y="427"/>
                  <a:pt x="3540" y="427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4" name="Google Shape;1384;p21"/>
          <p:cNvSpPr/>
          <p:nvPr/>
        </p:nvSpPr>
        <p:spPr>
          <a:xfrm>
            <a:off x="9840970" y="5259310"/>
            <a:ext cx="4622884" cy="1659054"/>
          </a:xfrm>
          <a:custGeom>
            <a:rect b="b" l="l" r="r" t="t"/>
            <a:pathLst>
              <a:path extrusionOk="0" h="2541" w="7078">
                <a:moveTo>
                  <a:pt x="5803" y="2540"/>
                </a:moveTo>
                <a:lnTo>
                  <a:pt x="7077" y="1270"/>
                </a:lnTo>
                <a:lnTo>
                  <a:pt x="5803" y="0"/>
                </a:lnTo>
                <a:lnTo>
                  <a:pt x="5803" y="438"/>
                </a:lnTo>
                <a:lnTo>
                  <a:pt x="0" y="438"/>
                </a:lnTo>
                <a:lnTo>
                  <a:pt x="0" y="2102"/>
                </a:lnTo>
                <a:lnTo>
                  <a:pt x="5803" y="2102"/>
                </a:lnTo>
                <a:lnTo>
                  <a:pt x="5803" y="2540"/>
                </a:lnTo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5" name="Google Shape;1385;p21"/>
          <p:cNvSpPr/>
          <p:nvPr/>
        </p:nvSpPr>
        <p:spPr>
          <a:xfrm>
            <a:off x="17563930" y="6560486"/>
            <a:ext cx="1659054" cy="2312884"/>
          </a:xfrm>
          <a:custGeom>
            <a:rect b="b" l="l" r="r" t="t"/>
            <a:pathLst>
              <a:path extrusionOk="0" h="3539" w="2541">
                <a:moveTo>
                  <a:pt x="0" y="2264"/>
                </a:moveTo>
                <a:lnTo>
                  <a:pt x="1270" y="3538"/>
                </a:lnTo>
                <a:lnTo>
                  <a:pt x="2540" y="2264"/>
                </a:lnTo>
                <a:lnTo>
                  <a:pt x="2103" y="2264"/>
                </a:lnTo>
                <a:lnTo>
                  <a:pt x="2103" y="0"/>
                </a:lnTo>
                <a:lnTo>
                  <a:pt x="438" y="0"/>
                </a:lnTo>
                <a:lnTo>
                  <a:pt x="438" y="2264"/>
                </a:lnTo>
                <a:lnTo>
                  <a:pt x="0" y="2264"/>
                </a:lnTo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6" name="Google Shape;1386;p21"/>
          <p:cNvSpPr/>
          <p:nvPr/>
        </p:nvSpPr>
        <p:spPr>
          <a:xfrm>
            <a:off x="9694072" y="11320907"/>
            <a:ext cx="4622886" cy="1659054"/>
          </a:xfrm>
          <a:custGeom>
            <a:rect b="b" l="l" r="r" t="t"/>
            <a:pathLst>
              <a:path extrusionOk="0" h="2541" w="7079">
                <a:moveTo>
                  <a:pt x="1275" y="0"/>
                </a:moveTo>
                <a:lnTo>
                  <a:pt x="0" y="1269"/>
                </a:lnTo>
                <a:lnTo>
                  <a:pt x="1275" y="2540"/>
                </a:lnTo>
                <a:lnTo>
                  <a:pt x="1275" y="2102"/>
                </a:lnTo>
                <a:lnTo>
                  <a:pt x="7078" y="2102"/>
                </a:lnTo>
                <a:lnTo>
                  <a:pt x="7078" y="437"/>
                </a:lnTo>
                <a:lnTo>
                  <a:pt x="1275" y="437"/>
                </a:lnTo>
                <a:lnTo>
                  <a:pt x="1275" y="0"/>
                </a:lnTo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7" name="Google Shape;1387;p21"/>
          <p:cNvSpPr txBox="1"/>
          <p:nvPr/>
        </p:nvSpPr>
        <p:spPr>
          <a:xfrm>
            <a:off x="8155536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1388" name="Google Shape;1388;p21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389" name="Google Shape;1389;p21"/>
          <p:cNvSpPr txBox="1"/>
          <p:nvPr/>
        </p:nvSpPr>
        <p:spPr>
          <a:xfrm>
            <a:off x="7309579" y="5005942"/>
            <a:ext cx="1688284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1390" name="Google Shape;1390;p21"/>
          <p:cNvSpPr txBox="1"/>
          <p:nvPr/>
        </p:nvSpPr>
        <p:spPr>
          <a:xfrm>
            <a:off x="16499434" y="5005942"/>
            <a:ext cx="15183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2021</a:t>
            </a:r>
            <a:endParaRPr/>
          </a:p>
        </p:txBody>
      </p:sp>
      <p:sp>
        <p:nvSpPr>
          <p:cNvPr id="1391" name="Google Shape;1391;p21"/>
          <p:cNvSpPr txBox="1"/>
          <p:nvPr/>
        </p:nvSpPr>
        <p:spPr>
          <a:xfrm>
            <a:off x="7324005" y="11021177"/>
            <a:ext cx="16594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endParaRPr/>
          </a:p>
        </p:txBody>
      </p:sp>
      <p:sp>
        <p:nvSpPr>
          <p:cNvPr id="1392" name="Google Shape;1392;p21"/>
          <p:cNvSpPr txBox="1"/>
          <p:nvPr/>
        </p:nvSpPr>
        <p:spPr>
          <a:xfrm>
            <a:off x="16439322" y="11021177"/>
            <a:ext cx="163859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  <a:endParaRPr/>
          </a:p>
        </p:txBody>
      </p:sp>
      <p:sp>
        <p:nvSpPr>
          <p:cNvPr id="1393" name="Google Shape;1393;p21"/>
          <p:cNvSpPr txBox="1"/>
          <p:nvPr/>
        </p:nvSpPr>
        <p:spPr>
          <a:xfrm>
            <a:off x="19663669" y="3047434"/>
            <a:ext cx="28344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02</a:t>
            </a:r>
            <a:endParaRPr/>
          </a:p>
        </p:txBody>
      </p:sp>
      <p:sp>
        <p:nvSpPr>
          <p:cNvPr id="1394" name="Google Shape;1394;p21"/>
          <p:cNvSpPr txBox="1"/>
          <p:nvPr/>
        </p:nvSpPr>
        <p:spPr>
          <a:xfrm>
            <a:off x="19663667" y="3632209"/>
            <a:ext cx="3429000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promoting.</a:t>
            </a:r>
            <a:endParaRPr/>
          </a:p>
        </p:txBody>
      </p:sp>
      <p:sp>
        <p:nvSpPr>
          <p:cNvPr id="1395" name="Google Shape;1395;p21"/>
          <p:cNvSpPr txBox="1"/>
          <p:nvPr/>
        </p:nvSpPr>
        <p:spPr>
          <a:xfrm>
            <a:off x="19663669" y="9062948"/>
            <a:ext cx="28488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03</a:t>
            </a:r>
            <a:endParaRPr/>
          </a:p>
        </p:txBody>
      </p:sp>
      <p:sp>
        <p:nvSpPr>
          <p:cNvPr id="1396" name="Google Shape;1396;p21"/>
          <p:cNvSpPr txBox="1"/>
          <p:nvPr/>
        </p:nvSpPr>
        <p:spPr>
          <a:xfrm>
            <a:off x="19663667" y="9647723"/>
            <a:ext cx="3429000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promoting.</a:t>
            </a:r>
            <a:endParaRPr/>
          </a:p>
        </p:txBody>
      </p:sp>
      <p:sp>
        <p:nvSpPr>
          <p:cNvPr id="1397" name="Google Shape;1397;p21"/>
          <p:cNvSpPr txBox="1"/>
          <p:nvPr/>
        </p:nvSpPr>
        <p:spPr>
          <a:xfrm>
            <a:off x="2195545" y="3047434"/>
            <a:ext cx="27542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01</a:t>
            </a:r>
            <a:endParaRPr/>
          </a:p>
        </p:txBody>
      </p:sp>
      <p:sp>
        <p:nvSpPr>
          <p:cNvPr id="1398" name="Google Shape;1398;p21"/>
          <p:cNvSpPr txBox="1"/>
          <p:nvPr/>
        </p:nvSpPr>
        <p:spPr>
          <a:xfrm>
            <a:off x="1520825" y="3632209"/>
            <a:ext cx="3429000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promoting.</a:t>
            </a:r>
            <a:endParaRPr/>
          </a:p>
        </p:txBody>
      </p:sp>
      <p:sp>
        <p:nvSpPr>
          <p:cNvPr id="1399" name="Google Shape;1399;p21"/>
          <p:cNvSpPr txBox="1"/>
          <p:nvPr/>
        </p:nvSpPr>
        <p:spPr>
          <a:xfrm>
            <a:off x="2072114" y="9062948"/>
            <a:ext cx="28777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04</a:t>
            </a:r>
            <a:endParaRPr/>
          </a:p>
        </p:txBody>
      </p:sp>
      <p:sp>
        <p:nvSpPr>
          <p:cNvPr id="1400" name="Google Shape;1400;p21"/>
          <p:cNvSpPr txBox="1"/>
          <p:nvPr/>
        </p:nvSpPr>
        <p:spPr>
          <a:xfrm>
            <a:off x="1520825" y="9647723"/>
            <a:ext cx="3429000" cy="2738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promoting.</a:t>
            </a:r>
            <a:endParaRPr/>
          </a:p>
        </p:txBody>
      </p:sp>
      <p:pic>
        <p:nvPicPr>
          <p:cNvPr id="1401" name="Google Shape;14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7" name="Google Shape;1407;p22"/>
          <p:cNvGrpSpPr/>
          <p:nvPr/>
        </p:nvGrpSpPr>
        <p:grpSpPr>
          <a:xfrm>
            <a:off x="4378526" y="3334016"/>
            <a:ext cx="15620598" cy="3788252"/>
            <a:chOff x="4378526" y="3334016"/>
            <a:chExt cx="15620598" cy="3788252"/>
          </a:xfrm>
        </p:grpSpPr>
        <p:sp>
          <p:nvSpPr>
            <p:cNvPr id="1408" name="Google Shape;1408;p22"/>
            <p:cNvSpPr/>
            <p:nvPr/>
          </p:nvSpPr>
          <p:spPr>
            <a:xfrm>
              <a:off x="4378526" y="3334016"/>
              <a:ext cx="6680956" cy="3788252"/>
            </a:xfrm>
            <a:custGeom>
              <a:rect b="b" l="l" r="r" t="t"/>
              <a:pathLst>
                <a:path extrusionOk="0" h="4215" w="7436">
                  <a:moveTo>
                    <a:pt x="7435" y="4214"/>
                  </a:moveTo>
                  <a:lnTo>
                    <a:pt x="168" y="4214"/>
                  </a:lnTo>
                  <a:lnTo>
                    <a:pt x="168" y="4214"/>
                  </a:lnTo>
                  <a:cubicBezTo>
                    <a:pt x="75" y="4214"/>
                    <a:pt x="0" y="4139"/>
                    <a:pt x="0" y="4045"/>
                  </a:cubicBezTo>
                  <a:lnTo>
                    <a:pt x="0" y="0"/>
                  </a:lnTo>
                  <a:lnTo>
                    <a:pt x="7266" y="0"/>
                  </a:lnTo>
                  <a:lnTo>
                    <a:pt x="7266" y="0"/>
                  </a:lnTo>
                  <a:cubicBezTo>
                    <a:pt x="7359" y="0"/>
                    <a:pt x="7435" y="75"/>
                    <a:pt x="7435" y="168"/>
                  </a:cubicBezTo>
                  <a:lnTo>
                    <a:pt x="7435" y="421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13318169" y="3334016"/>
              <a:ext cx="6680956" cy="3788252"/>
            </a:xfrm>
            <a:custGeom>
              <a:rect b="b" l="l" r="r" t="t"/>
              <a:pathLst>
                <a:path extrusionOk="0" h="4215" w="7436">
                  <a:moveTo>
                    <a:pt x="7435" y="4214"/>
                  </a:moveTo>
                  <a:lnTo>
                    <a:pt x="169" y="4214"/>
                  </a:lnTo>
                  <a:lnTo>
                    <a:pt x="169" y="4214"/>
                  </a:lnTo>
                  <a:cubicBezTo>
                    <a:pt x="75" y="4214"/>
                    <a:pt x="0" y="4139"/>
                    <a:pt x="0" y="4045"/>
                  </a:cubicBezTo>
                  <a:lnTo>
                    <a:pt x="0" y="0"/>
                  </a:lnTo>
                  <a:lnTo>
                    <a:pt x="7267" y="0"/>
                  </a:lnTo>
                  <a:lnTo>
                    <a:pt x="7267" y="0"/>
                  </a:lnTo>
                  <a:cubicBezTo>
                    <a:pt x="7360" y="0"/>
                    <a:pt x="7435" y="75"/>
                    <a:pt x="7435" y="168"/>
                  </a:cubicBezTo>
                  <a:lnTo>
                    <a:pt x="7435" y="421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10" name="Google Shape;1410;p22"/>
          <p:cNvSpPr/>
          <p:nvPr/>
        </p:nvSpPr>
        <p:spPr>
          <a:xfrm>
            <a:off x="11278870" y="4423942"/>
            <a:ext cx="1819910" cy="1608400"/>
          </a:xfrm>
          <a:custGeom>
            <a:rect b="b" l="l" r="r" t="t"/>
            <a:pathLst>
              <a:path extrusionOk="0" h="3050" w="3453">
                <a:moveTo>
                  <a:pt x="3452" y="42"/>
                </a:moveTo>
                <a:lnTo>
                  <a:pt x="3452" y="3007"/>
                </a:lnTo>
                <a:lnTo>
                  <a:pt x="3452" y="3007"/>
                </a:lnTo>
                <a:cubicBezTo>
                  <a:pt x="3452" y="3030"/>
                  <a:pt x="3433" y="3049"/>
                  <a:pt x="3410" y="3049"/>
                </a:cubicBezTo>
                <a:lnTo>
                  <a:pt x="42" y="3049"/>
                </a:lnTo>
                <a:lnTo>
                  <a:pt x="42" y="3049"/>
                </a:lnTo>
                <a:cubicBezTo>
                  <a:pt x="19" y="3049"/>
                  <a:pt x="0" y="3030"/>
                  <a:pt x="0" y="3007"/>
                </a:cubicBezTo>
                <a:lnTo>
                  <a:pt x="0" y="42"/>
                </a:lnTo>
                <a:lnTo>
                  <a:pt x="0" y="42"/>
                </a:lnTo>
                <a:cubicBezTo>
                  <a:pt x="0" y="19"/>
                  <a:pt x="19" y="0"/>
                  <a:pt x="42" y="0"/>
                </a:cubicBezTo>
                <a:lnTo>
                  <a:pt x="3410" y="0"/>
                </a:lnTo>
                <a:lnTo>
                  <a:pt x="3410" y="0"/>
                </a:lnTo>
                <a:cubicBezTo>
                  <a:pt x="3433" y="0"/>
                  <a:pt x="3452" y="19"/>
                  <a:pt x="3452" y="42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1" name="Google Shape;1411;p22"/>
          <p:cNvSpPr/>
          <p:nvPr/>
        </p:nvSpPr>
        <p:spPr>
          <a:xfrm>
            <a:off x="11492702" y="4686586"/>
            <a:ext cx="1426580" cy="1082588"/>
          </a:xfrm>
          <a:custGeom>
            <a:rect b="b" l="l" r="r" t="t"/>
            <a:pathLst>
              <a:path extrusionOk="0" h="739416" w="974366">
                <a:moveTo>
                  <a:pt x="433388" y="0"/>
                </a:moveTo>
                <a:lnTo>
                  <a:pt x="974366" y="369348"/>
                </a:lnTo>
                <a:lnTo>
                  <a:pt x="433388" y="739416"/>
                </a:lnTo>
                <a:lnTo>
                  <a:pt x="662153" y="369348"/>
                </a:lnTo>
                <a:close/>
                <a:moveTo>
                  <a:pt x="0" y="0"/>
                </a:moveTo>
                <a:lnTo>
                  <a:pt x="542565" y="369348"/>
                </a:lnTo>
                <a:lnTo>
                  <a:pt x="0" y="739416"/>
                </a:lnTo>
                <a:lnTo>
                  <a:pt x="229644" y="36934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2" name="Google Shape;1412;p22"/>
          <p:cNvSpPr/>
          <p:nvPr/>
        </p:nvSpPr>
        <p:spPr>
          <a:xfrm>
            <a:off x="4378526" y="9165748"/>
            <a:ext cx="6680956" cy="3788252"/>
          </a:xfrm>
          <a:custGeom>
            <a:rect b="b" l="l" r="r" t="t"/>
            <a:pathLst>
              <a:path extrusionOk="0" h="4215" w="7436">
                <a:moveTo>
                  <a:pt x="7435" y="4214"/>
                </a:moveTo>
                <a:lnTo>
                  <a:pt x="168" y="4214"/>
                </a:lnTo>
                <a:lnTo>
                  <a:pt x="168" y="4214"/>
                </a:lnTo>
                <a:cubicBezTo>
                  <a:pt x="75" y="4214"/>
                  <a:pt x="0" y="4138"/>
                  <a:pt x="0" y="4045"/>
                </a:cubicBezTo>
                <a:lnTo>
                  <a:pt x="0" y="0"/>
                </a:lnTo>
                <a:lnTo>
                  <a:pt x="7266" y="0"/>
                </a:lnTo>
                <a:lnTo>
                  <a:pt x="7266" y="0"/>
                </a:lnTo>
                <a:cubicBezTo>
                  <a:pt x="7359" y="0"/>
                  <a:pt x="7435" y="75"/>
                  <a:pt x="7435" y="168"/>
                </a:cubicBezTo>
                <a:lnTo>
                  <a:pt x="7435" y="4214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3" name="Google Shape;1413;p22"/>
          <p:cNvSpPr/>
          <p:nvPr/>
        </p:nvSpPr>
        <p:spPr>
          <a:xfrm>
            <a:off x="13318169" y="9165748"/>
            <a:ext cx="6680956" cy="3788252"/>
          </a:xfrm>
          <a:custGeom>
            <a:rect b="b" l="l" r="r" t="t"/>
            <a:pathLst>
              <a:path extrusionOk="0" h="4215" w="7436">
                <a:moveTo>
                  <a:pt x="7435" y="4214"/>
                </a:moveTo>
                <a:lnTo>
                  <a:pt x="169" y="4214"/>
                </a:lnTo>
                <a:lnTo>
                  <a:pt x="169" y="4214"/>
                </a:lnTo>
                <a:cubicBezTo>
                  <a:pt x="75" y="4214"/>
                  <a:pt x="0" y="4138"/>
                  <a:pt x="0" y="4045"/>
                </a:cubicBezTo>
                <a:lnTo>
                  <a:pt x="0" y="0"/>
                </a:lnTo>
                <a:lnTo>
                  <a:pt x="7267" y="0"/>
                </a:lnTo>
                <a:lnTo>
                  <a:pt x="7267" y="0"/>
                </a:lnTo>
                <a:cubicBezTo>
                  <a:pt x="7360" y="0"/>
                  <a:pt x="7435" y="75"/>
                  <a:pt x="7435" y="168"/>
                </a:cubicBezTo>
                <a:lnTo>
                  <a:pt x="7435" y="4214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4" name="Google Shape;1414;p22"/>
          <p:cNvSpPr/>
          <p:nvPr/>
        </p:nvSpPr>
        <p:spPr>
          <a:xfrm rot="10800000">
            <a:off x="11278870" y="10255674"/>
            <a:ext cx="1819910" cy="1608400"/>
          </a:xfrm>
          <a:custGeom>
            <a:rect b="b" l="l" r="r" t="t"/>
            <a:pathLst>
              <a:path extrusionOk="0" h="3050" w="3453">
                <a:moveTo>
                  <a:pt x="3452" y="42"/>
                </a:moveTo>
                <a:lnTo>
                  <a:pt x="3452" y="3007"/>
                </a:lnTo>
                <a:lnTo>
                  <a:pt x="3452" y="3007"/>
                </a:lnTo>
                <a:cubicBezTo>
                  <a:pt x="3452" y="3030"/>
                  <a:pt x="3433" y="3049"/>
                  <a:pt x="3410" y="3049"/>
                </a:cubicBezTo>
                <a:lnTo>
                  <a:pt x="42" y="3049"/>
                </a:lnTo>
                <a:lnTo>
                  <a:pt x="42" y="3049"/>
                </a:lnTo>
                <a:cubicBezTo>
                  <a:pt x="19" y="3049"/>
                  <a:pt x="0" y="3030"/>
                  <a:pt x="0" y="3007"/>
                </a:cubicBezTo>
                <a:lnTo>
                  <a:pt x="0" y="42"/>
                </a:lnTo>
                <a:lnTo>
                  <a:pt x="0" y="42"/>
                </a:lnTo>
                <a:cubicBezTo>
                  <a:pt x="0" y="19"/>
                  <a:pt x="19" y="0"/>
                  <a:pt x="42" y="0"/>
                </a:cubicBezTo>
                <a:lnTo>
                  <a:pt x="3410" y="0"/>
                </a:lnTo>
                <a:lnTo>
                  <a:pt x="3410" y="0"/>
                </a:lnTo>
                <a:cubicBezTo>
                  <a:pt x="3433" y="0"/>
                  <a:pt x="3452" y="18"/>
                  <a:pt x="3452" y="42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5" name="Google Shape;1415;p22"/>
          <p:cNvSpPr/>
          <p:nvPr/>
        </p:nvSpPr>
        <p:spPr>
          <a:xfrm rot="10800000">
            <a:off x="11458368" y="10521168"/>
            <a:ext cx="1426580" cy="1082587"/>
          </a:xfrm>
          <a:custGeom>
            <a:rect b="b" l="l" r="r" t="t"/>
            <a:pathLst>
              <a:path extrusionOk="0" h="739415" w="974366">
                <a:moveTo>
                  <a:pt x="433388" y="0"/>
                </a:moveTo>
                <a:lnTo>
                  <a:pt x="974366" y="369528"/>
                </a:lnTo>
                <a:lnTo>
                  <a:pt x="433388" y="739415"/>
                </a:lnTo>
                <a:lnTo>
                  <a:pt x="662153" y="369528"/>
                </a:lnTo>
                <a:close/>
                <a:moveTo>
                  <a:pt x="0" y="0"/>
                </a:moveTo>
                <a:lnTo>
                  <a:pt x="542565" y="369528"/>
                </a:lnTo>
                <a:lnTo>
                  <a:pt x="0" y="739415"/>
                </a:lnTo>
                <a:lnTo>
                  <a:pt x="229644" y="36952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6" name="Google Shape;1416;p22"/>
          <p:cNvSpPr txBox="1"/>
          <p:nvPr/>
        </p:nvSpPr>
        <p:spPr>
          <a:xfrm>
            <a:off x="8155536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1417" name="Google Shape;1417;p22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418" name="Google Shape;1418;p22"/>
          <p:cNvSpPr/>
          <p:nvPr/>
        </p:nvSpPr>
        <p:spPr>
          <a:xfrm rot="5400000">
            <a:off x="15748690" y="7339808"/>
            <a:ext cx="1819910" cy="1608400"/>
          </a:xfrm>
          <a:custGeom>
            <a:rect b="b" l="l" r="r" t="t"/>
            <a:pathLst>
              <a:path extrusionOk="0" h="3050" w="3453">
                <a:moveTo>
                  <a:pt x="3452" y="42"/>
                </a:moveTo>
                <a:lnTo>
                  <a:pt x="3452" y="3007"/>
                </a:lnTo>
                <a:lnTo>
                  <a:pt x="3452" y="3007"/>
                </a:lnTo>
                <a:cubicBezTo>
                  <a:pt x="3452" y="3030"/>
                  <a:pt x="3433" y="3049"/>
                  <a:pt x="3410" y="3049"/>
                </a:cubicBezTo>
                <a:lnTo>
                  <a:pt x="42" y="3049"/>
                </a:lnTo>
                <a:lnTo>
                  <a:pt x="42" y="3049"/>
                </a:lnTo>
                <a:cubicBezTo>
                  <a:pt x="19" y="3049"/>
                  <a:pt x="0" y="3030"/>
                  <a:pt x="0" y="3007"/>
                </a:cubicBezTo>
                <a:lnTo>
                  <a:pt x="0" y="42"/>
                </a:lnTo>
                <a:lnTo>
                  <a:pt x="0" y="42"/>
                </a:lnTo>
                <a:cubicBezTo>
                  <a:pt x="0" y="19"/>
                  <a:pt x="19" y="0"/>
                  <a:pt x="42" y="0"/>
                </a:cubicBezTo>
                <a:lnTo>
                  <a:pt x="3410" y="0"/>
                </a:lnTo>
                <a:lnTo>
                  <a:pt x="3410" y="0"/>
                </a:lnTo>
                <a:cubicBezTo>
                  <a:pt x="3433" y="0"/>
                  <a:pt x="3452" y="18"/>
                  <a:pt x="3452" y="42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9" name="Google Shape;1419;p22"/>
          <p:cNvSpPr/>
          <p:nvPr/>
        </p:nvSpPr>
        <p:spPr>
          <a:xfrm rot="5400000">
            <a:off x="15947943" y="7619882"/>
            <a:ext cx="1426580" cy="1082587"/>
          </a:xfrm>
          <a:custGeom>
            <a:rect b="b" l="l" r="r" t="t"/>
            <a:pathLst>
              <a:path extrusionOk="0" h="739415" w="974366">
                <a:moveTo>
                  <a:pt x="433388" y="0"/>
                </a:moveTo>
                <a:lnTo>
                  <a:pt x="974366" y="369528"/>
                </a:lnTo>
                <a:lnTo>
                  <a:pt x="433388" y="739415"/>
                </a:lnTo>
                <a:lnTo>
                  <a:pt x="662153" y="369528"/>
                </a:lnTo>
                <a:close/>
                <a:moveTo>
                  <a:pt x="0" y="0"/>
                </a:moveTo>
                <a:lnTo>
                  <a:pt x="542565" y="369528"/>
                </a:lnTo>
                <a:lnTo>
                  <a:pt x="0" y="739415"/>
                </a:lnTo>
                <a:lnTo>
                  <a:pt x="229644" y="36952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20" name="Google Shape;1420;p22"/>
          <p:cNvSpPr txBox="1"/>
          <p:nvPr/>
        </p:nvSpPr>
        <p:spPr>
          <a:xfrm>
            <a:off x="13818481" y="4717261"/>
            <a:ext cx="28344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 02</a:t>
            </a:r>
            <a:endParaRPr/>
          </a:p>
        </p:txBody>
      </p:sp>
      <p:sp>
        <p:nvSpPr>
          <p:cNvPr id="1421" name="Google Shape;1421;p22"/>
          <p:cNvSpPr txBox="1"/>
          <p:nvPr/>
        </p:nvSpPr>
        <p:spPr>
          <a:xfrm>
            <a:off x="13818480" y="5302036"/>
            <a:ext cx="5680333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promoting.</a:t>
            </a:r>
            <a:endParaRPr/>
          </a:p>
        </p:txBody>
      </p:sp>
      <p:sp>
        <p:nvSpPr>
          <p:cNvPr id="1422" name="Google Shape;1422;p22"/>
          <p:cNvSpPr txBox="1"/>
          <p:nvPr/>
        </p:nvSpPr>
        <p:spPr>
          <a:xfrm>
            <a:off x="13818480" y="3761547"/>
            <a:ext cx="15183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2021</a:t>
            </a:r>
            <a:endParaRPr/>
          </a:p>
        </p:txBody>
      </p:sp>
      <p:sp>
        <p:nvSpPr>
          <p:cNvPr id="1423" name="Google Shape;1423;p22"/>
          <p:cNvSpPr txBox="1"/>
          <p:nvPr/>
        </p:nvSpPr>
        <p:spPr>
          <a:xfrm>
            <a:off x="4878839" y="4717261"/>
            <a:ext cx="27542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 01</a:t>
            </a:r>
            <a:endParaRPr/>
          </a:p>
        </p:txBody>
      </p:sp>
      <p:sp>
        <p:nvSpPr>
          <p:cNvPr id="1424" name="Google Shape;1424;p22"/>
          <p:cNvSpPr txBox="1"/>
          <p:nvPr/>
        </p:nvSpPr>
        <p:spPr>
          <a:xfrm>
            <a:off x="4878837" y="5302036"/>
            <a:ext cx="5680333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promoting.</a:t>
            </a:r>
            <a:endParaRPr/>
          </a:p>
        </p:txBody>
      </p:sp>
      <p:sp>
        <p:nvSpPr>
          <p:cNvPr id="1425" name="Google Shape;1425;p22"/>
          <p:cNvSpPr txBox="1"/>
          <p:nvPr/>
        </p:nvSpPr>
        <p:spPr>
          <a:xfrm>
            <a:off x="4878837" y="3761547"/>
            <a:ext cx="16882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1426" name="Google Shape;1426;p22"/>
          <p:cNvSpPr txBox="1"/>
          <p:nvPr/>
        </p:nvSpPr>
        <p:spPr>
          <a:xfrm>
            <a:off x="13818481" y="10559115"/>
            <a:ext cx="28488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 03</a:t>
            </a:r>
            <a:endParaRPr/>
          </a:p>
        </p:txBody>
      </p:sp>
      <p:sp>
        <p:nvSpPr>
          <p:cNvPr id="1427" name="Google Shape;1427;p22"/>
          <p:cNvSpPr txBox="1"/>
          <p:nvPr/>
        </p:nvSpPr>
        <p:spPr>
          <a:xfrm>
            <a:off x="13818480" y="11143890"/>
            <a:ext cx="5680333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promoting.</a:t>
            </a:r>
            <a:endParaRPr/>
          </a:p>
        </p:txBody>
      </p:sp>
      <p:sp>
        <p:nvSpPr>
          <p:cNvPr id="1428" name="Google Shape;1428;p22"/>
          <p:cNvSpPr txBox="1"/>
          <p:nvPr/>
        </p:nvSpPr>
        <p:spPr>
          <a:xfrm>
            <a:off x="13818480" y="9603401"/>
            <a:ext cx="163859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  <a:endParaRPr/>
          </a:p>
        </p:txBody>
      </p:sp>
      <p:sp>
        <p:nvSpPr>
          <p:cNvPr id="1429" name="Google Shape;1429;p22"/>
          <p:cNvSpPr txBox="1"/>
          <p:nvPr/>
        </p:nvSpPr>
        <p:spPr>
          <a:xfrm>
            <a:off x="4878839" y="10559115"/>
            <a:ext cx="28777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 04</a:t>
            </a:r>
            <a:endParaRPr/>
          </a:p>
        </p:txBody>
      </p:sp>
      <p:sp>
        <p:nvSpPr>
          <p:cNvPr id="1430" name="Google Shape;1430;p22"/>
          <p:cNvSpPr txBox="1"/>
          <p:nvPr/>
        </p:nvSpPr>
        <p:spPr>
          <a:xfrm>
            <a:off x="4878837" y="11143890"/>
            <a:ext cx="5680333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 marketing by promoting.</a:t>
            </a:r>
            <a:endParaRPr/>
          </a:p>
        </p:txBody>
      </p:sp>
      <p:sp>
        <p:nvSpPr>
          <p:cNvPr id="1431" name="Google Shape;1431;p22"/>
          <p:cNvSpPr txBox="1"/>
          <p:nvPr/>
        </p:nvSpPr>
        <p:spPr>
          <a:xfrm>
            <a:off x="4878837" y="9603401"/>
            <a:ext cx="16594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endParaRPr/>
          </a:p>
        </p:txBody>
      </p:sp>
      <p:pic>
        <p:nvPicPr>
          <p:cNvPr id="1432" name="Google Shape;14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23"/>
          <p:cNvSpPr/>
          <p:nvPr/>
        </p:nvSpPr>
        <p:spPr>
          <a:xfrm>
            <a:off x="6115417" y="3241620"/>
            <a:ext cx="178579" cy="9712380"/>
          </a:xfrm>
          <a:custGeom>
            <a:rect b="b" l="l" r="r" t="t"/>
            <a:pathLst>
              <a:path extrusionOk="0" h="14869" w="273">
                <a:moveTo>
                  <a:pt x="136" y="14868"/>
                </a:moveTo>
                <a:lnTo>
                  <a:pt x="136" y="14868"/>
                </a:lnTo>
                <a:cubicBezTo>
                  <a:pt x="61" y="14868"/>
                  <a:pt x="0" y="14807"/>
                  <a:pt x="0" y="14732"/>
                </a:cubicBezTo>
                <a:lnTo>
                  <a:pt x="0" y="136"/>
                </a:lnTo>
                <a:lnTo>
                  <a:pt x="0" y="136"/>
                </a:lnTo>
                <a:cubicBezTo>
                  <a:pt x="0" y="61"/>
                  <a:pt x="61" y="0"/>
                  <a:pt x="136" y="0"/>
                </a:cubicBezTo>
                <a:lnTo>
                  <a:pt x="136" y="0"/>
                </a:lnTo>
                <a:cubicBezTo>
                  <a:pt x="211" y="0"/>
                  <a:pt x="272" y="61"/>
                  <a:pt x="272" y="136"/>
                </a:cubicBezTo>
                <a:lnTo>
                  <a:pt x="272" y="14732"/>
                </a:lnTo>
                <a:lnTo>
                  <a:pt x="272" y="14732"/>
                </a:lnTo>
                <a:cubicBezTo>
                  <a:pt x="272" y="14807"/>
                  <a:pt x="211" y="14868"/>
                  <a:pt x="136" y="14868"/>
                </a:cubicBez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439" name="Google Shape;1439;p23"/>
          <p:cNvGrpSpPr/>
          <p:nvPr/>
        </p:nvGrpSpPr>
        <p:grpSpPr>
          <a:xfrm>
            <a:off x="5836029" y="4282849"/>
            <a:ext cx="740237" cy="740237"/>
            <a:chOff x="5836029" y="4284290"/>
            <a:chExt cx="740237" cy="740237"/>
          </a:xfrm>
        </p:grpSpPr>
        <p:sp>
          <p:nvSpPr>
            <p:cNvPr id="1440" name="Google Shape;1440;p23"/>
            <p:cNvSpPr/>
            <p:nvPr/>
          </p:nvSpPr>
          <p:spPr>
            <a:xfrm>
              <a:off x="5836029" y="4284290"/>
              <a:ext cx="740237" cy="740237"/>
            </a:xfrm>
            <a:custGeom>
              <a:rect b="b" l="l" r="r" t="t"/>
              <a:pathLst>
                <a:path extrusionOk="0" h="1134" w="1133">
                  <a:moveTo>
                    <a:pt x="566" y="1133"/>
                  </a:moveTo>
                  <a:lnTo>
                    <a:pt x="566" y="1133"/>
                  </a:lnTo>
                  <a:cubicBezTo>
                    <a:pt x="879" y="1133"/>
                    <a:pt x="1132" y="879"/>
                    <a:pt x="1132" y="567"/>
                  </a:cubicBezTo>
                  <a:lnTo>
                    <a:pt x="1132" y="567"/>
                  </a:lnTo>
                  <a:cubicBezTo>
                    <a:pt x="1132" y="254"/>
                    <a:pt x="879" y="0"/>
                    <a:pt x="566" y="0"/>
                  </a:cubicBezTo>
                  <a:lnTo>
                    <a:pt x="566" y="0"/>
                  </a:lnTo>
                  <a:cubicBezTo>
                    <a:pt x="253" y="0"/>
                    <a:pt x="0" y="254"/>
                    <a:pt x="0" y="567"/>
                  </a:cubicBezTo>
                  <a:lnTo>
                    <a:pt x="0" y="567"/>
                  </a:lnTo>
                  <a:cubicBezTo>
                    <a:pt x="0" y="879"/>
                    <a:pt x="253" y="1133"/>
                    <a:pt x="566" y="113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6037649" y="4485910"/>
              <a:ext cx="334115" cy="334115"/>
            </a:xfrm>
            <a:custGeom>
              <a:rect b="b" l="l" r="r" t="t"/>
              <a:pathLst>
                <a:path extrusionOk="0" h="511" w="511">
                  <a:moveTo>
                    <a:pt x="255" y="510"/>
                  </a:moveTo>
                  <a:lnTo>
                    <a:pt x="255" y="510"/>
                  </a:lnTo>
                  <a:cubicBezTo>
                    <a:pt x="396" y="510"/>
                    <a:pt x="510" y="397"/>
                    <a:pt x="510" y="256"/>
                  </a:cubicBezTo>
                  <a:lnTo>
                    <a:pt x="510" y="256"/>
                  </a:lnTo>
                  <a:cubicBezTo>
                    <a:pt x="510" y="115"/>
                    <a:pt x="396" y="0"/>
                    <a:pt x="255" y="0"/>
                  </a:cubicBezTo>
                  <a:lnTo>
                    <a:pt x="255" y="0"/>
                  </a:lnTo>
                  <a:cubicBezTo>
                    <a:pt x="114" y="0"/>
                    <a:pt x="0" y="115"/>
                    <a:pt x="0" y="256"/>
                  </a:cubicBezTo>
                  <a:lnTo>
                    <a:pt x="0" y="256"/>
                  </a:lnTo>
                  <a:cubicBezTo>
                    <a:pt x="0" y="397"/>
                    <a:pt x="114" y="510"/>
                    <a:pt x="255" y="51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442" name="Google Shape;1442;p23"/>
          <p:cNvGrpSpPr/>
          <p:nvPr/>
        </p:nvGrpSpPr>
        <p:grpSpPr>
          <a:xfrm>
            <a:off x="5836029" y="7631200"/>
            <a:ext cx="740237" cy="740237"/>
            <a:chOff x="5836029" y="7631201"/>
            <a:chExt cx="740237" cy="740237"/>
          </a:xfrm>
        </p:grpSpPr>
        <p:sp>
          <p:nvSpPr>
            <p:cNvPr id="1443" name="Google Shape;1443;p23"/>
            <p:cNvSpPr/>
            <p:nvPr/>
          </p:nvSpPr>
          <p:spPr>
            <a:xfrm>
              <a:off x="5836029" y="7631201"/>
              <a:ext cx="740237" cy="740237"/>
            </a:xfrm>
            <a:custGeom>
              <a:rect b="b" l="l" r="r" t="t"/>
              <a:pathLst>
                <a:path extrusionOk="0" h="1132" w="1133">
                  <a:moveTo>
                    <a:pt x="566" y="1131"/>
                  </a:moveTo>
                  <a:lnTo>
                    <a:pt x="566" y="1131"/>
                  </a:lnTo>
                  <a:cubicBezTo>
                    <a:pt x="879" y="1131"/>
                    <a:pt x="1132" y="877"/>
                    <a:pt x="1132" y="566"/>
                  </a:cubicBezTo>
                  <a:lnTo>
                    <a:pt x="1132" y="566"/>
                  </a:lnTo>
                  <a:cubicBezTo>
                    <a:pt x="1132" y="253"/>
                    <a:pt x="879" y="0"/>
                    <a:pt x="566" y="0"/>
                  </a:cubicBezTo>
                  <a:lnTo>
                    <a:pt x="566" y="0"/>
                  </a:lnTo>
                  <a:cubicBezTo>
                    <a:pt x="253" y="0"/>
                    <a:pt x="0" y="253"/>
                    <a:pt x="0" y="566"/>
                  </a:cubicBezTo>
                  <a:lnTo>
                    <a:pt x="0" y="566"/>
                  </a:lnTo>
                  <a:cubicBezTo>
                    <a:pt x="0" y="877"/>
                    <a:pt x="253" y="1131"/>
                    <a:pt x="566" y="113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6037649" y="7835701"/>
              <a:ext cx="334115" cy="334115"/>
            </a:xfrm>
            <a:custGeom>
              <a:rect b="b" l="l" r="r" t="t"/>
              <a:pathLst>
                <a:path extrusionOk="0" h="510" w="511">
                  <a:moveTo>
                    <a:pt x="255" y="509"/>
                  </a:moveTo>
                  <a:lnTo>
                    <a:pt x="255" y="509"/>
                  </a:lnTo>
                  <a:cubicBezTo>
                    <a:pt x="396" y="509"/>
                    <a:pt x="510" y="396"/>
                    <a:pt x="510" y="255"/>
                  </a:cubicBezTo>
                  <a:lnTo>
                    <a:pt x="510" y="255"/>
                  </a:lnTo>
                  <a:cubicBezTo>
                    <a:pt x="510" y="114"/>
                    <a:pt x="396" y="0"/>
                    <a:pt x="255" y="0"/>
                  </a:cubicBezTo>
                  <a:lnTo>
                    <a:pt x="255" y="0"/>
                  </a:lnTo>
                  <a:cubicBezTo>
                    <a:pt x="114" y="0"/>
                    <a:pt x="0" y="114"/>
                    <a:pt x="0" y="255"/>
                  </a:cubicBezTo>
                  <a:lnTo>
                    <a:pt x="0" y="255"/>
                  </a:lnTo>
                  <a:cubicBezTo>
                    <a:pt x="0" y="396"/>
                    <a:pt x="114" y="509"/>
                    <a:pt x="255" y="50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445" name="Google Shape;1445;p23"/>
          <p:cNvGrpSpPr/>
          <p:nvPr/>
        </p:nvGrpSpPr>
        <p:grpSpPr>
          <a:xfrm>
            <a:off x="5836029" y="10979551"/>
            <a:ext cx="740237" cy="740239"/>
            <a:chOff x="5836029" y="10980991"/>
            <a:chExt cx="740237" cy="740239"/>
          </a:xfrm>
        </p:grpSpPr>
        <p:sp>
          <p:nvSpPr>
            <p:cNvPr id="1446" name="Google Shape;1446;p23"/>
            <p:cNvSpPr/>
            <p:nvPr/>
          </p:nvSpPr>
          <p:spPr>
            <a:xfrm>
              <a:off x="5836029" y="10980991"/>
              <a:ext cx="740237" cy="740239"/>
            </a:xfrm>
            <a:custGeom>
              <a:rect b="b" l="l" r="r" t="t"/>
              <a:pathLst>
                <a:path extrusionOk="0" h="1134" w="1133">
                  <a:moveTo>
                    <a:pt x="566" y="1133"/>
                  </a:moveTo>
                  <a:lnTo>
                    <a:pt x="566" y="1133"/>
                  </a:lnTo>
                  <a:cubicBezTo>
                    <a:pt x="879" y="1133"/>
                    <a:pt x="1132" y="879"/>
                    <a:pt x="1132" y="567"/>
                  </a:cubicBezTo>
                  <a:lnTo>
                    <a:pt x="1132" y="567"/>
                  </a:lnTo>
                  <a:cubicBezTo>
                    <a:pt x="1132" y="254"/>
                    <a:pt x="879" y="0"/>
                    <a:pt x="566" y="0"/>
                  </a:cubicBezTo>
                  <a:lnTo>
                    <a:pt x="566" y="0"/>
                  </a:lnTo>
                  <a:cubicBezTo>
                    <a:pt x="253" y="0"/>
                    <a:pt x="0" y="254"/>
                    <a:pt x="0" y="567"/>
                  </a:cubicBezTo>
                  <a:lnTo>
                    <a:pt x="0" y="567"/>
                  </a:lnTo>
                  <a:cubicBezTo>
                    <a:pt x="0" y="879"/>
                    <a:pt x="253" y="1133"/>
                    <a:pt x="566" y="113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6037649" y="11182613"/>
              <a:ext cx="334115" cy="334115"/>
            </a:xfrm>
            <a:custGeom>
              <a:rect b="b" l="l" r="r" t="t"/>
              <a:pathLst>
                <a:path extrusionOk="0" h="512" w="511">
                  <a:moveTo>
                    <a:pt x="255" y="511"/>
                  </a:moveTo>
                  <a:lnTo>
                    <a:pt x="255" y="511"/>
                  </a:lnTo>
                  <a:cubicBezTo>
                    <a:pt x="396" y="511"/>
                    <a:pt x="510" y="396"/>
                    <a:pt x="510" y="256"/>
                  </a:cubicBezTo>
                  <a:lnTo>
                    <a:pt x="510" y="256"/>
                  </a:lnTo>
                  <a:cubicBezTo>
                    <a:pt x="510" y="115"/>
                    <a:pt x="396" y="0"/>
                    <a:pt x="255" y="0"/>
                  </a:cubicBezTo>
                  <a:lnTo>
                    <a:pt x="255" y="0"/>
                  </a:lnTo>
                  <a:cubicBezTo>
                    <a:pt x="114" y="0"/>
                    <a:pt x="0" y="115"/>
                    <a:pt x="0" y="256"/>
                  </a:cubicBezTo>
                  <a:lnTo>
                    <a:pt x="0" y="256"/>
                  </a:lnTo>
                  <a:cubicBezTo>
                    <a:pt x="0" y="396"/>
                    <a:pt x="114" y="511"/>
                    <a:pt x="255" y="5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48" name="Google Shape;1448;p23"/>
          <p:cNvSpPr/>
          <p:nvPr/>
        </p:nvSpPr>
        <p:spPr>
          <a:xfrm>
            <a:off x="6795589" y="3319387"/>
            <a:ext cx="4925317" cy="2667160"/>
          </a:xfrm>
          <a:custGeom>
            <a:rect b="b" l="l" r="r" t="t"/>
            <a:pathLst>
              <a:path extrusionOk="0" h="4084" w="7542">
                <a:moveTo>
                  <a:pt x="2088" y="3947"/>
                </a:moveTo>
                <a:lnTo>
                  <a:pt x="7405" y="3947"/>
                </a:lnTo>
                <a:lnTo>
                  <a:pt x="7405" y="136"/>
                </a:lnTo>
                <a:lnTo>
                  <a:pt x="2088" y="136"/>
                </a:lnTo>
                <a:lnTo>
                  <a:pt x="2088" y="1429"/>
                </a:lnTo>
                <a:lnTo>
                  <a:pt x="2088" y="1429"/>
                </a:lnTo>
                <a:cubicBezTo>
                  <a:pt x="2088" y="1467"/>
                  <a:pt x="2058" y="1497"/>
                  <a:pt x="2020" y="1497"/>
                </a:cubicBezTo>
                <a:lnTo>
                  <a:pt x="1527" y="1497"/>
                </a:lnTo>
                <a:lnTo>
                  <a:pt x="1527" y="1497"/>
                </a:lnTo>
                <a:cubicBezTo>
                  <a:pt x="1490" y="1497"/>
                  <a:pt x="1459" y="1467"/>
                  <a:pt x="1459" y="1429"/>
                </a:cubicBezTo>
                <a:lnTo>
                  <a:pt x="1459" y="1104"/>
                </a:lnTo>
                <a:lnTo>
                  <a:pt x="184" y="2042"/>
                </a:lnTo>
                <a:lnTo>
                  <a:pt x="1459" y="2979"/>
                </a:lnTo>
                <a:lnTo>
                  <a:pt x="1459" y="2654"/>
                </a:lnTo>
                <a:lnTo>
                  <a:pt x="1459" y="2654"/>
                </a:lnTo>
                <a:cubicBezTo>
                  <a:pt x="1459" y="2617"/>
                  <a:pt x="1490" y="2586"/>
                  <a:pt x="1527" y="2586"/>
                </a:cubicBezTo>
                <a:lnTo>
                  <a:pt x="2020" y="2586"/>
                </a:lnTo>
                <a:lnTo>
                  <a:pt x="2020" y="2586"/>
                </a:lnTo>
                <a:cubicBezTo>
                  <a:pt x="2058" y="2586"/>
                  <a:pt x="2088" y="2617"/>
                  <a:pt x="2088" y="2654"/>
                </a:cubicBezTo>
                <a:lnTo>
                  <a:pt x="2088" y="3947"/>
                </a:lnTo>
                <a:close/>
                <a:moveTo>
                  <a:pt x="7473" y="4083"/>
                </a:moveTo>
                <a:lnTo>
                  <a:pt x="2020" y="4083"/>
                </a:lnTo>
                <a:lnTo>
                  <a:pt x="2020" y="4083"/>
                </a:lnTo>
                <a:cubicBezTo>
                  <a:pt x="1983" y="4083"/>
                  <a:pt x="1952" y="4053"/>
                  <a:pt x="1952" y="4015"/>
                </a:cubicBezTo>
                <a:lnTo>
                  <a:pt x="1952" y="2722"/>
                </a:lnTo>
                <a:lnTo>
                  <a:pt x="1595" y="2722"/>
                </a:lnTo>
                <a:lnTo>
                  <a:pt x="1595" y="3114"/>
                </a:lnTo>
                <a:lnTo>
                  <a:pt x="1595" y="3114"/>
                </a:lnTo>
                <a:cubicBezTo>
                  <a:pt x="1595" y="3139"/>
                  <a:pt x="1582" y="3163"/>
                  <a:pt x="1558" y="3175"/>
                </a:cubicBezTo>
                <a:lnTo>
                  <a:pt x="1558" y="3175"/>
                </a:lnTo>
                <a:cubicBezTo>
                  <a:pt x="1536" y="3186"/>
                  <a:pt x="1508" y="3184"/>
                  <a:pt x="1487" y="3169"/>
                </a:cubicBezTo>
                <a:lnTo>
                  <a:pt x="28" y="2096"/>
                </a:lnTo>
                <a:lnTo>
                  <a:pt x="28" y="2096"/>
                </a:lnTo>
                <a:cubicBezTo>
                  <a:pt x="11" y="2084"/>
                  <a:pt x="0" y="2063"/>
                  <a:pt x="0" y="2042"/>
                </a:cubicBezTo>
                <a:lnTo>
                  <a:pt x="0" y="2042"/>
                </a:lnTo>
                <a:cubicBezTo>
                  <a:pt x="0" y="2020"/>
                  <a:pt x="11" y="1999"/>
                  <a:pt x="28" y="1987"/>
                </a:cubicBezTo>
                <a:lnTo>
                  <a:pt x="1487" y="915"/>
                </a:lnTo>
                <a:lnTo>
                  <a:pt x="1487" y="915"/>
                </a:lnTo>
                <a:cubicBezTo>
                  <a:pt x="1508" y="899"/>
                  <a:pt x="1536" y="897"/>
                  <a:pt x="1558" y="909"/>
                </a:cubicBezTo>
                <a:lnTo>
                  <a:pt x="1558" y="909"/>
                </a:lnTo>
                <a:cubicBezTo>
                  <a:pt x="1582" y="920"/>
                  <a:pt x="1595" y="944"/>
                  <a:pt x="1595" y="969"/>
                </a:cubicBezTo>
                <a:lnTo>
                  <a:pt x="1595" y="1361"/>
                </a:lnTo>
                <a:lnTo>
                  <a:pt x="1952" y="1361"/>
                </a:lnTo>
                <a:lnTo>
                  <a:pt x="1952" y="68"/>
                </a:lnTo>
                <a:lnTo>
                  <a:pt x="1952" y="68"/>
                </a:lnTo>
                <a:cubicBezTo>
                  <a:pt x="1952" y="31"/>
                  <a:pt x="1983" y="0"/>
                  <a:pt x="2020" y="0"/>
                </a:cubicBezTo>
                <a:lnTo>
                  <a:pt x="7473" y="0"/>
                </a:lnTo>
                <a:lnTo>
                  <a:pt x="7473" y="0"/>
                </a:lnTo>
                <a:cubicBezTo>
                  <a:pt x="7511" y="0"/>
                  <a:pt x="7541" y="31"/>
                  <a:pt x="7541" y="68"/>
                </a:cubicBezTo>
                <a:lnTo>
                  <a:pt x="7541" y="4015"/>
                </a:lnTo>
                <a:lnTo>
                  <a:pt x="7541" y="4015"/>
                </a:lnTo>
                <a:cubicBezTo>
                  <a:pt x="7541" y="4053"/>
                  <a:pt x="7511" y="4083"/>
                  <a:pt x="7473" y="40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49" name="Google Shape;1449;p23"/>
          <p:cNvSpPr/>
          <p:nvPr/>
        </p:nvSpPr>
        <p:spPr>
          <a:xfrm>
            <a:off x="6795589" y="10016090"/>
            <a:ext cx="4925317" cy="2667160"/>
          </a:xfrm>
          <a:custGeom>
            <a:rect b="b" l="l" r="r" t="t"/>
            <a:pathLst>
              <a:path extrusionOk="0" h="4084" w="7542">
                <a:moveTo>
                  <a:pt x="2088" y="3947"/>
                </a:moveTo>
                <a:lnTo>
                  <a:pt x="7405" y="3947"/>
                </a:lnTo>
                <a:lnTo>
                  <a:pt x="7405" y="136"/>
                </a:lnTo>
                <a:lnTo>
                  <a:pt x="2088" y="136"/>
                </a:lnTo>
                <a:lnTo>
                  <a:pt x="2088" y="1429"/>
                </a:lnTo>
                <a:lnTo>
                  <a:pt x="2088" y="1429"/>
                </a:lnTo>
                <a:cubicBezTo>
                  <a:pt x="2088" y="1467"/>
                  <a:pt x="2058" y="1497"/>
                  <a:pt x="2020" y="1497"/>
                </a:cubicBezTo>
                <a:lnTo>
                  <a:pt x="1527" y="1497"/>
                </a:lnTo>
                <a:lnTo>
                  <a:pt x="1527" y="1497"/>
                </a:lnTo>
                <a:cubicBezTo>
                  <a:pt x="1490" y="1497"/>
                  <a:pt x="1459" y="1467"/>
                  <a:pt x="1459" y="1429"/>
                </a:cubicBezTo>
                <a:lnTo>
                  <a:pt x="1459" y="1104"/>
                </a:lnTo>
                <a:lnTo>
                  <a:pt x="184" y="2042"/>
                </a:lnTo>
                <a:lnTo>
                  <a:pt x="1459" y="2979"/>
                </a:lnTo>
                <a:lnTo>
                  <a:pt x="1459" y="2654"/>
                </a:lnTo>
                <a:lnTo>
                  <a:pt x="1459" y="2654"/>
                </a:lnTo>
                <a:cubicBezTo>
                  <a:pt x="1459" y="2616"/>
                  <a:pt x="1490" y="2585"/>
                  <a:pt x="1527" y="2585"/>
                </a:cubicBezTo>
                <a:lnTo>
                  <a:pt x="2020" y="2585"/>
                </a:lnTo>
                <a:lnTo>
                  <a:pt x="2020" y="2585"/>
                </a:lnTo>
                <a:cubicBezTo>
                  <a:pt x="2058" y="2585"/>
                  <a:pt x="2088" y="2616"/>
                  <a:pt x="2088" y="2654"/>
                </a:cubicBezTo>
                <a:lnTo>
                  <a:pt x="2088" y="3947"/>
                </a:lnTo>
                <a:close/>
                <a:moveTo>
                  <a:pt x="7473" y="4083"/>
                </a:moveTo>
                <a:lnTo>
                  <a:pt x="2020" y="4083"/>
                </a:lnTo>
                <a:lnTo>
                  <a:pt x="2020" y="4083"/>
                </a:lnTo>
                <a:cubicBezTo>
                  <a:pt x="1983" y="4083"/>
                  <a:pt x="1952" y="4053"/>
                  <a:pt x="1952" y="4015"/>
                </a:cubicBezTo>
                <a:lnTo>
                  <a:pt x="1952" y="2722"/>
                </a:lnTo>
                <a:lnTo>
                  <a:pt x="1595" y="2722"/>
                </a:lnTo>
                <a:lnTo>
                  <a:pt x="1595" y="3113"/>
                </a:lnTo>
                <a:lnTo>
                  <a:pt x="1595" y="3113"/>
                </a:lnTo>
                <a:cubicBezTo>
                  <a:pt x="1595" y="3139"/>
                  <a:pt x="1582" y="3163"/>
                  <a:pt x="1558" y="3174"/>
                </a:cubicBezTo>
                <a:lnTo>
                  <a:pt x="1558" y="3174"/>
                </a:lnTo>
                <a:cubicBezTo>
                  <a:pt x="1536" y="3186"/>
                  <a:pt x="1508" y="3184"/>
                  <a:pt x="1487" y="3169"/>
                </a:cubicBezTo>
                <a:lnTo>
                  <a:pt x="28" y="2096"/>
                </a:lnTo>
                <a:lnTo>
                  <a:pt x="28" y="2096"/>
                </a:lnTo>
                <a:cubicBezTo>
                  <a:pt x="11" y="2083"/>
                  <a:pt x="0" y="2063"/>
                  <a:pt x="0" y="2042"/>
                </a:cubicBezTo>
                <a:lnTo>
                  <a:pt x="0" y="2042"/>
                </a:lnTo>
                <a:cubicBezTo>
                  <a:pt x="0" y="2020"/>
                  <a:pt x="11" y="1999"/>
                  <a:pt x="28" y="1986"/>
                </a:cubicBezTo>
                <a:lnTo>
                  <a:pt x="1487" y="914"/>
                </a:lnTo>
                <a:lnTo>
                  <a:pt x="1487" y="914"/>
                </a:lnTo>
                <a:cubicBezTo>
                  <a:pt x="1508" y="899"/>
                  <a:pt x="1536" y="897"/>
                  <a:pt x="1558" y="909"/>
                </a:cubicBezTo>
                <a:lnTo>
                  <a:pt x="1558" y="909"/>
                </a:lnTo>
                <a:cubicBezTo>
                  <a:pt x="1582" y="920"/>
                  <a:pt x="1595" y="944"/>
                  <a:pt x="1595" y="969"/>
                </a:cubicBezTo>
                <a:lnTo>
                  <a:pt x="1595" y="1361"/>
                </a:lnTo>
                <a:lnTo>
                  <a:pt x="1952" y="1361"/>
                </a:lnTo>
                <a:lnTo>
                  <a:pt x="1952" y="68"/>
                </a:lnTo>
                <a:lnTo>
                  <a:pt x="1952" y="68"/>
                </a:lnTo>
                <a:cubicBezTo>
                  <a:pt x="1952" y="30"/>
                  <a:pt x="1983" y="0"/>
                  <a:pt x="2020" y="0"/>
                </a:cubicBezTo>
                <a:lnTo>
                  <a:pt x="7473" y="0"/>
                </a:lnTo>
                <a:lnTo>
                  <a:pt x="7473" y="0"/>
                </a:lnTo>
                <a:cubicBezTo>
                  <a:pt x="7511" y="0"/>
                  <a:pt x="7541" y="30"/>
                  <a:pt x="7541" y="68"/>
                </a:cubicBezTo>
                <a:lnTo>
                  <a:pt x="7541" y="4015"/>
                </a:lnTo>
                <a:lnTo>
                  <a:pt x="7541" y="4015"/>
                </a:lnTo>
                <a:cubicBezTo>
                  <a:pt x="7541" y="4053"/>
                  <a:pt x="7511" y="4083"/>
                  <a:pt x="7473" y="40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450" name="Google Shape;1450;p23"/>
          <p:cNvGrpSpPr/>
          <p:nvPr/>
        </p:nvGrpSpPr>
        <p:grpSpPr>
          <a:xfrm>
            <a:off x="1552509" y="3247380"/>
            <a:ext cx="3977697" cy="2811175"/>
            <a:chOff x="1584192" y="3247380"/>
            <a:chExt cx="3977697" cy="2811175"/>
          </a:xfrm>
        </p:grpSpPr>
        <p:sp>
          <p:nvSpPr>
            <p:cNvPr id="1451" name="Google Shape;1451;p23"/>
            <p:cNvSpPr/>
            <p:nvPr/>
          </p:nvSpPr>
          <p:spPr>
            <a:xfrm>
              <a:off x="1584192" y="3247380"/>
              <a:ext cx="3977697" cy="2811175"/>
            </a:xfrm>
            <a:custGeom>
              <a:rect b="b" l="l" r="r" t="t"/>
              <a:pathLst>
                <a:path extrusionOk="0" h="4306" w="6090">
                  <a:moveTo>
                    <a:pt x="6089" y="2153"/>
                  </a:moveTo>
                  <a:lnTo>
                    <a:pt x="4630" y="1080"/>
                  </a:lnTo>
                  <a:lnTo>
                    <a:pt x="4630" y="1540"/>
                  </a:lnTo>
                  <a:lnTo>
                    <a:pt x="4215" y="1540"/>
                  </a:lnTo>
                  <a:lnTo>
                    <a:pt x="4215" y="1540"/>
                  </a:lnTo>
                  <a:cubicBezTo>
                    <a:pt x="3951" y="650"/>
                    <a:pt x="3128" y="0"/>
                    <a:pt x="2152" y="0"/>
                  </a:cubicBezTo>
                  <a:lnTo>
                    <a:pt x="2152" y="0"/>
                  </a:lnTo>
                  <a:cubicBezTo>
                    <a:pt x="963" y="0"/>
                    <a:pt x="0" y="964"/>
                    <a:pt x="0" y="2153"/>
                  </a:cubicBezTo>
                  <a:lnTo>
                    <a:pt x="0" y="2153"/>
                  </a:lnTo>
                  <a:cubicBezTo>
                    <a:pt x="0" y="3341"/>
                    <a:pt x="963" y="4305"/>
                    <a:pt x="2152" y="4305"/>
                  </a:cubicBezTo>
                  <a:lnTo>
                    <a:pt x="2152" y="4305"/>
                  </a:lnTo>
                  <a:cubicBezTo>
                    <a:pt x="3128" y="4305"/>
                    <a:pt x="3951" y="3655"/>
                    <a:pt x="4215" y="2765"/>
                  </a:cubicBezTo>
                  <a:lnTo>
                    <a:pt x="4630" y="2765"/>
                  </a:lnTo>
                  <a:lnTo>
                    <a:pt x="4630" y="3225"/>
                  </a:lnTo>
                  <a:lnTo>
                    <a:pt x="6089" y="215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2036398" y="3713990"/>
              <a:ext cx="1895239" cy="1895239"/>
            </a:xfrm>
            <a:custGeom>
              <a:rect b="b" l="l" r="r" t="t"/>
              <a:pathLst>
                <a:path extrusionOk="0" h="2902" w="2902">
                  <a:moveTo>
                    <a:pt x="2901" y="1450"/>
                  </a:moveTo>
                  <a:lnTo>
                    <a:pt x="2901" y="1450"/>
                  </a:lnTo>
                  <a:cubicBezTo>
                    <a:pt x="2901" y="649"/>
                    <a:pt x="2252" y="0"/>
                    <a:pt x="1450" y="0"/>
                  </a:cubicBezTo>
                  <a:lnTo>
                    <a:pt x="1450" y="0"/>
                  </a:lnTo>
                  <a:cubicBezTo>
                    <a:pt x="649" y="0"/>
                    <a:pt x="0" y="649"/>
                    <a:pt x="0" y="1450"/>
                  </a:cubicBezTo>
                  <a:lnTo>
                    <a:pt x="0" y="1450"/>
                  </a:lnTo>
                  <a:cubicBezTo>
                    <a:pt x="0" y="2251"/>
                    <a:pt x="649" y="2901"/>
                    <a:pt x="1450" y="2901"/>
                  </a:cubicBezTo>
                  <a:lnTo>
                    <a:pt x="1450" y="2901"/>
                  </a:lnTo>
                  <a:cubicBezTo>
                    <a:pt x="2252" y="2901"/>
                    <a:pt x="2901" y="2251"/>
                    <a:pt x="2901" y="145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453" name="Google Shape;1453;p23"/>
          <p:cNvGrpSpPr/>
          <p:nvPr/>
        </p:nvGrpSpPr>
        <p:grpSpPr>
          <a:xfrm>
            <a:off x="1552509" y="9944083"/>
            <a:ext cx="3977697" cy="2811175"/>
            <a:chOff x="1584192" y="9944083"/>
            <a:chExt cx="3977697" cy="2811175"/>
          </a:xfrm>
        </p:grpSpPr>
        <p:sp>
          <p:nvSpPr>
            <p:cNvPr id="1454" name="Google Shape;1454;p23"/>
            <p:cNvSpPr/>
            <p:nvPr/>
          </p:nvSpPr>
          <p:spPr>
            <a:xfrm>
              <a:off x="1584192" y="9944083"/>
              <a:ext cx="3977697" cy="2811175"/>
            </a:xfrm>
            <a:custGeom>
              <a:rect b="b" l="l" r="r" t="t"/>
              <a:pathLst>
                <a:path extrusionOk="0" h="4306" w="6090">
                  <a:moveTo>
                    <a:pt x="6089" y="2153"/>
                  </a:moveTo>
                  <a:lnTo>
                    <a:pt x="4630" y="1080"/>
                  </a:lnTo>
                  <a:lnTo>
                    <a:pt x="4630" y="1540"/>
                  </a:lnTo>
                  <a:lnTo>
                    <a:pt x="4215" y="1540"/>
                  </a:lnTo>
                  <a:lnTo>
                    <a:pt x="4215" y="1540"/>
                  </a:lnTo>
                  <a:cubicBezTo>
                    <a:pt x="3951" y="650"/>
                    <a:pt x="3128" y="0"/>
                    <a:pt x="2152" y="0"/>
                  </a:cubicBezTo>
                  <a:lnTo>
                    <a:pt x="2152" y="0"/>
                  </a:lnTo>
                  <a:cubicBezTo>
                    <a:pt x="963" y="0"/>
                    <a:pt x="0" y="964"/>
                    <a:pt x="0" y="2153"/>
                  </a:cubicBezTo>
                  <a:lnTo>
                    <a:pt x="0" y="2153"/>
                  </a:lnTo>
                  <a:cubicBezTo>
                    <a:pt x="0" y="3341"/>
                    <a:pt x="963" y="4305"/>
                    <a:pt x="2152" y="4305"/>
                  </a:cubicBezTo>
                  <a:lnTo>
                    <a:pt x="2152" y="4305"/>
                  </a:lnTo>
                  <a:cubicBezTo>
                    <a:pt x="3128" y="4305"/>
                    <a:pt x="3951" y="3655"/>
                    <a:pt x="4215" y="2765"/>
                  </a:cubicBezTo>
                  <a:lnTo>
                    <a:pt x="4630" y="2765"/>
                  </a:lnTo>
                  <a:lnTo>
                    <a:pt x="4630" y="3224"/>
                  </a:lnTo>
                  <a:lnTo>
                    <a:pt x="6089" y="215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2036398" y="10402052"/>
              <a:ext cx="1895239" cy="1895239"/>
            </a:xfrm>
            <a:custGeom>
              <a:rect b="b" l="l" r="r" t="t"/>
              <a:pathLst>
                <a:path extrusionOk="0" h="2902" w="2902">
                  <a:moveTo>
                    <a:pt x="2901" y="1451"/>
                  </a:moveTo>
                  <a:lnTo>
                    <a:pt x="2901" y="1451"/>
                  </a:lnTo>
                  <a:cubicBezTo>
                    <a:pt x="2901" y="649"/>
                    <a:pt x="2252" y="0"/>
                    <a:pt x="1450" y="0"/>
                  </a:cubicBezTo>
                  <a:lnTo>
                    <a:pt x="1450" y="0"/>
                  </a:lnTo>
                  <a:cubicBezTo>
                    <a:pt x="649" y="0"/>
                    <a:pt x="0" y="649"/>
                    <a:pt x="0" y="1451"/>
                  </a:cubicBezTo>
                  <a:lnTo>
                    <a:pt x="0" y="1451"/>
                  </a:lnTo>
                  <a:cubicBezTo>
                    <a:pt x="0" y="2252"/>
                    <a:pt x="649" y="2901"/>
                    <a:pt x="1450" y="2901"/>
                  </a:cubicBezTo>
                  <a:lnTo>
                    <a:pt x="1450" y="2901"/>
                  </a:lnTo>
                  <a:cubicBezTo>
                    <a:pt x="2252" y="2901"/>
                    <a:pt x="2901" y="2252"/>
                    <a:pt x="2901" y="145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56" name="Google Shape;1456;p23"/>
          <p:cNvSpPr/>
          <p:nvPr/>
        </p:nvSpPr>
        <p:spPr>
          <a:xfrm>
            <a:off x="1552509" y="6595731"/>
            <a:ext cx="3977697" cy="2811175"/>
          </a:xfrm>
          <a:custGeom>
            <a:rect b="b" l="l" r="r" t="t"/>
            <a:pathLst>
              <a:path extrusionOk="0" h="4305" w="6091">
                <a:moveTo>
                  <a:pt x="6090" y="2153"/>
                </a:moveTo>
                <a:lnTo>
                  <a:pt x="4631" y="1080"/>
                </a:lnTo>
                <a:lnTo>
                  <a:pt x="4631" y="1540"/>
                </a:lnTo>
                <a:lnTo>
                  <a:pt x="4216" y="1540"/>
                </a:lnTo>
                <a:lnTo>
                  <a:pt x="4216" y="1540"/>
                </a:lnTo>
                <a:cubicBezTo>
                  <a:pt x="3952" y="649"/>
                  <a:pt x="3129" y="0"/>
                  <a:pt x="2153" y="0"/>
                </a:cubicBezTo>
                <a:lnTo>
                  <a:pt x="2153" y="0"/>
                </a:lnTo>
                <a:cubicBezTo>
                  <a:pt x="964" y="0"/>
                  <a:pt x="0" y="964"/>
                  <a:pt x="0" y="2153"/>
                </a:cubicBezTo>
                <a:lnTo>
                  <a:pt x="0" y="2153"/>
                </a:lnTo>
                <a:cubicBezTo>
                  <a:pt x="0" y="3340"/>
                  <a:pt x="964" y="4304"/>
                  <a:pt x="2153" y="4304"/>
                </a:cubicBezTo>
                <a:lnTo>
                  <a:pt x="2153" y="4304"/>
                </a:lnTo>
                <a:cubicBezTo>
                  <a:pt x="3129" y="4304"/>
                  <a:pt x="3952" y="3654"/>
                  <a:pt x="4216" y="2764"/>
                </a:cubicBezTo>
                <a:lnTo>
                  <a:pt x="4631" y="2764"/>
                </a:lnTo>
                <a:lnTo>
                  <a:pt x="4631" y="3223"/>
                </a:lnTo>
                <a:lnTo>
                  <a:pt x="6090" y="2153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7" name="Google Shape;1457;p23"/>
          <p:cNvSpPr/>
          <p:nvPr/>
        </p:nvSpPr>
        <p:spPr>
          <a:xfrm>
            <a:off x="1990315" y="7056580"/>
            <a:ext cx="1895239" cy="1895239"/>
          </a:xfrm>
          <a:custGeom>
            <a:rect b="b" l="l" r="r" t="t"/>
            <a:pathLst>
              <a:path extrusionOk="0" h="2901" w="2902">
                <a:moveTo>
                  <a:pt x="0" y="1451"/>
                </a:moveTo>
                <a:lnTo>
                  <a:pt x="0" y="1451"/>
                </a:lnTo>
                <a:cubicBezTo>
                  <a:pt x="0" y="649"/>
                  <a:pt x="650" y="0"/>
                  <a:pt x="1451" y="0"/>
                </a:cubicBezTo>
                <a:lnTo>
                  <a:pt x="1451" y="0"/>
                </a:lnTo>
                <a:cubicBezTo>
                  <a:pt x="2252" y="0"/>
                  <a:pt x="2901" y="649"/>
                  <a:pt x="2901" y="1451"/>
                </a:cubicBezTo>
                <a:lnTo>
                  <a:pt x="2901" y="1451"/>
                </a:lnTo>
                <a:cubicBezTo>
                  <a:pt x="2901" y="2251"/>
                  <a:pt x="2252" y="2900"/>
                  <a:pt x="1451" y="2900"/>
                </a:cubicBezTo>
                <a:lnTo>
                  <a:pt x="1451" y="2900"/>
                </a:lnTo>
                <a:cubicBezTo>
                  <a:pt x="650" y="2900"/>
                  <a:pt x="0" y="2251"/>
                  <a:pt x="0" y="145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8" name="Google Shape;1458;p23"/>
          <p:cNvSpPr/>
          <p:nvPr/>
        </p:nvSpPr>
        <p:spPr>
          <a:xfrm>
            <a:off x="6795589" y="6667738"/>
            <a:ext cx="4925317" cy="2667160"/>
          </a:xfrm>
          <a:custGeom>
            <a:rect b="b" l="l" r="r" t="t"/>
            <a:pathLst>
              <a:path extrusionOk="0" h="4084" w="7542">
                <a:moveTo>
                  <a:pt x="2088" y="3946"/>
                </a:moveTo>
                <a:lnTo>
                  <a:pt x="7405" y="3946"/>
                </a:lnTo>
                <a:lnTo>
                  <a:pt x="7405" y="136"/>
                </a:lnTo>
                <a:lnTo>
                  <a:pt x="2088" y="136"/>
                </a:lnTo>
                <a:lnTo>
                  <a:pt x="2088" y="1430"/>
                </a:lnTo>
                <a:lnTo>
                  <a:pt x="2088" y="1430"/>
                </a:lnTo>
                <a:cubicBezTo>
                  <a:pt x="2088" y="1467"/>
                  <a:pt x="2058" y="1498"/>
                  <a:pt x="2020" y="1498"/>
                </a:cubicBezTo>
                <a:lnTo>
                  <a:pt x="1527" y="1498"/>
                </a:lnTo>
                <a:lnTo>
                  <a:pt x="1527" y="1498"/>
                </a:lnTo>
                <a:cubicBezTo>
                  <a:pt x="1490" y="1498"/>
                  <a:pt x="1459" y="1467"/>
                  <a:pt x="1459" y="1430"/>
                </a:cubicBezTo>
                <a:lnTo>
                  <a:pt x="1459" y="1104"/>
                </a:lnTo>
                <a:lnTo>
                  <a:pt x="184" y="2042"/>
                </a:lnTo>
                <a:lnTo>
                  <a:pt x="1459" y="2979"/>
                </a:lnTo>
                <a:lnTo>
                  <a:pt x="1459" y="2653"/>
                </a:lnTo>
                <a:lnTo>
                  <a:pt x="1459" y="2653"/>
                </a:lnTo>
                <a:cubicBezTo>
                  <a:pt x="1459" y="2616"/>
                  <a:pt x="1490" y="2585"/>
                  <a:pt x="1527" y="2585"/>
                </a:cubicBezTo>
                <a:lnTo>
                  <a:pt x="2020" y="2585"/>
                </a:lnTo>
                <a:lnTo>
                  <a:pt x="2020" y="2585"/>
                </a:lnTo>
                <a:cubicBezTo>
                  <a:pt x="2058" y="2585"/>
                  <a:pt x="2088" y="2616"/>
                  <a:pt x="2088" y="2653"/>
                </a:cubicBezTo>
                <a:lnTo>
                  <a:pt x="2088" y="3946"/>
                </a:lnTo>
                <a:close/>
                <a:moveTo>
                  <a:pt x="7473" y="4083"/>
                </a:moveTo>
                <a:lnTo>
                  <a:pt x="2020" y="4083"/>
                </a:lnTo>
                <a:lnTo>
                  <a:pt x="2020" y="4083"/>
                </a:lnTo>
                <a:cubicBezTo>
                  <a:pt x="1983" y="4083"/>
                  <a:pt x="1952" y="4052"/>
                  <a:pt x="1952" y="4015"/>
                </a:cubicBezTo>
                <a:lnTo>
                  <a:pt x="1952" y="2721"/>
                </a:lnTo>
                <a:lnTo>
                  <a:pt x="1595" y="2721"/>
                </a:lnTo>
                <a:lnTo>
                  <a:pt x="1595" y="3113"/>
                </a:lnTo>
                <a:lnTo>
                  <a:pt x="1595" y="3113"/>
                </a:lnTo>
                <a:cubicBezTo>
                  <a:pt x="1595" y="3139"/>
                  <a:pt x="1582" y="3163"/>
                  <a:pt x="1558" y="3174"/>
                </a:cubicBezTo>
                <a:lnTo>
                  <a:pt x="1558" y="3174"/>
                </a:lnTo>
                <a:cubicBezTo>
                  <a:pt x="1536" y="3185"/>
                  <a:pt x="1508" y="3183"/>
                  <a:pt x="1487" y="3168"/>
                </a:cubicBezTo>
                <a:lnTo>
                  <a:pt x="28" y="2097"/>
                </a:lnTo>
                <a:lnTo>
                  <a:pt x="28" y="2097"/>
                </a:lnTo>
                <a:cubicBezTo>
                  <a:pt x="11" y="2084"/>
                  <a:pt x="0" y="2063"/>
                  <a:pt x="0" y="2042"/>
                </a:cubicBezTo>
                <a:lnTo>
                  <a:pt x="0" y="2042"/>
                </a:lnTo>
                <a:cubicBezTo>
                  <a:pt x="0" y="2021"/>
                  <a:pt x="11" y="2000"/>
                  <a:pt x="28" y="1987"/>
                </a:cubicBezTo>
                <a:lnTo>
                  <a:pt x="1487" y="915"/>
                </a:lnTo>
                <a:lnTo>
                  <a:pt x="1487" y="915"/>
                </a:lnTo>
                <a:cubicBezTo>
                  <a:pt x="1508" y="900"/>
                  <a:pt x="1536" y="897"/>
                  <a:pt x="1558" y="909"/>
                </a:cubicBezTo>
                <a:lnTo>
                  <a:pt x="1558" y="909"/>
                </a:lnTo>
                <a:cubicBezTo>
                  <a:pt x="1582" y="920"/>
                  <a:pt x="1595" y="944"/>
                  <a:pt x="1595" y="970"/>
                </a:cubicBezTo>
                <a:lnTo>
                  <a:pt x="1595" y="1362"/>
                </a:lnTo>
                <a:lnTo>
                  <a:pt x="1952" y="1362"/>
                </a:lnTo>
                <a:lnTo>
                  <a:pt x="1952" y="68"/>
                </a:lnTo>
                <a:lnTo>
                  <a:pt x="1952" y="68"/>
                </a:lnTo>
                <a:cubicBezTo>
                  <a:pt x="1952" y="31"/>
                  <a:pt x="1983" y="0"/>
                  <a:pt x="2020" y="0"/>
                </a:cubicBezTo>
                <a:lnTo>
                  <a:pt x="7473" y="0"/>
                </a:lnTo>
                <a:lnTo>
                  <a:pt x="7473" y="0"/>
                </a:lnTo>
                <a:cubicBezTo>
                  <a:pt x="7511" y="0"/>
                  <a:pt x="7541" y="31"/>
                  <a:pt x="7541" y="68"/>
                </a:cubicBezTo>
                <a:lnTo>
                  <a:pt x="7541" y="4015"/>
                </a:lnTo>
                <a:lnTo>
                  <a:pt x="7541" y="4015"/>
                </a:lnTo>
                <a:cubicBezTo>
                  <a:pt x="7541" y="4052"/>
                  <a:pt x="7511" y="4083"/>
                  <a:pt x="7473" y="40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9" name="Google Shape;1459;p23"/>
          <p:cNvSpPr txBox="1"/>
          <p:nvPr/>
        </p:nvSpPr>
        <p:spPr>
          <a:xfrm>
            <a:off x="8155536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1460" name="Google Shape;1460;p23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461" name="Google Shape;1461;p23"/>
          <p:cNvSpPr/>
          <p:nvPr/>
        </p:nvSpPr>
        <p:spPr>
          <a:xfrm>
            <a:off x="17306334" y="3241620"/>
            <a:ext cx="178579" cy="9712380"/>
          </a:xfrm>
          <a:custGeom>
            <a:rect b="b" l="l" r="r" t="t"/>
            <a:pathLst>
              <a:path extrusionOk="0" h="14869" w="273">
                <a:moveTo>
                  <a:pt x="136" y="14868"/>
                </a:moveTo>
                <a:lnTo>
                  <a:pt x="136" y="14868"/>
                </a:lnTo>
                <a:cubicBezTo>
                  <a:pt x="61" y="14868"/>
                  <a:pt x="0" y="14807"/>
                  <a:pt x="0" y="14732"/>
                </a:cubicBezTo>
                <a:lnTo>
                  <a:pt x="0" y="136"/>
                </a:lnTo>
                <a:lnTo>
                  <a:pt x="0" y="136"/>
                </a:lnTo>
                <a:cubicBezTo>
                  <a:pt x="0" y="61"/>
                  <a:pt x="61" y="0"/>
                  <a:pt x="136" y="0"/>
                </a:cubicBezTo>
                <a:lnTo>
                  <a:pt x="136" y="0"/>
                </a:lnTo>
                <a:cubicBezTo>
                  <a:pt x="211" y="0"/>
                  <a:pt x="272" y="61"/>
                  <a:pt x="272" y="136"/>
                </a:cubicBezTo>
                <a:lnTo>
                  <a:pt x="272" y="14732"/>
                </a:lnTo>
                <a:lnTo>
                  <a:pt x="272" y="14732"/>
                </a:lnTo>
                <a:cubicBezTo>
                  <a:pt x="272" y="14807"/>
                  <a:pt x="211" y="14868"/>
                  <a:pt x="136" y="14868"/>
                </a:cubicBez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462" name="Google Shape;1462;p23"/>
          <p:cNvGrpSpPr/>
          <p:nvPr/>
        </p:nvGrpSpPr>
        <p:grpSpPr>
          <a:xfrm>
            <a:off x="17026946" y="4282849"/>
            <a:ext cx="740237" cy="740237"/>
            <a:chOff x="5836029" y="4284290"/>
            <a:chExt cx="740237" cy="740237"/>
          </a:xfrm>
        </p:grpSpPr>
        <p:sp>
          <p:nvSpPr>
            <p:cNvPr id="1463" name="Google Shape;1463;p23"/>
            <p:cNvSpPr/>
            <p:nvPr/>
          </p:nvSpPr>
          <p:spPr>
            <a:xfrm>
              <a:off x="5836029" y="4284290"/>
              <a:ext cx="740237" cy="740237"/>
            </a:xfrm>
            <a:custGeom>
              <a:rect b="b" l="l" r="r" t="t"/>
              <a:pathLst>
                <a:path extrusionOk="0" h="1134" w="1133">
                  <a:moveTo>
                    <a:pt x="566" y="1133"/>
                  </a:moveTo>
                  <a:lnTo>
                    <a:pt x="566" y="1133"/>
                  </a:lnTo>
                  <a:cubicBezTo>
                    <a:pt x="879" y="1133"/>
                    <a:pt x="1132" y="879"/>
                    <a:pt x="1132" y="567"/>
                  </a:cubicBezTo>
                  <a:lnTo>
                    <a:pt x="1132" y="567"/>
                  </a:lnTo>
                  <a:cubicBezTo>
                    <a:pt x="1132" y="254"/>
                    <a:pt x="879" y="0"/>
                    <a:pt x="566" y="0"/>
                  </a:cubicBezTo>
                  <a:lnTo>
                    <a:pt x="566" y="0"/>
                  </a:lnTo>
                  <a:cubicBezTo>
                    <a:pt x="253" y="0"/>
                    <a:pt x="0" y="254"/>
                    <a:pt x="0" y="567"/>
                  </a:cubicBezTo>
                  <a:lnTo>
                    <a:pt x="0" y="567"/>
                  </a:lnTo>
                  <a:cubicBezTo>
                    <a:pt x="0" y="879"/>
                    <a:pt x="253" y="1133"/>
                    <a:pt x="566" y="11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6037649" y="4485910"/>
              <a:ext cx="334115" cy="334115"/>
            </a:xfrm>
            <a:custGeom>
              <a:rect b="b" l="l" r="r" t="t"/>
              <a:pathLst>
                <a:path extrusionOk="0" h="511" w="511">
                  <a:moveTo>
                    <a:pt x="255" y="510"/>
                  </a:moveTo>
                  <a:lnTo>
                    <a:pt x="255" y="510"/>
                  </a:lnTo>
                  <a:cubicBezTo>
                    <a:pt x="396" y="510"/>
                    <a:pt x="510" y="397"/>
                    <a:pt x="510" y="256"/>
                  </a:cubicBezTo>
                  <a:lnTo>
                    <a:pt x="510" y="256"/>
                  </a:lnTo>
                  <a:cubicBezTo>
                    <a:pt x="510" y="115"/>
                    <a:pt x="396" y="0"/>
                    <a:pt x="255" y="0"/>
                  </a:cubicBezTo>
                  <a:lnTo>
                    <a:pt x="255" y="0"/>
                  </a:lnTo>
                  <a:cubicBezTo>
                    <a:pt x="114" y="0"/>
                    <a:pt x="0" y="115"/>
                    <a:pt x="0" y="256"/>
                  </a:cubicBezTo>
                  <a:lnTo>
                    <a:pt x="0" y="256"/>
                  </a:lnTo>
                  <a:cubicBezTo>
                    <a:pt x="0" y="397"/>
                    <a:pt x="114" y="510"/>
                    <a:pt x="255" y="51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465" name="Google Shape;1465;p23"/>
          <p:cNvGrpSpPr/>
          <p:nvPr/>
        </p:nvGrpSpPr>
        <p:grpSpPr>
          <a:xfrm>
            <a:off x="17026946" y="7631200"/>
            <a:ext cx="740237" cy="740237"/>
            <a:chOff x="5836029" y="7631201"/>
            <a:chExt cx="740237" cy="740237"/>
          </a:xfrm>
        </p:grpSpPr>
        <p:sp>
          <p:nvSpPr>
            <p:cNvPr id="1466" name="Google Shape;1466;p23"/>
            <p:cNvSpPr/>
            <p:nvPr/>
          </p:nvSpPr>
          <p:spPr>
            <a:xfrm>
              <a:off x="5836029" y="7631201"/>
              <a:ext cx="740237" cy="740237"/>
            </a:xfrm>
            <a:custGeom>
              <a:rect b="b" l="l" r="r" t="t"/>
              <a:pathLst>
                <a:path extrusionOk="0" h="1132" w="1133">
                  <a:moveTo>
                    <a:pt x="566" y="1131"/>
                  </a:moveTo>
                  <a:lnTo>
                    <a:pt x="566" y="1131"/>
                  </a:lnTo>
                  <a:cubicBezTo>
                    <a:pt x="879" y="1131"/>
                    <a:pt x="1132" y="877"/>
                    <a:pt x="1132" y="566"/>
                  </a:cubicBezTo>
                  <a:lnTo>
                    <a:pt x="1132" y="566"/>
                  </a:lnTo>
                  <a:cubicBezTo>
                    <a:pt x="1132" y="253"/>
                    <a:pt x="879" y="0"/>
                    <a:pt x="566" y="0"/>
                  </a:cubicBezTo>
                  <a:lnTo>
                    <a:pt x="566" y="0"/>
                  </a:lnTo>
                  <a:cubicBezTo>
                    <a:pt x="253" y="0"/>
                    <a:pt x="0" y="253"/>
                    <a:pt x="0" y="566"/>
                  </a:cubicBezTo>
                  <a:lnTo>
                    <a:pt x="0" y="566"/>
                  </a:lnTo>
                  <a:cubicBezTo>
                    <a:pt x="0" y="877"/>
                    <a:pt x="253" y="1131"/>
                    <a:pt x="566" y="113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6037649" y="7835701"/>
              <a:ext cx="334115" cy="334115"/>
            </a:xfrm>
            <a:custGeom>
              <a:rect b="b" l="l" r="r" t="t"/>
              <a:pathLst>
                <a:path extrusionOk="0" h="510" w="511">
                  <a:moveTo>
                    <a:pt x="255" y="509"/>
                  </a:moveTo>
                  <a:lnTo>
                    <a:pt x="255" y="509"/>
                  </a:lnTo>
                  <a:cubicBezTo>
                    <a:pt x="396" y="509"/>
                    <a:pt x="510" y="396"/>
                    <a:pt x="510" y="255"/>
                  </a:cubicBezTo>
                  <a:lnTo>
                    <a:pt x="510" y="255"/>
                  </a:lnTo>
                  <a:cubicBezTo>
                    <a:pt x="510" y="114"/>
                    <a:pt x="396" y="0"/>
                    <a:pt x="255" y="0"/>
                  </a:cubicBezTo>
                  <a:lnTo>
                    <a:pt x="255" y="0"/>
                  </a:lnTo>
                  <a:cubicBezTo>
                    <a:pt x="114" y="0"/>
                    <a:pt x="0" y="114"/>
                    <a:pt x="0" y="255"/>
                  </a:cubicBezTo>
                  <a:lnTo>
                    <a:pt x="0" y="255"/>
                  </a:lnTo>
                  <a:cubicBezTo>
                    <a:pt x="0" y="396"/>
                    <a:pt x="114" y="509"/>
                    <a:pt x="255" y="509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468" name="Google Shape;1468;p23"/>
          <p:cNvGrpSpPr/>
          <p:nvPr/>
        </p:nvGrpSpPr>
        <p:grpSpPr>
          <a:xfrm>
            <a:off x="17026946" y="10979551"/>
            <a:ext cx="740237" cy="740239"/>
            <a:chOff x="5836029" y="10980991"/>
            <a:chExt cx="740237" cy="740239"/>
          </a:xfrm>
        </p:grpSpPr>
        <p:sp>
          <p:nvSpPr>
            <p:cNvPr id="1469" name="Google Shape;1469;p23"/>
            <p:cNvSpPr/>
            <p:nvPr/>
          </p:nvSpPr>
          <p:spPr>
            <a:xfrm>
              <a:off x="5836029" y="10980991"/>
              <a:ext cx="740237" cy="740239"/>
            </a:xfrm>
            <a:custGeom>
              <a:rect b="b" l="l" r="r" t="t"/>
              <a:pathLst>
                <a:path extrusionOk="0" h="1134" w="1133">
                  <a:moveTo>
                    <a:pt x="566" y="1133"/>
                  </a:moveTo>
                  <a:lnTo>
                    <a:pt x="566" y="1133"/>
                  </a:lnTo>
                  <a:cubicBezTo>
                    <a:pt x="879" y="1133"/>
                    <a:pt x="1132" y="879"/>
                    <a:pt x="1132" y="567"/>
                  </a:cubicBezTo>
                  <a:lnTo>
                    <a:pt x="1132" y="567"/>
                  </a:lnTo>
                  <a:cubicBezTo>
                    <a:pt x="1132" y="254"/>
                    <a:pt x="879" y="0"/>
                    <a:pt x="566" y="0"/>
                  </a:cubicBezTo>
                  <a:lnTo>
                    <a:pt x="566" y="0"/>
                  </a:lnTo>
                  <a:cubicBezTo>
                    <a:pt x="253" y="0"/>
                    <a:pt x="0" y="254"/>
                    <a:pt x="0" y="567"/>
                  </a:cubicBezTo>
                  <a:lnTo>
                    <a:pt x="0" y="567"/>
                  </a:lnTo>
                  <a:cubicBezTo>
                    <a:pt x="0" y="879"/>
                    <a:pt x="253" y="1133"/>
                    <a:pt x="566" y="113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70" name="Google Shape;1470;p23"/>
            <p:cNvSpPr/>
            <p:nvPr/>
          </p:nvSpPr>
          <p:spPr>
            <a:xfrm>
              <a:off x="6037649" y="11182613"/>
              <a:ext cx="334115" cy="334115"/>
            </a:xfrm>
            <a:custGeom>
              <a:rect b="b" l="l" r="r" t="t"/>
              <a:pathLst>
                <a:path extrusionOk="0" h="512" w="511">
                  <a:moveTo>
                    <a:pt x="255" y="511"/>
                  </a:moveTo>
                  <a:lnTo>
                    <a:pt x="255" y="511"/>
                  </a:lnTo>
                  <a:cubicBezTo>
                    <a:pt x="396" y="511"/>
                    <a:pt x="510" y="396"/>
                    <a:pt x="510" y="256"/>
                  </a:cubicBezTo>
                  <a:lnTo>
                    <a:pt x="510" y="256"/>
                  </a:lnTo>
                  <a:cubicBezTo>
                    <a:pt x="510" y="115"/>
                    <a:pt x="396" y="0"/>
                    <a:pt x="255" y="0"/>
                  </a:cubicBezTo>
                  <a:lnTo>
                    <a:pt x="255" y="0"/>
                  </a:lnTo>
                  <a:cubicBezTo>
                    <a:pt x="114" y="0"/>
                    <a:pt x="0" y="115"/>
                    <a:pt x="0" y="256"/>
                  </a:cubicBezTo>
                  <a:lnTo>
                    <a:pt x="0" y="256"/>
                  </a:lnTo>
                  <a:cubicBezTo>
                    <a:pt x="0" y="396"/>
                    <a:pt x="114" y="511"/>
                    <a:pt x="255" y="5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71" name="Google Shape;1471;p23"/>
          <p:cNvSpPr/>
          <p:nvPr/>
        </p:nvSpPr>
        <p:spPr>
          <a:xfrm>
            <a:off x="17986506" y="3319387"/>
            <a:ext cx="4925317" cy="2667160"/>
          </a:xfrm>
          <a:custGeom>
            <a:rect b="b" l="l" r="r" t="t"/>
            <a:pathLst>
              <a:path extrusionOk="0" h="4084" w="7542">
                <a:moveTo>
                  <a:pt x="2088" y="3947"/>
                </a:moveTo>
                <a:lnTo>
                  <a:pt x="7405" y="3947"/>
                </a:lnTo>
                <a:lnTo>
                  <a:pt x="7405" y="136"/>
                </a:lnTo>
                <a:lnTo>
                  <a:pt x="2088" y="136"/>
                </a:lnTo>
                <a:lnTo>
                  <a:pt x="2088" y="1429"/>
                </a:lnTo>
                <a:lnTo>
                  <a:pt x="2088" y="1429"/>
                </a:lnTo>
                <a:cubicBezTo>
                  <a:pt x="2088" y="1467"/>
                  <a:pt x="2058" y="1497"/>
                  <a:pt x="2020" y="1497"/>
                </a:cubicBezTo>
                <a:lnTo>
                  <a:pt x="1527" y="1497"/>
                </a:lnTo>
                <a:lnTo>
                  <a:pt x="1527" y="1497"/>
                </a:lnTo>
                <a:cubicBezTo>
                  <a:pt x="1490" y="1497"/>
                  <a:pt x="1459" y="1467"/>
                  <a:pt x="1459" y="1429"/>
                </a:cubicBezTo>
                <a:lnTo>
                  <a:pt x="1459" y="1104"/>
                </a:lnTo>
                <a:lnTo>
                  <a:pt x="184" y="2042"/>
                </a:lnTo>
                <a:lnTo>
                  <a:pt x="1459" y="2979"/>
                </a:lnTo>
                <a:lnTo>
                  <a:pt x="1459" y="2654"/>
                </a:lnTo>
                <a:lnTo>
                  <a:pt x="1459" y="2654"/>
                </a:lnTo>
                <a:cubicBezTo>
                  <a:pt x="1459" y="2617"/>
                  <a:pt x="1490" y="2586"/>
                  <a:pt x="1527" y="2586"/>
                </a:cubicBezTo>
                <a:lnTo>
                  <a:pt x="2020" y="2586"/>
                </a:lnTo>
                <a:lnTo>
                  <a:pt x="2020" y="2586"/>
                </a:lnTo>
                <a:cubicBezTo>
                  <a:pt x="2058" y="2586"/>
                  <a:pt x="2088" y="2617"/>
                  <a:pt x="2088" y="2654"/>
                </a:cubicBezTo>
                <a:lnTo>
                  <a:pt x="2088" y="3947"/>
                </a:lnTo>
                <a:close/>
                <a:moveTo>
                  <a:pt x="7473" y="4083"/>
                </a:moveTo>
                <a:lnTo>
                  <a:pt x="2020" y="4083"/>
                </a:lnTo>
                <a:lnTo>
                  <a:pt x="2020" y="4083"/>
                </a:lnTo>
                <a:cubicBezTo>
                  <a:pt x="1983" y="4083"/>
                  <a:pt x="1952" y="4053"/>
                  <a:pt x="1952" y="4015"/>
                </a:cubicBezTo>
                <a:lnTo>
                  <a:pt x="1952" y="2722"/>
                </a:lnTo>
                <a:lnTo>
                  <a:pt x="1595" y="2722"/>
                </a:lnTo>
                <a:lnTo>
                  <a:pt x="1595" y="3114"/>
                </a:lnTo>
                <a:lnTo>
                  <a:pt x="1595" y="3114"/>
                </a:lnTo>
                <a:cubicBezTo>
                  <a:pt x="1595" y="3139"/>
                  <a:pt x="1582" y="3163"/>
                  <a:pt x="1558" y="3175"/>
                </a:cubicBezTo>
                <a:lnTo>
                  <a:pt x="1558" y="3175"/>
                </a:lnTo>
                <a:cubicBezTo>
                  <a:pt x="1536" y="3186"/>
                  <a:pt x="1508" y="3184"/>
                  <a:pt x="1487" y="3169"/>
                </a:cubicBezTo>
                <a:lnTo>
                  <a:pt x="28" y="2096"/>
                </a:lnTo>
                <a:lnTo>
                  <a:pt x="28" y="2096"/>
                </a:lnTo>
                <a:cubicBezTo>
                  <a:pt x="11" y="2084"/>
                  <a:pt x="0" y="2063"/>
                  <a:pt x="0" y="2042"/>
                </a:cubicBezTo>
                <a:lnTo>
                  <a:pt x="0" y="2042"/>
                </a:lnTo>
                <a:cubicBezTo>
                  <a:pt x="0" y="2020"/>
                  <a:pt x="11" y="1999"/>
                  <a:pt x="28" y="1987"/>
                </a:cubicBezTo>
                <a:lnTo>
                  <a:pt x="1487" y="915"/>
                </a:lnTo>
                <a:lnTo>
                  <a:pt x="1487" y="915"/>
                </a:lnTo>
                <a:cubicBezTo>
                  <a:pt x="1508" y="899"/>
                  <a:pt x="1536" y="897"/>
                  <a:pt x="1558" y="909"/>
                </a:cubicBezTo>
                <a:lnTo>
                  <a:pt x="1558" y="909"/>
                </a:lnTo>
                <a:cubicBezTo>
                  <a:pt x="1582" y="920"/>
                  <a:pt x="1595" y="944"/>
                  <a:pt x="1595" y="969"/>
                </a:cubicBezTo>
                <a:lnTo>
                  <a:pt x="1595" y="1361"/>
                </a:lnTo>
                <a:lnTo>
                  <a:pt x="1952" y="1361"/>
                </a:lnTo>
                <a:lnTo>
                  <a:pt x="1952" y="68"/>
                </a:lnTo>
                <a:lnTo>
                  <a:pt x="1952" y="68"/>
                </a:lnTo>
                <a:cubicBezTo>
                  <a:pt x="1952" y="31"/>
                  <a:pt x="1983" y="0"/>
                  <a:pt x="2020" y="0"/>
                </a:cubicBezTo>
                <a:lnTo>
                  <a:pt x="7473" y="0"/>
                </a:lnTo>
                <a:lnTo>
                  <a:pt x="7473" y="0"/>
                </a:lnTo>
                <a:cubicBezTo>
                  <a:pt x="7511" y="0"/>
                  <a:pt x="7541" y="31"/>
                  <a:pt x="7541" y="68"/>
                </a:cubicBezTo>
                <a:lnTo>
                  <a:pt x="7541" y="4015"/>
                </a:lnTo>
                <a:lnTo>
                  <a:pt x="7541" y="4015"/>
                </a:lnTo>
                <a:cubicBezTo>
                  <a:pt x="7541" y="4053"/>
                  <a:pt x="7511" y="4083"/>
                  <a:pt x="7473" y="40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2" name="Google Shape;1472;p23"/>
          <p:cNvSpPr/>
          <p:nvPr/>
        </p:nvSpPr>
        <p:spPr>
          <a:xfrm>
            <a:off x="17986506" y="10016090"/>
            <a:ext cx="4925317" cy="2667160"/>
          </a:xfrm>
          <a:custGeom>
            <a:rect b="b" l="l" r="r" t="t"/>
            <a:pathLst>
              <a:path extrusionOk="0" h="4084" w="7542">
                <a:moveTo>
                  <a:pt x="2088" y="3947"/>
                </a:moveTo>
                <a:lnTo>
                  <a:pt x="7405" y="3947"/>
                </a:lnTo>
                <a:lnTo>
                  <a:pt x="7405" y="136"/>
                </a:lnTo>
                <a:lnTo>
                  <a:pt x="2088" y="136"/>
                </a:lnTo>
                <a:lnTo>
                  <a:pt x="2088" y="1429"/>
                </a:lnTo>
                <a:lnTo>
                  <a:pt x="2088" y="1429"/>
                </a:lnTo>
                <a:cubicBezTo>
                  <a:pt x="2088" y="1467"/>
                  <a:pt x="2058" y="1497"/>
                  <a:pt x="2020" y="1497"/>
                </a:cubicBezTo>
                <a:lnTo>
                  <a:pt x="1527" y="1497"/>
                </a:lnTo>
                <a:lnTo>
                  <a:pt x="1527" y="1497"/>
                </a:lnTo>
                <a:cubicBezTo>
                  <a:pt x="1490" y="1497"/>
                  <a:pt x="1459" y="1467"/>
                  <a:pt x="1459" y="1429"/>
                </a:cubicBezTo>
                <a:lnTo>
                  <a:pt x="1459" y="1104"/>
                </a:lnTo>
                <a:lnTo>
                  <a:pt x="184" y="2042"/>
                </a:lnTo>
                <a:lnTo>
                  <a:pt x="1459" y="2979"/>
                </a:lnTo>
                <a:lnTo>
                  <a:pt x="1459" y="2654"/>
                </a:lnTo>
                <a:lnTo>
                  <a:pt x="1459" y="2654"/>
                </a:lnTo>
                <a:cubicBezTo>
                  <a:pt x="1459" y="2616"/>
                  <a:pt x="1490" y="2585"/>
                  <a:pt x="1527" y="2585"/>
                </a:cubicBezTo>
                <a:lnTo>
                  <a:pt x="2020" y="2585"/>
                </a:lnTo>
                <a:lnTo>
                  <a:pt x="2020" y="2585"/>
                </a:lnTo>
                <a:cubicBezTo>
                  <a:pt x="2058" y="2585"/>
                  <a:pt x="2088" y="2616"/>
                  <a:pt x="2088" y="2654"/>
                </a:cubicBezTo>
                <a:lnTo>
                  <a:pt x="2088" y="3947"/>
                </a:lnTo>
                <a:close/>
                <a:moveTo>
                  <a:pt x="7473" y="4083"/>
                </a:moveTo>
                <a:lnTo>
                  <a:pt x="2020" y="4083"/>
                </a:lnTo>
                <a:lnTo>
                  <a:pt x="2020" y="4083"/>
                </a:lnTo>
                <a:cubicBezTo>
                  <a:pt x="1983" y="4083"/>
                  <a:pt x="1952" y="4053"/>
                  <a:pt x="1952" y="4015"/>
                </a:cubicBezTo>
                <a:lnTo>
                  <a:pt x="1952" y="2722"/>
                </a:lnTo>
                <a:lnTo>
                  <a:pt x="1595" y="2722"/>
                </a:lnTo>
                <a:lnTo>
                  <a:pt x="1595" y="3113"/>
                </a:lnTo>
                <a:lnTo>
                  <a:pt x="1595" y="3113"/>
                </a:lnTo>
                <a:cubicBezTo>
                  <a:pt x="1595" y="3139"/>
                  <a:pt x="1582" y="3163"/>
                  <a:pt x="1558" y="3174"/>
                </a:cubicBezTo>
                <a:lnTo>
                  <a:pt x="1558" y="3174"/>
                </a:lnTo>
                <a:cubicBezTo>
                  <a:pt x="1536" y="3186"/>
                  <a:pt x="1508" y="3184"/>
                  <a:pt x="1487" y="3169"/>
                </a:cubicBezTo>
                <a:lnTo>
                  <a:pt x="28" y="2096"/>
                </a:lnTo>
                <a:lnTo>
                  <a:pt x="28" y="2096"/>
                </a:lnTo>
                <a:cubicBezTo>
                  <a:pt x="11" y="2083"/>
                  <a:pt x="0" y="2063"/>
                  <a:pt x="0" y="2042"/>
                </a:cubicBezTo>
                <a:lnTo>
                  <a:pt x="0" y="2042"/>
                </a:lnTo>
                <a:cubicBezTo>
                  <a:pt x="0" y="2020"/>
                  <a:pt x="11" y="1999"/>
                  <a:pt x="28" y="1986"/>
                </a:cubicBezTo>
                <a:lnTo>
                  <a:pt x="1487" y="914"/>
                </a:lnTo>
                <a:lnTo>
                  <a:pt x="1487" y="914"/>
                </a:lnTo>
                <a:cubicBezTo>
                  <a:pt x="1508" y="899"/>
                  <a:pt x="1536" y="897"/>
                  <a:pt x="1558" y="909"/>
                </a:cubicBezTo>
                <a:lnTo>
                  <a:pt x="1558" y="909"/>
                </a:lnTo>
                <a:cubicBezTo>
                  <a:pt x="1582" y="920"/>
                  <a:pt x="1595" y="944"/>
                  <a:pt x="1595" y="969"/>
                </a:cubicBezTo>
                <a:lnTo>
                  <a:pt x="1595" y="1361"/>
                </a:lnTo>
                <a:lnTo>
                  <a:pt x="1952" y="1361"/>
                </a:lnTo>
                <a:lnTo>
                  <a:pt x="1952" y="68"/>
                </a:lnTo>
                <a:lnTo>
                  <a:pt x="1952" y="68"/>
                </a:lnTo>
                <a:cubicBezTo>
                  <a:pt x="1952" y="30"/>
                  <a:pt x="1983" y="0"/>
                  <a:pt x="2020" y="0"/>
                </a:cubicBezTo>
                <a:lnTo>
                  <a:pt x="7473" y="0"/>
                </a:lnTo>
                <a:lnTo>
                  <a:pt x="7473" y="0"/>
                </a:lnTo>
                <a:cubicBezTo>
                  <a:pt x="7511" y="0"/>
                  <a:pt x="7541" y="30"/>
                  <a:pt x="7541" y="68"/>
                </a:cubicBezTo>
                <a:lnTo>
                  <a:pt x="7541" y="4015"/>
                </a:lnTo>
                <a:lnTo>
                  <a:pt x="7541" y="4015"/>
                </a:lnTo>
                <a:cubicBezTo>
                  <a:pt x="7541" y="4053"/>
                  <a:pt x="7511" y="4083"/>
                  <a:pt x="7473" y="40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3" name="Google Shape;1473;p23"/>
          <p:cNvSpPr/>
          <p:nvPr/>
        </p:nvSpPr>
        <p:spPr>
          <a:xfrm>
            <a:off x="12743426" y="3247380"/>
            <a:ext cx="3977697" cy="2811175"/>
          </a:xfrm>
          <a:custGeom>
            <a:rect b="b" l="l" r="r" t="t"/>
            <a:pathLst>
              <a:path extrusionOk="0" h="4306" w="6090">
                <a:moveTo>
                  <a:pt x="6089" y="2153"/>
                </a:moveTo>
                <a:lnTo>
                  <a:pt x="4630" y="1080"/>
                </a:lnTo>
                <a:lnTo>
                  <a:pt x="4630" y="1540"/>
                </a:lnTo>
                <a:lnTo>
                  <a:pt x="4215" y="1540"/>
                </a:lnTo>
                <a:lnTo>
                  <a:pt x="4215" y="1540"/>
                </a:lnTo>
                <a:cubicBezTo>
                  <a:pt x="3951" y="650"/>
                  <a:pt x="3128" y="0"/>
                  <a:pt x="2152" y="0"/>
                </a:cubicBezTo>
                <a:lnTo>
                  <a:pt x="2152" y="0"/>
                </a:lnTo>
                <a:cubicBezTo>
                  <a:pt x="963" y="0"/>
                  <a:pt x="0" y="964"/>
                  <a:pt x="0" y="2153"/>
                </a:cubicBezTo>
                <a:lnTo>
                  <a:pt x="0" y="2153"/>
                </a:lnTo>
                <a:cubicBezTo>
                  <a:pt x="0" y="3341"/>
                  <a:pt x="963" y="4305"/>
                  <a:pt x="2152" y="4305"/>
                </a:cubicBezTo>
                <a:lnTo>
                  <a:pt x="2152" y="4305"/>
                </a:lnTo>
                <a:cubicBezTo>
                  <a:pt x="3128" y="4305"/>
                  <a:pt x="3951" y="3655"/>
                  <a:pt x="4215" y="2765"/>
                </a:cubicBezTo>
                <a:lnTo>
                  <a:pt x="4630" y="2765"/>
                </a:lnTo>
                <a:lnTo>
                  <a:pt x="4630" y="3225"/>
                </a:lnTo>
                <a:lnTo>
                  <a:pt x="6089" y="2153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4" name="Google Shape;1474;p23"/>
          <p:cNvSpPr/>
          <p:nvPr/>
        </p:nvSpPr>
        <p:spPr>
          <a:xfrm>
            <a:off x="13195631" y="3713990"/>
            <a:ext cx="1895239" cy="1895239"/>
          </a:xfrm>
          <a:custGeom>
            <a:rect b="b" l="l" r="r" t="t"/>
            <a:pathLst>
              <a:path extrusionOk="0" h="2902" w="2902">
                <a:moveTo>
                  <a:pt x="2901" y="1450"/>
                </a:moveTo>
                <a:lnTo>
                  <a:pt x="2901" y="1450"/>
                </a:lnTo>
                <a:cubicBezTo>
                  <a:pt x="2901" y="649"/>
                  <a:pt x="2252" y="0"/>
                  <a:pt x="1450" y="0"/>
                </a:cubicBezTo>
                <a:lnTo>
                  <a:pt x="1450" y="0"/>
                </a:lnTo>
                <a:cubicBezTo>
                  <a:pt x="649" y="0"/>
                  <a:pt x="0" y="649"/>
                  <a:pt x="0" y="1450"/>
                </a:cubicBezTo>
                <a:lnTo>
                  <a:pt x="0" y="1450"/>
                </a:lnTo>
                <a:cubicBezTo>
                  <a:pt x="0" y="2251"/>
                  <a:pt x="649" y="2901"/>
                  <a:pt x="1450" y="2901"/>
                </a:cubicBezTo>
                <a:lnTo>
                  <a:pt x="1450" y="2901"/>
                </a:lnTo>
                <a:cubicBezTo>
                  <a:pt x="2252" y="2901"/>
                  <a:pt x="2901" y="2251"/>
                  <a:pt x="2901" y="145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5" name="Google Shape;1475;p23"/>
          <p:cNvSpPr/>
          <p:nvPr/>
        </p:nvSpPr>
        <p:spPr>
          <a:xfrm>
            <a:off x="12743426" y="9944083"/>
            <a:ext cx="3977697" cy="2811175"/>
          </a:xfrm>
          <a:custGeom>
            <a:rect b="b" l="l" r="r" t="t"/>
            <a:pathLst>
              <a:path extrusionOk="0" h="4306" w="6090">
                <a:moveTo>
                  <a:pt x="6089" y="2153"/>
                </a:moveTo>
                <a:lnTo>
                  <a:pt x="4630" y="1080"/>
                </a:lnTo>
                <a:lnTo>
                  <a:pt x="4630" y="1540"/>
                </a:lnTo>
                <a:lnTo>
                  <a:pt x="4215" y="1540"/>
                </a:lnTo>
                <a:lnTo>
                  <a:pt x="4215" y="1540"/>
                </a:lnTo>
                <a:cubicBezTo>
                  <a:pt x="3951" y="650"/>
                  <a:pt x="3128" y="0"/>
                  <a:pt x="2152" y="0"/>
                </a:cubicBezTo>
                <a:lnTo>
                  <a:pt x="2152" y="0"/>
                </a:lnTo>
                <a:cubicBezTo>
                  <a:pt x="963" y="0"/>
                  <a:pt x="0" y="964"/>
                  <a:pt x="0" y="2153"/>
                </a:cubicBezTo>
                <a:lnTo>
                  <a:pt x="0" y="2153"/>
                </a:lnTo>
                <a:cubicBezTo>
                  <a:pt x="0" y="3341"/>
                  <a:pt x="963" y="4305"/>
                  <a:pt x="2152" y="4305"/>
                </a:cubicBezTo>
                <a:lnTo>
                  <a:pt x="2152" y="4305"/>
                </a:lnTo>
                <a:cubicBezTo>
                  <a:pt x="3128" y="4305"/>
                  <a:pt x="3951" y="3655"/>
                  <a:pt x="4215" y="2765"/>
                </a:cubicBezTo>
                <a:lnTo>
                  <a:pt x="4630" y="2765"/>
                </a:lnTo>
                <a:lnTo>
                  <a:pt x="4630" y="3224"/>
                </a:lnTo>
                <a:lnTo>
                  <a:pt x="6089" y="2153"/>
                </a:ln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6" name="Google Shape;1476;p23"/>
          <p:cNvSpPr/>
          <p:nvPr/>
        </p:nvSpPr>
        <p:spPr>
          <a:xfrm>
            <a:off x="13195631" y="10402052"/>
            <a:ext cx="1895239" cy="1895239"/>
          </a:xfrm>
          <a:custGeom>
            <a:rect b="b" l="l" r="r" t="t"/>
            <a:pathLst>
              <a:path extrusionOk="0" h="2902" w="2902">
                <a:moveTo>
                  <a:pt x="2901" y="1451"/>
                </a:moveTo>
                <a:lnTo>
                  <a:pt x="2901" y="1451"/>
                </a:lnTo>
                <a:cubicBezTo>
                  <a:pt x="2901" y="649"/>
                  <a:pt x="2252" y="0"/>
                  <a:pt x="1450" y="0"/>
                </a:cubicBezTo>
                <a:lnTo>
                  <a:pt x="1450" y="0"/>
                </a:lnTo>
                <a:cubicBezTo>
                  <a:pt x="649" y="0"/>
                  <a:pt x="0" y="649"/>
                  <a:pt x="0" y="1451"/>
                </a:cubicBezTo>
                <a:lnTo>
                  <a:pt x="0" y="1451"/>
                </a:lnTo>
                <a:cubicBezTo>
                  <a:pt x="0" y="2252"/>
                  <a:pt x="649" y="2901"/>
                  <a:pt x="1450" y="2901"/>
                </a:cubicBezTo>
                <a:lnTo>
                  <a:pt x="1450" y="2901"/>
                </a:lnTo>
                <a:cubicBezTo>
                  <a:pt x="2252" y="2901"/>
                  <a:pt x="2901" y="2252"/>
                  <a:pt x="2901" y="145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7" name="Google Shape;1477;p23"/>
          <p:cNvSpPr/>
          <p:nvPr/>
        </p:nvSpPr>
        <p:spPr>
          <a:xfrm>
            <a:off x="12743426" y="6595731"/>
            <a:ext cx="3977697" cy="2811175"/>
          </a:xfrm>
          <a:custGeom>
            <a:rect b="b" l="l" r="r" t="t"/>
            <a:pathLst>
              <a:path extrusionOk="0" h="4305" w="6091">
                <a:moveTo>
                  <a:pt x="6090" y="2153"/>
                </a:moveTo>
                <a:lnTo>
                  <a:pt x="4631" y="1080"/>
                </a:lnTo>
                <a:lnTo>
                  <a:pt x="4631" y="1540"/>
                </a:lnTo>
                <a:lnTo>
                  <a:pt x="4216" y="1540"/>
                </a:lnTo>
                <a:lnTo>
                  <a:pt x="4216" y="1540"/>
                </a:lnTo>
                <a:cubicBezTo>
                  <a:pt x="3952" y="649"/>
                  <a:pt x="3129" y="0"/>
                  <a:pt x="2153" y="0"/>
                </a:cubicBezTo>
                <a:lnTo>
                  <a:pt x="2153" y="0"/>
                </a:lnTo>
                <a:cubicBezTo>
                  <a:pt x="964" y="0"/>
                  <a:pt x="0" y="964"/>
                  <a:pt x="0" y="2153"/>
                </a:cubicBezTo>
                <a:lnTo>
                  <a:pt x="0" y="2153"/>
                </a:lnTo>
                <a:cubicBezTo>
                  <a:pt x="0" y="3340"/>
                  <a:pt x="964" y="4304"/>
                  <a:pt x="2153" y="4304"/>
                </a:cubicBezTo>
                <a:lnTo>
                  <a:pt x="2153" y="4304"/>
                </a:lnTo>
                <a:cubicBezTo>
                  <a:pt x="3129" y="4304"/>
                  <a:pt x="3952" y="3654"/>
                  <a:pt x="4216" y="2764"/>
                </a:cubicBezTo>
                <a:lnTo>
                  <a:pt x="4631" y="2764"/>
                </a:lnTo>
                <a:lnTo>
                  <a:pt x="4631" y="3223"/>
                </a:lnTo>
                <a:lnTo>
                  <a:pt x="6090" y="2153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8" name="Google Shape;1478;p23"/>
          <p:cNvSpPr/>
          <p:nvPr/>
        </p:nvSpPr>
        <p:spPr>
          <a:xfrm>
            <a:off x="13181231" y="7056580"/>
            <a:ext cx="1895239" cy="1895239"/>
          </a:xfrm>
          <a:custGeom>
            <a:rect b="b" l="l" r="r" t="t"/>
            <a:pathLst>
              <a:path extrusionOk="0" h="2901" w="2902">
                <a:moveTo>
                  <a:pt x="0" y="1451"/>
                </a:moveTo>
                <a:lnTo>
                  <a:pt x="0" y="1451"/>
                </a:lnTo>
                <a:cubicBezTo>
                  <a:pt x="0" y="649"/>
                  <a:pt x="650" y="0"/>
                  <a:pt x="1451" y="0"/>
                </a:cubicBezTo>
                <a:lnTo>
                  <a:pt x="1451" y="0"/>
                </a:lnTo>
                <a:cubicBezTo>
                  <a:pt x="2252" y="0"/>
                  <a:pt x="2901" y="649"/>
                  <a:pt x="2901" y="1451"/>
                </a:cubicBezTo>
                <a:lnTo>
                  <a:pt x="2901" y="1451"/>
                </a:lnTo>
                <a:cubicBezTo>
                  <a:pt x="2901" y="2251"/>
                  <a:pt x="2252" y="2900"/>
                  <a:pt x="1451" y="2900"/>
                </a:cubicBezTo>
                <a:lnTo>
                  <a:pt x="1451" y="2900"/>
                </a:lnTo>
                <a:cubicBezTo>
                  <a:pt x="650" y="2900"/>
                  <a:pt x="0" y="2251"/>
                  <a:pt x="0" y="145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9" name="Google Shape;1479;p23"/>
          <p:cNvSpPr/>
          <p:nvPr/>
        </p:nvSpPr>
        <p:spPr>
          <a:xfrm>
            <a:off x="17986506" y="6667738"/>
            <a:ext cx="4925317" cy="2667160"/>
          </a:xfrm>
          <a:custGeom>
            <a:rect b="b" l="l" r="r" t="t"/>
            <a:pathLst>
              <a:path extrusionOk="0" h="4084" w="7542">
                <a:moveTo>
                  <a:pt x="2088" y="3946"/>
                </a:moveTo>
                <a:lnTo>
                  <a:pt x="7405" y="3946"/>
                </a:lnTo>
                <a:lnTo>
                  <a:pt x="7405" y="136"/>
                </a:lnTo>
                <a:lnTo>
                  <a:pt x="2088" y="136"/>
                </a:lnTo>
                <a:lnTo>
                  <a:pt x="2088" y="1430"/>
                </a:lnTo>
                <a:lnTo>
                  <a:pt x="2088" y="1430"/>
                </a:lnTo>
                <a:cubicBezTo>
                  <a:pt x="2088" y="1467"/>
                  <a:pt x="2058" y="1498"/>
                  <a:pt x="2020" y="1498"/>
                </a:cubicBezTo>
                <a:lnTo>
                  <a:pt x="1527" y="1498"/>
                </a:lnTo>
                <a:lnTo>
                  <a:pt x="1527" y="1498"/>
                </a:lnTo>
                <a:cubicBezTo>
                  <a:pt x="1490" y="1498"/>
                  <a:pt x="1459" y="1467"/>
                  <a:pt x="1459" y="1430"/>
                </a:cubicBezTo>
                <a:lnTo>
                  <a:pt x="1459" y="1104"/>
                </a:lnTo>
                <a:lnTo>
                  <a:pt x="184" y="2042"/>
                </a:lnTo>
                <a:lnTo>
                  <a:pt x="1459" y="2979"/>
                </a:lnTo>
                <a:lnTo>
                  <a:pt x="1459" y="2653"/>
                </a:lnTo>
                <a:lnTo>
                  <a:pt x="1459" y="2653"/>
                </a:lnTo>
                <a:cubicBezTo>
                  <a:pt x="1459" y="2616"/>
                  <a:pt x="1490" y="2585"/>
                  <a:pt x="1527" y="2585"/>
                </a:cubicBezTo>
                <a:lnTo>
                  <a:pt x="2020" y="2585"/>
                </a:lnTo>
                <a:lnTo>
                  <a:pt x="2020" y="2585"/>
                </a:lnTo>
                <a:cubicBezTo>
                  <a:pt x="2058" y="2585"/>
                  <a:pt x="2088" y="2616"/>
                  <a:pt x="2088" y="2653"/>
                </a:cubicBezTo>
                <a:lnTo>
                  <a:pt x="2088" y="3946"/>
                </a:lnTo>
                <a:close/>
                <a:moveTo>
                  <a:pt x="7473" y="4083"/>
                </a:moveTo>
                <a:lnTo>
                  <a:pt x="2020" y="4083"/>
                </a:lnTo>
                <a:lnTo>
                  <a:pt x="2020" y="4083"/>
                </a:lnTo>
                <a:cubicBezTo>
                  <a:pt x="1983" y="4083"/>
                  <a:pt x="1952" y="4052"/>
                  <a:pt x="1952" y="4015"/>
                </a:cubicBezTo>
                <a:lnTo>
                  <a:pt x="1952" y="2721"/>
                </a:lnTo>
                <a:lnTo>
                  <a:pt x="1595" y="2721"/>
                </a:lnTo>
                <a:lnTo>
                  <a:pt x="1595" y="3113"/>
                </a:lnTo>
                <a:lnTo>
                  <a:pt x="1595" y="3113"/>
                </a:lnTo>
                <a:cubicBezTo>
                  <a:pt x="1595" y="3139"/>
                  <a:pt x="1582" y="3163"/>
                  <a:pt x="1558" y="3174"/>
                </a:cubicBezTo>
                <a:lnTo>
                  <a:pt x="1558" y="3174"/>
                </a:lnTo>
                <a:cubicBezTo>
                  <a:pt x="1536" y="3185"/>
                  <a:pt x="1508" y="3183"/>
                  <a:pt x="1487" y="3168"/>
                </a:cubicBezTo>
                <a:lnTo>
                  <a:pt x="28" y="2097"/>
                </a:lnTo>
                <a:lnTo>
                  <a:pt x="28" y="2097"/>
                </a:lnTo>
                <a:cubicBezTo>
                  <a:pt x="11" y="2084"/>
                  <a:pt x="0" y="2063"/>
                  <a:pt x="0" y="2042"/>
                </a:cubicBezTo>
                <a:lnTo>
                  <a:pt x="0" y="2042"/>
                </a:lnTo>
                <a:cubicBezTo>
                  <a:pt x="0" y="2021"/>
                  <a:pt x="11" y="2000"/>
                  <a:pt x="28" y="1987"/>
                </a:cubicBezTo>
                <a:lnTo>
                  <a:pt x="1487" y="915"/>
                </a:lnTo>
                <a:lnTo>
                  <a:pt x="1487" y="915"/>
                </a:lnTo>
                <a:cubicBezTo>
                  <a:pt x="1508" y="900"/>
                  <a:pt x="1536" y="897"/>
                  <a:pt x="1558" y="909"/>
                </a:cubicBezTo>
                <a:lnTo>
                  <a:pt x="1558" y="909"/>
                </a:lnTo>
                <a:cubicBezTo>
                  <a:pt x="1582" y="920"/>
                  <a:pt x="1595" y="944"/>
                  <a:pt x="1595" y="970"/>
                </a:cubicBezTo>
                <a:lnTo>
                  <a:pt x="1595" y="1362"/>
                </a:lnTo>
                <a:lnTo>
                  <a:pt x="1952" y="1362"/>
                </a:lnTo>
                <a:lnTo>
                  <a:pt x="1952" y="68"/>
                </a:lnTo>
                <a:lnTo>
                  <a:pt x="1952" y="68"/>
                </a:lnTo>
                <a:cubicBezTo>
                  <a:pt x="1952" y="31"/>
                  <a:pt x="1983" y="0"/>
                  <a:pt x="2020" y="0"/>
                </a:cubicBezTo>
                <a:lnTo>
                  <a:pt x="7473" y="0"/>
                </a:lnTo>
                <a:lnTo>
                  <a:pt x="7473" y="0"/>
                </a:lnTo>
                <a:cubicBezTo>
                  <a:pt x="7511" y="0"/>
                  <a:pt x="7541" y="31"/>
                  <a:pt x="7541" y="68"/>
                </a:cubicBezTo>
                <a:lnTo>
                  <a:pt x="7541" y="4015"/>
                </a:lnTo>
                <a:lnTo>
                  <a:pt x="7541" y="4015"/>
                </a:lnTo>
                <a:cubicBezTo>
                  <a:pt x="7541" y="4052"/>
                  <a:pt x="7511" y="4083"/>
                  <a:pt x="7473" y="40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0" name="Google Shape;1480;p23"/>
          <p:cNvSpPr txBox="1"/>
          <p:nvPr/>
        </p:nvSpPr>
        <p:spPr>
          <a:xfrm>
            <a:off x="5620983" y="3698737"/>
            <a:ext cx="11881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1481" name="Google Shape;1481;p23"/>
          <p:cNvSpPr txBox="1"/>
          <p:nvPr/>
        </p:nvSpPr>
        <p:spPr>
          <a:xfrm>
            <a:off x="5677891" y="7048530"/>
            <a:ext cx="1074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2021</a:t>
            </a:r>
            <a:endParaRPr/>
          </a:p>
        </p:txBody>
      </p:sp>
      <p:sp>
        <p:nvSpPr>
          <p:cNvPr id="1482" name="Google Shape;1482;p23"/>
          <p:cNvSpPr txBox="1"/>
          <p:nvPr/>
        </p:nvSpPr>
        <p:spPr>
          <a:xfrm>
            <a:off x="5637816" y="10395442"/>
            <a:ext cx="11544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2022</a:t>
            </a:r>
            <a:endParaRPr/>
          </a:p>
        </p:txBody>
      </p:sp>
      <p:sp>
        <p:nvSpPr>
          <p:cNvPr id="1483" name="Google Shape;1483;p23"/>
          <p:cNvSpPr txBox="1"/>
          <p:nvPr/>
        </p:nvSpPr>
        <p:spPr>
          <a:xfrm>
            <a:off x="16843295" y="3698074"/>
            <a:ext cx="11689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2023</a:t>
            </a:r>
            <a:endParaRPr/>
          </a:p>
        </p:txBody>
      </p:sp>
      <p:sp>
        <p:nvSpPr>
          <p:cNvPr id="1484" name="Google Shape;1484;p23"/>
          <p:cNvSpPr txBox="1"/>
          <p:nvPr/>
        </p:nvSpPr>
        <p:spPr>
          <a:xfrm>
            <a:off x="16828870" y="7047867"/>
            <a:ext cx="11977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endParaRPr/>
          </a:p>
        </p:txBody>
      </p:sp>
      <p:sp>
        <p:nvSpPr>
          <p:cNvPr id="1485" name="Google Shape;1485;p23"/>
          <p:cNvSpPr txBox="1"/>
          <p:nvPr/>
        </p:nvSpPr>
        <p:spPr>
          <a:xfrm>
            <a:off x="16834480" y="10394779"/>
            <a:ext cx="11865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2025</a:t>
            </a:r>
            <a:endParaRPr/>
          </a:p>
        </p:txBody>
      </p:sp>
      <p:sp>
        <p:nvSpPr>
          <p:cNvPr id="1486" name="Google Shape;1486;p23"/>
          <p:cNvSpPr/>
          <p:nvPr/>
        </p:nvSpPr>
        <p:spPr>
          <a:xfrm>
            <a:off x="2584923" y="4288467"/>
            <a:ext cx="706024" cy="729000"/>
          </a:xfrm>
          <a:custGeom>
            <a:rect b="b" l="l" r="r" t="t"/>
            <a:pathLst>
              <a:path extrusionOk="0" h="164742" w="158757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2466904" y="7600011"/>
            <a:ext cx="942060" cy="808378"/>
          </a:xfrm>
          <a:custGeom>
            <a:rect b="b" l="l" r="r" t="t"/>
            <a:pathLst>
              <a:path extrusionOk="0" h="182199" w="21265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8" name="Google Shape;1488;p23"/>
          <p:cNvSpPr/>
          <p:nvPr/>
        </p:nvSpPr>
        <p:spPr>
          <a:xfrm>
            <a:off x="13750552" y="10956972"/>
            <a:ext cx="785398" cy="785398"/>
          </a:xfrm>
          <a:custGeom>
            <a:rect b="b" l="l" r="r" t="t"/>
            <a:pathLst>
              <a:path extrusionOk="0" h="496" w="496">
                <a:moveTo>
                  <a:pt x="399" y="144"/>
                </a:moveTo>
                <a:lnTo>
                  <a:pt x="353" y="98"/>
                </a:lnTo>
                <a:lnTo>
                  <a:pt x="384" y="67"/>
                </a:lnTo>
                <a:lnTo>
                  <a:pt x="429" y="113"/>
                </a:lnTo>
                <a:lnTo>
                  <a:pt x="399" y="144"/>
                </a:lnTo>
                <a:close/>
                <a:moveTo>
                  <a:pt x="83" y="368"/>
                </a:moveTo>
                <a:lnTo>
                  <a:pt x="315" y="136"/>
                </a:lnTo>
                <a:lnTo>
                  <a:pt x="361" y="183"/>
                </a:lnTo>
                <a:lnTo>
                  <a:pt x="129" y="414"/>
                </a:lnTo>
                <a:lnTo>
                  <a:pt x="66" y="430"/>
                </a:lnTo>
                <a:lnTo>
                  <a:pt x="83" y="368"/>
                </a:lnTo>
                <a:close/>
                <a:moveTo>
                  <a:pt x="487" y="95"/>
                </a:moveTo>
                <a:lnTo>
                  <a:pt x="402" y="10"/>
                </a:lnTo>
                <a:cubicBezTo>
                  <a:pt x="392" y="0"/>
                  <a:pt x="375" y="0"/>
                  <a:pt x="364" y="10"/>
                </a:cubicBezTo>
                <a:lnTo>
                  <a:pt x="40" y="335"/>
                </a:lnTo>
                <a:cubicBezTo>
                  <a:pt x="40" y="335"/>
                  <a:pt x="40" y="336"/>
                  <a:pt x="39" y="337"/>
                </a:cubicBezTo>
                <a:cubicBezTo>
                  <a:pt x="38" y="337"/>
                  <a:pt x="38" y="338"/>
                  <a:pt x="37" y="338"/>
                </a:cubicBezTo>
                <a:cubicBezTo>
                  <a:pt x="36" y="339"/>
                  <a:pt x="36" y="340"/>
                  <a:pt x="36" y="341"/>
                </a:cubicBezTo>
                <a:cubicBezTo>
                  <a:pt x="35" y="342"/>
                  <a:pt x="35" y="342"/>
                  <a:pt x="35" y="343"/>
                </a:cubicBezTo>
                <a:cubicBezTo>
                  <a:pt x="34" y="344"/>
                  <a:pt x="34" y="345"/>
                  <a:pt x="34" y="346"/>
                </a:cubicBezTo>
                <a:cubicBezTo>
                  <a:pt x="34" y="346"/>
                  <a:pt x="33" y="346"/>
                  <a:pt x="33" y="347"/>
                </a:cubicBezTo>
                <a:lnTo>
                  <a:pt x="2" y="462"/>
                </a:lnTo>
                <a:cubicBezTo>
                  <a:pt x="0" y="471"/>
                  <a:pt x="2" y="481"/>
                  <a:pt x="10" y="488"/>
                </a:cubicBezTo>
                <a:cubicBezTo>
                  <a:pt x="15" y="493"/>
                  <a:pt x="21" y="495"/>
                  <a:pt x="28" y="495"/>
                </a:cubicBezTo>
                <a:cubicBezTo>
                  <a:pt x="31" y="495"/>
                  <a:pt x="33" y="495"/>
                  <a:pt x="35" y="495"/>
                </a:cubicBezTo>
                <a:lnTo>
                  <a:pt x="150" y="464"/>
                </a:lnTo>
                <a:cubicBezTo>
                  <a:pt x="151" y="464"/>
                  <a:pt x="151" y="464"/>
                  <a:pt x="152" y="464"/>
                </a:cubicBezTo>
                <a:cubicBezTo>
                  <a:pt x="152" y="463"/>
                  <a:pt x="153" y="463"/>
                  <a:pt x="154" y="463"/>
                </a:cubicBezTo>
                <a:cubicBezTo>
                  <a:pt x="155" y="462"/>
                  <a:pt x="156" y="462"/>
                  <a:pt x="156" y="462"/>
                </a:cubicBezTo>
                <a:cubicBezTo>
                  <a:pt x="157" y="461"/>
                  <a:pt x="158" y="460"/>
                  <a:pt x="159" y="460"/>
                </a:cubicBezTo>
                <a:cubicBezTo>
                  <a:pt x="159" y="459"/>
                  <a:pt x="161" y="459"/>
                  <a:pt x="161" y="458"/>
                </a:cubicBezTo>
                <a:cubicBezTo>
                  <a:pt x="162" y="458"/>
                  <a:pt x="162" y="457"/>
                  <a:pt x="162" y="457"/>
                </a:cubicBezTo>
                <a:lnTo>
                  <a:pt x="487" y="133"/>
                </a:lnTo>
                <a:cubicBezTo>
                  <a:pt x="492" y="127"/>
                  <a:pt x="495" y="121"/>
                  <a:pt x="495" y="113"/>
                </a:cubicBezTo>
                <a:cubicBezTo>
                  <a:pt x="495" y="106"/>
                  <a:pt x="492" y="100"/>
                  <a:pt x="487" y="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9" name="Google Shape;1489;p23"/>
          <p:cNvSpPr/>
          <p:nvPr/>
        </p:nvSpPr>
        <p:spPr>
          <a:xfrm>
            <a:off x="13777706" y="4264732"/>
            <a:ext cx="731090" cy="793754"/>
          </a:xfrm>
          <a:custGeom>
            <a:rect b="b" l="l" r="r" t="t"/>
            <a:pathLst>
              <a:path extrusionOk="0" h="178666" w="164742">
                <a:moveTo>
                  <a:pt x="35718" y="126973"/>
                </a:moveTo>
                <a:cubicBezTo>
                  <a:pt x="26699" y="126973"/>
                  <a:pt x="19483" y="134153"/>
                  <a:pt x="19483" y="143127"/>
                </a:cubicBezTo>
                <a:cubicBezTo>
                  <a:pt x="19483" y="151743"/>
                  <a:pt x="26699" y="158922"/>
                  <a:pt x="35718" y="158922"/>
                </a:cubicBezTo>
                <a:cubicBezTo>
                  <a:pt x="40048" y="158922"/>
                  <a:pt x="44017" y="157127"/>
                  <a:pt x="46903" y="154255"/>
                </a:cubicBezTo>
                <a:lnTo>
                  <a:pt x="51240" y="143965"/>
                </a:lnTo>
                <a:lnTo>
                  <a:pt x="50800" y="143504"/>
                </a:lnTo>
                <a:lnTo>
                  <a:pt x="50800" y="141191"/>
                </a:lnTo>
                <a:lnTo>
                  <a:pt x="46903" y="131685"/>
                </a:lnTo>
                <a:cubicBezTo>
                  <a:pt x="44017" y="128768"/>
                  <a:pt x="40048" y="126973"/>
                  <a:pt x="35718" y="126973"/>
                </a:cubicBezTo>
                <a:close/>
                <a:moveTo>
                  <a:pt x="129381" y="97007"/>
                </a:moveTo>
                <a:cubicBezTo>
                  <a:pt x="120361" y="97007"/>
                  <a:pt x="113145" y="104260"/>
                  <a:pt x="113145" y="112963"/>
                </a:cubicBezTo>
                <a:cubicBezTo>
                  <a:pt x="113145" y="121666"/>
                  <a:pt x="120361" y="128918"/>
                  <a:pt x="129381" y="128918"/>
                </a:cubicBezTo>
                <a:cubicBezTo>
                  <a:pt x="138040" y="128918"/>
                  <a:pt x="145256" y="121666"/>
                  <a:pt x="145256" y="112963"/>
                </a:cubicBezTo>
                <a:cubicBezTo>
                  <a:pt x="145256" y="104260"/>
                  <a:pt x="138040" y="97007"/>
                  <a:pt x="129381" y="97007"/>
                </a:cubicBezTo>
                <a:close/>
                <a:moveTo>
                  <a:pt x="145393" y="23857"/>
                </a:moveTo>
                <a:lnTo>
                  <a:pt x="69790" y="52413"/>
                </a:lnTo>
                <a:lnTo>
                  <a:pt x="69790" y="62648"/>
                </a:lnTo>
                <a:lnTo>
                  <a:pt x="145393" y="33478"/>
                </a:lnTo>
                <a:lnTo>
                  <a:pt x="145393" y="23857"/>
                </a:lnTo>
                <a:close/>
                <a:moveTo>
                  <a:pt x="149335" y="361"/>
                </a:moveTo>
                <a:cubicBezTo>
                  <a:pt x="152559" y="-362"/>
                  <a:pt x="156859" y="-1"/>
                  <a:pt x="159726" y="1445"/>
                </a:cubicBezTo>
                <a:cubicBezTo>
                  <a:pt x="162234" y="3614"/>
                  <a:pt x="164742" y="6506"/>
                  <a:pt x="164742" y="9759"/>
                </a:cubicBezTo>
                <a:lnTo>
                  <a:pt x="164742" y="112056"/>
                </a:lnTo>
                <a:lnTo>
                  <a:pt x="164476" y="112324"/>
                </a:lnTo>
                <a:lnTo>
                  <a:pt x="164739" y="112963"/>
                </a:lnTo>
                <a:cubicBezTo>
                  <a:pt x="164739" y="132545"/>
                  <a:pt x="148864" y="148500"/>
                  <a:pt x="129381" y="148500"/>
                </a:cubicBezTo>
                <a:cubicBezTo>
                  <a:pt x="109898" y="148500"/>
                  <a:pt x="93662" y="132545"/>
                  <a:pt x="93662" y="112963"/>
                </a:cubicBezTo>
                <a:cubicBezTo>
                  <a:pt x="93662" y="93381"/>
                  <a:pt x="109898" y="77425"/>
                  <a:pt x="129381" y="77425"/>
                </a:cubicBezTo>
                <a:lnTo>
                  <a:pt x="145393" y="84106"/>
                </a:lnTo>
                <a:lnTo>
                  <a:pt x="145393" y="54481"/>
                </a:lnTo>
                <a:lnTo>
                  <a:pt x="69790" y="83650"/>
                </a:lnTo>
                <a:lnTo>
                  <a:pt x="69790" y="140023"/>
                </a:lnTo>
                <a:lnTo>
                  <a:pt x="71076" y="143127"/>
                </a:lnTo>
                <a:cubicBezTo>
                  <a:pt x="71076" y="162512"/>
                  <a:pt x="55201" y="178666"/>
                  <a:pt x="35718" y="178666"/>
                </a:cubicBezTo>
                <a:cubicBezTo>
                  <a:pt x="15875" y="178666"/>
                  <a:pt x="0" y="162512"/>
                  <a:pt x="0" y="143127"/>
                </a:cubicBezTo>
                <a:cubicBezTo>
                  <a:pt x="0" y="123742"/>
                  <a:pt x="15875" y="107588"/>
                  <a:pt x="35718" y="107588"/>
                </a:cubicBezTo>
                <a:lnTo>
                  <a:pt x="50800" y="113926"/>
                </a:lnTo>
                <a:lnTo>
                  <a:pt x="50800" y="45545"/>
                </a:lnTo>
                <a:cubicBezTo>
                  <a:pt x="50800" y="41569"/>
                  <a:pt x="52950" y="37954"/>
                  <a:pt x="56533" y="36508"/>
                </a:cubicBezTo>
                <a:lnTo>
                  <a:pt x="149335" y="3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0" name="Google Shape;1490;p23"/>
          <p:cNvSpPr/>
          <p:nvPr/>
        </p:nvSpPr>
        <p:spPr>
          <a:xfrm>
            <a:off x="2635055" y="10949660"/>
            <a:ext cx="605760" cy="800022"/>
          </a:xfrm>
          <a:custGeom>
            <a:rect b="b" l="l" r="r" t="t"/>
            <a:pathLst>
              <a:path extrusionOk="0" h="180612" w="136167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1" name="Google Shape;1491;p23"/>
          <p:cNvSpPr/>
          <p:nvPr/>
        </p:nvSpPr>
        <p:spPr>
          <a:xfrm>
            <a:off x="13773530" y="7773385"/>
            <a:ext cx="739444" cy="461630"/>
          </a:xfrm>
          <a:custGeom>
            <a:rect b="b" l="l" r="r" t="t"/>
            <a:pathLst>
              <a:path extrusionOk="0" h="104417" w="166328">
                <a:moveTo>
                  <a:pt x="117901" y="23812"/>
                </a:moveTo>
                <a:cubicBezTo>
                  <a:pt x="123429" y="23812"/>
                  <a:pt x="128220" y="28073"/>
                  <a:pt x="128220" y="33400"/>
                </a:cubicBezTo>
                <a:lnTo>
                  <a:pt x="128220" y="67844"/>
                </a:lnTo>
                <a:cubicBezTo>
                  <a:pt x="128220" y="73171"/>
                  <a:pt x="123429" y="77432"/>
                  <a:pt x="117901" y="77432"/>
                </a:cubicBezTo>
                <a:cubicBezTo>
                  <a:pt x="112373" y="77432"/>
                  <a:pt x="107950" y="73171"/>
                  <a:pt x="107950" y="67844"/>
                </a:cubicBezTo>
                <a:lnTo>
                  <a:pt x="107950" y="33400"/>
                </a:lnTo>
                <a:cubicBezTo>
                  <a:pt x="107950" y="28073"/>
                  <a:pt x="112373" y="23812"/>
                  <a:pt x="117901" y="23812"/>
                </a:cubicBezTo>
                <a:close/>
                <a:moveTo>
                  <a:pt x="90661" y="23812"/>
                </a:moveTo>
                <a:cubicBezTo>
                  <a:pt x="95856" y="23812"/>
                  <a:pt x="99666" y="28073"/>
                  <a:pt x="99666" y="33400"/>
                </a:cubicBezTo>
                <a:lnTo>
                  <a:pt x="99666" y="67844"/>
                </a:lnTo>
                <a:cubicBezTo>
                  <a:pt x="99666" y="73171"/>
                  <a:pt x="95856" y="77432"/>
                  <a:pt x="90661" y="77432"/>
                </a:cubicBezTo>
                <a:cubicBezTo>
                  <a:pt x="85465" y="77432"/>
                  <a:pt x="80963" y="73171"/>
                  <a:pt x="80963" y="67844"/>
                </a:cubicBezTo>
                <a:lnTo>
                  <a:pt x="80963" y="33400"/>
                </a:lnTo>
                <a:cubicBezTo>
                  <a:pt x="80963" y="28073"/>
                  <a:pt x="85465" y="23812"/>
                  <a:pt x="90661" y="23812"/>
                </a:cubicBezTo>
                <a:close/>
                <a:moveTo>
                  <a:pt x="63327" y="23812"/>
                </a:moveTo>
                <a:cubicBezTo>
                  <a:pt x="68522" y="23812"/>
                  <a:pt x="72678" y="28073"/>
                  <a:pt x="72678" y="33400"/>
                </a:cubicBezTo>
                <a:lnTo>
                  <a:pt x="72678" y="67844"/>
                </a:lnTo>
                <a:cubicBezTo>
                  <a:pt x="72678" y="73171"/>
                  <a:pt x="68522" y="77432"/>
                  <a:pt x="63327" y="77432"/>
                </a:cubicBezTo>
                <a:cubicBezTo>
                  <a:pt x="58131" y="77432"/>
                  <a:pt x="53975" y="73171"/>
                  <a:pt x="53975" y="67844"/>
                </a:cubicBezTo>
                <a:lnTo>
                  <a:pt x="53975" y="33400"/>
                </a:lnTo>
                <a:cubicBezTo>
                  <a:pt x="53975" y="28073"/>
                  <a:pt x="58131" y="23812"/>
                  <a:pt x="63327" y="23812"/>
                </a:cubicBezTo>
                <a:close/>
                <a:moveTo>
                  <a:pt x="36340" y="23812"/>
                </a:moveTo>
                <a:cubicBezTo>
                  <a:pt x="41535" y="23812"/>
                  <a:pt x="45691" y="28073"/>
                  <a:pt x="45691" y="33400"/>
                </a:cubicBezTo>
                <a:lnTo>
                  <a:pt x="45691" y="67844"/>
                </a:lnTo>
                <a:cubicBezTo>
                  <a:pt x="45691" y="73171"/>
                  <a:pt x="41535" y="77432"/>
                  <a:pt x="36340" y="77432"/>
                </a:cubicBezTo>
                <a:cubicBezTo>
                  <a:pt x="31144" y="77432"/>
                  <a:pt x="26988" y="73171"/>
                  <a:pt x="26988" y="67844"/>
                </a:cubicBezTo>
                <a:lnTo>
                  <a:pt x="26988" y="33400"/>
                </a:lnTo>
                <a:cubicBezTo>
                  <a:pt x="26988" y="28073"/>
                  <a:pt x="31144" y="23812"/>
                  <a:pt x="36340" y="23812"/>
                </a:cubicBezTo>
                <a:close/>
                <a:moveTo>
                  <a:pt x="19801" y="19310"/>
                </a:moveTo>
                <a:lnTo>
                  <a:pt x="19801" y="85107"/>
                </a:lnTo>
                <a:lnTo>
                  <a:pt x="134647" y="85107"/>
                </a:lnTo>
                <a:lnTo>
                  <a:pt x="134647" y="70804"/>
                </a:lnTo>
                <a:cubicBezTo>
                  <a:pt x="134647" y="65797"/>
                  <a:pt x="138247" y="60791"/>
                  <a:pt x="143647" y="60791"/>
                </a:cubicBezTo>
                <a:lnTo>
                  <a:pt x="146887" y="60791"/>
                </a:lnTo>
                <a:lnTo>
                  <a:pt x="146887" y="41123"/>
                </a:lnTo>
                <a:lnTo>
                  <a:pt x="143647" y="41123"/>
                </a:lnTo>
                <a:cubicBezTo>
                  <a:pt x="138247" y="41123"/>
                  <a:pt x="134647" y="37547"/>
                  <a:pt x="134647" y="32184"/>
                </a:cubicBezTo>
                <a:lnTo>
                  <a:pt x="134647" y="19310"/>
                </a:lnTo>
                <a:lnTo>
                  <a:pt x="19801" y="19310"/>
                </a:lnTo>
                <a:close/>
                <a:moveTo>
                  <a:pt x="7560" y="0"/>
                </a:moveTo>
                <a:lnTo>
                  <a:pt x="143647" y="0"/>
                </a:lnTo>
                <a:cubicBezTo>
                  <a:pt x="149047" y="0"/>
                  <a:pt x="154088" y="3933"/>
                  <a:pt x="154088" y="9297"/>
                </a:cubicBezTo>
                <a:lnTo>
                  <a:pt x="154088" y="21813"/>
                </a:lnTo>
                <a:lnTo>
                  <a:pt x="155168" y="21813"/>
                </a:lnTo>
                <a:cubicBezTo>
                  <a:pt x="160568" y="21813"/>
                  <a:pt x="166328" y="27177"/>
                  <a:pt x="166328" y="32184"/>
                </a:cubicBezTo>
                <a:lnTo>
                  <a:pt x="166328" y="70804"/>
                </a:lnTo>
                <a:cubicBezTo>
                  <a:pt x="166328" y="76168"/>
                  <a:pt x="160568" y="80101"/>
                  <a:pt x="155168" y="80101"/>
                </a:cubicBezTo>
                <a:lnTo>
                  <a:pt x="154088" y="80101"/>
                </a:lnTo>
                <a:lnTo>
                  <a:pt x="154088" y="94047"/>
                </a:lnTo>
                <a:cubicBezTo>
                  <a:pt x="154088" y="99411"/>
                  <a:pt x="149047" y="104417"/>
                  <a:pt x="143647" y="104417"/>
                </a:cubicBezTo>
                <a:lnTo>
                  <a:pt x="7560" y="104417"/>
                </a:lnTo>
                <a:cubicBezTo>
                  <a:pt x="2160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2160" y="0"/>
                  <a:pt x="75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2" name="Google Shape;1492;p23"/>
          <p:cNvSpPr txBox="1"/>
          <p:nvPr/>
        </p:nvSpPr>
        <p:spPr>
          <a:xfrm>
            <a:off x="8331978" y="3663050"/>
            <a:ext cx="27542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01</a:t>
            </a:r>
            <a:endParaRPr/>
          </a:p>
        </p:txBody>
      </p:sp>
      <p:sp>
        <p:nvSpPr>
          <p:cNvPr id="1493" name="Google Shape;1493;p23"/>
          <p:cNvSpPr txBox="1"/>
          <p:nvPr/>
        </p:nvSpPr>
        <p:spPr>
          <a:xfrm>
            <a:off x="8331977" y="4247825"/>
            <a:ext cx="3113819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</a:t>
            </a:r>
            <a:endParaRPr/>
          </a:p>
        </p:txBody>
      </p:sp>
      <p:sp>
        <p:nvSpPr>
          <p:cNvPr id="1494" name="Google Shape;1494;p23"/>
          <p:cNvSpPr txBox="1"/>
          <p:nvPr/>
        </p:nvSpPr>
        <p:spPr>
          <a:xfrm>
            <a:off x="19536219" y="3663050"/>
            <a:ext cx="28777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04</a:t>
            </a:r>
            <a:endParaRPr/>
          </a:p>
        </p:txBody>
      </p:sp>
      <p:sp>
        <p:nvSpPr>
          <p:cNvPr id="1495" name="Google Shape;1495;p23"/>
          <p:cNvSpPr txBox="1"/>
          <p:nvPr/>
        </p:nvSpPr>
        <p:spPr>
          <a:xfrm>
            <a:off x="19536217" y="4247825"/>
            <a:ext cx="3113819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</a:t>
            </a:r>
            <a:endParaRPr/>
          </a:p>
        </p:txBody>
      </p:sp>
      <p:sp>
        <p:nvSpPr>
          <p:cNvPr id="1496" name="Google Shape;1496;p23"/>
          <p:cNvSpPr txBox="1"/>
          <p:nvPr/>
        </p:nvSpPr>
        <p:spPr>
          <a:xfrm>
            <a:off x="8331978" y="7011402"/>
            <a:ext cx="28344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02</a:t>
            </a:r>
            <a:endParaRPr/>
          </a:p>
        </p:txBody>
      </p:sp>
      <p:sp>
        <p:nvSpPr>
          <p:cNvPr id="1497" name="Google Shape;1497;p23"/>
          <p:cNvSpPr txBox="1"/>
          <p:nvPr/>
        </p:nvSpPr>
        <p:spPr>
          <a:xfrm>
            <a:off x="8331977" y="7596177"/>
            <a:ext cx="3113819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</a:t>
            </a:r>
            <a:endParaRPr/>
          </a:p>
        </p:txBody>
      </p:sp>
      <p:sp>
        <p:nvSpPr>
          <p:cNvPr id="1498" name="Google Shape;1498;p23"/>
          <p:cNvSpPr txBox="1"/>
          <p:nvPr/>
        </p:nvSpPr>
        <p:spPr>
          <a:xfrm>
            <a:off x="8331978" y="10359754"/>
            <a:ext cx="28488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03</a:t>
            </a:r>
            <a:endParaRPr/>
          </a:p>
        </p:txBody>
      </p:sp>
      <p:sp>
        <p:nvSpPr>
          <p:cNvPr id="1499" name="Google Shape;1499;p23"/>
          <p:cNvSpPr txBox="1"/>
          <p:nvPr/>
        </p:nvSpPr>
        <p:spPr>
          <a:xfrm>
            <a:off x="8331977" y="10944529"/>
            <a:ext cx="3113819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</a:t>
            </a:r>
            <a:endParaRPr/>
          </a:p>
        </p:txBody>
      </p:sp>
      <p:sp>
        <p:nvSpPr>
          <p:cNvPr id="1500" name="Google Shape;1500;p23"/>
          <p:cNvSpPr txBox="1"/>
          <p:nvPr/>
        </p:nvSpPr>
        <p:spPr>
          <a:xfrm>
            <a:off x="19536270" y="10359754"/>
            <a:ext cx="286168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06</a:t>
            </a:r>
            <a:endParaRPr/>
          </a:p>
        </p:txBody>
      </p:sp>
      <p:sp>
        <p:nvSpPr>
          <p:cNvPr id="1501" name="Google Shape;1501;p23"/>
          <p:cNvSpPr txBox="1"/>
          <p:nvPr/>
        </p:nvSpPr>
        <p:spPr>
          <a:xfrm>
            <a:off x="19536269" y="10944529"/>
            <a:ext cx="3113819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</a:t>
            </a:r>
            <a:endParaRPr/>
          </a:p>
        </p:txBody>
      </p:sp>
      <p:sp>
        <p:nvSpPr>
          <p:cNvPr id="1502" name="Google Shape;1502;p23"/>
          <p:cNvSpPr txBox="1"/>
          <p:nvPr/>
        </p:nvSpPr>
        <p:spPr>
          <a:xfrm>
            <a:off x="19536270" y="7011402"/>
            <a:ext cx="28664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05</a:t>
            </a:r>
            <a:endParaRPr/>
          </a:p>
        </p:txBody>
      </p:sp>
      <p:sp>
        <p:nvSpPr>
          <p:cNvPr id="1503" name="Google Shape;1503;p23"/>
          <p:cNvSpPr txBox="1"/>
          <p:nvPr/>
        </p:nvSpPr>
        <p:spPr>
          <a:xfrm>
            <a:off x="19536269" y="7596177"/>
            <a:ext cx="3113819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</a:t>
            </a:r>
            <a:endParaRPr/>
          </a:p>
        </p:txBody>
      </p:sp>
      <p:pic>
        <p:nvPicPr>
          <p:cNvPr id="1504" name="Google Shape;15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6526" y="11749675"/>
            <a:ext cx="2531973" cy="2531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24"/>
          <p:cNvSpPr/>
          <p:nvPr/>
        </p:nvSpPr>
        <p:spPr>
          <a:xfrm>
            <a:off x="1520824" y="7868553"/>
            <a:ext cx="21332952" cy="22754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511" name="Google Shape;1511;p24"/>
          <p:cNvGrpSpPr/>
          <p:nvPr/>
        </p:nvGrpSpPr>
        <p:grpSpPr>
          <a:xfrm>
            <a:off x="2156744" y="3378104"/>
            <a:ext cx="3408245" cy="5019623"/>
            <a:chOff x="6580878" y="4553760"/>
            <a:chExt cx="2540427" cy="3741512"/>
          </a:xfrm>
        </p:grpSpPr>
        <p:sp>
          <p:nvSpPr>
            <p:cNvPr id="1512" name="Google Shape;1512;p24"/>
            <p:cNvSpPr/>
            <p:nvPr/>
          </p:nvSpPr>
          <p:spPr>
            <a:xfrm>
              <a:off x="6580878" y="4553760"/>
              <a:ext cx="2540427" cy="3433320"/>
            </a:xfrm>
            <a:custGeom>
              <a:rect b="b" l="l" r="r" t="t"/>
              <a:pathLst>
                <a:path extrusionOk="0" h="5258" w="3890">
                  <a:moveTo>
                    <a:pt x="3889" y="1965"/>
                  </a:moveTo>
                  <a:lnTo>
                    <a:pt x="3889" y="1965"/>
                  </a:lnTo>
                  <a:cubicBezTo>
                    <a:pt x="3889" y="880"/>
                    <a:pt x="3019" y="0"/>
                    <a:pt x="1944" y="0"/>
                  </a:cubicBezTo>
                  <a:lnTo>
                    <a:pt x="1944" y="0"/>
                  </a:lnTo>
                  <a:cubicBezTo>
                    <a:pt x="871" y="0"/>
                    <a:pt x="0" y="880"/>
                    <a:pt x="0" y="1965"/>
                  </a:cubicBezTo>
                  <a:lnTo>
                    <a:pt x="0" y="1965"/>
                  </a:lnTo>
                  <a:cubicBezTo>
                    <a:pt x="0" y="2815"/>
                    <a:pt x="535" y="3537"/>
                    <a:pt x="1283" y="3810"/>
                  </a:cubicBezTo>
                  <a:lnTo>
                    <a:pt x="1944" y="5257"/>
                  </a:lnTo>
                  <a:lnTo>
                    <a:pt x="2606" y="3810"/>
                  </a:lnTo>
                  <a:lnTo>
                    <a:pt x="2606" y="3810"/>
                  </a:lnTo>
                  <a:cubicBezTo>
                    <a:pt x="3354" y="3537"/>
                    <a:pt x="3889" y="2815"/>
                    <a:pt x="3889" y="196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6873229" y="4847552"/>
              <a:ext cx="1955724" cy="1975887"/>
            </a:xfrm>
            <a:custGeom>
              <a:rect b="b" l="l" r="r" t="t"/>
              <a:pathLst>
                <a:path extrusionOk="0" h="3025" w="2995">
                  <a:moveTo>
                    <a:pt x="2994" y="1512"/>
                  </a:moveTo>
                  <a:lnTo>
                    <a:pt x="2994" y="1512"/>
                  </a:lnTo>
                  <a:cubicBezTo>
                    <a:pt x="2994" y="2348"/>
                    <a:pt x="2324" y="3024"/>
                    <a:pt x="1497" y="3024"/>
                  </a:cubicBezTo>
                  <a:lnTo>
                    <a:pt x="1497" y="3024"/>
                  </a:lnTo>
                  <a:cubicBezTo>
                    <a:pt x="670" y="3024"/>
                    <a:pt x="0" y="2348"/>
                    <a:pt x="0" y="1512"/>
                  </a:cubicBezTo>
                  <a:lnTo>
                    <a:pt x="0" y="1512"/>
                  </a:lnTo>
                  <a:cubicBezTo>
                    <a:pt x="0" y="677"/>
                    <a:pt x="670" y="0"/>
                    <a:pt x="1497" y="0"/>
                  </a:cubicBezTo>
                  <a:lnTo>
                    <a:pt x="1497" y="0"/>
                  </a:lnTo>
                  <a:cubicBezTo>
                    <a:pt x="2324" y="0"/>
                    <a:pt x="2994" y="677"/>
                    <a:pt x="2994" y="151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7541459" y="7676008"/>
              <a:ext cx="619264" cy="619264"/>
            </a:xfrm>
            <a:custGeom>
              <a:rect b="b" l="l" r="r" t="t"/>
              <a:pathLst>
                <a:path extrusionOk="0" h="947" w="948">
                  <a:moveTo>
                    <a:pt x="947" y="473"/>
                  </a:moveTo>
                  <a:lnTo>
                    <a:pt x="947" y="473"/>
                  </a:lnTo>
                  <a:cubicBezTo>
                    <a:pt x="947" y="212"/>
                    <a:pt x="735" y="0"/>
                    <a:pt x="473" y="0"/>
                  </a:cubicBezTo>
                  <a:lnTo>
                    <a:pt x="473" y="0"/>
                  </a:lnTo>
                  <a:cubicBezTo>
                    <a:pt x="212" y="0"/>
                    <a:pt x="0" y="212"/>
                    <a:pt x="0" y="473"/>
                  </a:cubicBezTo>
                  <a:lnTo>
                    <a:pt x="0" y="473"/>
                  </a:lnTo>
                  <a:cubicBezTo>
                    <a:pt x="0" y="734"/>
                    <a:pt x="212" y="946"/>
                    <a:pt x="473" y="946"/>
                  </a:cubicBezTo>
                  <a:lnTo>
                    <a:pt x="473" y="946"/>
                  </a:lnTo>
                  <a:cubicBezTo>
                    <a:pt x="735" y="946"/>
                    <a:pt x="947" y="734"/>
                    <a:pt x="947" y="473"/>
                  </a:cubicBezTo>
                </a:path>
              </a:pathLst>
            </a:custGeom>
            <a:solidFill>
              <a:srgbClr val="BE7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515" name="Google Shape;1515;p24"/>
          <p:cNvGrpSpPr/>
          <p:nvPr/>
        </p:nvGrpSpPr>
        <p:grpSpPr>
          <a:xfrm>
            <a:off x="6320723" y="3378104"/>
            <a:ext cx="3408245" cy="5019623"/>
            <a:chOff x="9544710" y="4553760"/>
            <a:chExt cx="2540427" cy="3741512"/>
          </a:xfrm>
        </p:grpSpPr>
        <p:sp>
          <p:nvSpPr>
            <p:cNvPr id="1516" name="Google Shape;1516;p24"/>
            <p:cNvSpPr/>
            <p:nvPr/>
          </p:nvSpPr>
          <p:spPr>
            <a:xfrm>
              <a:off x="9544710" y="4553760"/>
              <a:ext cx="2540427" cy="3433320"/>
            </a:xfrm>
            <a:custGeom>
              <a:rect b="b" l="l" r="r" t="t"/>
              <a:pathLst>
                <a:path extrusionOk="0" h="5258" w="3890">
                  <a:moveTo>
                    <a:pt x="3889" y="1965"/>
                  </a:moveTo>
                  <a:lnTo>
                    <a:pt x="3889" y="1965"/>
                  </a:lnTo>
                  <a:cubicBezTo>
                    <a:pt x="3889" y="880"/>
                    <a:pt x="3019" y="0"/>
                    <a:pt x="1945" y="0"/>
                  </a:cubicBezTo>
                  <a:lnTo>
                    <a:pt x="1945" y="0"/>
                  </a:lnTo>
                  <a:cubicBezTo>
                    <a:pt x="871" y="0"/>
                    <a:pt x="0" y="880"/>
                    <a:pt x="0" y="1965"/>
                  </a:cubicBezTo>
                  <a:lnTo>
                    <a:pt x="0" y="1965"/>
                  </a:lnTo>
                  <a:cubicBezTo>
                    <a:pt x="0" y="2815"/>
                    <a:pt x="536" y="3537"/>
                    <a:pt x="1284" y="3810"/>
                  </a:cubicBezTo>
                  <a:lnTo>
                    <a:pt x="1945" y="5257"/>
                  </a:lnTo>
                  <a:lnTo>
                    <a:pt x="2607" y="3810"/>
                  </a:lnTo>
                  <a:lnTo>
                    <a:pt x="2607" y="3810"/>
                  </a:lnTo>
                  <a:cubicBezTo>
                    <a:pt x="3355" y="3537"/>
                    <a:pt x="3889" y="2815"/>
                    <a:pt x="3889" y="19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9837061" y="4847552"/>
              <a:ext cx="1955724" cy="1975887"/>
            </a:xfrm>
            <a:custGeom>
              <a:rect b="b" l="l" r="r" t="t"/>
              <a:pathLst>
                <a:path extrusionOk="0" h="3025" w="2995">
                  <a:moveTo>
                    <a:pt x="2994" y="1512"/>
                  </a:moveTo>
                  <a:lnTo>
                    <a:pt x="2994" y="1512"/>
                  </a:lnTo>
                  <a:cubicBezTo>
                    <a:pt x="2994" y="2348"/>
                    <a:pt x="2324" y="3024"/>
                    <a:pt x="1497" y="3024"/>
                  </a:cubicBezTo>
                  <a:lnTo>
                    <a:pt x="1497" y="3024"/>
                  </a:lnTo>
                  <a:cubicBezTo>
                    <a:pt x="670" y="3024"/>
                    <a:pt x="0" y="2348"/>
                    <a:pt x="0" y="1512"/>
                  </a:cubicBezTo>
                  <a:lnTo>
                    <a:pt x="0" y="1512"/>
                  </a:lnTo>
                  <a:cubicBezTo>
                    <a:pt x="0" y="677"/>
                    <a:pt x="670" y="0"/>
                    <a:pt x="1497" y="0"/>
                  </a:cubicBezTo>
                  <a:lnTo>
                    <a:pt x="1497" y="0"/>
                  </a:lnTo>
                  <a:cubicBezTo>
                    <a:pt x="2324" y="0"/>
                    <a:pt x="2994" y="677"/>
                    <a:pt x="2994" y="151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10505291" y="7676008"/>
              <a:ext cx="619264" cy="619264"/>
            </a:xfrm>
            <a:custGeom>
              <a:rect b="b" l="l" r="r" t="t"/>
              <a:pathLst>
                <a:path extrusionOk="0" h="947" w="947">
                  <a:moveTo>
                    <a:pt x="946" y="473"/>
                  </a:moveTo>
                  <a:lnTo>
                    <a:pt x="946" y="473"/>
                  </a:lnTo>
                  <a:cubicBezTo>
                    <a:pt x="946" y="212"/>
                    <a:pt x="734" y="0"/>
                    <a:pt x="473" y="0"/>
                  </a:cubicBezTo>
                  <a:lnTo>
                    <a:pt x="473" y="0"/>
                  </a:lnTo>
                  <a:cubicBezTo>
                    <a:pt x="212" y="0"/>
                    <a:pt x="0" y="212"/>
                    <a:pt x="0" y="473"/>
                  </a:cubicBezTo>
                  <a:lnTo>
                    <a:pt x="0" y="473"/>
                  </a:lnTo>
                  <a:cubicBezTo>
                    <a:pt x="0" y="734"/>
                    <a:pt x="212" y="946"/>
                    <a:pt x="473" y="946"/>
                  </a:cubicBezTo>
                  <a:lnTo>
                    <a:pt x="473" y="946"/>
                  </a:lnTo>
                  <a:cubicBezTo>
                    <a:pt x="734" y="946"/>
                    <a:pt x="946" y="734"/>
                    <a:pt x="946" y="473"/>
                  </a:cubicBezTo>
                </a:path>
              </a:pathLst>
            </a:custGeom>
            <a:solidFill>
              <a:srgbClr val="25AD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519" name="Google Shape;1519;p24"/>
          <p:cNvGrpSpPr/>
          <p:nvPr/>
        </p:nvGrpSpPr>
        <p:grpSpPr>
          <a:xfrm>
            <a:off x="10484702" y="3378104"/>
            <a:ext cx="3408245" cy="5019623"/>
            <a:chOff x="12511421" y="4553760"/>
            <a:chExt cx="2540427" cy="3741512"/>
          </a:xfrm>
        </p:grpSpPr>
        <p:sp>
          <p:nvSpPr>
            <p:cNvPr id="1520" name="Google Shape;1520;p24"/>
            <p:cNvSpPr/>
            <p:nvPr/>
          </p:nvSpPr>
          <p:spPr>
            <a:xfrm>
              <a:off x="12511421" y="4553760"/>
              <a:ext cx="2540427" cy="3433320"/>
            </a:xfrm>
            <a:custGeom>
              <a:rect b="b" l="l" r="r" t="t"/>
              <a:pathLst>
                <a:path extrusionOk="0" h="5258" w="3890">
                  <a:moveTo>
                    <a:pt x="3889" y="1965"/>
                  </a:moveTo>
                  <a:lnTo>
                    <a:pt x="3889" y="1965"/>
                  </a:lnTo>
                  <a:cubicBezTo>
                    <a:pt x="3889" y="880"/>
                    <a:pt x="3019" y="0"/>
                    <a:pt x="1945" y="0"/>
                  </a:cubicBezTo>
                  <a:lnTo>
                    <a:pt x="1945" y="0"/>
                  </a:lnTo>
                  <a:cubicBezTo>
                    <a:pt x="871" y="0"/>
                    <a:pt x="0" y="880"/>
                    <a:pt x="0" y="1965"/>
                  </a:cubicBezTo>
                  <a:lnTo>
                    <a:pt x="0" y="1965"/>
                  </a:lnTo>
                  <a:cubicBezTo>
                    <a:pt x="0" y="2815"/>
                    <a:pt x="536" y="3537"/>
                    <a:pt x="1283" y="3810"/>
                  </a:cubicBezTo>
                  <a:lnTo>
                    <a:pt x="1945" y="5257"/>
                  </a:lnTo>
                  <a:lnTo>
                    <a:pt x="2606" y="3810"/>
                  </a:lnTo>
                  <a:lnTo>
                    <a:pt x="2606" y="3810"/>
                  </a:lnTo>
                  <a:cubicBezTo>
                    <a:pt x="3354" y="3537"/>
                    <a:pt x="3889" y="2815"/>
                    <a:pt x="3889" y="196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12803772" y="4847552"/>
              <a:ext cx="1955724" cy="1975887"/>
            </a:xfrm>
            <a:custGeom>
              <a:rect b="b" l="l" r="r" t="t"/>
              <a:pathLst>
                <a:path extrusionOk="0" h="3025" w="2995">
                  <a:moveTo>
                    <a:pt x="2994" y="1512"/>
                  </a:moveTo>
                  <a:lnTo>
                    <a:pt x="2994" y="1512"/>
                  </a:lnTo>
                  <a:cubicBezTo>
                    <a:pt x="2994" y="2348"/>
                    <a:pt x="2324" y="3024"/>
                    <a:pt x="1497" y="3024"/>
                  </a:cubicBezTo>
                  <a:lnTo>
                    <a:pt x="1497" y="3024"/>
                  </a:lnTo>
                  <a:cubicBezTo>
                    <a:pt x="670" y="3024"/>
                    <a:pt x="0" y="2348"/>
                    <a:pt x="0" y="1512"/>
                  </a:cubicBezTo>
                  <a:lnTo>
                    <a:pt x="0" y="1512"/>
                  </a:lnTo>
                  <a:cubicBezTo>
                    <a:pt x="0" y="677"/>
                    <a:pt x="670" y="0"/>
                    <a:pt x="1497" y="0"/>
                  </a:cubicBezTo>
                  <a:lnTo>
                    <a:pt x="1497" y="0"/>
                  </a:lnTo>
                  <a:cubicBezTo>
                    <a:pt x="2324" y="0"/>
                    <a:pt x="2994" y="677"/>
                    <a:pt x="2994" y="151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13472002" y="7676008"/>
              <a:ext cx="619264" cy="619264"/>
            </a:xfrm>
            <a:custGeom>
              <a:rect b="b" l="l" r="r" t="t"/>
              <a:pathLst>
                <a:path extrusionOk="0" h="947" w="949">
                  <a:moveTo>
                    <a:pt x="948" y="473"/>
                  </a:moveTo>
                  <a:lnTo>
                    <a:pt x="948" y="473"/>
                  </a:lnTo>
                  <a:cubicBezTo>
                    <a:pt x="948" y="212"/>
                    <a:pt x="736" y="0"/>
                    <a:pt x="474" y="0"/>
                  </a:cubicBezTo>
                  <a:lnTo>
                    <a:pt x="474" y="0"/>
                  </a:lnTo>
                  <a:cubicBezTo>
                    <a:pt x="212" y="0"/>
                    <a:pt x="0" y="212"/>
                    <a:pt x="0" y="473"/>
                  </a:cubicBezTo>
                  <a:lnTo>
                    <a:pt x="0" y="473"/>
                  </a:lnTo>
                  <a:cubicBezTo>
                    <a:pt x="0" y="734"/>
                    <a:pt x="212" y="946"/>
                    <a:pt x="474" y="946"/>
                  </a:cubicBezTo>
                  <a:lnTo>
                    <a:pt x="474" y="946"/>
                  </a:lnTo>
                  <a:cubicBezTo>
                    <a:pt x="736" y="946"/>
                    <a:pt x="948" y="734"/>
                    <a:pt x="948" y="473"/>
                  </a:cubicBezTo>
                </a:path>
              </a:pathLst>
            </a:custGeom>
            <a:solidFill>
              <a:srgbClr val="F92E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523" name="Google Shape;1523;p24"/>
          <p:cNvGrpSpPr/>
          <p:nvPr/>
        </p:nvGrpSpPr>
        <p:grpSpPr>
          <a:xfrm>
            <a:off x="14648680" y="3378104"/>
            <a:ext cx="3408245" cy="5019623"/>
            <a:chOff x="15434927" y="4553760"/>
            <a:chExt cx="2540427" cy="3741512"/>
          </a:xfrm>
        </p:grpSpPr>
        <p:sp>
          <p:nvSpPr>
            <p:cNvPr id="1524" name="Google Shape;1524;p24"/>
            <p:cNvSpPr/>
            <p:nvPr/>
          </p:nvSpPr>
          <p:spPr>
            <a:xfrm>
              <a:off x="15434927" y="4553760"/>
              <a:ext cx="2540427" cy="3433320"/>
            </a:xfrm>
            <a:custGeom>
              <a:rect b="b" l="l" r="r" t="t"/>
              <a:pathLst>
                <a:path extrusionOk="0" h="5258" w="3891">
                  <a:moveTo>
                    <a:pt x="3890" y="1965"/>
                  </a:moveTo>
                  <a:lnTo>
                    <a:pt x="3890" y="1965"/>
                  </a:lnTo>
                  <a:cubicBezTo>
                    <a:pt x="3890" y="880"/>
                    <a:pt x="3019" y="0"/>
                    <a:pt x="1945" y="0"/>
                  </a:cubicBezTo>
                  <a:lnTo>
                    <a:pt x="1945" y="0"/>
                  </a:lnTo>
                  <a:cubicBezTo>
                    <a:pt x="871" y="0"/>
                    <a:pt x="0" y="880"/>
                    <a:pt x="0" y="1965"/>
                  </a:cubicBezTo>
                  <a:lnTo>
                    <a:pt x="0" y="1965"/>
                  </a:lnTo>
                  <a:cubicBezTo>
                    <a:pt x="0" y="2815"/>
                    <a:pt x="536" y="3537"/>
                    <a:pt x="1284" y="3810"/>
                  </a:cubicBezTo>
                  <a:lnTo>
                    <a:pt x="1945" y="5257"/>
                  </a:lnTo>
                  <a:lnTo>
                    <a:pt x="2607" y="3810"/>
                  </a:lnTo>
                  <a:lnTo>
                    <a:pt x="2607" y="3810"/>
                  </a:lnTo>
                  <a:cubicBezTo>
                    <a:pt x="3354" y="3537"/>
                    <a:pt x="3890" y="2815"/>
                    <a:pt x="3890" y="196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15727278" y="4847552"/>
              <a:ext cx="1955724" cy="1975887"/>
            </a:xfrm>
            <a:custGeom>
              <a:rect b="b" l="l" r="r" t="t"/>
              <a:pathLst>
                <a:path extrusionOk="0" h="3025" w="2995">
                  <a:moveTo>
                    <a:pt x="2994" y="1512"/>
                  </a:moveTo>
                  <a:lnTo>
                    <a:pt x="2994" y="1512"/>
                  </a:lnTo>
                  <a:cubicBezTo>
                    <a:pt x="2994" y="2348"/>
                    <a:pt x="2324" y="3024"/>
                    <a:pt x="1497" y="3024"/>
                  </a:cubicBezTo>
                  <a:lnTo>
                    <a:pt x="1497" y="3024"/>
                  </a:lnTo>
                  <a:cubicBezTo>
                    <a:pt x="671" y="3024"/>
                    <a:pt x="0" y="2348"/>
                    <a:pt x="0" y="1512"/>
                  </a:cubicBezTo>
                  <a:lnTo>
                    <a:pt x="0" y="1512"/>
                  </a:lnTo>
                  <a:cubicBezTo>
                    <a:pt x="0" y="677"/>
                    <a:pt x="671" y="0"/>
                    <a:pt x="1497" y="0"/>
                  </a:cubicBezTo>
                  <a:lnTo>
                    <a:pt x="1497" y="0"/>
                  </a:lnTo>
                  <a:cubicBezTo>
                    <a:pt x="2324" y="0"/>
                    <a:pt x="2994" y="677"/>
                    <a:pt x="2994" y="151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16395508" y="7676008"/>
              <a:ext cx="619264" cy="619264"/>
            </a:xfrm>
            <a:custGeom>
              <a:rect b="b" l="l" r="r" t="t"/>
              <a:pathLst>
                <a:path extrusionOk="0" h="947" w="948">
                  <a:moveTo>
                    <a:pt x="947" y="473"/>
                  </a:moveTo>
                  <a:lnTo>
                    <a:pt x="947" y="473"/>
                  </a:lnTo>
                  <a:cubicBezTo>
                    <a:pt x="947" y="212"/>
                    <a:pt x="735" y="0"/>
                    <a:pt x="473" y="0"/>
                  </a:cubicBezTo>
                  <a:lnTo>
                    <a:pt x="473" y="0"/>
                  </a:lnTo>
                  <a:cubicBezTo>
                    <a:pt x="212" y="0"/>
                    <a:pt x="0" y="212"/>
                    <a:pt x="0" y="473"/>
                  </a:cubicBezTo>
                  <a:lnTo>
                    <a:pt x="0" y="473"/>
                  </a:lnTo>
                  <a:cubicBezTo>
                    <a:pt x="0" y="734"/>
                    <a:pt x="212" y="946"/>
                    <a:pt x="473" y="946"/>
                  </a:cubicBezTo>
                  <a:lnTo>
                    <a:pt x="473" y="946"/>
                  </a:lnTo>
                  <a:cubicBezTo>
                    <a:pt x="735" y="946"/>
                    <a:pt x="947" y="734"/>
                    <a:pt x="947" y="473"/>
                  </a:cubicBezTo>
                </a:path>
              </a:pathLst>
            </a:custGeom>
            <a:solidFill>
              <a:srgbClr val="30BB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527" name="Google Shape;1527;p24"/>
          <p:cNvSpPr txBox="1"/>
          <p:nvPr/>
        </p:nvSpPr>
        <p:spPr>
          <a:xfrm>
            <a:off x="8155536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1528" name="Google Shape;1528;p24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grpSp>
        <p:nvGrpSpPr>
          <p:cNvPr id="1529" name="Google Shape;1529;p24"/>
          <p:cNvGrpSpPr/>
          <p:nvPr/>
        </p:nvGrpSpPr>
        <p:grpSpPr>
          <a:xfrm>
            <a:off x="18812660" y="3378104"/>
            <a:ext cx="3408245" cy="5019623"/>
            <a:chOff x="15434927" y="4553760"/>
            <a:chExt cx="2540427" cy="3741512"/>
          </a:xfrm>
        </p:grpSpPr>
        <p:sp>
          <p:nvSpPr>
            <p:cNvPr id="1530" name="Google Shape;1530;p24"/>
            <p:cNvSpPr/>
            <p:nvPr/>
          </p:nvSpPr>
          <p:spPr>
            <a:xfrm>
              <a:off x="15434927" y="4553760"/>
              <a:ext cx="2540427" cy="3433320"/>
            </a:xfrm>
            <a:custGeom>
              <a:rect b="b" l="l" r="r" t="t"/>
              <a:pathLst>
                <a:path extrusionOk="0" h="5258" w="3891">
                  <a:moveTo>
                    <a:pt x="3890" y="1965"/>
                  </a:moveTo>
                  <a:lnTo>
                    <a:pt x="3890" y="1965"/>
                  </a:lnTo>
                  <a:cubicBezTo>
                    <a:pt x="3890" y="880"/>
                    <a:pt x="3019" y="0"/>
                    <a:pt x="1945" y="0"/>
                  </a:cubicBezTo>
                  <a:lnTo>
                    <a:pt x="1945" y="0"/>
                  </a:lnTo>
                  <a:cubicBezTo>
                    <a:pt x="871" y="0"/>
                    <a:pt x="0" y="880"/>
                    <a:pt x="0" y="1965"/>
                  </a:cubicBezTo>
                  <a:lnTo>
                    <a:pt x="0" y="1965"/>
                  </a:lnTo>
                  <a:cubicBezTo>
                    <a:pt x="0" y="2815"/>
                    <a:pt x="536" y="3537"/>
                    <a:pt x="1284" y="3810"/>
                  </a:cubicBezTo>
                  <a:lnTo>
                    <a:pt x="1945" y="5257"/>
                  </a:lnTo>
                  <a:lnTo>
                    <a:pt x="2607" y="3810"/>
                  </a:lnTo>
                  <a:lnTo>
                    <a:pt x="2607" y="3810"/>
                  </a:lnTo>
                  <a:cubicBezTo>
                    <a:pt x="3354" y="3537"/>
                    <a:pt x="3890" y="2815"/>
                    <a:pt x="3890" y="19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15727278" y="4847552"/>
              <a:ext cx="1955724" cy="1975887"/>
            </a:xfrm>
            <a:custGeom>
              <a:rect b="b" l="l" r="r" t="t"/>
              <a:pathLst>
                <a:path extrusionOk="0" h="3025" w="2995">
                  <a:moveTo>
                    <a:pt x="2994" y="1512"/>
                  </a:moveTo>
                  <a:lnTo>
                    <a:pt x="2994" y="1512"/>
                  </a:lnTo>
                  <a:cubicBezTo>
                    <a:pt x="2994" y="2348"/>
                    <a:pt x="2324" y="3024"/>
                    <a:pt x="1497" y="3024"/>
                  </a:cubicBezTo>
                  <a:lnTo>
                    <a:pt x="1497" y="3024"/>
                  </a:lnTo>
                  <a:cubicBezTo>
                    <a:pt x="671" y="3024"/>
                    <a:pt x="0" y="2348"/>
                    <a:pt x="0" y="1512"/>
                  </a:cubicBezTo>
                  <a:lnTo>
                    <a:pt x="0" y="1512"/>
                  </a:lnTo>
                  <a:cubicBezTo>
                    <a:pt x="0" y="677"/>
                    <a:pt x="671" y="0"/>
                    <a:pt x="1497" y="0"/>
                  </a:cubicBezTo>
                  <a:lnTo>
                    <a:pt x="1497" y="0"/>
                  </a:lnTo>
                  <a:cubicBezTo>
                    <a:pt x="2324" y="0"/>
                    <a:pt x="2994" y="677"/>
                    <a:pt x="2994" y="151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16395508" y="7676008"/>
              <a:ext cx="619264" cy="619264"/>
            </a:xfrm>
            <a:custGeom>
              <a:rect b="b" l="l" r="r" t="t"/>
              <a:pathLst>
                <a:path extrusionOk="0" h="947" w="948">
                  <a:moveTo>
                    <a:pt x="947" y="473"/>
                  </a:moveTo>
                  <a:lnTo>
                    <a:pt x="947" y="473"/>
                  </a:lnTo>
                  <a:cubicBezTo>
                    <a:pt x="947" y="212"/>
                    <a:pt x="735" y="0"/>
                    <a:pt x="473" y="0"/>
                  </a:cubicBezTo>
                  <a:lnTo>
                    <a:pt x="473" y="0"/>
                  </a:lnTo>
                  <a:cubicBezTo>
                    <a:pt x="212" y="0"/>
                    <a:pt x="0" y="212"/>
                    <a:pt x="0" y="473"/>
                  </a:cubicBezTo>
                  <a:lnTo>
                    <a:pt x="0" y="473"/>
                  </a:lnTo>
                  <a:cubicBezTo>
                    <a:pt x="0" y="734"/>
                    <a:pt x="212" y="946"/>
                    <a:pt x="473" y="946"/>
                  </a:cubicBezTo>
                  <a:lnTo>
                    <a:pt x="473" y="946"/>
                  </a:lnTo>
                  <a:cubicBezTo>
                    <a:pt x="735" y="946"/>
                    <a:pt x="947" y="734"/>
                    <a:pt x="947" y="473"/>
                  </a:cubicBezTo>
                </a:path>
              </a:pathLst>
            </a:custGeom>
            <a:solidFill>
              <a:srgbClr val="4E32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533" name="Google Shape;1533;p24"/>
          <p:cNvSpPr/>
          <p:nvPr/>
        </p:nvSpPr>
        <p:spPr>
          <a:xfrm>
            <a:off x="3396390" y="4609408"/>
            <a:ext cx="928953" cy="959186"/>
          </a:xfrm>
          <a:custGeom>
            <a:rect b="b" l="l" r="r" t="t"/>
            <a:pathLst>
              <a:path extrusionOk="0" h="164742" w="158757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7405085" y="4557189"/>
            <a:ext cx="1239520" cy="1063625"/>
          </a:xfrm>
          <a:custGeom>
            <a:rect b="b" l="l" r="r" t="t"/>
            <a:pathLst>
              <a:path extrusionOk="0" h="182199" w="21265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1707857" y="4566809"/>
            <a:ext cx="961934" cy="1044385"/>
          </a:xfrm>
          <a:custGeom>
            <a:rect b="b" l="l" r="r" t="t"/>
            <a:pathLst>
              <a:path extrusionOk="0" h="178666" w="164742">
                <a:moveTo>
                  <a:pt x="35718" y="126973"/>
                </a:moveTo>
                <a:cubicBezTo>
                  <a:pt x="26699" y="126973"/>
                  <a:pt x="19483" y="134153"/>
                  <a:pt x="19483" y="143127"/>
                </a:cubicBezTo>
                <a:cubicBezTo>
                  <a:pt x="19483" y="151743"/>
                  <a:pt x="26699" y="158922"/>
                  <a:pt x="35718" y="158922"/>
                </a:cubicBezTo>
                <a:cubicBezTo>
                  <a:pt x="40048" y="158922"/>
                  <a:pt x="44017" y="157127"/>
                  <a:pt x="46903" y="154255"/>
                </a:cubicBezTo>
                <a:lnTo>
                  <a:pt x="51240" y="143965"/>
                </a:lnTo>
                <a:lnTo>
                  <a:pt x="50800" y="143504"/>
                </a:lnTo>
                <a:lnTo>
                  <a:pt x="50800" y="141191"/>
                </a:lnTo>
                <a:lnTo>
                  <a:pt x="46903" y="131685"/>
                </a:lnTo>
                <a:cubicBezTo>
                  <a:pt x="44017" y="128768"/>
                  <a:pt x="40048" y="126973"/>
                  <a:pt x="35718" y="126973"/>
                </a:cubicBezTo>
                <a:close/>
                <a:moveTo>
                  <a:pt x="129381" y="97007"/>
                </a:moveTo>
                <a:cubicBezTo>
                  <a:pt x="120361" y="97007"/>
                  <a:pt x="113145" y="104260"/>
                  <a:pt x="113145" y="112963"/>
                </a:cubicBezTo>
                <a:cubicBezTo>
                  <a:pt x="113145" y="121666"/>
                  <a:pt x="120361" y="128918"/>
                  <a:pt x="129381" y="128918"/>
                </a:cubicBezTo>
                <a:cubicBezTo>
                  <a:pt x="138040" y="128918"/>
                  <a:pt x="145256" y="121666"/>
                  <a:pt x="145256" y="112963"/>
                </a:cubicBezTo>
                <a:cubicBezTo>
                  <a:pt x="145256" y="104260"/>
                  <a:pt x="138040" y="97007"/>
                  <a:pt x="129381" y="97007"/>
                </a:cubicBezTo>
                <a:close/>
                <a:moveTo>
                  <a:pt x="145393" y="23857"/>
                </a:moveTo>
                <a:lnTo>
                  <a:pt x="69790" y="52413"/>
                </a:lnTo>
                <a:lnTo>
                  <a:pt x="69790" y="62648"/>
                </a:lnTo>
                <a:lnTo>
                  <a:pt x="145393" y="33478"/>
                </a:lnTo>
                <a:lnTo>
                  <a:pt x="145393" y="23857"/>
                </a:lnTo>
                <a:close/>
                <a:moveTo>
                  <a:pt x="149335" y="361"/>
                </a:moveTo>
                <a:cubicBezTo>
                  <a:pt x="152559" y="-362"/>
                  <a:pt x="156859" y="-1"/>
                  <a:pt x="159726" y="1445"/>
                </a:cubicBezTo>
                <a:cubicBezTo>
                  <a:pt x="162234" y="3614"/>
                  <a:pt x="164742" y="6506"/>
                  <a:pt x="164742" y="9759"/>
                </a:cubicBezTo>
                <a:lnTo>
                  <a:pt x="164742" y="112056"/>
                </a:lnTo>
                <a:lnTo>
                  <a:pt x="164476" y="112324"/>
                </a:lnTo>
                <a:lnTo>
                  <a:pt x="164739" y="112963"/>
                </a:lnTo>
                <a:cubicBezTo>
                  <a:pt x="164739" y="132545"/>
                  <a:pt x="148864" y="148500"/>
                  <a:pt x="129381" y="148500"/>
                </a:cubicBezTo>
                <a:cubicBezTo>
                  <a:pt x="109898" y="148500"/>
                  <a:pt x="93662" y="132545"/>
                  <a:pt x="93662" y="112963"/>
                </a:cubicBezTo>
                <a:cubicBezTo>
                  <a:pt x="93662" y="93381"/>
                  <a:pt x="109898" y="77425"/>
                  <a:pt x="129381" y="77425"/>
                </a:cubicBezTo>
                <a:lnTo>
                  <a:pt x="145393" y="84106"/>
                </a:lnTo>
                <a:lnTo>
                  <a:pt x="145393" y="54481"/>
                </a:lnTo>
                <a:lnTo>
                  <a:pt x="69790" y="83650"/>
                </a:lnTo>
                <a:lnTo>
                  <a:pt x="69790" y="140023"/>
                </a:lnTo>
                <a:lnTo>
                  <a:pt x="71076" y="143127"/>
                </a:lnTo>
                <a:cubicBezTo>
                  <a:pt x="71076" y="162512"/>
                  <a:pt x="55201" y="178666"/>
                  <a:pt x="35718" y="178666"/>
                </a:cubicBezTo>
                <a:cubicBezTo>
                  <a:pt x="15875" y="178666"/>
                  <a:pt x="0" y="162512"/>
                  <a:pt x="0" y="143127"/>
                </a:cubicBezTo>
                <a:cubicBezTo>
                  <a:pt x="0" y="123742"/>
                  <a:pt x="15875" y="107588"/>
                  <a:pt x="35718" y="107588"/>
                </a:cubicBezTo>
                <a:lnTo>
                  <a:pt x="50800" y="113926"/>
                </a:lnTo>
                <a:lnTo>
                  <a:pt x="50800" y="45545"/>
                </a:lnTo>
                <a:cubicBezTo>
                  <a:pt x="50800" y="41569"/>
                  <a:pt x="52950" y="37954"/>
                  <a:pt x="56533" y="36508"/>
                </a:cubicBezTo>
                <a:lnTo>
                  <a:pt x="149335" y="36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15954288" y="4562686"/>
            <a:ext cx="797031" cy="1052631"/>
          </a:xfrm>
          <a:custGeom>
            <a:rect b="b" l="l" r="r" t="t"/>
            <a:pathLst>
              <a:path extrusionOk="0" h="180612" w="136167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20030319" y="4785305"/>
            <a:ext cx="972928" cy="607392"/>
          </a:xfrm>
          <a:custGeom>
            <a:rect b="b" l="l" r="r" t="t"/>
            <a:pathLst>
              <a:path extrusionOk="0" h="104417" w="166328">
                <a:moveTo>
                  <a:pt x="117901" y="23812"/>
                </a:moveTo>
                <a:cubicBezTo>
                  <a:pt x="123429" y="23812"/>
                  <a:pt x="128220" y="28073"/>
                  <a:pt x="128220" y="33400"/>
                </a:cubicBezTo>
                <a:lnTo>
                  <a:pt x="128220" y="67844"/>
                </a:lnTo>
                <a:cubicBezTo>
                  <a:pt x="128220" y="73171"/>
                  <a:pt x="123429" y="77432"/>
                  <a:pt x="117901" y="77432"/>
                </a:cubicBezTo>
                <a:cubicBezTo>
                  <a:pt x="112373" y="77432"/>
                  <a:pt x="107950" y="73171"/>
                  <a:pt x="107950" y="67844"/>
                </a:cubicBezTo>
                <a:lnTo>
                  <a:pt x="107950" y="33400"/>
                </a:lnTo>
                <a:cubicBezTo>
                  <a:pt x="107950" y="28073"/>
                  <a:pt x="112373" y="23812"/>
                  <a:pt x="117901" y="23812"/>
                </a:cubicBezTo>
                <a:close/>
                <a:moveTo>
                  <a:pt x="90661" y="23812"/>
                </a:moveTo>
                <a:cubicBezTo>
                  <a:pt x="95856" y="23812"/>
                  <a:pt x="99666" y="28073"/>
                  <a:pt x="99666" y="33400"/>
                </a:cubicBezTo>
                <a:lnTo>
                  <a:pt x="99666" y="67844"/>
                </a:lnTo>
                <a:cubicBezTo>
                  <a:pt x="99666" y="73171"/>
                  <a:pt x="95856" y="77432"/>
                  <a:pt x="90661" y="77432"/>
                </a:cubicBezTo>
                <a:cubicBezTo>
                  <a:pt x="85465" y="77432"/>
                  <a:pt x="80963" y="73171"/>
                  <a:pt x="80963" y="67844"/>
                </a:cubicBezTo>
                <a:lnTo>
                  <a:pt x="80963" y="33400"/>
                </a:lnTo>
                <a:cubicBezTo>
                  <a:pt x="80963" y="28073"/>
                  <a:pt x="85465" y="23812"/>
                  <a:pt x="90661" y="23812"/>
                </a:cubicBezTo>
                <a:close/>
                <a:moveTo>
                  <a:pt x="63327" y="23812"/>
                </a:moveTo>
                <a:cubicBezTo>
                  <a:pt x="68522" y="23812"/>
                  <a:pt x="72678" y="28073"/>
                  <a:pt x="72678" y="33400"/>
                </a:cubicBezTo>
                <a:lnTo>
                  <a:pt x="72678" y="67844"/>
                </a:lnTo>
                <a:cubicBezTo>
                  <a:pt x="72678" y="73171"/>
                  <a:pt x="68522" y="77432"/>
                  <a:pt x="63327" y="77432"/>
                </a:cubicBezTo>
                <a:cubicBezTo>
                  <a:pt x="58131" y="77432"/>
                  <a:pt x="53975" y="73171"/>
                  <a:pt x="53975" y="67844"/>
                </a:cubicBezTo>
                <a:lnTo>
                  <a:pt x="53975" y="33400"/>
                </a:lnTo>
                <a:cubicBezTo>
                  <a:pt x="53975" y="28073"/>
                  <a:pt x="58131" y="23812"/>
                  <a:pt x="63327" y="23812"/>
                </a:cubicBezTo>
                <a:close/>
                <a:moveTo>
                  <a:pt x="36340" y="23812"/>
                </a:moveTo>
                <a:cubicBezTo>
                  <a:pt x="41535" y="23812"/>
                  <a:pt x="45691" y="28073"/>
                  <a:pt x="45691" y="33400"/>
                </a:cubicBezTo>
                <a:lnTo>
                  <a:pt x="45691" y="67844"/>
                </a:lnTo>
                <a:cubicBezTo>
                  <a:pt x="45691" y="73171"/>
                  <a:pt x="41535" y="77432"/>
                  <a:pt x="36340" y="77432"/>
                </a:cubicBezTo>
                <a:cubicBezTo>
                  <a:pt x="31144" y="77432"/>
                  <a:pt x="26988" y="73171"/>
                  <a:pt x="26988" y="67844"/>
                </a:cubicBezTo>
                <a:lnTo>
                  <a:pt x="26988" y="33400"/>
                </a:lnTo>
                <a:cubicBezTo>
                  <a:pt x="26988" y="28073"/>
                  <a:pt x="31144" y="23812"/>
                  <a:pt x="36340" y="23812"/>
                </a:cubicBezTo>
                <a:close/>
                <a:moveTo>
                  <a:pt x="19801" y="19310"/>
                </a:moveTo>
                <a:lnTo>
                  <a:pt x="19801" y="85107"/>
                </a:lnTo>
                <a:lnTo>
                  <a:pt x="134647" y="85107"/>
                </a:lnTo>
                <a:lnTo>
                  <a:pt x="134647" y="70804"/>
                </a:lnTo>
                <a:cubicBezTo>
                  <a:pt x="134647" y="65797"/>
                  <a:pt x="138247" y="60791"/>
                  <a:pt x="143647" y="60791"/>
                </a:cubicBezTo>
                <a:lnTo>
                  <a:pt x="146887" y="60791"/>
                </a:lnTo>
                <a:lnTo>
                  <a:pt x="146887" y="41123"/>
                </a:lnTo>
                <a:lnTo>
                  <a:pt x="143647" y="41123"/>
                </a:lnTo>
                <a:cubicBezTo>
                  <a:pt x="138247" y="41123"/>
                  <a:pt x="134647" y="37547"/>
                  <a:pt x="134647" y="32184"/>
                </a:cubicBezTo>
                <a:lnTo>
                  <a:pt x="134647" y="19310"/>
                </a:lnTo>
                <a:lnTo>
                  <a:pt x="19801" y="19310"/>
                </a:lnTo>
                <a:close/>
                <a:moveTo>
                  <a:pt x="7560" y="0"/>
                </a:moveTo>
                <a:lnTo>
                  <a:pt x="143647" y="0"/>
                </a:lnTo>
                <a:cubicBezTo>
                  <a:pt x="149047" y="0"/>
                  <a:pt x="154088" y="3933"/>
                  <a:pt x="154088" y="9297"/>
                </a:cubicBezTo>
                <a:lnTo>
                  <a:pt x="154088" y="21813"/>
                </a:lnTo>
                <a:lnTo>
                  <a:pt x="155168" y="21813"/>
                </a:lnTo>
                <a:cubicBezTo>
                  <a:pt x="160568" y="21813"/>
                  <a:pt x="166328" y="27177"/>
                  <a:pt x="166328" y="32184"/>
                </a:cubicBezTo>
                <a:lnTo>
                  <a:pt x="166328" y="70804"/>
                </a:lnTo>
                <a:cubicBezTo>
                  <a:pt x="166328" y="76168"/>
                  <a:pt x="160568" y="80101"/>
                  <a:pt x="155168" y="80101"/>
                </a:cubicBezTo>
                <a:lnTo>
                  <a:pt x="154088" y="80101"/>
                </a:lnTo>
                <a:lnTo>
                  <a:pt x="154088" y="94047"/>
                </a:lnTo>
                <a:cubicBezTo>
                  <a:pt x="154088" y="99411"/>
                  <a:pt x="149047" y="104417"/>
                  <a:pt x="143647" y="104417"/>
                </a:cubicBezTo>
                <a:lnTo>
                  <a:pt x="7560" y="104417"/>
                </a:lnTo>
                <a:cubicBezTo>
                  <a:pt x="2160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2160" y="0"/>
                  <a:pt x="75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38" name="Google Shape;1538;p24"/>
          <p:cNvSpPr txBox="1"/>
          <p:nvPr/>
        </p:nvSpPr>
        <p:spPr>
          <a:xfrm>
            <a:off x="2931171" y="8860630"/>
            <a:ext cx="18710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Q1, 2020</a:t>
            </a:r>
            <a:endParaRPr/>
          </a:p>
        </p:txBody>
      </p:sp>
      <p:sp>
        <p:nvSpPr>
          <p:cNvPr id="1539" name="Google Shape;1539;p24"/>
          <p:cNvSpPr txBox="1"/>
          <p:nvPr/>
        </p:nvSpPr>
        <p:spPr>
          <a:xfrm>
            <a:off x="7052168" y="8860630"/>
            <a:ext cx="19511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Q2, 2020</a:t>
            </a:r>
            <a:endParaRPr/>
          </a:p>
        </p:txBody>
      </p:sp>
      <p:sp>
        <p:nvSpPr>
          <p:cNvPr id="1540" name="Google Shape;1540;p24"/>
          <p:cNvSpPr txBox="1"/>
          <p:nvPr/>
        </p:nvSpPr>
        <p:spPr>
          <a:xfrm>
            <a:off x="11206025" y="8860630"/>
            <a:ext cx="19656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Q3, 2020</a:t>
            </a:r>
            <a:endParaRPr/>
          </a:p>
        </p:txBody>
      </p:sp>
      <p:sp>
        <p:nvSpPr>
          <p:cNvPr id="1541" name="Google Shape;1541;p24"/>
          <p:cNvSpPr txBox="1"/>
          <p:nvPr/>
        </p:nvSpPr>
        <p:spPr>
          <a:xfrm>
            <a:off x="15352670" y="8860630"/>
            <a:ext cx="19944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Q4, 2020</a:t>
            </a:r>
            <a:endParaRPr/>
          </a:p>
        </p:txBody>
      </p:sp>
      <p:sp>
        <p:nvSpPr>
          <p:cNvPr id="1542" name="Google Shape;1542;p24"/>
          <p:cNvSpPr txBox="1"/>
          <p:nvPr/>
        </p:nvSpPr>
        <p:spPr>
          <a:xfrm>
            <a:off x="19632363" y="8860630"/>
            <a:ext cx="17572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Q1, 2021</a:t>
            </a:r>
            <a:endParaRPr/>
          </a:p>
        </p:txBody>
      </p:sp>
      <p:sp>
        <p:nvSpPr>
          <p:cNvPr id="1543" name="Google Shape;1543;p24"/>
          <p:cNvSpPr txBox="1"/>
          <p:nvPr/>
        </p:nvSpPr>
        <p:spPr>
          <a:xfrm>
            <a:off x="2483726" y="9843169"/>
            <a:ext cx="27542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01</a:t>
            </a:r>
            <a:endParaRPr/>
          </a:p>
        </p:txBody>
      </p:sp>
      <p:sp>
        <p:nvSpPr>
          <p:cNvPr id="1544" name="Google Shape;1544;p24"/>
          <p:cNvSpPr txBox="1"/>
          <p:nvPr/>
        </p:nvSpPr>
        <p:spPr>
          <a:xfrm>
            <a:off x="2156743" y="10427944"/>
            <a:ext cx="3408246" cy="228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traditional.</a:t>
            </a:r>
            <a:endParaRPr/>
          </a:p>
        </p:txBody>
      </p:sp>
      <p:sp>
        <p:nvSpPr>
          <p:cNvPr id="1545" name="Google Shape;1545;p24"/>
          <p:cNvSpPr txBox="1"/>
          <p:nvPr/>
        </p:nvSpPr>
        <p:spPr>
          <a:xfrm>
            <a:off x="6607630" y="9843169"/>
            <a:ext cx="28344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02</a:t>
            </a:r>
            <a:endParaRPr/>
          </a:p>
        </p:txBody>
      </p:sp>
      <p:sp>
        <p:nvSpPr>
          <p:cNvPr id="1546" name="Google Shape;1546;p24"/>
          <p:cNvSpPr txBox="1"/>
          <p:nvPr/>
        </p:nvSpPr>
        <p:spPr>
          <a:xfrm>
            <a:off x="6320722" y="10427944"/>
            <a:ext cx="3408246" cy="228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traditional.</a:t>
            </a:r>
            <a:endParaRPr/>
          </a:p>
        </p:txBody>
      </p:sp>
      <p:sp>
        <p:nvSpPr>
          <p:cNvPr id="1547" name="Google Shape;1547;p24"/>
          <p:cNvSpPr txBox="1"/>
          <p:nvPr/>
        </p:nvSpPr>
        <p:spPr>
          <a:xfrm>
            <a:off x="10764397" y="9843169"/>
            <a:ext cx="28488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03</a:t>
            </a:r>
            <a:endParaRPr/>
          </a:p>
        </p:txBody>
      </p:sp>
      <p:sp>
        <p:nvSpPr>
          <p:cNvPr id="1548" name="Google Shape;1548;p24"/>
          <p:cNvSpPr txBox="1"/>
          <p:nvPr/>
        </p:nvSpPr>
        <p:spPr>
          <a:xfrm>
            <a:off x="10484702" y="10427944"/>
            <a:ext cx="3408246" cy="228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traditional.</a:t>
            </a:r>
            <a:endParaRPr/>
          </a:p>
        </p:txBody>
      </p:sp>
      <p:sp>
        <p:nvSpPr>
          <p:cNvPr id="1549" name="Google Shape;1549;p24"/>
          <p:cNvSpPr txBox="1"/>
          <p:nvPr/>
        </p:nvSpPr>
        <p:spPr>
          <a:xfrm>
            <a:off x="14913948" y="9843169"/>
            <a:ext cx="28777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04</a:t>
            </a:r>
            <a:endParaRPr/>
          </a:p>
        </p:txBody>
      </p:sp>
      <p:sp>
        <p:nvSpPr>
          <p:cNvPr id="1550" name="Google Shape;1550;p24"/>
          <p:cNvSpPr txBox="1"/>
          <p:nvPr/>
        </p:nvSpPr>
        <p:spPr>
          <a:xfrm>
            <a:off x="14648681" y="10427944"/>
            <a:ext cx="3408246" cy="228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traditional.</a:t>
            </a:r>
            <a:endParaRPr/>
          </a:p>
        </p:txBody>
      </p:sp>
      <p:sp>
        <p:nvSpPr>
          <p:cNvPr id="1551" name="Google Shape;1551;p24"/>
          <p:cNvSpPr txBox="1"/>
          <p:nvPr/>
        </p:nvSpPr>
        <p:spPr>
          <a:xfrm>
            <a:off x="19083539" y="9843169"/>
            <a:ext cx="28664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05</a:t>
            </a:r>
            <a:endParaRPr/>
          </a:p>
        </p:txBody>
      </p:sp>
      <p:sp>
        <p:nvSpPr>
          <p:cNvPr id="1552" name="Google Shape;1552;p24"/>
          <p:cNvSpPr txBox="1"/>
          <p:nvPr/>
        </p:nvSpPr>
        <p:spPr>
          <a:xfrm>
            <a:off x="18812661" y="10427944"/>
            <a:ext cx="3408246" cy="228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Above and beyond traditional.</a:t>
            </a:r>
            <a:endParaRPr/>
          </a:p>
        </p:txBody>
      </p:sp>
      <p:pic>
        <p:nvPicPr>
          <p:cNvPr id="1553" name="Google Shape;15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9" name="Google Shape;1559;p25"/>
          <p:cNvGrpSpPr/>
          <p:nvPr/>
        </p:nvGrpSpPr>
        <p:grpSpPr>
          <a:xfrm>
            <a:off x="1520825" y="3039941"/>
            <a:ext cx="3922972" cy="3655103"/>
            <a:chOff x="1520825" y="3039941"/>
            <a:chExt cx="3922972" cy="3655103"/>
          </a:xfrm>
        </p:grpSpPr>
        <p:sp>
          <p:nvSpPr>
            <p:cNvPr id="1560" name="Google Shape;1560;p25"/>
            <p:cNvSpPr/>
            <p:nvPr/>
          </p:nvSpPr>
          <p:spPr>
            <a:xfrm>
              <a:off x="2131449" y="3039941"/>
              <a:ext cx="2704603" cy="2491461"/>
            </a:xfrm>
            <a:custGeom>
              <a:rect b="b" l="l" r="r" t="t"/>
              <a:pathLst>
                <a:path extrusionOk="0" h="3813" w="4140">
                  <a:moveTo>
                    <a:pt x="4139" y="2859"/>
                  </a:moveTo>
                  <a:lnTo>
                    <a:pt x="3720" y="953"/>
                  </a:lnTo>
                  <a:lnTo>
                    <a:pt x="2070" y="0"/>
                  </a:lnTo>
                  <a:lnTo>
                    <a:pt x="419" y="953"/>
                  </a:lnTo>
                  <a:lnTo>
                    <a:pt x="0" y="2859"/>
                  </a:lnTo>
                  <a:lnTo>
                    <a:pt x="2070" y="3812"/>
                  </a:lnTo>
                  <a:lnTo>
                    <a:pt x="4139" y="2859"/>
                  </a:lnTo>
                </a:path>
              </a:pathLst>
            </a:custGeom>
            <a:solidFill>
              <a:srgbClr val="BE7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1520825" y="4284232"/>
              <a:ext cx="3922972" cy="2410812"/>
            </a:xfrm>
            <a:custGeom>
              <a:rect b="b" l="l" r="r" t="t"/>
              <a:pathLst>
                <a:path extrusionOk="0" h="3690" w="6005">
                  <a:moveTo>
                    <a:pt x="0" y="3655"/>
                  </a:moveTo>
                  <a:lnTo>
                    <a:pt x="0" y="34"/>
                  </a:lnTo>
                  <a:lnTo>
                    <a:pt x="0" y="34"/>
                  </a:lnTo>
                  <a:cubicBezTo>
                    <a:pt x="0" y="15"/>
                    <a:pt x="16" y="0"/>
                    <a:pt x="34" y="0"/>
                  </a:cubicBezTo>
                  <a:lnTo>
                    <a:pt x="5971" y="0"/>
                  </a:lnTo>
                  <a:lnTo>
                    <a:pt x="5971" y="0"/>
                  </a:lnTo>
                  <a:cubicBezTo>
                    <a:pt x="5989" y="0"/>
                    <a:pt x="6004" y="15"/>
                    <a:pt x="6004" y="34"/>
                  </a:cubicBezTo>
                  <a:lnTo>
                    <a:pt x="6004" y="3655"/>
                  </a:lnTo>
                  <a:lnTo>
                    <a:pt x="6004" y="3655"/>
                  </a:lnTo>
                  <a:cubicBezTo>
                    <a:pt x="6004" y="3674"/>
                    <a:pt x="5989" y="3689"/>
                    <a:pt x="5971" y="3689"/>
                  </a:cubicBezTo>
                  <a:lnTo>
                    <a:pt x="34" y="3689"/>
                  </a:lnTo>
                  <a:lnTo>
                    <a:pt x="34" y="3689"/>
                  </a:lnTo>
                  <a:cubicBezTo>
                    <a:pt x="16" y="3689"/>
                    <a:pt x="0" y="3674"/>
                    <a:pt x="0" y="3655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2405077" y="3039941"/>
              <a:ext cx="2157347" cy="2491461"/>
            </a:xfrm>
            <a:custGeom>
              <a:rect b="b" l="l" r="r" t="t"/>
              <a:pathLst>
                <a:path extrusionOk="0" h="3813" w="3302">
                  <a:moveTo>
                    <a:pt x="3301" y="2859"/>
                  </a:moveTo>
                  <a:lnTo>
                    <a:pt x="3301" y="953"/>
                  </a:lnTo>
                  <a:lnTo>
                    <a:pt x="1651" y="0"/>
                  </a:lnTo>
                  <a:lnTo>
                    <a:pt x="0" y="953"/>
                  </a:lnTo>
                  <a:lnTo>
                    <a:pt x="0" y="2859"/>
                  </a:lnTo>
                  <a:lnTo>
                    <a:pt x="1651" y="3812"/>
                  </a:lnTo>
                  <a:lnTo>
                    <a:pt x="3301" y="285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563" name="Google Shape;1563;p25"/>
          <p:cNvGrpSpPr/>
          <p:nvPr/>
        </p:nvGrpSpPr>
        <p:grpSpPr>
          <a:xfrm>
            <a:off x="10227339" y="3039941"/>
            <a:ext cx="3922972" cy="3655103"/>
            <a:chOff x="10227339" y="3039941"/>
            <a:chExt cx="3922972" cy="3655103"/>
          </a:xfrm>
        </p:grpSpPr>
        <p:sp>
          <p:nvSpPr>
            <p:cNvPr id="1564" name="Google Shape;1564;p25"/>
            <p:cNvSpPr/>
            <p:nvPr/>
          </p:nvSpPr>
          <p:spPr>
            <a:xfrm>
              <a:off x="10837963" y="3039941"/>
              <a:ext cx="2704603" cy="2491461"/>
            </a:xfrm>
            <a:custGeom>
              <a:rect b="b" l="l" r="r" t="t"/>
              <a:pathLst>
                <a:path extrusionOk="0" h="3813" w="4140">
                  <a:moveTo>
                    <a:pt x="4139" y="2859"/>
                  </a:moveTo>
                  <a:lnTo>
                    <a:pt x="3720" y="953"/>
                  </a:lnTo>
                  <a:lnTo>
                    <a:pt x="2070" y="0"/>
                  </a:lnTo>
                  <a:lnTo>
                    <a:pt x="419" y="953"/>
                  </a:lnTo>
                  <a:lnTo>
                    <a:pt x="0" y="2859"/>
                  </a:lnTo>
                  <a:lnTo>
                    <a:pt x="2070" y="3812"/>
                  </a:lnTo>
                  <a:lnTo>
                    <a:pt x="4139" y="2859"/>
                  </a:lnTo>
                </a:path>
              </a:pathLst>
            </a:custGeom>
            <a:solidFill>
              <a:srgbClr val="F92E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10227339" y="4284232"/>
              <a:ext cx="3922972" cy="2410812"/>
            </a:xfrm>
            <a:custGeom>
              <a:rect b="b" l="l" r="r" t="t"/>
              <a:pathLst>
                <a:path extrusionOk="0" h="3690" w="6005">
                  <a:moveTo>
                    <a:pt x="0" y="3655"/>
                  </a:moveTo>
                  <a:lnTo>
                    <a:pt x="0" y="34"/>
                  </a:lnTo>
                  <a:lnTo>
                    <a:pt x="0" y="34"/>
                  </a:lnTo>
                  <a:cubicBezTo>
                    <a:pt x="0" y="15"/>
                    <a:pt x="16" y="0"/>
                    <a:pt x="34" y="0"/>
                  </a:cubicBezTo>
                  <a:lnTo>
                    <a:pt x="5971" y="0"/>
                  </a:lnTo>
                  <a:lnTo>
                    <a:pt x="5971" y="0"/>
                  </a:lnTo>
                  <a:cubicBezTo>
                    <a:pt x="5989" y="0"/>
                    <a:pt x="6004" y="15"/>
                    <a:pt x="6004" y="34"/>
                  </a:cubicBezTo>
                  <a:lnTo>
                    <a:pt x="6004" y="3655"/>
                  </a:lnTo>
                  <a:lnTo>
                    <a:pt x="6004" y="3655"/>
                  </a:lnTo>
                  <a:cubicBezTo>
                    <a:pt x="6004" y="3674"/>
                    <a:pt x="5989" y="3689"/>
                    <a:pt x="5971" y="3689"/>
                  </a:cubicBezTo>
                  <a:lnTo>
                    <a:pt x="34" y="3689"/>
                  </a:lnTo>
                  <a:lnTo>
                    <a:pt x="34" y="3689"/>
                  </a:lnTo>
                  <a:cubicBezTo>
                    <a:pt x="16" y="3689"/>
                    <a:pt x="0" y="3674"/>
                    <a:pt x="0" y="3655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11111591" y="3039941"/>
              <a:ext cx="2157347" cy="2491461"/>
            </a:xfrm>
            <a:custGeom>
              <a:rect b="b" l="l" r="r" t="t"/>
              <a:pathLst>
                <a:path extrusionOk="0" h="3813" w="3302">
                  <a:moveTo>
                    <a:pt x="3301" y="2859"/>
                  </a:moveTo>
                  <a:lnTo>
                    <a:pt x="3301" y="953"/>
                  </a:lnTo>
                  <a:lnTo>
                    <a:pt x="1651" y="0"/>
                  </a:lnTo>
                  <a:lnTo>
                    <a:pt x="0" y="953"/>
                  </a:lnTo>
                  <a:lnTo>
                    <a:pt x="0" y="2859"/>
                  </a:lnTo>
                  <a:lnTo>
                    <a:pt x="1651" y="3812"/>
                  </a:lnTo>
                  <a:lnTo>
                    <a:pt x="3301" y="285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567" name="Google Shape;1567;p25"/>
          <p:cNvGrpSpPr/>
          <p:nvPr/>
        </p:nvGrpSpPr>
        <p:grpSpPr>
          <a:xfrm>
            <a:off x="18933853" y="3039941"/>
            <a:ext cx="3922972" cy="3655103"/>
            <a:chOff x="18933853" y="3039941"/>
            <a:chExt cx="3922972" cy="3655103"/>
          </a:xfrm>
        </p:grpSpPr>
        <p:sp>
          <p:nvSpPr>
            <p:cNvPr id="1568" name="Google Shape;1568;p25"/>
            <p:cNvSpPr/>
            <p:nvPr/>
          </p:nvSpPr>
          <p:spPr>
            <a:xfrm>
              <a:off x="19544477" y="3039941"/>
              <a:ext cx="2704603" cy="2491461"/>
            </a:xfrm>
            <a:custGeom>
              <a:rect b="b" l="l" r="r" t="t"/>
              <a:pathLst>
                <a:path extrusionOk="0" h="3813" w="4140">
                  <a:moveTo>
                    <a:pt x="4139" y="2859"/>
                  </a:moveTo>
                  <a:lnTo>
                    <a:pt x="3720" y="953"/>
                  </a:lnTo>
                  <a:lnTo>
                    <a:pt x="2070" y="0"/>
                  </a:lnTo>
                  <a:lnTo>
                    <a:pt x="419" y="953"/>
                  </a:lnTo>
                  <a:lnTo>
                    <a:pt x="0" y="2859"/>
                  </a:lnTo>
                  <a:lnTo>
                    <a:pt x="2070" y="3812"/>
                  </a:lnTo>
                  <a:lnTo>
                    <a:pt x="4139" y="2859"/>
                  </a:lnTo>
                </a:path>
              </a:pathLst>
            </a:custGeom>
            <a:solidFill>
              <a:srgbClr val="4E32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18933853" y="4284232"/>
              <a:ext cx="3922972" cy="2410812"/>
            </a:xfrm>
            <a:custGeom>
              <a:rect b="b" l="l" r="r" t="t"/>
              <a:pathLst>
                <a:path extrusionOk="0" h="3690" w="6005">
                  <a:moveTo>
                    <a:pt x="0" y="3655"/>
                  </a:moveTo>
                  <a:lnTo>
                    <a:pt x="0" y="34"/>
                  </a:lnTo>
                  <a:lnTo>
                    <a:pt x="0" y="34"/>
                  </a:lnTo>
                  <a:cubicBezTo>
                    <a:pt x="0" y="15"/>
                    <a:pt x="16" y="0"/>
                    <a:pt x="34" y="0"/>
                  </a:cubicBezTo>
                  <a:lnTo>
                    <a:pt x="5971" y="0"/>
                  </a:lnTo>
                  <a:lnTo>
                    <a:pt x="5971" y="0"/>
                  </a:lnTo>
                  <a:cubicBezTo>
                    <a:pt x="5989" y="0"/>
                    <a:pt x="6004" y="15"/>
                    <a:pt x="6004" y="34"/>
                  </a:cubicBezTo>
                  <a:lnTo>
                    <a:pt x="6004" y="3655"/>
                  </a:lnTo>
                  <a:lnTo>
                    <a:pt x="6004" y="3655"/>
                  </a:lnTo>
                  <a:cubicBezTo>
                    <a:pt x="6004" y="3674"/>
                    <a:pt x="5989" y="3689"/>
                    <a:pt x="5971" y="3689"/>
                  </a:cubicBezTo>
                  <a:lnTo>
                    <a:pt x="34" y="3689"/>
                  </a:lnTo>
                  <a:lnTo>
                    <a:pt x="34" y="3689"/>
                  </a:lnTo>
                  <a:cubicBezTo>
                    <a:pt x="16" y="3689"/>
                    <a:pt x="0" y="3674"/>
                    <a:pt x="0" y="3655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19818105" y="3039941"/>
              <a:ext cx="2157347" cy="2491461"/>
            </a:xfrm>
            <a:custGeom>
              <a:rect b="b" l="l" r="r" t="t"/>
              <a:pathLst>
                <a:path extrusionOk="0" h="3813" w="3302">
                  <a:moveTo>
                    <a:pt x="3301" y="2859"/>
                  </a:moveTo>
                  <a:lnTo>
                    <a:pt x="3301" y="953"/>
                  </a:lnTo>
                  <a:lnTo>
                    <a:pt x="1651" y="0"/>
                  </a:lnTo>
                  <a:lnTo>
                    <a:pt x="0" y="953"/>
                  </a:lnTo>
                  <a:lnTo>
                    <a:pt x="0" y="2859"/>
                  </a:lnTo>
                  <a:lnTo>
                    <a:pt x="1651" y="3812"/>
                  </a:lnTo>
                  <a:lnTo>
                    <a:pt x="3301" y="285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571" name="Google Shape;1571;p25"/>
          <p:cNvGrpSpPr/>
          <p:nvPr/>
        </p:nvGrpSpPr>
        <p:grpSpPr>
          <a:xfrm>
            <a:off x="14580595" y="3039941"/>
            <a:ext cx="3922972" cy="3655103"/>
            <a:chOff x="14580595" y="3039941"/>
            <a:chExt cx="3922972" cy="3655103"/>
          </a:xfrm>
        </p:grpSpPr>
        <p:sp>
          <p:nvSpPr>
            <p:cNvPr id="1572" name="Google Shape;1572;p25"/>
            <p:cNvSpPr/>
            <p:nvPr/>
          </p:nvSpPr>
          <p:spPr>
            <a:xfrm>
              <a:off x="15191220" y="3039941"/>
              <a:ext cx="2704603" cy="2491461"/>
            </a:xfrm>
            <a:custGeom>
              <a:rect b="b" l="l" r="r" t="t"/>
              <a:pathLst>
                <a:path extrusionOk="0" h="3813" w="4140">
                  <a:moveTo>
                    <a:pt x="4139" y="2859"/>
                  </a:moveTo>
                  <a:lnTo>
                    <a:pt x="3720" y="953"/>
                  </a:lnTo>
                  <a:lnTo>
                    <a:pt x="2070" y="0"/>
                  </a:lnTo>
                  <a:lnTo>
                    <a:pt x="419" y="953"/>
                  </a:lnTo>
                  <a:lnTo>
                    <a:pt x="0" y="2859"/>
                  </a:lnTo>
                  <a:lnTo>
                    <a:pt x="2070" y="3812"/>
                  </a:lnTo>
                  <a:lnTo>
                    <a:pt x="4139" y="2859"/>
                  </a:lnTo>
                </a:path>
              </a:pathLst>
            </a:custGeom>
            <a:solidFill>
              <a:srgbClr val="30BB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14580595" y="4284232"/>
              <a:ext cx="3922972" cy="2410812"/>
            </a:xfrm>
            <a:custGeom>
              <a:rect b="b" l="l" r="r" t="t"/>
              <a:pathLst>
                <a:path extrusionOk="0" h="3690" w="6005">
                  <a:moveTo>
                    <a:pt x="0" y="3655"/>
                  </a:moveTo>
                  <a:lnTo>
                    <a:pt x="0" y="34"/>
                  </a:lnTo>
                  <a:lnTo>
                    <a:pt x="0" y="34"/>
                  </a:lnTo>
                  <a:cubicBezTo>
                    <a:pt x="0" y="15"/>
                    <a:pt x="16" y="0"/>
                    <a:pt x="34" y="0"/>
                  </a:cubicBezTo>
                  <a:lnTo>
                    <a:pt x="5971" y="0"/>
                  </a:lnTo>
                  <a:lnTo>
                    <a:pt x="5971" y="0"/>
                  </a:lnTo>
                  <a:cubicBezTo>
                    <a:pt x="5989" y="0"/>
                    <a:pt x="6004" y="15"/>
                    <a:pt x="6004" y="34"/>
                  </a:cubicBezTo>
                  <a:lnTo>
                    <a:pt x="6004" y="3655"/>
                  </a:lnTo>
                  <a:lnTo>
                    <a:pt x="6004" y="3655"/>
                  </a:lnTo>
                  <a:cubicBezTo>
                    <a:pt x="6004" y="3674"/>
                    <a:pt x="5989" y="3689"/>
                    <a:pt x="5971" y="3689"/>
                  </a:cubicBezTo>
                  <a:lnTo>
                    <a:pt x="34" y="3689"/>
                  </a:lnTo>
                  <a:lnTo>
                    <a:pt x="34" y="3689"/>
                  </a:lnTo>
                  <a:cubicBezTo>
                    <a:pt x="16" y="3689"/>
                    <a:pt x="0" y="3674"/>
                    <a:pt x="0" y="3655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15464848" y="3039941"/>
              <a:ext cx="2157347" cy="2491461"/>
            </a:xfrm>
            <a:custGeom>
              <a:rect b="b" l="l" r="r" t="t"/>
              <a:pathLst>
                <a:path extrusionOk="0" h="3813" w="3302">
                  <a:moveTo>
                    <a:pt x="3301" y="2859"/>
                  </a:moveTo>
                  <a:lnTo>
                    <a:pt x="3301" y="953"/>
                  </a:lnTo>
                  <a:lnTo>
                    <a:pt x="1651" y="0"/>
                  </a:lnTo>
                  <a:lnTo>
                    <a:pt x="0" y="953"/>
                  </a:lnTo>
                  <a:lnTo>
                    <a:pt x="0" y="2859"/>
                  </a:lnTo>
                  <a:lnTo>
                    <a:pt x="1651" y="3812"/>
                  </a:lnTo>
                  <a:lnTo>
                    <a:pt x="3301" y="285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575" name="Google Shape;1575;p25"/>
          <p:cNvGrpSpPr/>
          <p:nvPr/>
        </p:nvGrpSpPr>
        <p:grpSpPr>
          <a:xfrm>
            <a:off x="5874082" y="3039941"/>
            <a:ext cx="3922972" cy="3655103"/>
            <a:chOff x="5874082" y="3039941"/>
            <a:chExt cx="3922972" cy="3655103"/>
          </a:xfrm>
        </p:grpSpPr>
        <p:sp>
          <p:nvSpPr>
            <p:cNvPr id="1576" name="Google Shape;1576;p25"/>
            <p:cNvSpPr/>
            <p:nvPr/>
          </p:nvSpPr>
          <p:spPr>
            <a:xfrm>
              <a:off x="6484706" y="3039941"/>
              <a:ext cx="2704603" cy="2491461"/>
            </a:xfrm>
            <a:custGeom>
              <a:rect b="b" l="l" r="r" t="t"/>
              <a:pathLst>
                <a:path extrusionOk="0" h="3813" w="4140">
                  <a:moveTo>
                    <a:pt x="4139" y="2859"/>
                  </a:moveTo>
                  <a:lnTo>
                    <a:pt x="3720" y="953"/>
                  </a:lnTo>
                  <a:lnTo>
                    <a:pt x="2070" y="0"/>
                  </a:lnTo>
                  <a:lnTo>
                    <a:pt x="419" y="953"/>
                  </a:lnTo>
                  <a:lnTo>
                    <a:pt x="0" y="2859"/>
                  </a:lnTo>
                  <a:lnTo>
                    <a:pt x="2070" y="3812"/>
                  </a:lnTo>
                  <a:lnTo>
                    <a:pt x="4139" y="2859"/>
                  </a:lnTo>
                </a:path>
              </a:pathLst>
            </a:custGeom>
            <a:solidFill>
              <a:srgbClr val="25AD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5874082" y="4284232"/>
              <a:ext cx="3922972" cy="2410812"/>
            </a:xfrm>
            <a:custGeom>
              <a:rect b="b" l="l" r="r" t="t"/>
              <a:pathLst>
                <a:path extrusionOk="0" h="3690" w="6005">
                  <a:moveTo>
                    <a:pt x="0" y="3655"/>
                  </a:moveTo>
                  <a:lnTo>
                    <a:pt x="0" y="34"/>
                  </a:lnTo>
                  <a:lnTo>
                    <a:pt x="0" y="34"/>
                  </a:lnTo>
                  <a:cubicBezTo>
                    <a:pt x="0" y="15"/>
                    <a:pt x="16" y="0"/>
                    <a:pt x="34" y="0"/>
                  </a:cubicBezTo>
                  <a:lnTo>
                    <a:pt x="5971" y="0"/>
                  </a:lnTo>
                  <a:lnTo>
                    <a:pt x="5971" y="0"/>
                  </a:lnTo>
                  <a:cubicBezTo>
                    <a:pt x="5989" y="0"/>
                    <a:pt x="6004" y="15"/>
                    <a:pt x="6004" y="34"/>
                  </a:cubicBezTo>
                  <a:lnTo>
                    <a:pt x="6004" y="3655"/>
                  </a:lnTo>
                  <a:lnTo>
                    <a:pt x="6004" y="3655"/>
                  </a:lnTo>
                  <a:cubicBezTo>
                    <a:pt x="6004" y="3674"/>
                    <a:pt x="5989" y="3689"/>
                    <a:pt x="5971" y="3689"/>
                  </a:cubicBezTo>
                  <a:lnTo>
                    <a:pt x="34" y="3689"/>
                  </a:lnTo>
                  <a:lnTo>
                    <a:pt x="34" y="3689"/>
                  </a:lnTo>
                  <a:cubicBezTo>
                    <a:pt x="16" y="3689"/>
                    <a:pt x="0" y="3674"/>
                    <a:pt x="0" y="3655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6758334" y="3039941"/>
              <a:ext cx="2157347" cy="2491461"/>
            </a:xfrm>
            <a:custGeom>
              <a:rect b="b" l="l" r="r" t="t"/>
              <a:pathLst>
                <a:path extrusionOk="0" h="3813" w="3302">
                  <a:moveTo>
                    <a:pt x="3301" y="2859"/>
                  </a:moveTo>
                  <a:lnTo>
                    <a:pt x="3301" y="953"/>
                  </a:lnTo>
                  <a:lnTo>
                    <a:pt x="1651" y="0"/>
                  </a:lnTo>
                  <a:lnTo>
                    <a:pt x="0" y="953"/>
                  </a:lnTo>
                  <a:lnTo>
                    <a:pt x="0" y="2859"/>
                  </a:lnTo>
                  <a:lnTo>
                    <a:pt x="1651" y="3812"/>
                  </a:lnTo>
                  <a:lnTo>
                    <a:pt x="3301" y="285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579" name="Google Shape;1579;p25"/>
          <p:cNvSpPr txBox="1"/>
          <p:nvPr/>
        </p:nvSpPr>
        <p:spPr>
          <a:xfrm>
            <a:off x="8155536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1580" name="Google Shape;1580;p25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581" name="Google Shape;1581;p25"/>
          <p:cNvSpPr txBox="1"/>
          <p:nvPr/>
        </p:nvSpPr>
        <p:spPr>
          <a:xfrm>
            <a:off x="2546798" y="5799168"/>
            <a:ext cx="18710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Q1, 2020</a:t>
            </a:r>
            <a:endParaRPr/>
          </a:p>
        </p:txBody>
      </p:sp>
      <p:sp>
        <p:nvSpPr>
          <p:cNvPr id="1582" name="Google Shape;1582;p25"/>
          <p:cNvSpPr txBox="1"/>
          <p:nvPr/>
        </p:nvSpPr>
        <p:spPr>
          <a:xfrm>
            <a:off x="2105171" y="7162980"/>
            <a:ext cx="27542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01</a:t>
            </a:r>
            <a:endParaRPr/>
          </a:p>
        </p:txBody>
      </p:sp>
      <p:sp>
        <p:nvSpPr>
          <p:cNvPr id="1583" name="Google Shape;1583;p25"/>
          <p:cNvSpPr txBox="1"/>
          <p:nvPr/>
        </p:nvSpPr>
        <p:spPr>
          <a:xfrm>
            <a:off x="1520825" y="7878385"/>
            <a:ext cx="3922972" cy="454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1584" name="Google Shape;1584;p25"/>
          <p:cNvSpPr txBox="1"/>
          <p:nvPr/>
        </p:nvSpPr>
        <p:spPr>
          <a:xfrm>
            <a:off x="20016733" y="5799168"/>
            <a:ext cx="17572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Q1, 2021</a:t>
            </a:r>
            <a:endParaRPr/>
          </a:p>
        </p:txBody>
      </p:sp>
      <p:sp>
        <p:nvSpPr>
          <p:cNvPr id="1585" name="Google Shape;1585;p25"/>
          <p:cNvSpPr txBox="1"/>
          <p:nvPr/>
        </p:nvSpPr>
        <p:spPr>
          <a:xfrm>
            <a:off x="19462094" y="7162980"/>
            <a:ext cx="28664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05</a:t>
            </a:r>
            <a:endParaRPr/>
          </a:p>
        </p:txBody>
      </p:sp>
      <p:sp>
        <p:nvSpPr>
          <p:cNvPr id="1586" name="Google Shape;1586;p25"/>
          <p:cNvSpPr txBox="1"/>
          <p:nvPr/>
        </p:nvSpPr>
        <p:spPr>
          <a:xfrm>
            <a:off x="18933853" y="7878385"/>
            <a:ext cx="3922972" cy="454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1587" name="Google Shape;1587;p25"/>
          <p:cNvSpPr txBox="1"/>
          <p:nvPr/>
        </p:nvSpPr>
        <p:spPr>
          <a:xfrm>
            <a:off x="15544855" y="5799168"/>
            <a:ext cx="19944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Q4, 2020</a:t>
            </a:r>
            <a:endParaRPr/>
          </a:p>
        </p:txBody>
      </p:sp>
      <p:sp>
        <p:nvSpPr>
          <p:cNvPr id="1588" name="Google Shape;1588;p25"/>
          <p:cNvSpPr txBox="1"/>
          <p:nvPr/>
        </p:nvSpPr>
        <p:spPr>
          <a:xfrm>
            <a:off x="15103227" y="7162980"/>
            <a:ext cx="28777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04</a:t>
            </a:r>
            <a:endParaRPr/>
          </a:p>
        </p:txBody>
      </p:sp>
      <p:sp>
        <p:nvSpPr>
          <p:cNvPr id="1589" name="Google Shape;1589;p25"/>
          <p:cNvSpPr txBox="1"/>
          <p:nvPr/>
        </p:nvSpPr>
        <p:spPr>
          <a:xfrm>
            <a:off x="14580595" y="7878385"/>
            <a:ext cx="3922972" cy="454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1590" name="Google Shape;1590;p25"/>
          <p:cNvSpPr txBox="1"/>
          <p:nvPr/>
        </p:nvSpPr>
        <p:spPr>
          <a:xfrm>
            <a:off x="11206024" y="5799168"/>
            <a:ext cx="19656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Q3, 2020</a:t>
            </a:r>
            <a:endParaRPr/>
          </a:p>
        </p:txBody>
      </p:sp>
      <p:sp>
        <p:nvSpPr>
          <p:cNvPr id="1591" name="Google Shape;1591;p25"/>
          <p:cNvSpPr txBox="1"/>
          <p:nvPr/>
        </p:nvSpPr>
        <p:spPr>
          <a:xfrm>
            <a:off x="10764397" y="7162980"/>
            <a:ext cx="28488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03</a:t>
            </a:r>
            <a:endParaRPr/>
          </a:p>
        </p:txBody>
      </p:sp>
      <p:sp>
        <p:nvSpPr>
          <p:cNvPr id="1592" name="Google Shape;1592;p25"/>
          <p:cNvSpPr txBox="1"/>
          <p:nvPr/>
        </p:nvSpPr>
        <p:spPr>
          <a:xfrm>
            <a:off x="10227339" y="7878385"/>
            <a:ext cx="3922972" cy="454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1593" name="Google Shape;1593;p25"/>
          <p:cNvSpPr txBox="1"/>
          <p:nvPr/>
        </p:nvSpPr>
        <p:spPr>
          <a:xfrm>
            <a:off x="6859981" y="5799168"/>
            <a:ext cx="19511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Q2, 2020</a:t>
            </a:r>
            <a:endParaRPr/>
          </a:p>
        </p:txBody>
      </p:sp>
      <p:sp>
        <p:nvSpPr>
          <p:cNvPr id="1594" name="Google Shape;1594;p25"/>
          <p:cNvSpPr txBox="1"/>
          <p:nvPr/>
        </p:nvSpPr>
        <p:spPr>
          <a:xfrm>
            <a:off x="6418353" y="7162980"/>
            <a:ext cx="28344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02</a:t>
            </a:r>
            <a:endParaRPr/>
          </a:p>
        </p:txBody>
      </p:sp>
      <p:sp>
        <p:nvSpPr>
          <p:cNvPr id="1595" name="Google Shape;1595;p25"/>
          <p:cNvSpPr txBox="1"/>
          <p:nvPr/>
        </p:nvSpPr>
        <p:spPr>
          <a:xfrm>
            <a:off x="5874082" y="7878385"/>
            <a:ext cx="3922972" cy="454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1596" name="Google Shape;1596;p25"/>
          <p:cNvSpPr/>
          <p:nvPr/>
        </p:nvSpPr>
        <p:spPr>
          <a:xfrm>
            <a:off x="3017835" y="3804638"/>
            <a:ext cx="928953" cy="959186"/>
          </a:xfrm>
          <a:custGeom>
            <a:rect b="b" l="l" r="r" t="t"/>
            <a:pathLst>
              <a:path extrusionOk="0" h="164742" w="158757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7" name="Google Shape;1597;p25"/>
          <p:cNvSpPr/>
          <p:nvPr/>
        </p:nvSpPr>
        <p:spPr>
          <a:xfrm>
            <a:off x="7215808" y="3752419"/>
            <a:ext cx="1239520" cy="1063625"/>
          </a:xfrm>
          <a:custGeom>
            <a:rect b="b" l="l" r="r" t="t"/>
            <a:pathLst>
              <a:path extrusionOk="0" h="182199" w="21265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8" name="Google Shape;1598;p25"/>
          <p:cNvSpPr/>
          <p:nvPr/>
        </p:nvSpPr>
        <p:spPr>
          <a:xfrm>
            <a:off x="11707858" y="3762039"/>
            <a:ext cx="961934" cy="1044385"/>
          </a:xfrm>
          <a:custGeom>
            <a:rect b="b" l="l" r="r" t="t"/>
            <a:pathLst>
              <a:path extrusionOk="0" h="178666" w="164742">
                <a:moveTo>
                  <a:pt x="35718" y="126973"/>
                </a:moveTo>
                <a:cubicBezTo>
                  <a:pt x="26699" y="126973"/>
                  <a:pt x="19483" y="134153"/>
                  <a:pt x="19483" y="143127"/>
                </a:cubicBezTo>
                <a:cubicBezTo>
                  <a:pt x="19483" y="151743"/>
                  <a:pt x="26699" y="158922"/>
                  <a:pt x="35718" y="158922"/>
                </a:cubicBezTo>
                <a:cubicBezTo>
                  <a:pt x="40048" y="158922"/>
                  <a:pt x="44017" y="157127"/>
                  <a:pt x="46903" y="154255"/>
                </a:cubicBezTo>
                <a:lnTo>
                  <a:pt x="51240" y="143965"/>
                </a:lnTo>
                <a:lnTo>
                  <a:pt x="50800" y="143504"/>
                </a:lnTo>
                <a:lnTo>
                  <a:pt x="50800" y="141191"/>
                </a:lnTo>
                <a:lnTo>
                  <a:pt x="46903" y="131685"/>
                </a:lnTo>
                <a:cubicBezTo>
                  <a:pt x="44017" y="128768"/>
                  <a:pt x="40048" y="126973"/>
                  <a:pt x="35718" y="126973"/>
                </a:cubicBezTo>
                <a:close/>
                <a:moveTo>
                  <a:pt x="129381" y="97007"/>
                </a:moveTo>
                <a:cubicBezTo>
                  <a:pt x="120361" y="97007"/>
                  <a:pt x="113145" y="104260"/>
                  <a:pt x="113145" y="112963"/>
                </a:cubicBezTo>
                <a:cubicBezTo>
                  <a:pt x="113145" y="121666"/>
                  <a:pt x="120361" y="128918"/>
                  <a:pt x="129381" y="128918"/>
                </a:cubicBezTo>
                <a:cubicBezTo>
                  <a:pt x="138040" y="128918"/>
                  <a:pt x="145256" y="121666"/>
                  <a:pt x="145256" y="112963"/>
                </a:cubicBezTo>
                <a:cubicBezTo>
                  <a:pt x="145256" y="104260"/>
                  <a:pt x="138040" y="97007"/>
                  <a:pt x="129381" y="97007"/>
                </a:cubicBezTo>
                <a:close/>
                <a:moveTo>
                  <a:pt x="145393" y="23857"/>
                </a:moveTo>
                <a:lnTo>
                  <a:pt x="69790" y="52413"/>
                </a:lnTo>
                <a:lnTo>
                  <a:pt x="69790" y="62648"/>
                </a:lnTo>
                <a:lnTo>
                  <a:pt x="145393" y="33478"/>
                </a:lnTo>
                <a:lnTo>
                  <a:pt x="145393" y="23857"/>
                </a:lnTo>
                <a:close/>
                <a:moveTo>
                  <a:pt x="149335" y="361"/>
                </a:moveTo>
                <a:cubicBezTo>
                  <a:pt x="152559" y="-362"/>
                  <a:pt x="156859" y="-1"/>
                  <a:pt x="159726" y="1445"/>
                </a:cubicBezTo>
                <a:cubicBezTo>
                  <a:pt x="162234" y="3614"/>
                  <a:pt x="164742" y="6506"/>
                  <a:pt x="164742" y="9759"/>
                </a:cubicBezTo>
                <a:lnTo>
                  <a:pt x="164742" y="112056"/>
                </a:lnTo>
                <a:lnTo>
                  <a:pt x="164476" y="112324"/>
                </a:lnTo>
                <a:lnTo>
                  <a:pt x="164739" y="112963"/>
                </a:lnTo>
                <a:cubicBezTo>
                  <a:pt x="164739" y="132545"/>
                  <a:pt x="148864" y="148500"/>
                  <a:pt x="129381" y="148500"/>
                </a:cubicBezTo>
                <a:cubicBezTo>
                  <a:pt x="109898" y="148500"/>
                  <a:pt x="93662" y="132545"/>
                  <a:pt x="93662" y="112963"/>
                </a:cubicBezTo>
                <a:cubicBezTo>
                  <a:pt x="93662" y="93381"/>
                  <a:pt x="109898" y="77425"/>
                  <a:pt x="129381" y="77425"/>
                </a:cubicBezTo>
                <a:lnTo>
                  <a:pt x="145393" y="84106"/>
                </a:lnTo>
                <a:lnTo>
                  <a:pt x="145393" y="54481"/>
                </a:lnTo>
                <a:lnTo>
                  <a:pt x="69790" y="83650"/>
                </a:lnTo>
                <a:lnTo>
                  <a:pt x="69790" y="140023"/>
                </a:lnTo>
                <a:lnTo>
                  <a:pt x="71076" y="143127"/>
                </a:lnTo>
                <a:cubicBezTo>
                  <a:pt x="71076" y="162512"/>
                  <a:pt x="55201" y="178666"/>
                  <a:pt x="35718" y="178666"/>
                </a:cubicBezTo>
                <a:cubicBezTo>
                  <a:pt x="15875" y="178666"/>
                  <a:pt x="0" y="162512"/>
                  <a:pt x="0" y="143127"/>
                </a:cubicBezTo>
                <a:cubicBezTo>
                  <a:pt x="0" y="123742"/>
                  <a:pt x="15875" y="107588"/>
                  <a:pt x="35718" y="107588"/>
                </a:cubicBezTo>
                <a:lnTo>
                  <a:pt x="50800" y="113926"/>
                </a:lnTo>
                <a:lnTo>
                  <a:pt x="50800" y="45545"/>
                </a:lnTo>
                <a:cubicBezTo>
                  <a:pt x="50800" y="41569"/>
                  <a:pt x="52950" y="37954"/>
                  <a:pt x="56533" y="36508"/>
                </a:cubicBezTo>
                <a:lnTo>
                  <a:pt x="149335" y="3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9" name="Google Shape;1599;p25"/>
          <p:cNvSpPr/>
          <p:nvPr/>
        </p:nvSpPr>
        <p:spPr>
          <a:xfrm>
            <a:off x="16143567" y="3757916"/>
            <a:ext cx="797031" cy="1052631"/>
          </a:xfrm>
          <a:custGeom>
            <a:rect b="b" l="l" r="r" t="t"/>
            <a:pathLst>
              <a:path extrusionOk="0" h="180612" w="136167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00" name="Google Shape;1600;p25"/>
          <p:cNvSpPr/>
          <p:nvPr/>
        </p:nvSpPr>
        <p:spPr>
          <a:xfrm>
            <a:off x="20408875" y="3980535"/>
            <a:ext cx="972928" cy="607392"/>
          </a:xfrm>
          <a:custGeom>
            <a:rect b="b" l="l" r="r" t="t"/>
            <a:pathLst>
              <a:path extrusionOk="0" h="104417" w="166328">
                <a:moveTo>
                  <a:pt x="117901" y="23812"/>
                </a:moveTo>
                <a:cubicBezTo>
                  <a:pt x="123429" y="23812"/>
                  <a:pt x="128220" y="28073"/>
                  <a:pt x="128220" y="33400"/>
                </a:cubicBezTo>
                <a:lnTo>
                  <a:pt x="128220" y="67844"/>
                </a:lnTo>
                <a:cubicBezTo>
                  <a:pt x="128220" y="73171"/>
                  <a:pt x="123429" y="77432"/>
                  <a:pt x="117901" y="77432"/>
                </a:cubicBezTo>
                <a:cubicBezTo>
                  <a:pt x="112373" y="77432"/>
                  <a:pt x="107950" y="73171"/>
                  <a:pt x="107950" y="67844"/>
                </a:cubicBezTo>
                <a:lnTo>
                  <a:pt x="107950" y="33400"/>
                </a:lnTo>
                <a:cubicBezTo>
                  <a:pt x="107950" y="28073"/>
                  <a:pt x="112373" y="23812"/>
                  <a:pt x="117901" y="23812"/>
                </a:cubicBezTo>
                <a:close/>
                <a:moveTo>
                  <a:pt x="90661" y="23812"/>
                </a:moveTo>
                <a:cubicBezTo>
                  <a:pt x="95856" y="23812"/>
                  <a:pt x="99666" y="28073"/>
                  <a:pt x="99666" y="33400"/>
                </a:cubicBezTo>
                <a:lnTo>
                  <a:pt x="99666" y="67844"/>
                </a:lnTo>
                <a:cubicBezTo>
                  <a:pt x="99666" y="73171"/>
                  <a:pt x="95856" y="77432"/>
                  <a:pt x="90661" y="77432"/>
                </a:cubicBezTo>
                <a:cubicBezTo>
                  <a:pt x="85465" y="77432"/>
                  <a:pt x="80963" y="73171"/>
                  <a:pt x="80963" y="67844"/>
                </a:cubicBezTo>
                <a:lnTo>
                  <a:pt x="80963" y="33400"/>
                </a:lnTo>
                <a:cubicBezTo>
                  <a:pt x="80963" y="28073"/>
                  <a:pt x="85465" y="23812"/>
                  <a:pt x="90661" y="23812"/>
                </a:cubicBezTo>
                <a:close/>
                <a:moveTo>
                  <a:pt x="63327" y="23812"/>
                </a:moveTo>
                <a:cubicBezTo>
                  <a:pt x="68522" y="23812"/>
                  <a:pt x="72678" y="28073"/>
                  <a:pt x="72678" y="33400"/>
                </a:cubicBezTo>
                <a:lnTo>
                  <a:pt x="72678" y="67844"/>
                </a:lnTo>
                <a:cubicBezTo>
                  <a:pt x="72678" y="73171"/>
                  <a:pt x="68522" y="77432"/>
                  <a:pt x="63327" y="77432"/>
                </a:cubicBezTo>
                <a:cubicBezTo>
                  <a:pt x="58131" y="77432"/>
                  <a:pt x="53975" y="73171"/>
                  <a:pt x="53975" y="67844"/>
                </a:cubicBezTo>
                <a:lnTo>
                  <a:pt x="53975" y="33400"/>
                </a:lnTo>
                <a:cubicBezTo>
                  <a:pt x="53975" y="28073"/>
                  <a:pt x="58131" y="23812"/>
                  <a:pt x="63327" y="23812"/>
                </a:cubicBezTo>
                <a:close/>
                <a:moveTo>
                  <a:pt x="36340" y="23812"/>
                </a:moveTo>
                <a:cubicBezTo>
                  <a:pt x="41535" y="23812"/>
                  <a:pt x="45691" y="28073"/>
                  <a:pt x="45691" y="33400"/>
                </a:cubicBezTo>
                <a:lnTo>
                  <a:pt x="45691" y="67844"/>
                </a:lnTo>
                <a:cubicBezTo>
                  <a:pt x="45691" y="73171"/>
                  <a:pt x="41535" y="77432"/>
                  <a:pt x="36340" y="77432"/>
                </a:cubicBezTo>
                <a:cubicBezTo>
                  <a:pt x="31144" y="77432"/>
                  <a:pt x="26988" y="73171"/>
                  <a:pt x="26988" y="67844"/>
                </a:cubicBezTo>
                <a:lnTo>
                  <a:pt x="26988" y="33400"/>
                </a:lnTo>
                <a:cubicBezTo>
                  <a:pt x="26988" y="28073"/>
                  <a:pt x="31144" y="23812"/>
                  <a:pt x="36340" y="23812"/>
                </a:cubicBezTo>
                <a:close/>
                <a:moveTo>
                  <a:pt x="19801" y="19310"/>
                </a:moveTo>
                <a:lnTo>
                  <a:pt x="19801" y="85107"/>
                </a:lnTo>
                <a:lnTo>
                  <a:pt x="134647" y="85107"/>
                </a:lnTo>
                <a:lnTo>
                  <a:pt x="134647" y="70804"/>
                </a:lnTo>
                <a:cubicBezTo>
                  <a:pt x="134647" y="65797"/>
                  <a:pt x="138247" y="60791"/>
                  <a:pt x="143647" y="60791"/>
                </a:cubicBezTo>
                <a:lnTo>
                  <a:pt x="146887" y="60791"/>
                </a:lnTo>
                <a:lnTo>
                  <a:pt x="146887" y="41123"/>
                </a:lnTo>
                <a:lnTo>
                  <a:pt x="143647" y="41123"/>
                </a:lnTo>
                <a:cubicBezTo>
                  <a:pt x="138247" y="41123"/>
                  <a:pt x="134647" y="37547"/>
                  <a:pt x="134647" y="32184"/>
                </a:cubicBezTo>
                <a:lnTo>
                  <a:pt x="134647" y="19310"/>
                </a:lnTo>
                <a:lnTo>
                  <a:pt x="19801" y="19310"/>
                </a:lnTo>
                <a:close/>
                <a:moveTo>
                  <a:pt x="7560" y="0"/>
                </a:moveTo>
                <a:lnTo>
                  <a:pt x="143647" y="0"/>
                </a:lnTo>
                <a:cubicBezTo>
                  <a:pt x="149047" y="0"/>
                  <a:pt x="154088" y="3933"/>
                  <a:pt x="154088" y="9297"/>
                </a:cubicBezTo>
                <a:lnTo>
                  <a:pt x="154088" y="21813"/>
                </a:lnTo>
                <a:lnTo>
                  <a:pt x="155168" y="21813"/>
                </a:lnTo>
                <a:cubicBezTo>
                  <a:pt x="160568" y="21813"/>
                  <a:pt x="166328" y="27177"/>
                  <a:pt x="166328" y="32184"/>
                </a:cubicBezTo>
                <a:lnTo>
                  <a:pt x="166328" y="70804"/>
                </a:lnTo>
                <a:cubicBezTo>
                  <a:pt x="166328" y="76168"/>
                  <a:pt x="160568" y="80101"/>
                  <a:pt x="155168" y="80101"/>
                </a:cubicBezTo>
                <a:lnTo>
                  <a:pt x="154088" y="80101"/>
                </a:lnTo>
                <a:lnTo>
                  <a:pt x="154088" y="94047"/>
                </a:lnTo>
                <a:cubicBezTo>
                  <a:pt x="154088" y="99411"/>
                  <a:pt x="149047" y="104417"/>
                  <a:pt x="143647" y="104417"/>
                </a:cubicBezTo>
                <a:lnTo>
                  <a:pt x="7560" y="104417"/>
                </a:lnTo>
                <a:cubicBezTo>
                  <a:pt x="2160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2160" y="0"/>
                  <a:pt x="7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601" name="Google Shape;16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26"/>
          <p:cNvSpPr txBox="1"/>
          <p:nvPr/>
        </p:nvSpPr>
        <p:spPr>
          <a:xfrm>
            <a:off x="8155536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1608" name="Google Shape;1608;p26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609" name="Google Shape;1609;p26"/>
          <p:cNvSpPr/>
          <p:nvPr/>
        </p:nvSpPr>
        <p:spPr>
          <a:xfrm>
            <a:off x="5358129" y="5301276"/>
            <a:ext cx="13368796" cy="5291091"/>
          </a:xfrm>
          <a:custGeom>
            <a:rect b="b" l="l" r="r" t="t"/>
            <a:pathLst>
              <a:path extrusionOk="0" h="6699" w="16926">
                <a:moveTo>
                  <a:pt x="16347" y="6698"/>
                </a:moveTo>
                <a:lnTo>
                  <a:pt x="2044" y="6698"/>
                </a:lnTo>
                <a:lnTo>
                  <a:pt x="2044" y="6698"/>
                </a:lnTo>
                <a:cubicBezTo>
                  <a:pt x="917" y="6698"/>
                  <a:pt x="0" y="5782"/>
                  <a:pt x="0" y="4655"/>
                </a:cubicBezTo>
                <a:lnTo>
                  <a:pt x="0" y="4655"/>
                </a:lnTo>
                <a:cubicBezTo>
                  <a:pt x="0" y="3528"/>
                  <a:pt x="917" y="2611"/>
                  <a:pt x="2044" y="2611"/>
                </a:cubicBezTo>
                <a:lnTo>
                  <a:pt x="15041" y="2611"/>
                </a:lnTo>
                <a:lnTo>
                  <a:pt x="15041" y="2611"/>
                </a:lnTo>
                <a:cubicBezTo>
                  <a:pt x="15442" y="2611"/>
                  <a:pt x="15769" y="2285"/>
                  <a:pt x="15769" y="1884"/>
                </a:cubicBezTo>
                <a:lnTo>
                  <a:pt x="15769" y="1884"/>
                </a:lnTo>
                <a:cubicBezTo>
                  <a:pt x="15769" y="1482"/>
                  <a:pt x="15442" y="1156"/>
                  <a:pt x="15041" y="1156"/>
                </a:cubicBezTo>
                <a:lnTo>
                  <a:pt x="578" y="1156"/>
                </a:lnTo>
                <a:lnTo>
                  <a:pt x="578" y="0"/>
                </a:lnTo>
                <a:lnTo>
                  <a:pt x="15041" y="0"/>
                </a:lnTo>
                <a:lnTo>
                  <a:pt x="15041" y="0"/>
                </a:lnTo>
                <a:cubicBezTo>
                  <a:pt x="16080" y="0"/>
                  <a:pt x="16925" y="845"/>
                  <a:pt x="16925" y="1884"/>
                </a:cubicBezTo>
                <a:lnTo>
                  <a:pt x="16925" y="1884"/>
                </a:lnTo>
                <a:cubicBezTo>
                  <a:pt x="16925" y="2922"/>
                  <a:pt x="16080" y="3768"/>
                  <a:pt x="15041" y="3768"/>
                </a:cubicBezTo>
                <a:lnTo>
                  <a:pt x="2044" y="3768"/>
                </a:lnTo>
                <a:lnTo>
                  <a:pt x="2044" y="3768"/>
                </a:lnTo>
                <a:cubicBezTo>
                  <a:pt x="1554" y="3768"/>
                  <a:pt x="1156" y="4166"/>
                  <a:pt x="1156" y="4655"/>
                </a:cubicBezTo>
                <a:lnTo>
                  <a:pt x="1156" y="4655"/>
                </a:lnTo>
                <a:cubicBezTo>
                  <a:pt x="1156" y="5144"/>
                  <a:pt x="1554" y="5542"/>
                  <a:pt x="2044" y="5542"/>
                </a:cubicBezTo>
                <a:lnTo>
                  <a:pt x="16347" y="5542"/>
                </a:lnTo>
                <a:lnTo>
                  <a:pt x="16347" y="6698"/>
                </a:lnTo>
              </a:path>
            </a:pathLst>
          </a:custGeom>
          <a:solidFill>
            <a:srgbClr val="7278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0" name="Google Shape;1610;p26"/>
          <p:cNvSpPr/>
          <p:nvPr/>
        </p:nvSpPr>
        <p:spPr>
          <a:xfrm>
            <a:off x="5633309" y="4653388"/>
            <a:ext cx="2152662" cy="2152662"/>
          </a:xfrm>
          <a:custGeom>
            <a:rect b="b" l="l" r="r" t="t"/>
            <a:pathLst>
              <a:path extrusionOk="0" h="2724" w="2725">
                <a:moveTo>
                  <a:pt x="2724" y="1362"/>
                </a:moveTo>
                <a:lnTo>
                  <a:pt x="2724" y="1362"/>
                </a:lnTo>
                <a:cubicBezTo>
                  <a:pt x="2724" y="609"/>
                  <a:pt x="2114" y="0"/>
                  <a:pt x="1361" y="0"/>
                </a:cubicBezTo>
                <a:lnTo>
                  <a:pt x="1361" y="0"/>
                </a:lnTo>
                <a:cubicBezTo>
                  <a:pt x="610" y="0"/>
                  <a:pt x="0" y="609"/>
                  <a:pt x="0" y="1362"/>
                </a:cubicBezTo>
                <a:lnTo>
                  <a:pt x="0" y="1362"/>
                </a:lnTo>
                <a:cubicBezTo>
                  <a:pt x="0" y="2114"/>
                  <a:pt x="610" y="2723"/>
                  <a:pt x="1361" y="2723"/>
                </a:cubicBezTo>
                <a:lnTo>
                  <a:pt x="1361" y="2723"/>
                </a:lnTo>
                <a:cubicBezTo>
                  <a:pt x="2114" y="2723"/>
                  <a:pt x="2724" y="2114"/>
                  <a:pt x="2724" y="1362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1" name="Google Shape;1611;p26"/>
          <p:cNvSpPr/>
          <p:nvPr/>
        </p:nvSpPr>
        <p:spPr>
          <a:xfrm>
            <a:off x="5870172" y="4890248"/>
            <a:ext cx="1678937" cy="1675455"/>
          </a:xfrm>
          <a:custGeom>
            <a:rect b="b" l="l" r="r" t="t"/>
            <a:pathLst>
              <a:path extrusionOk="0" h="2123" w="2124">
                <a:moveTo>
                  <a:pt x="2123" y="1061"/>
                </a:moveTo>
                <a:lnTo>
                  <a:pt x="2123" y="1061"/>
                </a:lnTo>
                <a:cubicBezTo>
                  <a:pt x="2123" y="475"/>
                  <a:pt x="1648" y="0"/>
                  <a:pt x="1061" y="0"/>
                </a:cubicBezTo>
                <a:lnTo>
                  <a:pt x="1061" y="0"/>
                </a:lnTo>
                <a:cubicBezTo>
                  <a:pt x="475" y="0"/>
                  <a:pt x="0" y="475"/>
                  <a:pt x="0" y="1061"/>
                </a:cubicBezTo>
                <a:lnTo>
                  <a:pt x="0" y="1061"/>
                </a:lnTo>
                <a:cubicBezTo>
                  <a:pt x="0" y="1647"/>
                  <a:pt x="475" y="2122"/>
                  <a:pt x="1061" y="2122"/>
                </a:cubicBezTo>
                <a:lnTo>
                  <a:pt x="1061" y="2122"/>
                </a:lnTo>
                <a:cubicBezTo>
                  <a:pt x="1648" y="2122"/>
                  <a:pt x="2123" y="1647"/>
                  <a:pt x="2123" y="106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2" name="Google Shape;1612;p26"/>
          <p:cNvSpPr/>
          <p:nvPr/>
        </p:nvSpPr>
        <p:spPr>
          <a:xfrm>
            <a:off x="11032380" y="4653388"/>
            <a:ext cx="2149178" cy="2152662"/>
          </a:xfrm>
          <a:custGeom>
            <a:rect b="b" l="l" r="r" t="t"/>
            <a:pathLst>
              <a:path extrusionOk="0" h="2724" w="2723">
                <a:moveTo>
                  <a:pt x="2722" y="1362"/>
                </a:moveTo>
                <a:lnTo>
                  <a:pt x="2722" y="1362"/>
                </a:lnTo>
                <a:cubicBezTo>
                  <a:pt x="2722" y="609"/>
                  <a:pt x="2112" y="0"/>
                  <a:pt x="1362" y="0"/>
                </a:cubicBezTo>
                <a:lnTo>
                  <a:pt x="1362" y="0"/>
                </a:lnTo>
                <a:cubicBezTo>
                  <a:pt x="610" y="0"/>
                  <a:pt x="0" y="609"/>
                  <a:pt x="0" y="1362"/>
                </a:cubicBezTo>
                <a:lnTo>
                  <a:pt x="0" y="1362"/>
                </a:lnTo>
                <a:cubicBezTo>
                  <a:pt x="0" y="2114"/>
                  <a:pt x="610" y="2723"/>
                  <a:pt x="1362" y="2723"/>
                </a:cubicBezTo>
                <a:lnTo>
                  <a:pt x="1362" y="2723"/>
                </a:lnTo>
                <a:cubicBezTo>
                  <a:pt x="2112" y="2723"/>
                  <a:pt x="2722" y="2114"/>
                  <a:pt x="2722" y="1362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3" name="Google Shape;1613;p26"/>
          <p:cNvSpPr/>
          <p:nvPr/>
        </p:nvSpPr>
        <p:spPr>
          <a:xfrm>
            <a:off x="11269242" y="4890248"/>
            <a:ext cx="1675453" cy="1675455"/>
          </a:xfrm>
          <a:custGeom>
            <a:rect b="b" l="l" r="r" t="t"/>
            <a:pathLst>
              <a:path extrusionOk="0" h="2123" w="2123">
                <a:moveTo>
                  <a:pt x="2122" y="1061"/>
                </a:moveTo>
                <a:lnTo>
                  <a:pt x="2122" y="1061"/>
                </a:lnTo>
                <a:cubicBezTo>
                  <a:pt x="2122" y="475"/>
                  <a:pt x="1647" y="0"/>
                  <a:pt x="1062" y="0"/>
                </a:cubicBezTo>
                <a:lnTo>
                  <a:pt x="1062" y="0"/>
                </a:lnTo>
                <a:cubicBezTo>
                  <a:pt x="475" y="0"/>
                  <a:pt x="0" y="475"/>
                  <a:pt x="0" y="1061"/>
                </a:cubicBezTo>
                <a:lnTo>
                  <a:pt x="0" y="1061"/>
                </a:lnTo>
                <a:cubicBezTo>
                  <a:pt x="0" y="1647"/>
                  <a:pt x="475" y="2122"/>
                  <a:pt x="1062" y="2122"/>
                </a:cubicBezTo>
                <a:lnTo>
                  <a:pt x="1062" y="2122"/>
                </a:lnTo>
                <a:cubicBezTo>
                  <a:pt x="1647" y="2122"/>
                  <a:pt x="2122" y="1647"/>
                  <a:pt x="2122" y="106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4" name="Google Shape;1614;p26"/>
          <p:cNvSpPr/>
          <p:nvPr/>
        </p:nvSpPr>
        <p:spPr>
          <a:xfrm>
            <a:off x="11032380" y="9059728"/>
            <a:ext cx="2149178" cy="2149178"/>
          </a:xfrm>
          <a:custGeom>
            <a:rect b="b" l="l" r="r" t="t"/>
            <a:pathLst>
              <a:path extrusionOk="0" h="2723" w="2723">
                <a:moveTo>
                  <a:pt x="2722" y="1360"/>
                </a:moveTo>
                <a:lnTo>
                  <a:pt x="2722" y="1360"/>
                </a:lnTo>
                <a:cubicBezTo>
                  <a:pt x="2722" y="608"/>
                  <a:pt x="2112" y="0"/>
                  <a:pt x="1362" y="0"/>
                </a:cubicBezTo>
                <a:lnTo>
                  <a:pt x="1362" y="0"/>
                </a:lnTo>
                <a:cubicBezTo>
                  <a:pt x="610" y="0"/>
                  <a:pt x="0" y="608"/>
                  <a:pt x="0" y="1360"/>
                </a:cubicBezTo>
                <a:lnTo>
                  <a:pt x="0" y="1360"/>
                </a:lnTo>
                <a:cubicBezTo>
                  <a:pt x="0" y="2112"/>
                  <a:pt x="610" y="2722"/>
                  <a:pt x="1362" y="2722"/>
                </a:cubicBezTo>
                <a:lnTo>
                  <a:pt x="1362" y="2722"/>
                </a:lnTo>
                <a:cubicBezTo>
                  <a:pt x="2112" y="2722"/>
                  <a:pt x="2722" y="2112"/>
                  <a:pt x="2722" y="136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5" name="Google Shape;1615;p26"/>
          <p:cNvSpPr/>
          <p:nvPr/>
        </p:nvSpPr>
        <p:spPr>
          <a:xfrm>
            <a:off x="11269242" y="9296591"/>
            <a:ext cx="1675453" cy="1678937"/>
          </a:xfrm>
          <a:custGeom>
            <a:rect b="b" l="l" r="r" t="t"/>
            <a:pathLst>
              <a:path extrusionOk="0" h="2124" w="2123">
                <a:moveTo>
                  <a:pt x="2122" y="1062"/>
                </a:moveTo>
                <a:lnTo>
                  <a:pt x="2122" y="1062"/>
                </a:lnTo>
                <a:cubicBezTo>
                  <a:pt x="2122" y="476"/>
                  <a:pt x="1647" y="0"/>
                  <a:pt x="1062" y="0"/>
                </a:cubicBezTo>
                <a:lnTo>
                  <a:pt x="1062" y="0"/>
                </a:lnTo>
                <a:cubicBezTo>
                  <a:pt x="475" y="0"/>
                  <a:pt x="0" y="476"/>
                  <a:pt x="0" y="1062"/>
                </a:cubicBezTo>
                <a:lnTo>
                  <a:pt x="0" y="1062"/>
                </a:lnTo>
                <a:cubicBezTo>
                  <a:pt x="0" y="1648"/>
                  <a:pt x="475" y="2123"/>
                  <a:pt x="1062" y="2123"/>
                </a:cubicBezTo>
                <a:lnTo>
                  <a:pt x="1062" y="2123"/>
                </a:lnTo>
                <a:cubicBezTo>
                  <a:pt x="1647" y="2123"/>
                  <a:pt x="2122" y="1648"/>
                  <a:pt x="2122" y="106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6" name="Google Shape;1616;p26"/>
          <p:cNvSpPr/>
          <p:nvPr/>
        </p:nvSpPr>
        <p:spPr>
          <a:xfrm>
            <a:off x="16866859" y="9059728"/>
            <a:ext cx="2152662" cy="2149178"/>
          </a:xfrm>
          <a:custGeom>
            <a:rect b="b" l="l" r="r" t="t"/>
            <a:pathLst>
              <a:path extrusionOk="0" h="2723" w="2725">
                <a:moveTo>
                  <a:pt x="2724" y="1360"/>
                </a:moveTo>
                <a:lnTo>
                  <a:pt x="2724" y="1360"/>
                </a:lnTo>
                <a:cubicBezTo>
                  <a:pt x="2724" y="608"/>
                  <a:pt x="2114" y="0"/>
                  <a:pt x="1362" y="0"/>
                </a:cubicBezTo>
                <a:lnTo>
                  <a:pt x="1362" y="0"/>
                </a:lnTo>
                <a:cubicBezTo>
                  <a:pt x="610" y="0"/>
                  <a:pt x="0" y="608"/>
                  <a:pt x="0" y="1360"/>
                </a:cubicBezTo>
                <a:lnTo>
                  <a:pt x="0" y="1360"/>
                </a:lnTo>
                <a:cubicBezTo>
                  <a:pt x="0" y="2112"/>
                  <a:pt x="610" y="2722"/>
                  <a:pt x="1362" y="2722"/>
                </a:cubicBezTo>
                <a:lnTo>
                  <a:pt x="1362" y="2722"/>
                </a:lnTo>
                <a:cubicBezTo>
                  <a:pt x="2114" y="2722"/>
                  <a:pt x="2724" y="2112"/>
                  <a:pt x="2724" y="136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7" name="Google Shape;1617;p26"/>
          <p:cNvSpPr/>
          <p:nvPr/>
        </p:nvSpPr>
        <p:spPr>
          <a:xfrm>
            <a:off x="17103720" y="9296591"/>
            <a:ext cx="1678937" cy="1678937"/>
          </a:xfrm>
          <a:custGeom>
            <a:rect b="b" l="l" r="r" t="t"/>
            <a:pathLst>
              <a:path extrusionOk="0" h="2124" w="2124">
                <a:moveTo>
                  <a:pt x="2123" y="1062"/>
                </a:moveTo>
                <a:lnTo>
                  <a:pt x="2123" y="1062"/>
                </a:lnTo>
                <a:cubicBezTo>
                  <a:pt x="2123" y="476"/>
                  <a:pt x="1648" y="0"/>
                  <a:pt x="1062" y="0"/>
                </a:cubicBezTo>
                <a:lnTo>
                  <a:pt x="1062" y="0"/>
                </a:lnTo>
                <a:cubicBezTo>
                  <a:pt x="475" y="0"/>
                  <a:pt x="0" y="476"/>
                  <a:pt x="0" y="1062"/>
                </a:cubicBezTo>
                <a:lnTo>
                  <a:pt x="0" y="1062"/>
                </a:lnTo>
                <a:cubicBezTo>
                  <a:pt x="0" y="1648"/>
                  <a:pt x="475" y="2123"/>
                  <a:pt x="1062" y="2123"/>
                </a:cubicBezTo>
                <a:lnTo>
                  <a:pt x="1062" y="2123"/>
                </a:lnTo>
                <a:cubicBezTo>
                  <a:pt x="1648" y="2123"/>
                  <a:pt x="2123" y="1648"/>
                  <a:pt x="2123" y="106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8" name="Google Shape;1618;p26"/>
          <p:cNvSpPr/>
          <p:nvPr/>
        </p:nvSpPr>
        <p:spPr>
          <a:xfrm>
            <a:off x="8332844" y="6792116"/>
            <a:ext cx="2152662" cy="2152662"/>
          </a:xfrm>
          <a:custGeom>
            <a:rect b="b" l="l" r="r" t="t"/>
            <a:pathLst>
              <a:path extrusionOk="0" h="2724" w="2724">
                <a:moveTo>
                  <a:pt x="2723" y="1361"/>
                </a:moveTo>
                <a:lnTo>
                  <a:pt x="2723" y="1361"/>
                </a:lnTo>
                <a:cubicBezTo>
                  <a:pt x="2723" y="609"/>
                  <a:pt x="2114" y="0"/>
                  <a:pt x="1362" y="0"/>
                </a:cubicBezTo>
                <a:lnTo>
                  <a:pt x="1362" y="0"/>
                </a:lnTo>
                <a:cubicBezTo>
                  <a:pt x="609" y="0"/>
                  <a:pt x="0" y="609"/>
                  <a:pt x="0" y="1361"/>
                </a:cubicBezTo>
                <a:lnTo>
                  <a:pt x="0" y="1361"/>
                </a:lnTo>
                <a:cubicBezTo>
                  <a:pt x="0" y="2113"/>
                  <a:pt x="609" y="2723"/>
                  <a:pt x="1362" y="2723"/>
                </a:cubicBezTo>
                <a:lnTo>
                  <a:pt x="1362" y="2723"/>
                </a:lnTo>
                <a:cubicBezTo>
                  <a:pt x="2114" y="2723"/>
                  <a:pt x="2723" y="2113"/>
                  <a:pt x="2723" y="136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9" name="Google Shape;1619;p26"/>
          <p:cNvSpPr/>
          <p:nvPr/>
        </p:nvSpPr>
        <p:spPr>
          <a:xfrm>
            <a:off x="8569705" y="7028978"/>
            <a:ext cx="1675454" cy="1675455"/>
          </a:xfrm>
          <a:custGeom>
            <a:rect b="b" l="l" r="r" t="t"/>
            <a:pathLst>
              <a:path extrusionOk="0" h="2123" w="2123">
                <a:moveTo>
                  <a:pt x="2122" y="1061"/>
                </a:moveTo>
                <a:lnTo>
                  <a:pt x="2122" y="1061"/>
                </a:lnTo>
                <a:cubicBezTo>
                  <a:pt x="2122" y="475"/>
                  <a:pt x="1647" y="0"/>
                  <a:pt x="1061" y="0"/>
                </a:cubicBezTo>
                <a:lnTo>
                  <a:pt x="1061" y="0"/>
                </a:lnTo>
                <a:cubicBezTo>
                  <a:pt x="475" y="0"/>
                  <a:pt x="0" y="475"/>
                  <a:pt x="0" y="1061"/>
                </a:cubicBezTo>
                <a:lnTo>
                  <a:pt x="0" y="1061"/>
                </a:lnTo>
                <a:cubicBezTo>
                  <a:pt x="0" y="1647"/>
                  <a:pt x="475" y="2122"/>
                  <a:pt x="1061" y="2122"/>
                </a:cubicBezTo>
                <a:lnTo>
                  <a:pt x="1061" y="2122"/>
                </a:lnTo>
                <a:cubicBezTo>
                  <a:pt x="1647" y="2122"/>
                  <a:pt x="2122" y="1647"/>
                  <a:pt x="2122" y="1061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0" name="Google Shape;1620;p26"/>
          <p:cNvSpPr/>
          <p:nvPr/>
        </p:nvSpPr>
        <p:spPr>
          <a:xfrm>
            <a:off x="16427966" y="4653388"/>
            <a:ext cx="2149179" cy="2152662"/>
          </a:xfrm>
          <a:custGeom>
            <a:rect b="b" l="l" r="r" t="t"/>
            <a:pathLst>
              <a:path extrusionOk="0" h="2724" w="2723">
                <a:moveTo>
                  <a:pt x="2722" y="1362"/>
                </a:moveTo>
                <a:lnTo>
                  <a:pt x="2722" y="1362"/>
                </a:lnTo>
                <a:cubicBezTo>
                  <a:pt x="2722" y="609"/>
                  <a:pt x="2113" y="0"/>
                  <a:pt x="1361" y="0"/>
                </a:cubicBezTo>
                <a:lnTo>
                  <a:pt x="1361" y="0"/>
                </a:lnTo>
                <a:cubicBezTo>
                  <a:pt x="609" y="0"/>
                  <a:pt x="0" y="609"/>
                  <a:pt x="0" y="1362"/>
                </a:cubicBezTo>
                <a:lnTo>
                  <a:pt x="0" y="1362"/>
                </a:lnTo>
                <a:cubicBezTo>
                  <a:pt x="0" y="2114"/>
                  <a:pt x="609" y="2723"/>
                  <a:pt x="1361" y="2723"/>
                </a:cubicBezTo>
                <a:lnTo>
                  <a:pt x="1361" y="2723"/>
                </a:lnTo>
                <a:cubicBezTo>
                  <a:pt x="2113" y="2723"/>
                  <a:pt x="2722" y="2114"/>
                  <a:pt x="2722" y="1362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1" name="Google Shape;1621;p26"/>
          <p:cNvSpPr/>
          <p:nvPr/>
        </p:nvSpPr>
        <p:spPr>
          <a:xfrm>
            <a:off x="16664828" y="4890248"/>
            <a:ext cx="1678937" cy="1675455"/>
          </a:xfrm>
          <a:custGeom>
            <a:rect b="b" l="l" r="r" t="t"/>
            <a:pathLst>
              <a:path extrusionOk="0" h="2123" w="2124">
                <a:moveTo>
                  <a:pt x="2123" y="1061"/>
                </a:moveTo>
                <a:lnTo>
                  <a:pt x="2123" y="1061"/>
                </a:lnTo>
                <a:cubicBezTo>
                  <a:pt x="2123" y="475"/>
                  <a:pt x="1648" y="0"/>
                  <a:pt x="1062" y="0"/>
                </a:cubicBezTo>
                <a:lnTo>
                  <a:pt x="1062" y="0"/>
                </a:lnTo>
                <a:cubicBezTo>
                  <a:pt x="476" y="0"/>
                  <a:pt x="0" y="475"/>
                  <a:pt x="0" y="1061"/>
                </a:cubicBezTo>
                <a:lnTo>
                  <a:pt x="0" y="1061"/>
                </a:lnTo>
                <a:cubicBezTo>
                  <a:pt x="0" y="1647"/>
                  <a:pt x="476" y="2122"/>
                  <a:pt x="1062" y="2122"/>
                </a:cubicBezTo>
                <a:lnTo>
                  <a:pt x="1062" y="2122"/>
                </a:lnTo>
                <a:cubicBezTo>
                  <a:pt x="1648" y="2122"/>
                  <a:pt x="2123" y="1647"/>
                  <a:pt x="2123" y="106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2" name="Google Shape;1622;p26"/>
          <p:cNvSpPr/>
          <p:nvPr/>
        </p:nvSpPr>
        <p:spPr>
          <a:xfrm>
            <a:off x="6322326" y="5329801"/>
            <a:ext cx="774626" cy="799836"/>
          </a:xfrm>
          <a:custGeom>
            <a:rect b="b" l="l" r="r" t="t"/>
            <a:pathLst>
              <a:path extrusionOk="0" h="164742" w="158757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3" name="Google Shape;1623;p26"/>
          <p:cNvSpPr/>
          <p:nvPr/>
        </p:nvSpPr>
        <p:spPr>
          <a:xfrm>
            <a:off x="11590170" y="9690854"/>
            <a:ext cx="1033597" cy="886924"/>
          </a:xfrm>
          <a:custGeom>
            <a:rect b="b" l="l" r="r" t="t"/>
            <a:pathLst>
              <a:path extrusionOk="0" h="182199" w="21265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4" name="Google Shape;1624;p26"/>
          <p:cNvSpPr/>
          <p:nvPr/>
        </p:nvSpPr>
        <p:spPr>
          <a:xfrm>
            <a:off x="8958596" y="7431264"/>
            <a:ext cx="802127" cy="870881"/>
          </a:xfrm>
          <a:custGeom>
            <a:rect b="b" l="l" r="r" t="t"/>
            <a:pathLst>
              <a:path extrusionOk="0" h="178666" w="164742">
                <a:moveTo>
                  <a:pt x="35718" y="126973"/>
                </a:moveTo>
                <a:cubicBezTo>
                  <a:pt x="26699" y="126973"/>
                  <a:pt x="19483" y="134153"/>
                  <a:pt x="19483" y="143127"/>
                </a:cubicBezTo>
                <a:cubicBezTo>
                  <a:pt x="19483" y="151743"/>
                  <a:pt x="26699" y="158922"/>
                  <a:pt x="35718" y="158922"/>
                </a:cubicBezTo>
                <a:cubicBezTo>
                  <a:pt x="40048" y="158922"/>
                  <a:pt x="44017" y="157127"/>
                  <a:pt x="46903" y="154255"/>
                </a:cubicBezTo>
                <a:lnTo>
                  <a:pt x="51240" y="143965"/>
                </a:lnTo>
                <a:lnTo>
                  <a:pt x="50800" y="143504"/>
                </a:lnTo>
                <a:lnTo>
                  <a:pt x="50800" y="141191"/>
                </a:lnTo>
                <a:lnTo>
                  <a:pt x="46903" y="131685"/>
                </a:lnTo>
                <a:cubicBezTo>
                  <a:pt x="44017" y="128768"/>
                  <a:pt x="40048" y="126973"/>
                  <a:pt x="35718" y="126973"/>
                </a:cubicBezTo>
                <a:close/>
                <a:moveTo>
                  <a:pt x="129381" y="97007"/>
                </a:moveTo>
                <a:cubicBezTo>
                  <a:pt x="120361" y="97007"/>
                  <a:pt x="113145" y="104260"/>
                  <a:pt x="113145" y="112963"/>
                </a:cubicBezTo>
                <a:cubicBezTo>
                  <a:pt x="113145" y="121666"/>
                  <a:pt x="120361" y="128918"/>
                  <a:pt x="129381" y="128918"/>
                </a:cubicBezTo>
                <a:cubicBezTo>
                  <a:pt x="138040" y="128918"/>
                  <a:pt x="145256" y="121666"/>
                  <a:pt x="145256" y="112963"/>
                </a:cubicBezTo>
                <a:cubicBezTo>
                  <a:pt x="145256" y="104260"/>
                  <a:pt x="138040" y="97007"/>
                  <a:pt x="129381" y="97007"/>
                </a:cubicBezTo>
                <a:close/>
                <a:moveTo>
                  <a:pt x="145393" y="23857"/>
                </a:moveTo>
                <a:lnTo>
                  <a:pt x="69790" y="52413"/>
                </a:lnTo>
                <a:lnTo>
                  <a:pt x="69790" y="62648"/>
                </a:lnTo>
                <a:lnTo>
                  <a:pt x="145393" y="33478"/>
                </a:lnTo>
                <a:lnTo>
                  <a:pt x="145393" y="23857"/>
                </a:lnTo>
                <a:close/>
                <a:moveTo>
                  <a:pt x="149335" y="361"/>
                </a:moveTo>
                <a:cubicBezTo>
                  <a:pt x="152559" y="-362"/>
                  <a:pt x="156859" y="-1"/>
                  <a:pt x="159726" y="1445"/>
                </a:cubicBezTo>
                <a:cubicBezTo>
                  <a:pt x="162234" y="3614"/>
                  <a:pt x="164742" y="6506"/>
                  <a:pt x="164742" y="9759"/>
                </a:cubicBezTo>
                <a:lnTo>
                  <a:pt x="164742" y="112056"/>
                </a:lnTo>
                <a:lnTo>
                  <a:pt x="164476" y="112324"/>
                </a:lnTo>
                <a:lnTo>
                  <a:pt x="164739" y="112963"/>
                </a:lnTo>
                <a:cubicBezTo>
                  <a:pt x="164739" y="132545"/>
                  <a:pt x="148864" y="148500"/>
                  <a:pt x="129381" y="148500"/>
                </a:cubicBezTo>
                <a:cubicBezTo>
                  <a:pt x="109898" y="148500"/>
                  <a:pt x="93662" y="132545"/>
                  <a:pt x="93662" y="112963"/>
                </a:cubicBezTo>
                <a:cubicBezTo>
                  <a:pt x="93662" y="93381"/>
                  <a:pt x="109898" y="77425"/>
                  <a:pt x="129381" y="77425"/>
                </a:cubicBezTo>
                <a:lnTo>
                  <a:pt x="145393" y="84106"/>
                </a:lnTo>
                <a:lnTo>
                  <a:pt x="145393" y="54481"/>
                </a:lnTo>
                <a:lnTo>
                  <a:pt x="69790" y="83650"/>
                </a:lnTo>
                <a:lnTo>
                  <a:pt x="69790" y="140023"/>
                </a:lnTo>
                <a:lnTo>
                  <a:pt x="71076" y="143127"/>
                </a:lnTo>
                <a:cubicBezTo>
                  <a:pt x="71076" y="162512"/>
                  <a:pt x="55201" y="178666"/>
                  <a:pt x="35718" y="178666"/>
                </a:cubicBezTo>
                <a:cubicBezTo>
                  <a:pt x="15875" y="178666"/>
                  <a:pt x="0" y="162512"/>
                  <a:pt x="0" y="143127"/>
                </a:cubicBezTo>
                <a:cubicBezTo>
                  <a:pt x="0" y="123742"/>
                  <a:pt x="15875" y="107588"/>
                  <a:pt x="35718" y="107588"/>
                </a:cubicBezTo>
                <a:lnTo>
                  <a:pt x="50800" y="113926"/>
                </a:lnTo>
                <a:lnTo>
                  <a:pt x="50800" y="45545"/>
                </a:lnTo>
                <a:cubicBezTo>
                  <a:pt x="50800" y="41569"/>
                  <a:pt x="52950" y="37954"/>
                  <a:pt x="56533" y="36508"/>
                </a:cubicBezTo>
                <a:lnTo>
                  <a:pt x="149335" y="3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5" name="Google Shape;1625;p26"/>
          <p:cNvSpPr/>
          <p:nvPr/>
        </p:nvSpPr>
        <p:spPr>
          <a:xfrm>
            <a:off x="11774659" y="5284738"/>
            <a:ext cx="664619" cy="877757"/>
          </a:xfrm>
          <a:custGeom>
            <a:rect b="b" l="l" r="r" t="t"/>
            <a:pathLst>
              <a:path extrusionOk="0" h="180612" w="136167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6" name="Google Shape;1626;p26"/>
          <p:cNvSpPr/>
          <p:nvPr/>
        </p:nvSpPr>
        <p:spPr>
          <a:xfrm>
            <a:off x="17131895" y="5470374"/>
            <a:ext cx="811294" cy="506485"/>
          </a:xfrm>
          <a:custGeom>
            <a:rect b="b" l="l" r="r" t="t"/>
            <a:pathLst>
              <a:path extrusionOk="0" h="104417" w="166328">
                <a:moveTo>
                  <a:pt x="117901" y="23812"/>
                </a:moveTo>
                <a:cubicBezTo>
                  <a:pt x="123429" y="23812"/>
                  <a:pt x="128220" y="28073"/>
                  <a:pt x="128220" y="33400"/>
                </a:cubicBezTo>
                <a:lnTo>
                  <a:pt x="128220" y="67844"/>
                </a:lnTo>
                <a:cubicBezTo>
                  <a:pt x="128220" y="73171"/>
                  <a:pt x="123429" y="77432"/>
                  <a:pt x="117901" y="77432"/>
                </a:cubicBezTo>
                <a:cubicBezTo>
                  <a:pt x="112373" y="77432"/>
                  <a:pt x="107950" y="73171"/>
                  <a:pt x="107950" y="67844"/>
                </a:cubicBezTo>
                <a:lnTo>
                  <a:pt x="107950" y="33400"/>
                </a:lnTo>
                <a:cubicBezTo>
                  <a:pt x="107950" y="28073"/>
                  <a:pt x="112373" y="23812"/>
                  <a:pt x="117901" y="23812"/>
                </a:cubicBezTo>
                <a:close/>
                <a:moveTo>
                  <a:pt x="90661" y="23812"/>
                </a:moveTo>
                <a:cubicBezTo>
                  <a:pt x="95856" y="23812"/>
                  <a:pt x="99666" y="28073"/>
                  <a:pt x="99666" y="33400"/>
                </a:cubicBezTo>
                <a:lnTo>
                  <a:pt x="99666" y="67844"/>
                </a:lnTo>
                <a:cubicBezTo>
                  <a:pt x="99666" y="73171"/>
                  <a:pt x="95856" y="77432"/>
                  <a:pt x="90661" y="77432"/>
                </a:cubicBezTo>
                <a:cubicBezTo>
                  <a:pt x="85465" y="77432"/>
                  <a:pt x="80963" y="73171"/>
                  <a:pt x="80963" y="67844"/>
                </a:cubicBezTo>
                <a:lnTo>
                  <a:pt x="80963" y="33400"/>
                </a:lnTo>
                <a:cubicBezTo>
                  <a:pt x="80963" y="28073"/>
                  <a:pt x="85465" y="23812"/>
                  <a:pt x="90661" y="23812"/>
                </a:cubicBezTo>
                <a:close/>
                <a:moveTo>
                  <a:pt x="63327" y="23812"/>
                </a:moveTo>
                <a:cubicBezTo>
                  <a:pt x="68522" y="23812"/>
                  <a:pt x="72678" y="28073"/>
                  <a:pt x="72678" y="33400"/>
                </a:cubicBezTo>
                <a:lnTo>
                  <a:pt x="72678" y="67844"/>
                </a:lnTo>
                <a:cubicBezTo>
                  <a:pt x="72678" y="73171"/>
                  <a:pt x="68522" y="77432"/>
                  <a:pt x="63327" y="77432"/>
                </a:cubicBezTo>
                <a:cubicBezTo>
                  <a:pt x="58131" y="77432"/>
                  <a:pt x="53975" y="73171"/>
                  <a:pt x="53975" y="67844"/>
                </a:cubicBezTo>
                <a:lnTo>
                  <a:pt x="53975" y="33400"/>
                </a:lnTo>
                <a:cubicBezTo>
                  <a:pt x="53975" y="28073"/>
                  <a:pt x="58131" y="23812"/>
                  <a:pt x="63327" y="23812"/>
                </a:cubicBezTo>
                <a:close/>
                <a:moveTo>
                  <a:pt x="36340" y="23812"/>
                </a:moveTo>
                <a:cubicBezTo>
                  <a:pt x="41535" y="23812"/>
                  <a:pt x="45691" y="28073"/>
                  <a:pt x="45691" y="33400"/>
                </a:cubicBezTo>
                <a:lnTo>
                  <a:pt x="45691" y="67844"/>
                </a:lnTo>
                <a:cubicBezTo>
                  <a:pt x="45691" y="73171"/>
                  <a:pt x="41535" y="77432"/>
                  <a:pt x="36340" y="77432"/>
                </a:cubicBezTo>
                <a:cubicBezTo>
                  <a:pt x="31144" y="77432"/>
                  <a:pt x="26988" y="73171"/>
                  <a:pt x="26988" y="67844"/>
                </a:cubicBezTo>
                <a:lnTo>
                  <a:pt x="26988" y="33400"/>
                </a:lnTo>
                <a:cubicBezTo>
                  <a:pt x="26988" y="28073"/>
                  <a:pt x="31144" y="23812"/>
                  <a:pt x="36340" y="23812"/>
                </a:cubicBezTo>
                <a:close/>
                <a:moveTo>
                  <a:pt x="19801" y="19310"/>
                </a:moveTo>
                <a:lnTo>
                  <a:pt x="19801" y="85107"/>
                </a:lnTo>
                <a:lnTo>
                  <a:pt x="134647" y="85107"/>
                </a:lnTo>
                <a:lnTo>
                  <a:pt x="134647" y="70804"/>
                </a:lnTo>
                <a:cubicBezTo>
                  <a:pt x="134647" y="65797"/>
                  <a:pt x="138247" y="60791"/>
                  <a:pt x="143647" y="60791"/>
                </a:cubicBezTo>
                <a:lnTo>
                  <a:pt x="146887" y="60791"/>
                </a:lnTo>
                <a:lnTo>
                  <a:pt x="146887" y="41123"/>
                </a:lnTo>
                <a:lnTo>
                  <a:pt x="143647" y="41123"/>
                </a:lnTo>
                <a:cubicBezTo>
                  <a:pt x="138247" y="41123"/>
                  <a:pt x="134647" y="37547"/>
                  <a:pt x="134647" y="32184"/>
                </a:cubicBezTo>
                <a:lnTo>
                  <a:pt x="134647" y="19310"/>
                </a:lnTo>
                <a:lnTo>
                  <a:pt x="19801" y="19310"/>
                </a:lnTo>
                <a:close/>
                <a:moveTo>
                  <a:pt x="7560" y="0"/>
                </a:moveTo>
                <a:lnTo>
                  <a:pt x="143647" y="0"/>
                </a:lnTo>
                <a:cubicBezTo>
                  <a:pt x="149047" y="0"/>
                  <a:pt x="154088" y="3933"/>
                  <a:pt x="154088" y="9297"/>
                </a:cubicBezTo>
                <a:lnTo>
                  <a:pt x="154088" y="21813"/>
                </a:lnTo>
                <a:lnTo>
                  <a:pt x="155168" y="21813"/>
                </a:lnTo>
                <a:cubicBezTo>
                  <a:pt x="160568" y="21813"/>
                  <a:pt x="166328" y="27177"/>
                  <a:pt x="166328" y="32184"/>
                </a:cubicBezTo>
                <a:lnTo>
                  <a:pt x="166328" y="70804"/>
                </a:lnTo>
                <a:cubicBezTo>
                  <a:pt x="166328" y="76168"/>
                  <a:pt x="160568" y="80101"/>
                  <a:pt x="155168" y="80101"/>
                </a:cubicBezTo>
                <a:lnTo>
                  <a:pt x="154088" y="80101"/>
                </a:lnTo>
                <a:lnTo>
                  <a:pt x="154088" y="94047"/>
                </a:lnTo>
                <a:cubicBezTo>
                  <a:pt x="154088" y="99411"/>
                  <a:pt x="149047" y="104417"/>
                  <a:pt x="143647" y="104417"/>
                </a:cubicBezTo>
                <a:lnTo>
                  <a:pt x="7560" y="104417"/>
                </a:lnTo>
                <a:cubicBezTo>
                  <a:pt x="2160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2160" y="0"/>
                  <a:pt x="7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7" name="Google Shape;1627;p26"/>
          <p:cNvSpPr/>
          <p:nvPr/>
        </p:nvSpPr>
        <p:spPr>
          <a:xfrm>
            <a:off x="17610880" y="9802007"/>
            <a:ext cx="664619" cy="664619"/>
          </a:xfrm>
          <a:custGeom>
            <a:rect b="b" l="l" r="r" t="t"/>
            <a:pathLst>
              <a:path extrusionOk="0" h="496" w="496">
                <a:moveTo>
                  <a:pt x="399" y="144"/>
                </a:moveTo>
                <a:lnTo>
                  <a:pt x="353" y="98"/>
                </a:lnTo>
                <a:lnTo>
                  <a:pt x="384" y="67"/>
                </a:lnTo>
                <a:lnTo>
                  <a:pt x="429" y="113"/>
                </a:lnTo>
                <a:lnTo>
                  <a:pt x="399" y="144"/>
                </a:lnTo>
                <a:close/>
                <a:moveTo>
                  <a:pt x="83" y="368"/>
                </a:moveTo>
                <a:lnTo>
                  <a:pt x="315" y="136"/>
                </a:lnTo>
                <a:lnTo>
                  <a:pt x="361" y="183"/>
                </a:lnTo>
                <a:lnTo>
                  <a:pt x="129" y="414"/>
                </a:lnTo>
                <a:lnTo>
                  <a:pt x="66" y="430"/>
                </a:lnTo>
                <a:lnTo>
                  <a:pt x="83" y="368"/>
                </a:lnTo>
                <a:close/>
                <a:moveTo>
                  <a:pt x="487" y="95"/>
                </a:moveTo>
                <a:lnTo>
                  <a:pt x="402" y="10"/>
                </a:lnTo>
                <a:cubicBezTo>
                  <a:pt x="392" y="0"/>
                  <a:pt x="375" y="0"/>
                  <a:pt x="364" y="10"/>
                </a:cubicBezTo>
                <a:lnTo>
                  <a:pt x="40" y="335"/>
                </a:lnTo>
                <a:cubicBezTo>
                  <a:pt x="40" y="335"/>
                  <a:pt x="40" y="336"/>
                  <a:pt x="39" y="337"/>
                </a:cubicBezTo>
                <a:cubicBezTo>
                  <a:pt x="38" y="337"/>
                  <a:pt x="38" y="338"/>
                  <a:pt x="37" y="338"/>
                </a:cubicBezTo>
                <a:cubicBezTo>
                  <a:pt x="36" y="339"/>
                  <a:pt x="36" y="340"/>
                  <a:pt x="36" y="341"/>
                </a:cubicBezTo>
                <a:cubicBezTo>
                  <a:pt x="35" y="342"/>
                  <a:pt x="35" y="342"/>
                  <a:pt x="35" y="343"/>
                </a:cubicBezTo>
                <a:cubicBezTo>
                  <a:pt x="34" y="344"/>
                  <a:pt x="34" y="345"/>
                  <a:pt x="34" y="346"/>
                </a:cubicBezTo>
                <a:cubicBezTo>
                  <a:pt x="34" y="346"/>
                  <a:pt x="33" y="346"/>
                  <a:pt x="33" y="347"/>
                </a:cubicBezTo>
                <a:lnTo>
                  <a:pt x="2" y="462"/>
                </a:lnTo>
                <a:cubicBezTo>
                  <a:pt x="0" y="471"/>
                  <a:pt x="2" y="481"/>
                  <a:pt x="10" y="488"/>
                </a:cubicBezTo>
                <a:cubicBezTo>
                  <a:pt x="15" y="493"/>
                  <a:pt x="21" y="495"/>
                  <a:pt x="28" y="495"/>
                </a:cubicBezTo>
                <a:cubicBezTo>
                  <a:pt x="31" y="495"/>
                  <a:pt x="33" y="495"/>
                  <a:pt x="35" y="495"/>
                </a:cubicBezTo>
                <a:lnTo>
                  <a:pt x="150" y="464"/>
                </a:lnTo>
                <a:cubicBezTo>
                  <a:pt x="151" y="464"/>
                  <a:pt x="151" y="464"/>
                  <a:pt x="152" y="464"/>
                </a:cubicBezTo>
                <a:cubicBezTo>
                  <a:pt x="152" y="463"/>
                  <a:pt x="153" y="463"/>
                  <a:pt x="154" y="463"/>
                </a:cubicBezTo>
                <a:cubicBezTo>
                  <a:pt x="155" y="462"/>
                  <a:pt x="156" y="462"/>
                  <a:pt x="156" y="462"/>
                </a:cubicBezTo>
                <a:cubicBezTo>
                  <a:pt x="157" y="461"/>
                  <a:pt x="158" y="460"/>
                  <a:pt x="159" y="460"/>
                </a:cubicBezTo>
                <a:cubicBezTo>
                  <a:pt x="159" y="459"/>
                  <a:pt x="161" y="459"/>
                  <a:pt x="161" y="458"/>
                </a:cubicBezTo>
                <a:cubicBezTo>
                  <a:pt x="162" y="458"/>
                  <a:pt x="162" y="457"/>
                  <a:pt x="162" y="457"/>
                </a:cubicBezTo>
                <a:lnTo>
                  <a:pt x="487" y="133"/>
                </a:lnTo>
                <a:cubicBezTo>
                  <a:pt x="492" y="127"/>
                  <a:pt x="495" y="121"/>
                  <a:pt x="495" y="113"/>
                </a:cubicBezTo>
                <a:cubicBezTo>
                  <a:pt x="495" y="106"/>
                  <a:pt x="492" y="100"/>
                  <a:pt x="487" y="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8" name="Google Shape;1628;p26"/>
          <p:cNvSpPr txBox="1"/>
          <p:nvPr/>
        </p:nvSpPr>
        <p:spPr>
          <a:xfrm>
            <a:off x="16512348" y="11356391"/>
            <a:ext cx="286168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Milestone 06</a:t>
            </a:r>
            <a:endParaRPr/>
          </a:p>
        </p:txBody>
      </p:sp>
      <p:sp>
        <p:nvSpPr>
          <p:cNvPr id="1629" name="Google Shape;1629;p26"/>
          <p:cNvSpPr txBox="1"/>
          <p:nvPr/>
        </p:nvSpPr>
        <p:spPr>
          <a:xfrm>
            <a:off x="15755152" y="12019544"/>
            <a:ext cx="437607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1630" name="Google Shape;1630;p26"/>
          <p:cNvSpPr txBox="1"/>
          <p:nvPr/>
        </p:nvSpPr>
        <p:spPr>
          <a:xfrm>
            <a:off x="10673723" y="11356391"/>
            <a:ext cx="28664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Milestone 05</a:t>
            </a:r>
            <a:endParaRPr/>
          </a:p>
        </p:txBody>
      </p:sp>
      <p:sp>
        <p:nvSpPr>
          <p:cNvPr id="1631" name="Google Shape;1631;p26"/>
          <p:cNvSpPr txBox="1"/>
          <p:nvPr/>
        </p:nvSpPr>
        <p:spPr>
          <a:xfrm>
            <a:off x="9918930" y="12019544"/>
            <a:ext cx="437607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1632" name="Google Shape;1632;p26"/>
          <p:cNvSpPr txBox="1"/>
          <p:nvPr/>
        </p:nvSpPr>
        <p:spPr>
          <a:xfrm>
            <a:off x="10688882" y="2618539"/>
            <a:ext cx="28344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Milestone 02</a:t>
            </a:r>
            <a:endParaRPr/>
          </a:p>
        </p:txBody>
      </p:sp>
      <p:sp>
        <p:nvSpPr>
          <p:cNvPr id="1633" name="Google Shape;1633;p26"/>
          <p:cNvSpPr txBox="1"/>
          <p:nvPr/>
        </p:nvSpPr>
        <p:spPr>
          <a:xfrm>
            <a:off x="9918059" y="3281692"/>
            <a:ext cx="437607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</a:t>
            </a:r>
            <a:endParaRPr/>
          </a:p>
        </p:txBody>
      </p:sp>
      <p:sp>
        <p:nvSpPr>
          <p:cNvPr id="1634" name="Google Shape;1634;p26"/>
          <p:cNvSpPr txBox="1"/>
          <p:nvPr/>
        </p:nvSpPr>
        <p:spPr>
          <a:xfrm>
            <a:off x="16078127" y="2618539"/>
            <a:ext cx="28488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Milestone 03</a:t>
            </a:r>
            <a:endParaRPr/>
          </a:p>
        </p:txBody>
      </p:sp>
      <p:sp>
        <p:nvSpPr>
          <p:cNvPr id="1635" name="Google Shape;1635;p26"/>
          <p:cNvSpPr txBox="1"/>
          <p:nvPr/>
        </p:nvSpPr>
        <p:spPr>
          <a:xfrm>
            <a:off x="15314517" y="3281692"/>
            <a:ext cx="437607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1636" name="Google Shape;1636;p26"/>
          <p:cNvSpPr txBox="1"/>
          <p:nvPr/>
        </p:nvSpPr>
        <p:spPr>
          <a:xfrm>
            <a:off x="5332499" y="2618539"/>
            <a:ext cx="27542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Milestone 01</a:t>
            </a:r>
            <a:endParaRPr/>
          </a:p>
        </p:txBody>
      </p:sp>
      <p:sp>
        <p:nvSpPr>
          <p:cNvPr id="1637" name="Google Shape;1637;p26"/>
          <p:cNvSpPr txBox="1"/>
          <p:nvPr/>
        </p:nvSpPr>
        <p:spPr>
          <a:xfrm>
            <a:off x="4521601" y="3281692"/>
            <a:ext cx="437607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1638" name="Google Shape;1638;p26"/>
          <p:cNvSpPr txBox="1"/>
          <p:nvPr/>
        </p:nvSpPr>
        <p:spPr>
          <a:xfrm>
            <a:off x="4831891" y="11349696"/>
            <a:ext cx="28777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Milestone 04</a:t>
            </a:r>
            <a:endParaRPr/>
          </a:p>
        </p:txBody>
      </p:sp>
      <p:sp>
        <p:nvSpPr>
          <p:cNvPr id="1639" name="Google Shape;1639;p26"/>
          <p:cNvSpPr txBox="1"/>
          <p:nvPr/>
        </p:nvSpPr>
        <p:spPr>
          <a:xfrm>
            <a:off x="4082709" y="12012849"/>
            <a:ext cx="4376076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 </a:t>
            </a:r>
            <a:endParaRPr/>
          </a:p>
        </p:txBody>
      </p:sp>
      <p:pic>
        <p:nvPicPr>
          <p:cNvPr id="1640" name="Google Shape;16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27"/>
          <p:cNvSpPr txBox="1"/>
          <p:nvPr/>
        </p:nvSpPr>
        <p:spPr>
          <a:xfrm>
            <a:off x="8155536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1647" name="Google Shape;1647;p27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648" name="Google Shape;1648;p27"/>
          <p:cNvSpPr/>
          <p:nvPr/>
        </p:nvSpPr>
        <p:spPr>
          <a:xfrm>
            <a:off x="2014363" y="6991298"/>
            <a:ext cx="20348926" cy="4003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49" name="Google Shape;1649;p27"/>
          <p:cNvSpPr/>
          <p:nvPr/>
        </p:nvSpPr>
        <p:spPr>
          <a:xfrm>
            <a:off x="10369914" y="3422604"/>
            <a:ext cx="3637823" cy="3637821"/>
          </a:xfrm>
          <a:custGeom>
            <a:rect b="b" l="l" r="r" t="t"/>
            <a:pathLst>
              <a:path extrusionOk="0" h="5569" w="5569">
                <a:moveTo>
                  <a:pt x="5568" y="2784"/>
                </a:moveTo>
                <a:lnTo>
                  <a:pt x="5568" y="2784"/>
                </a:lnTo>
                <a:cubicBezTo>
                  <a:pt x="5568" y="1246"/>
                  <a:pt x="4321" y="0"/>
                  <a:pt x="2785" y="0"/>
                </a:cubicBezTo>
                <a:lnTo>
                  <a:pt x="2785" y="0"/>
                </a:lnTo>
                <a:cubicBezTo>
                  <a:pt x="1247" y="0"/>
                  <a:pt x="0" y="1246"/>
                  <a:pt x="0" y="2784"/>
                </a:cubicBezTo>
                <a:lnTo>
                  <a:pt x="0" y="2784"/>
                </a:lnTo>
                <a:cubicBezTo>
                  <a:pt x="0" y="4321"/>
                  <a:pt x="1247" y="5568"/>
                  <a:pt x="2785" y="5568"/>
                </a:cubicBezTo>
                <a:lnTo>
                  <a:pt x="2785" y="5568"/>
                </a:lnTo>
                <a:cubicBezTo>
                  <a:pt x="4321" y="5568"/>
                  <a:pt x="5568" y="4321"/>
                  <a:pt x="5568" y="278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0" name="Google Shape;1650;p27"/>
          <p:cNvSpPr/>
          <p:nvPr/>
        </p:nvSpPr>
        <p:spPr>
          <a:xfrm>
            <a:off x="10237420" y="3290110"/>
            <a:ext cx="3902811" cy="3902809"/>
          </a:xfrm>
          <a:custGeom>
            <a:rect b="b" l="l" r="r" t="t"/>
            <a:pathLst>
              <a:path extrusionOk="0" h="5973" w="5973">
                <a:moveTo>
                  <a:pt x="2987" y="404"/>
                </a:moveTo>
                <a:lnTo>
                  <a:pt x="2987" y="404"/>
                </a:lnTo>
                <a:cubicBezTo>
                  <a:pt x="1562" y="404"/>
                  <a:pt x="404" y="1562"/>
                  <a:pt x="404" y="2986"/>
                </a:cubicBezTo>
                <a:lnTo>
                  <a:pt x="404" y="2986"/>
                </a:lnTo>
                <a:cubicBezTo>
                  <a:pt x="404" y="4410"/>
                  <a:pt x="1562" y="5567"/>
                  <a:pt x="2987" y="5567"/>
                </a:cubicBezTo>
                <a:lnTo>
                  <a:pt x="2987" y="5567"/>
                </a:lnTo>
                <a:cubicBezTo>
                  <a:pt x="4409" y="5567"/>
                  <a:pt x="5568" y="4410"/>
                  <a:pt x="5568" y="2986"/>
                </a:cubicBezTo>
                <a:lnTo>
                  <a:pt x="5568" y="2986"/>
                </a:lnTo>
                <a:cubicBezTo>
                  <a:pt x="5568" y="1562"/>
                  <a:pt x="4409" y="404"/>
                  <a:pt x="2987" y="404"/>
                </a:cubicBezTo>
                <a:close/>
                <a:moveTo>
                  <a:pt x="2987" y="5972"/>
                </a:moveTo>
                <a:lnTo>
                  <a:pt x="2987" y="5972"/>
                </a:lnTo>
                <a:cubicBezTo>
                  <a:pt x="1340" y="5972"/>
                  <a:pt x="0" y="4632"/>
                  <a:pt x="0" y="2986"/>
                </a:cubicBezTo>
                <a:lnTo>
                  <a:pt x="0" y="2986"/>
                </a:lnTo>
                <a:cubicBezTo>
                  <a:pt x="0" y="1340"/>
                  <a:pt x="1340" y="0"/>
                  <a:pt x="2987" y="0"/>
                </a:cubicBezTo>
                <a:lnTo>
                  <a:pt x="2987" y="0"/>
                </a:lnTo>
                <a:cubicBezTo>
                  <a:pt x="4632" y="0"/>
                  <a:pt x="5972" y="1340"/>
                  <a:pt x="5972" y="2986"/>
                </a:cubicBezTo>
                <a:lnTo>
                  <a:pt x="5972" y="2986"/>
                </a:lnTo>
                <a:cubicBezTo>
                  <a:pt x="5972" y="4632"/>
                  <a:pt x="4632" y="5972"/>
                  <a:pt x="2987" y="5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1" name="Google Shape;1651;p27"/>
          <p:cNvSpPr/>
          <p:nvPr/>
        </p:nvSpPr>
        <p:spPr>
          <a:xfrm>
            <a:off x="6346246" y="4001545"/>
            <a:ext cx="3073282" cy="3070402"/>
          </a:xfrm>
          <a:custGeom>
            <a:rect b="b" l="l" r="r" t="t"/>
            <a:pathLst>
              <a:path extrusionOk="0" h="4702" w="4703">
                <a:moveTo>
                  <a:pt x="4702" y="2351"/>
                </a:moveTo>
                <a:lnTo>
                  <a:pt x="4702" y="2351"/>
                </a:lnTo>
                <a:cubicBezTo>
                  <a:pt x="4702" y="1053"/>
                  <a:pt x="3650" y="0"/>
                  <a:pt x="2351" y="0"/>
                </a:cubicBezTo>
                <a:lnTo>
                  <a:pt x="2351" y="0"/>
                </a:lnTo>
                <a:cubicBezTo>
                  <a:pt x="1053" y="0"/>
                  <a:pt x="0" y="1053"/>
                  <a:pt x="0" y="2351"/>
                </a:cubicBezTo>
                <a:lnTo>
                  <a:pt x="0" y="2351"/>
                </a:lnTo>
                <a:cubicBezTo>
                  <a:pt x="0" y="3649"/>
                  <a:pt x="1053" y="4701"/>
                  <a:pt x="2351" y="4701"/>
                </a:cubicBezTo>
                <a:lnTo>
                  <a:pt x="2351" y="4701"/>
                </a:lnTo>
                <a:cubicBezTo>
                  <a:pt x="3650" y="4701"/>
                  <a:pt x="4702" y="3649"/>
                  <a:pt x="4702" y="235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2" name="Google Shape;1652;p27"/>
          <p:cNvSpPr/>
          <p:nvPr/>
        </p:nvSpPr>
        <p:spPr>
          <a:xfrm>
            <a:off x="6213753" y="3869051"/>
            <a:ext cx="3335390" cy="3335390"/>
          </a:xfrm>
          <a:custGeom>
            <a:rect b="b" l="l" r="r" t="t"/>
            <a:pathLst>
              <a:path extrusionOk="0" h="5106" w="5108">
                <a:moveTo>
                  <a:pt x="2553" y="404"/>
                </a:moveTo>
                <a:lnTo>
                  <a:pt x="2553" y="404"/>
                </a:lnTo>
                <a:cubicBezTo>
                  <a:pt x="1369" y="404"/>
                  <a:pt x="404" y="1368"/>
                  <a:pt x="404" y="2553"/>
                </a:cubicBezTo>
                <a:lnTo>
                  <a:pt x="404" y="2553"/>
                </a:lnTo>
                <a:cubicBezTo>
                  <a:pt x="404" y="3737"/>
                  <a:pt x="1369" y="4701"/>
                  <a:pt x="2553" y="4701"/>
                </a:cubicBezTo>
                <a:lnTo>
                  <a:pt x="2553" y="4701"/>
                </a:lnTo>
                <a:cubicBezTo>
                  <a:pt x="3738" y="4701"/>
                  <a:pt x="4702" y="3737"/>
                  <a:pt x="4702" y="2553"/>
                </a:cubicBezTo>
                <a:lnTo>
                  <a:pt x="4702" y="2553"/>
                </a:lnTo>
                <a:cubicBezTo>
                  <a:pt x="4702" y="1368"/>
                  <a:pt x="3738" y="404"/>
                  <a:pt x="2553" y="404"/>
                </a:cubicBezTo>
                <a:close/>
                <a:moveTo>
                  <a:pt x="2553" y="5105"/>
                </a:moveTo>
                <a:lnTo>
                  <a:pt x="2553" y="5105"/>
                </a:lnTo>
                <a:cubicBezTo>
                  <a:pt x="1146" y="5105"/>
                  <a:pt x="0" y="3960"/>
                  <a:pt x="0" y="2553"/>
                </a:cubicBezTo>
                <a:lnTo>
                  <a:pt x="0" y="2553"/>
                </a:lnTo>
                <a:cubicBezTo>
                  <a:pt x="0" y="1145"/>
                  <a:pt x="1146" y="0"/>
                  <a:pt x="2553" y="0"/>
                </a:cubicBezTo>
                <a:lnTo>
                  <a:pt x="2553" y="0"/>
                </a:lnTo>
                <a:cubicBezTo>
                  <a:pt x="3961" y="0"/>
                  <a:pt x="5107" y="1145"/>
                  <a:pt x="5107" y="2553"/>
                </a:cubicBezTo>
                <a:lnTo>
                  <a:pt x="5107" y="2553"/>
                </a:lnTo>
                <a:cubicBezTo>
                  <a:pt x="5107" y="3960"/>
                  <a:pt x="3961" y="5105"/>
                  <a:pt x="2553" y="51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3" name="Google Shape;1653;p27"/>
          <p:cNvSpPr/>
          <p:nvPr/>
        </p:nvSpPr>
        <p:spPr>
          <a:xfrm>
            <a:off x="14961002" y="4001545"/>
            <a:ext cx="3070402" cy="3070402"/>
          </a:xfrm>
          <a:custGeom>
            <a:rect b="b" l="l" r="r" t="t"/>
            <a:pathLst>
              <a:path extrusionOk="0" h="4702" w="4702">
                <a:moveTo>
                  <a:pt x="4701" y="2351"/>
                </a:moveTo>
                <a:lnTo>
                  <a:pt x="4701" y="2351"/>
                </a:lnTo>
                <a:cubicBezTo>
                  <a:pt x="4701" y="1053"/>
                  <a:pt x="3649" y="0"/>
                  <a:pt x="2350" y="0"/>
                </a:cubicBezTo>
                <a:lnTo>
                  <a:pt x="2350" y="0"/>
                </a:lnTo>
                <a:cubicBezTo>
                  <a:pt x="1053" y="0"/>
                  <a:pt x="0" y="1053"/>
                  <a:pt x="0" y="2351"/>
                </a:cubicBezTo>
                <a:lnTo>
                  <a:pt x="0" y="2351"/>
                </a:lnTo>
                <a:cubicBezTo>
                  <a:pt x="0" y="3649"/>
                  <a:pt x="1053" y="4701"/>
                  <a:pt x="2350" y="4701"/>
                </a:cubicBezTo>
                <a:lnTo>
                  <a:pt x="2350" y="4701"/>
                </a:lnTo>
                <a:cubicBezTo>
                  <a:pt x="3649" y="4701"/>
                  <a:pt x="4701" y="3649"/>
                  <a:pt x="4701" y="235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4" name="Google Shape;1654;p27"/>
          <p:cNvSpPr/>
          <p:nvPr/>
        </p:nvSpPr>
        <p:spPr>
          <a:xfrm>
            <a:off x="14828508" y="3869051"/>
            <a:ext cx="3335390" cy="3335390"/>
          </a:xfrm>
          <a:custGeom>
            <a:rect b="b" l="l" r="r" t="t"/>
            <a:pathLst>
              <a:path extrusionOk="0" h="5106" w="5106">
                <a:moveTo>
                  <a:pt x="2552" y="404"/>
                </a:moveTo>
                <a:lnTo>
                  <a:pt x="2552" y="404"/>
                </a:lnTo>
                <a:cubicBezTo>
                  <a:pt x="1368" y="404"/>
                  <a:pt x="404" y="1368"/>
                  <a:pt x="404" y="2553"/>
                </a:cubicBezTo>
                <a:lnTo>
                  <a:pt x="404" y="2553"/>
                </a:lnTo>
                <a:cubicBezTo>
                  <a:pt x="404" y="3737"/>
                  <a:pt x="1368" y="4701"/>
                  <a:pt x="2552" y="4701"/>
                </a:cubicBezTo>
                <a:lnTo>
                  <a:pt x="2552" y="4701"/>
                </a:lnTo>
                <a:cubicBezTo>
                  <a:pt x="3738" y="4701"/>
                  <a:pt x="4701" y="3737"/>
                  <a:pt x="4701" y="2553"/>
                </a:cubicBezTo>
                <a:lnTo>
                  <a:pt x="4701" y="2553"/>
                </a:lnTo>
                <a:cubicBezTo>
                  <a:pt x="4701" y="1368"/>
                  <a:pt x="3738" y="404"/>
                  <a:pt x="2552" y="404"/>
                </a:cubicBezTo>
                <a:close/>
                <a:moveTo>
                  <a:pt x="2552" y="5105"/>
                </a:moveTo>
                <a:lnTo>
                  <a:pt x="2552" y="5105"/>
                </a:lnTo>
                <a:cubicBezTo>
                  <a:pt x="1145" y="5105"/>
                  <a:pt x="0" y="3960"/>
                  <a:pt x="0" y="2553"/>
                </a:cubicBezTo>
                <a:lnTo>
                  <a:pt x="0" y="2553"/>
                </a:lnTo>
                <a:cubicBezTo>
                  <a:pt x="0" y="1145"/>
                  <a:pt x="1145" y="0"/>
                  <a:pt x="2552" y="0"/>
                </a:cubicBezTo>
                <a:lnTo>
                  <a:pt x="2552" y="0"/>
                </a:lnTo>
                <a:cubicBezTo>
                  <a:pt x="3960" y="0"/>
                  <a:pt x="5105" y="1145"/>
                  <a:pt x="5105" y="2553"/>
                </a:cubicBezTo>
                <a:lnTo>
                  <a:pt x="5105" y="2553"/>
                </a:lnTo>
                <a:cubicBezTo>
                  <a:pt x="5105" y="3960"/>
                  <a:pt x="3960" y="5105"/>
                  <a:pt x="2552" y="51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5" name="Google Shape;1655;p27"/>
          <p:cNvSpPr/>
          <p:nvPr/>
        </p:nvSpPr>
        <p:spPr>
          <a:xfrm>
            <a:off x="2599492" y="4278458"/>
            <a:ext cx="2807575" cy="2804944"/>
          </a:xfrm>
          <a:custGeom>
            <a:rect b="b" l="l" r="r" t="t"/>
            <a:pathLst>
              <a:path extrusionOk="0" h="4702" w="4703">
                <a:moveTo>
                  <a:pt x="4702" y="2351"/>
                </a:moveTo>
                <a:lnTo>
                  <a:pt x="4702" y="2351"/>
                </a:lnTo>
                <a:cubicBezTo>
                  <a:pt x="4702" y="1053"/>
                  <a:pt x="3650" y="0"/>
                  <a:pt x="2351" y="0"/>
                </a:cubicBezTo>
                <a:lnTo>
                  <a:pt x="2351" y="0"/>
                </a:lnTo>
                <a:cubicBezTo>
                  <a:pt x="1053" y="0"/>
                  <a:pt x="0" y="1053"/>
                  <a:pt x="0" y="2351"/>
                </a:cubicBezTo>
                <a:lnTo>
                  <a:pt x="0" y="2351"/>
                </a:lnTo>
                <a:cubicBezTo>
                  <a:pt x="0" y="3649"/>
                  <a:pt x="1053" y="4701"/>
                  <a:pt x="2351" y="4701"/>
                </a:cubicBezTo>
                <a:lnTo>
                  <a:pt x="2351" y="4701"/>
                </a:lnTo>
                <a:cubicBezTo>
                  <a:pt x="3650" y="4701"/>
                  <a:pt x="4702" y="3649"/>
                  <a:pt x="4702" y="235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6" name="Google Shape;1656;p27"/>
          <p:cNvSpPr/>
          <p:nvPr/>
        </p:nvSpPr>
        <p:spPr>
          <a:xfrm>
            <a:off x="2478454" y="4157419"/>
            <a:ext cx="3047022" cy="3047022"/>
          </a:xfrm>
          <a:custGeom>
            <a:rect b="b" l="l" r="r" t="t"/>
            <a:pathLst>
              <a:path extrusionOk="0" h="5106" w="5108">
                <a:moveTo>
                  <a:pt x="2553" y="404"/>
                </a:moveTo>
                <a:lnTo>
                  <a:pt x="2553" y="404"/>
                </a:lnTo>
                <a:cubicBezTo>
                  <a:pt x="1369" y="404"/>
                  <a:pt x="404" y="1368"/>
                  <a:pt x="404" y="2553"/>
                </a:cubicBezTo>
                <a:lnTo>
                  <a:pt x="404" y="2553"/>
                </a:lnTo>
                <a:cubicBezTo>
                  <a:pt x="404" y="3737"/>
                  <a:pt x="1369" y="4701"/>
                  <a:pt x="2553" y="4701"/>
                </a:cubicBezTo>
                <a:lnTo>
                  <a:pt x="2553" y="4701"/>
                </a:lnTo>
                <a:cubicBezTo>
                  <a:pt x="3738" y="4701"/>
                  <a:pt x="4702" y="3737"/>
                  <a:pt x="4702" y="2553"/>
                </a:cubicBezTo>
                <a:lnTo>
                  <a:pt x="4702" y="2553"/>
                </a:lnTo>
                <a:cubicBezTo>
                  <a:pt x="4702" y="1368"/>
                  <a:pt x="3738" y="404"/>
                  <a:pt x="2553" y="404"/>
                </a:cubicBezTo>
                <a:close/>
                <a:moveTo>
                  <a:pt x="2553" y="5105"/>
                </a:moveTo>
                <a:lnTo>
                  <a:pt x="2553" y="5105"/>
                </a:lnTo>
                <a:cubicBezTo>
                  <a:pt x="1146" y="5105"/>
                  <a:pt x="0" y="3960"/>
                  <a:pt x="0" y="2553"/>
                </a:cubicBezTo>
                <a:lnTo>
                  <a:pt x="0" y="2553"/>
                </a:lnTo>
                <a:cubicBezTo>
                  <a:pt x="0" y="1145"/>
                  <a:pt x="1146" y="0"/>
                  <a:pt x="2553" y="0"/>
                </a:cubicBezTo>
                <a:lnTo>
                  <a:pt x="2553" y="0"/>
                </a:lnTo>
                <a:cubicBezTo>
                  <a:pt x="3961" y="0"/>
                  <a:pt x="5107" y="1145"/>
                  <a:pt x="5107" y="2553"/>
                </a:cubicBezTo>
                <a:lnTo>
                  <a:pt x="5107" y="2553"/>
                </a:lnTo>
                <a:cubicBezTo>
                  <a:pt x="5107" y="3960"/>
                  <a:pt x="3961" y="5105"/>
                  <a:pt x="2553" y="51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7" name="Google Shape;1657;p27"/>
          <p:cNvSpPr/>
          <p:nvPr/>
        </p:nvSpPr>
        <p:spPr>
          <a:xfrm>
            <a:off x="18973213" y="4278458"/>
            <a:ext cx="2807575" cy="2804944"/>
          </a:xfrm>
          <a:custGeom>
            <a:rect b="b" l="l" r="r" t="t"/>
            <a:pathLst>
              <a:path extrusionOk="0" h="4702" w="4703">
                <a:moveTo>
                  <a:pt x="4702" y="2351"/>
                </a:moveTo>
                <a:lnTo>
                  <a:pt x="4702" y="2351"/>
                </a:lnTo>
                <a:cubicBezTo>
                  <a:pt x="4702" y="1053"/>
                  <a:pt x="3650" y="0"/>
                  <a:pt x="2351" y="0"/>
                </a:cubicBezTo>
                <a:lnTo>
                  <a:pt x="2351" y="0"/>
                </a:lnTo>
                <a:cubicBezTo>
                  <a:pt x="1053" y="0"/>
                  <a:pt x="0" y="1053"/>
                  <a:pt x="0" y="2351"/>
                </a:cubicBezTo>
                <a:lnTo>
                  <a:pt x="0" y="2351"/>
                </a:lnTo>
                <a:cubicBezTo>
                  <a:pt x="0" y="3649"/>
                  <a:pt x="1053" y="4701"/>
                  <a:pt x="2351" y="4701"/>
                </a:cubicBezTo>
                <a:lnTo>
                  <a:pt x="2351" y="4701"/>
                </a:lnTo>
                <a:cubicBezTo>
                  <a:pt x="3650" y="4701"/>
                  <a:pt x="4702" y="3649"/>
                  <a:pt x="4702" y="2351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8" name="Google Shape;1658;p27"/>
          <p:cNvSpPr/>
          <p:nvPr/>
        </p:nvSpPr>
        <p:spPr>
          <a:xfrm>
            <a:off x="18852175" y="4157419"/>
            <a:ext cx="3047022" cy="3047022"/>
          </a:xfrm>
          <a:custGeom>
            <a:rect b="b" l="l" r="r" t="t"/>
            <a:pathLst>
              <a:path extrusionOk="0" h="5106" w="5108">
                <a:moveTo>
                  <a:pt x="2553" y="404"/>
                </a:moveTo>
                <a:lnTo>
                  <a:pt x="2553" y="404"/>
                </a:lnTo>
                <a:cubicBezTo>
                  <a:pt x="1369" y="404"/>
                  <a:pt x="404" y="1368"/>
                  <a:pt x="404" y="2553"/>
                </a:cubicBezTo>
                <a:lnTo>
                  <a:pt x="404" y="2553"/>
                </a:lnTo>
                <a:cubicBezTo>
                  <a:pt x="404" y="3737"/>
                  <a:pt x="1369" y="4701"/>
                  <a:pt x="2553" y="4701"/>
                </a:cubicBezTo>
                <a:lnTo>
                  <a:pt x="2553" y="4701"/>
                </a:lnTo>
                <a:cubicBezTo>
                  <a:pt x="3738" y="4701"/>
                  <a:pt x="4702" y="3737"/>
                  <a:pt x="4702" y="2553"/>
                </a:cubicBezTo>
                <a:lnTo>
                  <a:pt x="4702" y="2553"/>
                </a:lnTo>
                <a:cubicBezTo>
                  <a:pt x="4702" y="1368"/>
                  <a:pt x="3738" y="404"/>
                  <a:pt x="2553" y="404"/>
                </a:cubicBezTo>
                <a:close/>
                <a:moveTo>
                  <a:pt x="2553" y="5105"/>
                </a:moveTo>
                <a:lnTo>
                  <a:pt x="2553" y="5105"/>
                </a:lnTo>
                <a:cubicBezTo>
                  <a:pt x="1146" y="5105"/>
                  <a:pt x="0" y="3960"/>
                  <a:pt x="0" y="2553"/>
                </a:cubicBezTo>
                <a:lnTo>
                  <a:pt x="0" y="2553"/>
                </a:lnTo>
                <a:cubicBezTo>
                  <a:pt x="0" y="1145"/>
                  <a:pt x="1146" y="0"/>
                  <a:pt x="2553" y="0"/>
                </a:cubicBezTo>
                <a:lnTo>
                  <a:pt x="2553" y="0"/>
                </a:lnTo>
                <a:cubicBezTo>
                  <a:pt x="3961" y="0"/>
                  <a:pt x="5107" y="1145"/>
                  <a:pt x="5107" y="2553"/>
                </a:cubicBezTo>
                <a:lnTo>
                  <a:pt x="5107" y="2553"/>
                </a:lnTo>
                <a:cubicBezTo>
                  <a:pt x="5107" y="3960"/>
                  <a:pt x="3961" y="5105"/>
                  <a:pt x="2553" y="510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9" name="Google Shape;1659;p27"/>
          <p:cNvSpPr txBox="1"/>
          <p:nvPr/>
        </p:nvSpPr>
        <p:spPr>
          <a:xfrm>
            <a:off x="3066451" y="5909530"/>
            <a:ext cx="18710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Q1, 2020</a:t>
            </a:r>
            <a:endParaRPr/>
          </a:p>
        </p:txBody>
      </p:sp>
      <p:sp>
        <p:nvSpPr>
          <p:cNvPr id="1660" name="Google Shape;1660;p27"/>
          <p:cNvSpPr/>
          <p:nvPr/>
        </p:nvSpPr>
        <p:spPr>
          <a:xfrm>
            <a:off x="3593112" y="4875997"/>
            <a:ext cx="817707" cy="844320"/>
          </a:xfrm>
          <a:custGeom>
            <a:rect b="b" l="l" r="r" t="t"/>
            <a:pathLst>
              <a:path extrusionOk="0" h="164742" w="158757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1" name="Google Shape;1661;p27"/>
          <p:cNvSpPr/>
          <p:nvPr/>
        </p:nvSpPr>
        <p:spPr>
          <a:xfrm>
            <a:off x="7335906" y="4718520"/>
            <a:ext cx="1091083" cy="936252"/>
          </a:xfrm>
          <a:custGeom>
            <a:rect b="b" l="l" r="r" t="t"/>
            <a:pathLst>
              <a:path extrusionOk="0" h="182199" w="21265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2" name="Google Shape;1662;p27"/>
          <p:cNvSpPr/>
          <p:nvPr/>
        </p:nvSpPr>
        <p:spPr>
          <a:xfrm>
            <a:off x="16072834" y="4726988"/>
            <a:ext cx="846738" cy="919316"/>
          </a:xfrm>
          <a:custGeom>
            <a:rect b="b" l="l" r="r" t="t"/>
            <a:pathLst>
              <a:path extrusionOk="0" h="178667" w="164739">
                <a:moveTo>
                  <a:pt x="35718" y="126974"/>
                </a:moveTo>
                <a:cubicBezTo>
                  <a:pt x="26699" y="126974"/>
                  <a:pt x="19483" y="134154"/>
                  <a:pt x="19483" y="143128"/>
                </a:cubicBezTo>
                <a:cubicBezTo>
                  <a:pt x="19483" y="151744"/>
                  <a:pt x="26699" y="158923"/>
                  <a:pt x="35718" y="158923"/>
                </a:cubicBezTo>
                <a:cubicBezTo>
                  <a:pt x="40048" y="158923"/>
                  <a:pt x="44017" y="157128"/>
                  <a:pt x="46903" y="154256"/>
                </a:cubicBezTo>
                <a:lnTo>
                  <a:pt x="50775" y="145070"/>
                </a:lnTo>
                <a:lnTo>
                  <a:pt x="49212" y="143505"/>
                </a:lnTo>
                <a:lnTo>
                  <a:pt x="49212" y="137318"/>
                </a:lnTo>
                <a:lnTo>
                  <a:pt x="46903" y="131686"/>
                </a:lnTo>
                <a:cubicBezTo>
                  <a:pt x="44017" y="128769"/>
                  <a:pt x="40048" y="126974"/>
                  <a:pt x="35718" y="126974"/>
                </a:cubicBezTo>
                <a:close/>
                <a:moveTo>
                  <a:pt x="127794" y="97008"/>
                </a:moveTo>
                <a:cubicBezTo>
                  <a:pt x="118774" y="97008"/>
                  <a:pt x="111558" y="104261"/>
                  <a:pt x="111558" y="112964"/>
                </a:cubicBezTo>
                <a:cubicBezTo>
                  <a:pt x="111558" y="121667"/>
                  <a:pt x="118774" y="128919"/>
                  <a:pt x="127794" y="128919"/>
                </a:cubicBezTo>
                <a:cubicBezTo>
                  <a:pt x="136453" y="128919"/>
                  <a:pt x="143668" y="121667"/>
                  <a:pt x="143668" y="112964"/>
                </a:cubicBezTo>
                <a:cubicBezTo>
                  <a:pt x="143668" y="104261"/>
                  <a:pt x="136453" y="97008"/>
                  <a:pt x="127794" y="97008"/>
                </a:cubicBezTo>
                <a:close/>
                <a:moveTo>
                  <a:pt x="149937" y="362"/>
                </a:moveTo>
                <a:cubicBezTo>
                  <a:pt x="152825" y="-361"/>
                  <a:pt x="157158" y="1"/>
                  <a:pt x="159685" y="1446"/>
                </a:cubicBezTo>
                <a:cubicBezTo>
                  <a:pt x="162212" y="3615"/>
                  <a:pt x="164739" y="6507"/>
                  <a:pt x="164739" y="9760"/>
                </a:cubicBezTo>
                <a:lnTo>
                  <a:pt x="164739" y="112057"/>
                </a:lnTo>
                <a:lnTo>
                  <a:pt x="162721" y="114005"/>
                </a:lnTo>
                <a:lnTo>
                  <a:pt x="152779" y="138076"/>
                </a:lnTo>
                <a:cubicBezTo>
                  <a:pt x="146374" y="144513"/>
                  <a:pt x="137535" y="148501"/>
                  <a:pt x="127794" y="148501"/>
                </a:cubicBezTo>
                <a:cubicBezTo>
                  <a:pt x="107950" y="148501"/>
                  <a:pt x="92075" y="132546"/>
                  <a:pt x="92075" y="112964"/>
                </a:cubicBezTo>
                <a:cubicBezTo>
                  <a:pt x="92075" y="93382"/>
                  <a:pt x="107950" y="77426"/>
                  <a:pt x="127794" y="77426"/>
                </a:cubicBezTo>
                <a:lnTo>
                  <a:pt x="144883" y="84557"/>
                </a:lnTo>
                <a:lnTo>
                  <a:pt x="144883" y="23858"/>
                </a:lnTo>
                <a:lnTo>
                  <a:pt x="69068" y="52414"/>
                </a:lnTo>
                <a:lnTo>
                  <a:pt x="69068" y="138281"/>
                </a:lnTo>
                <a:lnTo>
                  <a:pt x="71076" y="143128"/>
                </a:lnTo>
                <a:cubicBezTo>
                  <a:pt x="71076" y="162513"/>
                  <a:pt x="55201" y="178667"/>
                  <a:pt x="35718" y="178667"/>
                </a:cubicBezTo>
                <a:cubicBezTo>
                  <a:pt x="15875" y="178667"/>
                  <a:pt x="0" y="162513"/>
                  <a:pt x="0" y="143128"/>
                </a:cubicBezTo>
                <a:cubicBezTo>
                  <a:pt x="0" y="123743"/>
                  <a:pt x="15875" y="107589"/>
                  <a:pt x="35718" y="107589"/>
                </a:cubicBezTo>
                <a:lnTo>
                  <a:pt x="49212" y="113260"/>
                </a:lnTo>
                <a:lnTo>
                  <a:pt x="49212" y="45546"/>
                </a:lnTo>
                <a:cubicBezTo>
                  <a:pt x="49212" y="41570"/>
                  <a:pt x="52461" y="37955"/>
                  <a:pt x="56071" y="36509"/>
                </a:cubicBezTo>
                <a:lnTo>
                  <a:pt x="149937" y="3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3" name="Google Shape;1663;p27"/>
          <p:cNvSpPr/>
          <p:nvPr/>
        </p:nvSpPr>
        <p:spPr>
          <a:xfrm>
            <a:off x="11838033" y="4433429"/>
            <a:ext cx="701584" cy="926575"/>
          </a:xfrm>
          <a:custGeom>
            <a:rect b="b" l="l" r="r" t="t"/>
            <a:pathLst>
              <a:path extrusionOk="0" h="180612" w="136167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4" name="Google Shape;1664;p27"/>
          <p:cNvSpPr/>
          <p:nvPr/>
        </p:nvSpPr>
        <p:spPr>
          <a:xfrm>
            <a:off x="19939011" y="5030830"/>
            <a:ext cx="873349" cy="534654"/>
          </a:xfrm>
          <a:custGeom>
            <a:rect b="b" l="l" r="r" t="t"/>
            <a:pathLst>
              <a:path extrusionOk="0" h="104417" w="169501">
                <a:moveTo>
                  <a:pt x="66502" y="23812"/>
                </a:moveTo>
                <a:cubicBezTo>
                  <a:pt x="71351" y="23812"/>
                  <a:pt x="75854" y="28073"/>
                  <a:pt x="75854" y="33400"/>
                </a:cubicBezTo>
                <a:lnTo>
                  <a:pt x="75854" y="67844"/>
                </a:lnTo>
                <a:cubicBezTo>
                  <a:pt x="75854" y="73171"/>
                  <a:pt x="71351" y="77432"/>
                  <a:pt x="66502" y="77432"/>
                </a:cubicBezTo>
                <a:cubicBezTo>
                  <a:pt x="61307" y="77432"/>
                  <a:pt x="57150" y="73171"/>
                  <a:pt x="57150" y="67844"/>
                </a:cubicBezTo>
                <a:lnTo>
                  <a:pt x="57150" y="33400"/>
                </a:lnTo>
                <a:cubicBezTo>
                  <a:pt x="57150" y="28073"/>
                  <a:pt x="61307" y="23812"/>
                  <a:pt x="66502" y="23812"/>
                </a:cubicBezTo>
                <a:close/>
                <a:moveTo>
                  <a:pt x="36937" y="23812"/>
                </a:moveTo>
                <a:cubicBezTo>
                  <a:pt x="42465" y="23812"/>
                  <a:pt x="47256" y="28073"/>
                  <a:pt x="47256" y="33400"/>
                </a:cubicBezTo>
                <a:lnTo>
                  <a:pt x="47256" y="67844"/>
                </a:lnTo>
                <a:cubicBezTo>
                  <a:pt x="47256" y="73171"/>
                  <a:pt x="42465" y="77432"/>
                  <a:pt x="36937" y="77432"/>
                </a:cubicBezTo>
                <a:cubicBezTo>
                  <a:pt x="31409" y="77432"/>
                  <a:pt x="26987" y="73171"/>
                  <a:pt x="26987" y="67844"/>
                </a:cubicBezTo>
                <a:lnTo>
                  <a:pt x="26987" y="33400"/>
                </a:lnTo>
                <a:cubicBezTo>
                  <a:pt x="26987" y="28073"/>
                  <a:pt x="31409" y="23812"/>
                  <a:pt x="36937" y="23812"/>
                </a:cubicBezTo>
                <a:close/>
                <a:moveTo>
                  <a:pt x="19877" y="19310"/>
                </a:moveTo>
                <a:lnTo>
                  <a:pt x="19877" y="85107"/>
                </a:lnTo>
                <a:lnTo>
                  <a:pt x="137335" y="85107"/>
                </a:lnTo>
                <a:lnTo>
                  <a:pt x="137335" y="70804"/>
                </a:lnTo>
                <a:cubicBezTo>
                  <a:pt x="137335" y="65797"/>
                  <a:pt x="140227" y="60791"/>
                  <a:pt x="145286" y="60791"/>
                </a:cubicBezTo>
                <a:lnTo>
                  <a:pt x="149623" y="60791"/>
                </a:lnTo>
                <a:lnTo>
                  <a:pt x="149623" y="41123"/>
                </a:lnTo>
                <a:lnTo>
                  <a:pt x="145286" y="41123"/>
                </a:lnTo>
                <a:cubicBezTo>
                  <a:pt x="140227" y="41123"/>
                  <a:pt x="137335" y="37547"/>
                  <a:pt x="137335" y="32184"/>
                </a:cubicBezTo>
                <a:lnTo>
                  <a:pt x="137335" y="19310"/>
                </a:lnTo>
                <a:lnTo>
                  <a:pt x="19877" y="19310"/>
                </a:lnTo>
                <a:close/>
                <a:moveTo>
                  <a:pt x="9035" y="0"/>
                </a:moveTo>
                <a:lnTo>
                  <a:pt x="145286" y="0"/>
                </a:lnTo>
                <a:cubicBezTo>
                  <a:pt x="150708" y="0"/>
                  <a:pt x="157213" y="3933"/>
                  <a:pt x="157213" y="9297"/>
                </a:cubicBezTo>
                <a:lnTo>
                  <a:pt x="157213" y="21813"/>
                </a:lnTo>
                <a:lnTo>
                  <a:pt x="156852" y="21813"/>
                </a:lnTo>
                <a:cubicBezTo>
                  <a:pt x="162634" y="21813"/>
                  <a:pt x="169501" y="27177"/>
                  <a:pt x="169501" y="32184"/>
                </a:cubicBezTo>
                <a:lnTo>
                  <a:pt x="169501" y="70804"/>
                </a:lnTo>
                <a:cubicBezTo>
                  <a:pt x="169501" y="76168"/>
                  <a:pt x="162634" y="80101"/>
                  <a:pt x="156852" y="80101"/>
                </a:cubicBezTo>
                <a:lnTo>
                  <a:pt x="157213" y="80101"/>
                </a:lnTo>
                <a:lnTo>
                  <a:pt x="157213" y="94047"/>
                </a:lnTo>
                <a:cubicBezTo>
                  <a:pt x="157213" y="99411"/>
                  <a:pt x="150708" y="104417"/>
                  <a:pt x="145286" y="104417"/>
                </a:cubicBezTo>
                <a:lnTo>
                  <a:pt x="9035" y="104417"/>
                </a:lnTo>
                <a:cubicBezTo>
                  <a:pt x="3252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3252" y="0"/>
                  <a:pt x="90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5" name="Google Shape;1665;p27"/>
          <p:cNvSpPr txBox="1"/>
          <p:nvPr/>
        </p:nvSpPr>
        <p:spPr>
          <a:xfrm>
            <a:off x="6905859" y="5798019"/>
            <a:ext cx="19511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Q2, 2020</a:t>
            </a:r>
            <a:endParaRPr/>
          </a:p>
        </p:txBody>
      </p:sp>
      <p:sp>
        <p:nvSpPr>
          <p:cNvPr id="1666" name="Google Shape;1666;p27"/>
          <p:cNvSpPr txBox="1"/>
          <p:nvPr/>
        </p:nvSpPr>
        <p:spPr>
          <a:xfrm>
            <a:off x="11206022" y="5508089"/>
            <a:ext cx="19656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Q3, 2020</a:t>
            </a:r>
            <a:endParaRPr/>
          </a:p>
        </p:txBody>
      </p:sp>
      <p:sp>
        <p:nvSpPr>
          <p:cNvPr id="1667" name="Google Shape;1667;p27"/>
          <p:cNvSpPr txBox="1"/>
          <p:nvPr/>
        </p:nvSpPr>
        <p:spPr>
          <a:xfrm>
            <a:off x="15498973" y="5798019"/>
            <a:ext cx="19944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Q4, 2020</a:t>
            </a:r>
            <a:endParaRPr/>
          </a:p>
        </p:txBody>
      </p:sp>
      <p:sp>
        <p:nvSpPr>
          <p:cNvPr id="1668" name="Google Shape;1668;p27"/>
          <p:cNvSpPr txBox="1"/>
          <p:nvPr/>
        </p:nvSpPr>
        <p:spPr>
          <a:xfrm>
            <a:off x="19497080" y="5909530"/>
            <a:ext cx="17572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Q1, 2021</a:t>
            </a:r>
            <a:endParaRPr/>
          </a:p>
        </p:txBody>
      </p:sp>
      <p:sp>
        <p:nvSpPr>
          <p:cNvPr id="1669" name="Google Shape;1669;p27"/>
          <p:cNvSpPr txBox="1"/>
          <p:nvPr/>
        </p:nvSpPr>
        <p:spPr>
          <a:xfrm>
            <a:off x="2624824" y="8014283"/>
            <a:ext cx="27542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01</a:t>
            </a:r>
            <a:endParaRPr/>
          </a:p>
        </p:txBody>
      </p:sp>
      <p:sp>
        <p:nvSpPr>
          <p:cNvPr id="1670" name="Google Shape;1670;p27"/>
          <p:cNvSpPr txBox="1"/>
          <p:nvPr/>
        </p:nvSpPr>
        <p:spPr>
          <a:xfrm>
            <a:off x="2327028" y="8729688"/>
            <a:ext cx="3349872" cy="3418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sp>
        <p:nvSpPr>
          <p:cNvPr id="1671" name="Google Shape;1671;p27"/>
          <p:cNvSpPr txBox="1"/>
          <p:nvPr/>
        </p:nvSpPr>
        <p:spPr>
          <a:xfrm>
            <a:off x="6678179" y="8014283"/>
            <a:ext cx="28344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02</a:t>
            </a:r>
            <a:endParaRPr/>
          </a:p>
        </p:txBody>
      </p:sp>
      <p:sp>
        <p:nvSpPr>
          <p:cNvPr id="1672" name="Google Shape;1672;p27"/>
          <p:cNvSpPr txBox="1"/>
          <p:nvPr/>
        </p:nvSpPr>
        <p:spPr>
          <a:xfrm>
            <a:off x="6420458" y="8729688"/>
            <a:ext cx="3349872" cy="3418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sp>
        <p:nvSpPr>
          <p:cNvPr id="1673" name="Google Shape;1673;p27"/>
          <p:cNvSpPr txBox="1"/>
          <p:nvPr/>
        </p:nvSpPr>
        <p:spPr>
          <a:xfrm>
            <a:off x="10764396" y="8014283"/>
            <a:ext cx="28488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03</a:t>
            </a:r>
            <a:endParaRPr/>
          </a:p>
        </p:txBody>
      </p:sp>
      <p:sp>
        <p:nvSpPr>
          <p:cNvPr id="1674" name="Google Shape;1674;p27"/>
          <p:cNvSpPr txBox="1"/>
          <p:nvPr/>
        </p:nvSpPr>
        <p:spPr>
          <a:xfrm>
            <a:off x="10513888" y="8729688"/>
            <a:ext cx="3349872" cy="3418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sp>
        <p:nvSpPr>
          <p:cNvPr id="1675" name="Google Shape;1675;p27"/>
          <p:cNvSpPr txBox="1"/>
          <p:nvPr/>
        </p:nvSpPr>
        <p:spPr>
          <a:xfrm>
            <a:off x="14843398" y="8014283"/>
            <a:ext cx="28777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04</a:t>
            </a:r>
            <a:endParaRPr/>
          </a:p>
        </p:txBody>
      </p:sp>
      <p:sp>
        <p:nvSpPr>
          <p:cNvPr id="1676" name="Google Shape;1676;p27"/>
          <p:cNvSpPr txBox="1"/>
          <p:nvPr/>
        </p:nvSpPr>
        <p:spPr>
          <a:xfrm>
            <a:off x="14607319" y="8729688"/>
            <a:ext cx="3349872" cy="3418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sp>
        <p:nvSpPr>
          <p:cNvPr id="1677" name="Google Shape;1677;p27"/>
          <p:cNvSpPr txBox="1"/>
          <p:nvPr/>
        </p:nvSpPr>
        <p:spPr>
          <a:xfrm>
            <a:off x="18942441" y="8014283"/>
            <a:ext cx="28664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05</a:t>
            </a:r>
            <a:endParaRPr/>
          </a:p>
        </p:txBody>
      </p:sp>
      <p:sp>
        <p:nvSpPr>
          <p:cNvPr id="1678" name="Google Shape;1678;p27"/>
          <p:cNvSpPr txBox="1"/>
          <p:nvPr/>
        </p:nvSpPr>
        <p:spPr>
          <a:xfrm>
            <a:off x="18700748" y="8729688"/>
            <a:ext cx="3349872" cy="3418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pic>
        <p:nvPicPr>
          <p:cNvPr id="1679" name="Google Shape;16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28"/>
          <p:cNvSpPr/>
          <p:nvPr/>
        </p:nvSpPr>
        <p:spPr>
          <a:xfrm>
            <a:off x="1760620" y="3485855"/>
            <a:ext cx="3620554" cy="2940790"/>
          </a:xfrm>
          <a:custGeom>
            <a:rect b="b" l="l" r="r" t="t"/>
            <a:pathLst>
              <a:path extrusionOk="0" h="4503" w="4406">
                <a:moveTo>
                  <a:pt x="4405" y="4502"/>
                </a:moveTo>
                <a:lnTo>
                  <a:pt x="0" y="4502"/>
                </a:lnTo>
                <a:lnTo>
                  <a:pt x="0" y="0"/>
                </a:lnTo>
                <a:lnTo>
                  <a:pt x="4405" y="0"/>
                </a:lnTo>
                <a:lnTo>
                  <a:pt x="4405" y="450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6" name="Google Shape;1686;p28"/>
          <p:cNvSpPr/>
          <p:nvPr/>
        </p:nvSpPr>
        <p:spPr>
          <a:xfrm>
            <a:off x="1760620" y="6677232"/>
            <a:ext cx="4954252" cy="1468954"/>
          </a:xfrm>
          <a:custGeom>
            <a:rect b="b" l="l" r="r" t="t"/>
            <a:pathLst>
              <a:path extrusionOk="0" h="2251" w="6027">
                <a:moveTo>
                  <a:pt x="6026" y="2250"/>
                </a:moveTo>
                <a:lnTo>
                  <a:pt x="1621" y="2250"/>
                </a:lnTo>
                <a:lnTo>
                  <a:pt x="0" y="0"/>
                </a:lnTo>
                <a:lnTo>
                  <a:pt x="4405" y="0"/>
                </a:lnTo>
                <a:lnTo>
                  <a:pt x="6026" y="225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7" name="Google Shape;1687;p28"/>
          <p:cNvSpPr/>
          <p:nvPr/>
        </p:nvSpPr>
        <p:spPr>
          <a:xfrm>
            <a:off x="1760620" y="8146186"/>
            <a:ext cx="4954252" cy="1468954"/>
          </a:xfrm>
          <a:custGeom>
            <a:rect b="b" l="l" r="r" t="t"/>
            <a:pathLst>
              <a:path extrusionOk="0" h="2251" w="6027">
                <a:moveTo>
                  <a:pt x="6026" y="0"/>
                </a:moveTo>
                <a:lnTo>
                  <a:pt x="4405" y="2250"/>
                </a:lnTo>
                <a:lnTo>
                  <a:pt x="0" y="2250"/>
                </a:lnTo>
                <a:lnTo>
                  <a:pt x="1621" y="0"/>
                </a:lnTo>
                <a:lnTo>
                  <a:pt x="6026" y="0"/>
                </a:lnTo>
              </a:path>
            </a:pathLst>
          </a:custGeom>
          <a:solidFill>
            <a:srgbClr val="BE7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8" name="Google Shape;1688;p28"/>
          <p:cNvSpPr/>
          <p:nvPr/>
        </p:nvSpPr>
        <p:spPr>
          <a:xfrm>
            <a:off x="1760620" y="9865727"/>
            <a:ext cx="3620554" cy="2940788"/>
          </a:xfrm>
          <a:custGeom>
            <a:rect b="b" l="l" r="r" t="t"/>
            <a:pathLst>
              <a:path extrusionOk="0" h="4502" w="4406">
                <a:moveTo>
                  <a:pt x="4405" y="4501"/>
                </a:moveTo>
                <a:lnTo>
                  <a:pt x="0" y="4501"/>
                </a:lnTo>
                <a:lnTo>
                  <a:pt x="0" y="0"/>
                </a:lnTo>
                <a:lnTo>
                  <a:pt x="4405" y="0"/>
                </a:lnTo>
                <a:lnTo>
                  <a:pt x="4405" y="4501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9" name="Google Shape;1689;p28"/>
          <p:cNvSpPr/>
          <p:nvPr/>
        </p:nvSpPr>
        <p:spPr>
          <a:xfrm>
            <a:off x="5739780" y="3485855"/>
            <a:ext cx="3620555" cy="2940790"/>
          </a:xfrm>
          <a:custGeom>
            <a:rect b="b" l="l" r="r" t="t"/>
            <a:pathLst>
              <a:path extrusionOk="0" h="4503" w="4405">
                <a:moveTo>
                  <a:pt x="4404" y="4502"/>
                </a:moveTo>
                <a:lnTo>
                  <a:pt x="0" y="4502"/>
                </a:lnTo>
                <a:lnTo>
                  <a:pt x="0" y="0"/>
                </a:lnTo>
                <a:lnTo>
                  <a:pt x="4404" y="0"/>
                </a:lnTo>
                <a:lnTo>
                  <a:pt x="4404" y="4502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0" name="Google Shape;1690;p28"/>
          <p:cNvSpPr/>
          <p:nvPr/>
        </p:nvSpPr>
        <p:spPr>
          <a:xfrm>
            <a:off x="5736156" y="6677232"/>
            <a:ext cx="4954255" cy="1468954"/>
          </a:xfrm>
          <a:custGeom>
            <a:rect b="b" l="l" r="r" t="t"/>
            <a:pathLst>
              <a:path extrusionOk="0" h="2251" w="6026">
                <a:moveTo>
                  <a:pt x="6025" y="2250"/>
                </a:moveTo>
                <a:lnTo>
                  <a:pt x="1622" y="2250"/>
                </a:lnTo>
                <a:lnTo>
                  <a:pt x="0" y="0"/>
                </a:lnTo>
                <a:lnTo>
                  <a:pt x="4404" y="0"/>
                </a:lnTo>
                <a:lnTo>
                  <a:pt x="6025" y="225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1" name="Google Shape;1691;p28"/>
          <p:cNvSpPr/>
          <p:nvPr/>
        </p:nvSpPr>
        <p:spPr>
          <a:xfrm>
            <a:off x="5736156" y="8146186"/>
            <a:ext cx="4954255" cy="1468954"/>
          </a:xfrm>
          <a:custGeom>
            <a:rect b="b" l="l" r="r" t="t"/>
            <a:pathLst>
              <a:path extrusionOk="0" h="2251" w="6026">
                <a:moveTo>
                  <a:pt x="6025" y="0"/>
                </a:moveTo>
                <a:lnTo>
                  <a:pt x="4404" y="2250"/>
                </a:lnTo>
                <a:lnTo>
                  <a:pt x="0" y="2250"/>
                </a:lnTo>
                <a:lnTo>
                  <a:pt x="1622" y="0"/>
                </a:lnTo>
                <a:lnTo>
                  <a:pt x="6025" y="0"/>
                </a:lnTo>
              </a:path>
            </a:pathLst>
          </a:custGeom>
          <a:solidFill>
            <a:srgbClr val="25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2" name="Google Shape;1692;p28"/>
          <p:cNvSpPr/>
          <p:nvPr/>
        </p:nvSpPr>
        <p:spPr>
          <a:xfrm>
            <a:off x="5739780" y="9865727"/>
            <a:ext cx="3620555" cy="2940788"/>
          </a:xfrm>
          <a:custGeom>
            <a:rect b="b" l="l" r="r" t="t"/>
            <a:pathLst>
              <a:path extrusionOk="0" h="4502" w="4405">
                <a:moveTo>
                  <a:pt x="4404" y="4501"/>
                </a:moveTo>
                <a:lnTo>
                  <a:pt x="0" y="4501"/>
                </a:lnTo>
                <a:lnTo>
                  <a:pt x="0" y="0"/>
                </a:lnTo>
                <a:lnTo>
                  <a:pt x="4404" y="0"/>
                </a:lnTo>
                <a:lnTo>
                  <a:pt x="4404" y="4501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3" name="Google Shape;1693;p28"/>
          <p:cNvSpPr/>
          <p:nvPr/>
        </p:nvSpPr>
        <p:spPr>
          <a:xfrm>
            <a:off x="9711695" y="3485855"/>
            <a:ext cx="3620557" cy="2940790"/>
          </a:xfrm>
          <a:custGeom>
            <a:rect b="b" l="l" r="r" t="t"/>
            <a:pathLst>
              <a:path extrusionOk="0" h="4503" w="4406">
                <a:moveTo>
                  <a:pt x="4405" y="4502"/>
                </a:moveTo>
                <a:lnTo>
                  <a:pt x="0" y="4502"/>
                </a:lnTo>
                <a:lnTo>
                  <a:pt x="0" y="0"/>
                </a:lnTo>
                <a:lnTo>
                  <a:pt x="4405" y="0"/>
                </a:lnTo>
                <a:lnTo>
                  <a:pt x="4405" y="4502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4" name="Google Shape;1694;p28"/>
          <p:cNvSpPr/>
          <p:nvPr/>
        </p:nvSpPr>
        <p:spPr>
          <a:xfrm>
            <a:off x="9711695" y="6677232"/>
            <a:ext cx="4954255" cy="1468954"/>
          </a:xfrm>
          <a:custGeom>
            <a:rect b="b" l="l" r="r" t="t"/>
            <a:pathLst>
              <a:path extrusionOk="0" h="2251" w="6026">
                <a:moveTo>
                  <a:pt x="6025" y="2250"/>
                </a:moveTo>
                <a:lnTo>
                  <a:pt x="1621" y="2250"/>
                </a:lnTo>
                <a:lnTo>
                  <a:pt x="0" y="0"/>
                </a:lnTo>
                <a:lnTo>
                  <a:pt x="4405" y="0"/>
                </a:lnTo>
                <a:lnTo>
                  <a:pt x="6025" y="2250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5" name="Google Shape;1695;p28"/>
          <p:cNvSpPr/>
          <p:nvPr/>
        </p:nvSpPr>
        <p:spPr>
          <a:xfrm>
            <a:off x="9711695" y="8146186"/>
            <a:ext cx="4954255" cy="1468954"/>
          </a:xfrm>
          <a:custGeom>
            <a:rect b="b" l="l" r="r" t="t"/>
            <a:pathLst>
              <a:path extrusionOk="0" h="2251" w="6026">
                <a:moveTo>
                  <a:pt x="6025" y="0"/>
                </a:moveTo>
                <a:lnTo>
                  <a:pt x="4405" y="2250"/>
                </a:lnTo>
                <a:lnTo>
                  <a:pt x="0" y="2250"/>
                </a:lnTo>
                <a:lnTo>
                  <a:pt x="1621" y="0"/>
                </a:lnTo>
                <a:lnTo>
                  <a:pt x="6025" y="0"/>
                </a:lnTo>
              </a:path>
            </a:pathLst>
          </a:custGeom>
          <a:solidFill>
            <a:srgbClr val="F92E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6" name="Google Shape;1696;p28"/>
          <p:cNvSpPr/>
          <p:nvPr/>
        </p:nvSpPr>
        <p:spPr>
          <a:xfrm>
            <a:off x="9711695" y="9865727"/>
            <a:ext cx="3620557" cy="2940788"/>
          </a:xfrm>
          <a:custGeom>
            <a:rect b="b" l="l" r="r" t="t"/>
            <a:pathLst>
              <a:path extrusionOk="0" h="4502" w="4406">
                <a:moveTo>
                  <a:pt x="4405" y="4501"/>
                </a:moveTo>
                <a:lnTo>
                  <a:pt x="0" y="4501"/>
                </a:lnTo>
                <a:lnTo>
                  <a:pt x="0" y="0"/>
                </a:lnTo>
                <a:lnTo>
                  <a:pt x="4405" y="0"/>
                </a:lnTo>
                <a:lnTo>
                  <a:pt x="4405" y="4501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7" name="Google Shape;1697;p28"/>
          <p:cNvSpPr/>
          <p:nvPr/>
        </p:nvSpPr>
        <p:spPr>
          <a:xfrm>
            <a:off x="13687234" y="3485855"/>
            <a:ext cx="3620557" cy="2940790"/>
          </a:xfrm>
          <a:custGeom>
            <a:rect b="b" l="l" r="r" t="t"/>
            <a:pathLst>
              <a:path extrusionOk="0" h="4503" w="4406">
                <a:moveTo>
                  <a:pt x="4405" y="4502"/>
                </a:moveTo>
                <a:lnTo>
                  <a:pt x="0" y="4502"/>
                </a:lnTo>
                <a:lnTo>
                  <a:pt x="0" y="0"/>
                </a:lnTo>
                <a:lnTo>
                  <a:pt x="4405" y="0"/>
                </a:lnTo>
                <a:lnTo>
                  <a:pt x="4405" y="4502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8" name="Google Shape;1698;p28"/>
          <p:cNvSpPr/>
          <p:nvPr/>
        </p:nvSpPr>
        <p:spPr>
          <a:xfrm>
            <a:off x="13687234" y="6677232"/>
            <a:ext cx="4954255" cy="1468954"/>
          </a:xfrm>
          <a:custGeom>
            <a:rect b="b" l="l" r="r" t="t"/>
            <a:pathLst>
              <a:path extrusionOk="0" h="2251" w="6026">
                <a:moveTo>
                  <a:pt x="6025" y="2250"/>
                </a:moveTo>
                <a:lnTo>
                  <a:pt x="1621" y="2250"/>
                </a:lnTo>
                <a:lnTo>
                  <a:pt x="0" y="0"/>
                </a:lnTo>
                <a:lnTo>
                  <a:pt x="4405" y="0"/>
                </a:lnTo>
                <a:lnTo>
                  <a:pt x="6025" y="2250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9" name="Google Shape;1699;p28"/>
          <p:cNvSpPr/>
          <p:nvPr/>
        </p:nvSpPr>
        <p:spPr>
          <a:xfrm>
            <a:off x="13687234" y="8146186"/>
            <a:ext cx="4954255" cy="1468954"/>
          </a:xfrm>
          <a:custGeom>
            <a:rect b="b" l="l" r="r" t="t"/>
            <a:pathLst>
              <a:path extrusionOk="0" h="2251" w="6026">
                <a:moveTo>
                  <a:pt x="6025" y="0"/>
                </a:moveTo>
                <a:lnTo>
                  <a:pt x="4405" y="2250"/>
                </a:lnTo>
                <a:lnTo>
                  <a:pt x="0" y="2250"/>
                </a:lnTo>
                <a:lnTo>
                  <a:pt x="1621" y="0"/>
                </a:lnTo>
                <a:lnTo>
                  <a:pt x="6025" y="0"/>
                </a:lnTo>
              </a:path>
            </a:pathLst>
          </a:custGeom>
          <a:solidFill>
            <a:srgbClr val="30BB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0" name="Google Shape;1700;p28"/>
          <p:cNvSpPr/>
          <p:nvPr/>
        </p:nvSpPr>
        <p:spPr>
          <a:xfrm>
            <a:off x="13687234" y="9865727"/>
            <a:ext cx="3620557" cy="2940788"/>
          </a:xfrm>
          <a:custGeom>
            <a:rect b="b" l="l" r="r" t="t"/>
            <a:pathLst>
              <a:path extrusionOk="0" h="4502" w="4406">
                <a:moveTo>
                  <a:pt x="4405" y="4501"/>
                </a:moveTo>
                <a:lnTo>
                  <a:pt x="0" y="4501"/>
                </a:lnTo>
                <a:lnTo>
                  <a:pt x="0" y="0"/>
                </a:lnTo>
                <a:lnTo>
                  <a:pt x="4405" y="0"/>
                </a:lnTo>
                <a:lnTo>
                  <a:pt x="4405" y="4501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1" name="Google Shape;1701;p28"/>
          <p:cNvSpPr/>
          <p:nvPr/>
        </p:nvSpPr>
        <p:spPr>
          <a:xfrm>
            <a:off x="17662775" y="3485855"/>
            <a:ext cx="3620557" cy="2940790"/>
          </a:xfrm>
          <a:custGeom>
            <a:rect b="b" l="l" r="r" t="t"/>
            <a:pathLst>
              <a:path extrusionOk="0" h="4503" w="4406">
                <a:moveTo>
                  <a:pt x="4405" y="4502"/>
                </a:moveTo>
                <a:lnTo>
                  <a:pt x="0" y="4502"/>
                </a:lnTo>
                <a:lnTo>
                  <a:pt x="0" y="0"/>
                </a:lnTo>
                <a:lnTo>
                  <a:pt x="4405" y="0"/>
                </a:lnTo>
                <a:lnTo>
                  <a:pt x="4405" y="4502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2" name="Google Shape;1702;p28"/>
          <p:cNvSpPr/>
          <p:nvPr/>
        </p:nvSpPr>
        <p:spPr>
          <a:xfrm>
            <a:off x="17662775" y="6677232"/>
            <a:ext cx="4954255" cy="1468954"/>
          </a:xfrm>
          <a:custGeom>
            <a:rect b="b" l="l" r="r" t="t"/>
            <a:pathLst>
              <a:path extrusionOk="0" h="2251" w="6026">
                <a:moveTo>
                  <a:pt x="6025" y="2250"/>
                </a:moveTo>
                <a:lnTo>
                  <a:pt x="1621" y="2250"/>
                </a:lnTo>
                <a:lnTo>
                  <a:pt x="0" y="0"/>
                </a:lnTo>
                <a:lnTo>
                  <a:pt x="4405" y="0"/>
                </a:lnTo>
                <a:lnTo>
                  <a:pt x="6025" y="2250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3" name="Google Shape;1703;p28"/>
          <p:cNvSpPr/>
          <p:nvPr/>
        </p:nvSpPr>
        <p:spPr>
          <a:xfrm>
            <a:off x="17662775" y="8146186"/>
            <a:ext cx="4954255" cy="1468954"/>
          </a:xfrm>
          <a:custGeom>
            <a:rect b="b" l="l" r="r" t="t"/>
            <a:pathLst>
              <a:path extrusionOk="0" h="2251" w="6026">
                <a:moveTo>
                  <a:pt x="6025" y="0"/>
                </a:moveTo>
                <a:lnTo>
                  <a:pt x="4405" y="2250"/>
                </a:lnTo>
                <a:lnTo>
                  <a:pt x="0" y="2250"/>
                </a:lnTo>
                <a:lnTo>
                  <a:pt x="1621" y="0"/>
                </a:lnTo>
                <a:lnTo>
                  <a:pt x="6025" y="0"/>
                </a:lnTo>
              </a:path>
            </a:pathLst>
          </a:custGeom>
          <a:solidFill>
            <a:srgbClr val="4E32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4" name="Google Shape;1704;p28"/>
          <p:cNvSpPr/>
          <p:nvPr/>
        </p:nvSpPr>
        <p:spPr>
          <a:xfrm>
            <a:off x="17662775" y="9865727"/>
            <a:ext cx="3620557" cy="2940788"/>
          </a:xfrm>
          <a:custGeom>
            <a:rect b="b" l="l" r="r" t="t"/>
            <a:pathLst>
              <a:path extrusionOk="0" h="4502" w="4406">
                <a:moveTo>
                  <a:pt x="4405" y="4501"/>
                </a:moveTo>
                <a:lnTo>
                  <a:pt x="0" y="4501"/>
                </a:lnTo>
                <a:lnTo>
                  <a:pt x="0" y="0"/>
                </a:lnTo>
                <a:lnTo>
                  <a:pt x="4405" y="0"/>
                </a:lnTo>
                <a:lnTo>
                  <a:pt x="4405" y="4501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32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5" name="Google Shape;1705;p28"/>
          <p:cNvSpPr txBox="1"/>
          <p:nvPr/>
        </p:nvSpPr>
        <p:spPr>
          <a:xfrm>
            <a:off x="8155536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1706" name="Google Shape;1706;p28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707" name="Google Shape;1707;p28"/>
          <p:cNvSpPr txBox="1"/>
          <p:nvPr/>
        </p:nvSpPr>
        <p:spPr>
          <a:xfrm>
            <a:off x="3302232" y="7119321"/>
            <a:ext cx="18710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Q1, 2020</a:t>
            </a:r>
            <a:endParaRPr/>
          </a:p>
        </p:txBody>
      </p:sp>
      <p:sp>
        <p:nvSpPr>
          <p:cNvPr id="1708" name="Google Shape;1708;p28"/>
          <p:cNvSpPr txBox="1"/>
          <p:nvPr/>
        </p:nvSpPr>
        <p:spPr>
          <a:xfrm>
            <a:off x="7237695" y="7119321"/>
            <a:ext cx="19511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Q2, 2020</a:t>
            </a:r>
            <a:endParaRPr/>
          </a:p>
        </p:txBody>
      </p:sp>
      <p:sp>
        <p:nvSpPr>
          <p:cNvPr id="1709" name="Google Shape;1709;p28"/>
          <p:cNvSpPr txBox="1"/>
          <p:nvPr/>
        </p:nvSpPr>
        <p:spPr>
          <a:xfrm>
            <a:off x="11206023" y="7119321"/>
            <a:ext cx="19656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Q3, 2020</a:t>
            </a:r>
            <a:endParaRPr/>
          </a:p>
        </p:txBody>
      </p:sp>
      <p:sp>
        <p:nvSpPr>
          <p:cNvPr id="1710" name="Google Shape;1710;p28"/>
          <p:cNvSpPr txBox="1"/>
          <p:nvPr/>
        </p:nvSpPr>
        <p:spPr>
          <a:xfrm>
            <a:off x="15167131" y="7119321"/>
            <a:ext cx="19944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Q4, 2020</a:t>
            </a:r>
            <a:endParaRPr/>
          </a:p>
        </p:txBody>
      </p:sp>
      <p:sp>
        <p:nvSpPr>
          <p:cNvPr id="1711" name="Google Shape;1711;p28"/>
          <p:cNvSpPr txBox="1"/>
          <p:nvPr/>
        </p:nvSpPr>
        <p:spPr>
          <a:xfrm>
            <a:off x="19261298" y="7119321"/>
            <a:ext cx="17572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Q1, 2021</a:t>
            </a:r>
            <a:endParaRPr/>
          </a:p>
        </p:txBody>
      </p:sp>
      <p:sp>
        <p:nvSpPr>
          <p:cNvPr id="1712" name="Google Shape;1712;p28"/>
          <p:cNvSpPr/>
          <p:nvPr/>
        </p:nvSpPr>
        <p:spPr>
          <a:xfrm>
            <a:off x="3828892" y="8472518"/>
            <a:ext cx="817707" cy="844320"/>
          </a:xfrm>
          <a:custGeom>
            <a:rect b="b" l="l" r="r" t="t"/>
            <a:pathLst>
              <a:path extrusionOk="0" h="164742" w="158757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3" name="Google Shape;1713;p28"/>
          <p:cNvSpPr/>
          <p:nvPr/>
        </p:nvSpPr>
        <p:spPr>
          <a:xfrm>
            <a:off x="7667741" y="8426552"/>
            <a:ext cx="1091083" cy="936252"/>
          </a:xfrm>
          <a:custGeom>
            <a:rect b="b" l="l" r="r" t="t"/>
            <a:pathLst>
              <a:path extrusionOk="0" h="182199" w="21265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4" name="Google Shape;1714;p28"/>
          <p:cNvSpPr/>
          <p:nvPr/>
        </p:nvSpPr>
        <p:spPr>
          <a:xfrm>
            <a:off x="15740991" y="8435020"/>
            <a:ext cx="846738" cy="919316"/>
          </a:xfrm>
          <a:custGeom>
            <a:rect b="b" l="l" r="r" t="t"/>
            <a:pathLst>
              <a:path extrusionOk="0" h="178667" w="164739">
                <a:moveTo>
                  <a:pt x="35718" y="126974"/>
                </a:moveTo>
                <a:cubicBezTo>
                  <a:pt x="26699" y="126974"/>
                  <a:pt x="19483" y="134154"/>
                  <a:pt x="19483" y="143128"/>
                </a:cubicBezTo>
                <a:cubicBezTo>
                  <a:pt x="19483" y="151744"/>
                  <a:pt x="26699" y="158923"/>
                  <a:pt x="35718" y="158923"/>
                </a:cubicBezTo>
                <a:cubicBezTo>
                  <a:pt x="40048" y="158923"/>
                  <a:pt x="44017" y="157128"/>
                  <a:pt x="46903" y="154256"/>
                </a:cubicBezTo>
                <a:lnTo>
                  <a:pt x="50775" y="145070"/>
                </a:lnTo>
                <a:lnTo>
                  <a:pt x="49212" y="143505"/>
                </a:lnTo>
                <a:lnTo>
                  <a:pt x="49212" y="137318"/>
                </a:lnTo>
                <a:lnTo>
                  <a:pt x="46903" y="131686"/>
                </a:lnTo>
                <a:cubicBezTo>
                  <a:pt x="44017" y="128769"/>
                  <a:pt x="40048" y="126974"/>
                  <a:pt x="35718" y="126974"/>
                </a:cubicBezTo>
                <a:close/>
                <a:moveTo>
                  <a:pt x="127794" y="97008"/>
                </a:moveTo>
                <a:cubicBezTo>
                  <a:pt x="118774" y="97008"/>
                  <a:pt x="111558" y="104261"/>
                  <a:pt x="111558" y="112964"/>
                </a:cubicBezTo>
                <a:cubicBezTo>
                  <a:pt x="111558" y="121667"/>
                  <a:pt x="118774" y="128919"/>
                  <a:pt x="127794" y="128919"/>
                </a:cubicBezTo>
                <a:cubicBezTo>
                  <a:pt x="136453" y="128919"/>
                  <a:pt x="143668" y="121667"/>
                  <a:pt x="143668" y="112964"/>
                </a:cubicBezTo>
                <a:cubicBezTo>
                  <a:pt x="143668" y="104261"/>
                  <a:pt x="136453" y="97008"/>
                  <a:pt x="127794" y="97008"/>
                </a:cubicBezTo>
                <a:close/>
                <a:moveTo>
                  <a:pt x="149937" y="362"/>
                </a:moveTo>
                <a:cubicBezTo>
                  <a:pt x="152825" y="-361"/>
                  <a:pt x="157158" y="1"/>
                  <a:pt x="159685" y="1446"/>
                </a:cubicBezTo>
                <a:cubicBezTo>
                  <a:pt x="162212" y="3615"/>
                  <a:pt x="164739" y="6507"/>
                  <a:pt x="164739" y="9760"/>
                </a:cubicBezTo>
                <a:lnTo>
                  <a:pt x="164739" y="112057"/>
                </a:lnTo>
                <a:lnTo>
                  <a:pt x="162721" y="114005"/>
                </a:lnTo>
                <a:lnTo>
                  <a:pt x="152779" y="138076"/>
                </a:lnTo>
                <a:cubicBezTo>
                  <a:pt x="146374" y="144513"/>
                  <a:pt x="137535" y="148501"/>
                  <a:pt x="127794" y="148501"/>
                </a:cubicBezTo>
                <a:cubicBezTo>
                  <a:pt x="107950" y="148501"/>
                  <a:pt x="92075" y="132546"/>
                  <a:pt x="92075" y="112964"/>
                </a:cubicBezTo>
                <a:cubicBezTo>
                  <a:pt x="92075" y="93382"/>
                  <a:pt x="107950" y="77426"/>
                  <a:pt x="127794" y="77426"/>
                </a:cubicBezTo>
                <a:lnTo>
                  <a:pt x="144883" y="84557"/>
                </a:lnTo>
                <a:lnTo>
                  <a:pt x="144883" y="23858"/>
                </a:lnTo>
                <a:lnTo>
                  <a:pt x="69068" y="52414"/>
                </a:lnTo>
                <a:lnTo>
                  <a:pt x="69068" y="138281"/>
                </a:lnTo>
                <a:lnTo>
                  <a:pt x="71076" y="143128"/>
                </a:lnTo>
                <a:cubicBezTo>
                  <a:pt x="71076" y="162513"/>
                  <a:pt x="55201" y="178667"/>
                  <a:pt x="35718" y="178667"/>
                </a:cubicBezTo>
                <a:cubicBezTo>
                  <a:pt x="15875" y="178667"/>
                  <a:pt x="0" y="162513"/>
                  <a:pt x="0" y="143128"/>
                </a:cubicBezTo>
                <a:cubicBezTo>
                  <a:pt x="0" y="123743"/>
                  <a:pt x="15875" y="107589"/>
                  <a:pt x="35718" y="107589"/>
                </a:cubicBezTo>
                <a:lnTo>
                  <a:pt x="49212" y="113260"/>
                </a:lnTo>
                <a:lnTo>
                  <a:pt x="49212" y="45546"/>
                </a:lnTo>
                <a:cubicBezTo>
                  <a:pt x="49212" y="41570"/>
                  <a:pt x="52461" y="37955"/>
                  <a:pt x="56071" y="36509"/>
                </a:cubicBezTo>
                <a:lnTo>
                  <a:pt x="149937" y="3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5" name="Google Shape;1715;p28"/>
          <p:cNvSpPr/>
          <p:nvPr/>
        </p:nvSpPr>
        <p:spPr>
          <a:xfrm>
            <a:off x="11838032" y="8431391"/>
            <a:ext cx="701584" cy="926575"/>
          </a:xfrm>
          <a:custGeom>
            <a:rect b="b" l="l" r="r" t="t"/>
            <a:pathLst>
              <a:path extrusionOk="0" h="180612" w="136167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6" name="Google Shape;1716;p28"/>
          <p:cNvSpPr/>
          <p:nvPr/>
        </p:nvSpPr>
        <p:spPr>
          <a:xfrm>
            <a:off x="19703230" y="8627351"/>
            <a:ext cx="873349" cy="534654"/>
          </a:xfrm>
          <a:custGeom>
            <a:rect b="b" l="l" r="r" t="t"/>
            <a:pathLst>
              <a:path extrusionOk="0" h="104417" w="169501">
                <a:moveTo>
                  <a:pt x="66502" y="23812"/>
                </a:moveTo>
                <a:cubicBezTo>
                  <a:pt x="71351" y="23812"/>
                  <a:pt x="75854" y="28073"/>
                  <a:pt x="75854" y="33400"/>
                </a:cubicBezTo>
                <a:lnTo>
                  <a:pt x="75854" y="67844"/>
                </a:lnTo>
                <a:cubicBezTo>
                  <a:pt x="75854" y="73171"/>
                  <a:pt x="71351" y="77432"/>
                  <a:pt x="66502" y="77432"/>
                </a:cubicBezTo>
                <a:cubicBezTo>
                  <a:pt x="61307" y="77432"/>
                  <a:pt x="57150" y="73171"/>
                  <a:pt x="57150" y="67844"/>
                </a:cubicBezTo>
                <a:lnTo>
                  <a:pt x="57150" y="33400"/>
                </a:lnTo>
                <a:cubicBezTo>
                  <a:pt x="57150" y="28073"/>
                  <a:pt x="61307" y="23812"/>
                  <a:pt x="66502" y="23812"/>
                </a:cubicBezTo>
                <a:close/>
                <a:moveTo>
                  <a:pt x="36937" y="23812"/>
                </a:moveTo>
                <a:cubicBezTo>
                  <a:pt x="42465" y="23812"/>
                  <a:pt x="47256" y="28073"/>
                  <a:pt x="47256" y="33400"/>
                </a:cubicBezTo>
                <a:lnTo>
                  <a:pt x="47256" y="67844"/>
                </a:lnTo>
                <a:cubicBezTo>
                  <a:pt x="47256" y="73171"/>
                  <a:pt x="42465" y="77432"/>
                  <a:pt x="36937" y="77432"/>
                </a:cubicBezTo>
                <a:cubicBezTo>
                  <a:pt x="31409" y="77432"/>
                  <a:pt x="26987" y="73171"/>
                  <a:pt x="26987" y="67844"/>
                </a:cubicBezTo>
                <a:lnTo>
                  <a:pt x="26987" y="33400"/>
                </a:lnTo>
                <a:cubicBezTo>
                  <a:pt x="26987" y="28073"/>
                  <a:pt x="31409" y="23812"/>
                  <a:pt x="36937" y="23812"/>
                </a:cubicBezTo>
                <a:close/>
                <a:moveTo>
                  <a:pt x="19877" y="19310"/>
                </a:moveTo>
                <a:lnTo>
                  <a:pt x="19877" y="85107"/>
                </a:lnTo>
                <a:lnTo>
                  <a:pt x="137335" y="85107"/>
                </a:lnTo>
                <a:lnTo>
                  <a:pt x="137335" y="70804"/>
                </a:lnTo>
                <a:cubicBezTo>
                  <a:pt x="137335" y="65797"/>
                  <a:pt x="140227" y="60791"/>
                  <a:pt x="145286" y="60791"/>
                </a:cubicBezTo>
                <a:lnTo>
                  <a:pt x="149623" y="60791"/>
                </a:lnTo>
                <a:lnTo>
                  <a:pt x="149623" y="41123"/>
                </a:lnTo>
                <a:lnTo>
                  <a:pt x="145286" y="41123"/>
                </a:lnTo>
                <a:cubicBezTo>
                  <a:pt x="140227" y="41123"/>
                  <a:pt x="137335" y="37547"/>
                  <a:pt x="137335" y="32184"/>
                </a:cubicBezTo>
                <a:lnTo>
                  <a:pt x="137335" y="19310"/>
                </a:lnTo>
                <a:lnTo>
                  <a:pt x="19877" y="19310"/>
                </a:lnTo>
                <a:close/>
                <a:moveTo>
                  <a:pt x="9035" y="0"/>
                </a:moveTo>
                <a:lnTo>
                  <a:pt x="145286" y="0"/>
                </a:lnTo>
                <a:cubicBezTo>
                  <a:pt x="150708" y="0"/>
                  <a:pt x="157213" y="3933"/>
                  <a:pt x="157213" y="9297"/>
                </a:cubicBezTo>
                <a:lnTo>
                  <a:pt x="157213" y="21813"/>
                </a:lnTo>
                <a:lnTo>
                  <a:pt x="156852" y="21813"/>
                </a:lnTo>
                <a:cubicBezTo>
                  <a:pt x="162634" y="21813"/>
                  <a:pt x="169501" y="27177"/>
                  <a:pt x="169501" y="32184"/>
                </a:cubicBezTo>
                <a:lnTo>
                  <a:pt x="169501" y="70804"/>
                </a:lnTo>
                <a:cubicBezTo>
                  <a:pt x="169501" y="76168"/>
                  <a:pt x="162634" y="80101"/>
                  <a:pt x="156852" y="80101"/>
                </a:cubicBezTo>
                <a:lnTo>
                  <a:pt x="157213" y="80101"/>
                </a:lnTo>
                <a:lnTo>
                  <a:pt x="157213" y="94047"/>
                </a:lnTo>
                <a:cubicBezTo>
                  <a:pt x="157213" y="99411"/>
                  <a:pt x="150708" y="104417"/>
                  <a:pt x="145286" y="104417"/>
                </a:cubicBezTo>
                <a:lnTo>
                  <a:pt x="9035" y="104417"/>
                </a:lnTo>
                <a:cubicBezTo>
                  <a:pt x="3252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3252" y="0"/>
                  <a:pt x="90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7" name="Google Shape;1717;p28"/>
          <p:cNvSpPr txBox="1"/>
          <p:nvPr/>
        </p:nvSpPr>
        <p:spPr>
          <a:xfrm>
            <a:off x="1895961" y="4260162"/>
            <a:ext cx="334987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1718" name="Google Shape;1718;p28"/>
          <p:cNvSpPr txBox="1"/>
          <p:nvPr/>
        </p:nvSpPr>
        <p:spPr>
          <a:xfrm>
            <a:off x="1895961" y="10415612"/>
            <a:ext cx="3349872" cy="1841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sp>
        <p:nvSpPr>
          <p:cNvPr id="1719" name="Google Shape;1719;p28"/>
          <p:cNvSpPr txBox="1"/>
          <p:nvPr/>
        </p:nvSpPr>
        <p:spPr>
          <a:xfrm>
            <a:off x="5875121" y="4260162"/>
            <a:ext cx="334987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1720" name="Google Shape;1720;p28"/>
          <p:cNvSpPr txBox="1"/>
          <p:nvPr/>
        </p:nvSpPr>
        <p:spPr>
          <a:xfrm>
            <a:off x="5875121" y="10415612"/>
            <a:ext cx="3349872" cy="1841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sp>
        <p:nvSpPr>
          <p:cNvPr id="1721" name="Google Shape;1721;p28"/>
          <p:cNvSpPr txBox="1"/>
          <p:nvPr/>
        </p:nvSpPr>
        <p:spPr>
          <a:xfrm>
            <a:off x="9847037" y="4260162"/>
            <a:ext cx="334987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1722" name="Google Shape;1722;p28"/>
          <p:cNvSpPr txBox="1"/>
          <p:nvPr/>
        </p:nvSpPr>
        <p:spPr>
          <a:xfrm>
            <a:off x="9847037" y="10415612"/>
            <a:ext cx="3349872" cy="1841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sp>
        <p:nvSpPr>
          <p:cNvPr id="1723" name="Google Shape;1723;p28"/>
          <p:cNvSpPr txBox="1"/>
          <p:nvPr/>
        </p:nvSpPr>
        <p:spPr>
          <a:xfrm>
            <a:off x="13822577" y="4260162"/>
            <a:ext cx="334987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1724" name="Google Shape;1724;p28"/>
          <p:cNvSpPr txBox="1"/>
          <p:nvPr/>
        </p:nvSpPr>
        <p:spPr>
          <a:xfrm>
            <a:off x="13822577" y="10415612"/>
            <a:ext cx="3349872" cy="1841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sp>
        <p:nvSpPr>
          <p:cNvPr id="1725" name="Google Shape;1725;p28"/>
          <p:cNvSpPr txBox="1"/>
          <p:nvPr/>
        </p:nvSpPr>
        <p:spPr>
          <a:xfrm>
            <a:off x="17798117" y="4260162"/>
            <a:ext cx="334987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1726" name="Google Shape;1726;p28"/>
          <p:cNvSpPr txBox="1"/>
          <p:nvPr/>
        </p:nvSpPr>
        <p:spPr>
          <a:xfrm>
            <a:off x="17798117" y="10415612"/>
            <a:ext cx="3349872" cy="18410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</p:txBody>
      </p:sp>
      <p:pic>
        <p:nvPicPr>
          <p:cNvPr id="1727" name="Google Shape;17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3" name="Google Shape;1733;p29"/>
          <p:cNvGrpSpPr/>
          <p:nvPr/>
        </p:nvGrpSpPr>
        <p:grpSpPr>
          <a:xfrm>
            <a:off x="1510872" y="2730374"/>
            <a:ext cx="11999250" cy="10223625"/>
            <a:chOff x="3136476" y="1762088"/>
            <a:chExt cx="13135706" cy="11191911"/>
          </a:xfrm>
        </p:grpSpPr>
        <p:grpSp>
          <p:nvGrpSpPr>
            <p:cNvPr id="1734" name="Google Shape;1734;p29"/>
            <p:cNvGrpSpPr/>
            <p:nvPr/>
          </p:nvGrpSpPr>
          <p:grpSpPr>
            <a:xfrm>
              <a:off x="7521484" y="5751094"/>
              <a:ext cx="4377764" cy="3211487"/>
              <a:chOff x="12193146" y="2562030"/>
              <a:chExt cx="5221988" cy="3830802"/>
            </a:xfrm>
          </p:grpSpPr>
          <p:sp>
            <p:nvSpPr>
              <p:cNvPr id="1735" name="Google Shape;1735;p29"/>
              <p:cNvSpPr/>
              <p:nvPr/>
            </p:nvSpPr>
            <p:spPr>
              <a:xfrm>
                <a:off x="12193146" y="2562030"/>
                <a:ext cx="5216227" cy="2906224"/>
              </a:xfrm>
              <a:custGeom>
                <a:rect b="b" l="l" r="r" t="t"/>
                <a:pathLst>
                  <a:path extrusionOk="0" h="4451" w="7985">
                    <a:moveTo>
                      <a:pt x="4014" y="0"/>
                    </a:moveTo>
                    <a:lnTo>
                      <a:pt x="7984" y="2220"/>
                    </a:lnTo>
                    <a:lnTo>
                      <a:pt x="3971" y="4450"/>
                    </a:lnTo>
                    <a:lnTo>
                      <a:pt x="0" y="2229"/>
                    </a:lnTo>
                    <a:lnTo>
                      <a:pt x="4014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36" name="Google Shape;1736;p29"/>
              <p:cNvSpPr/>
              <p:nvPr/>
            </p:nvSpPr>
            <p:spPr>
              <a:xfrm>
                <a:off x="14788298" y="4013702"/>
                <a:ext cx="2626836" cy="2379130"/>
              </a:xfrm>
              <a:custGeom>
                <a:rect b="b" l="l" r="r" t="t"/>
                <a:pathLst>
                  <a:path extrusionOk="0" h="3644" w="4023">
                    <a:moveTo>
                      <a:pt x="4013" y="0"/>
                    </a:moveTo>
                    <a:lnTo>
                      <a:pt x="4022" y="1414"/>
                    </a:lnTo>
                    <a:lnTo>
                      <a:pt x="9" y="3643"/>
                    </a:lnTo>
                    <a:lnTo>
                      <a:pt x="0" y="2230"/>
                    </a:lnTo>
                    <a:lnTo>
                      <a:pt x="4013" y="0"/>
                    </a:lnTo>
                  </a:path>
                </a:pathLst>
              </a:custGeom>
              <a:solidFill>
                <a:srgbClr val="F92E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37" name="Google Shape;1737;p29"/>
              <p:cNvSpPr/>
              <p:nvPr/>
            </p:nvSpPr>
            <p:spPr>
              <a:xfrm>
                <a:off x="12193146" y="4019462"/>
                <a:ext cx="2600912" cy="2373369"/>
              </a:xfrm>
              <a:custGeom>
                <a:rect b="b" l="l" r="r" t="t"/>
                <a:pathLst>
                  <a:path extrusionOk="0" h="3635" w="3981">
                    <a:moveTo>
                      <a:pt x="3971" y="2221"/>
                    </a:moveTo>
                    <a:lnTo>
                      <a:pt x="3980" y="3634"/>
                    </a:lnTo>
                    <a:lnTo>
                      <a:pt x="8" y="1414"/>
                    </a:lnTo>
                    <a:lnTo>
                      <a:pt x="0" y="0"/>
                    </a:lnTo>
                    <a:lnTo>
                      <a:pt x="3971" y="2221"/>
                    </a:lnTo>
                  </a:path>
                </a:pathLst>
              </a:custGeom>
              <a:solidFill>
                <a:srgbClr val="A61F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grpSp>
          <p:nvGrpSpPr>
            <p:cNvPr id="1738" name="Google Shape;1738;p29"/>
            <p:cNvGrpSpPr/>
            <p:nvPr/>
          </p:nvGrpSpPr>
          <p:grpSpPr>
            <a:xfrm>
              <a:off x="5328980" y="7745597"/>
              <a:ext cx="4377764" cy="3211487"/>
              <a:chOff x="9577832" y="4941160"/>
              <a:chExt cx="5221988" cy="3830802"/>
            </a:xfrm>
          </p:grpSpPr>
          <p:sp>
            <p:nvSpPr>
              <p:cNvPr id="1739" name="Google Shape;1739;p29"/>
              <p:cNvSpPr/>
              <p:nvPr/>
            </p:nvSpPr>
            <p:spPr>
              <a:xfrm>
                <a:off x="9577832" y="4941160"/>
                <a:ext cx="5216227" cy="2906224"/>
              </a:xfrm>
              <a:custGeom>
                <a:rect b="b" l="l" r="r" t="t"/>
                <a:pathLst>
                  <a:path extrusionOk="0" h="4450" w="7986">
                    <a:moveTo>
                      <a:pt x="4013" y="0"/>
                    </a:moveTo>
                    <a:lnTo>
                      <a:pt x="7985" y="2221"/>
                    </a:lnTo>
                    <a:lnTo>
                      <a:pt x="3970" y="4449"/>
                    </a:lnTo>
                    <a:lnTo>
                      <a:pt x="0" y="2229"/>
                    </a:lnTo>
                    <a:lnTo>
                      <a:pt x="4013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40" name="Google Shape;1740;p29"/>
              <p:cNvSpPr/>
              <p:nvPr/>
            </p:nvSpPr>
            <p:spPr>
              <a:xfrm>
                <a:off x="12170105" y="6392832"/>
                <a:ext cx="2629715" cy="2379130"/>
              </a:xfrm>
              <a:custGeom>
                <a:rect b="b" l="l" r="r" t="t"/>
                <a:pathLst>
                  <a:path extrusionOk="0" h="3643" w="4024">
                    <a:moveTo>
                      <a:pt x="4015" y="0"/>
                    </a:moveTo>
                    <a:lnTo>
                      <a:pt x="4023" y="1412"/>
                    </a:lnTo>
                    <a:lnTo>
                      <a:pt x="9" y="3642"/>
                    </a:lnTo>
                    <a:lnTo>
                      <a:pt x="0" y="2228"/>
                    </a:lnTo>
                    <a:lnTo>
                      <a:pt x="4015" y="0"/>
                    </a:lnTo>
                  </a:path>
                </a:pathLst>
              </a:custGeom>
              <a:solidFill>
                <a:srgbClr val="25AD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41" name="Google Shape;1741;p29"/>
              <p:cNvSpPr/>
              <p:nvPr/>
            </p:nvSpPr>
            <p:spPr>
              <a:xfrm>
                <a:off x="9577832" y="6398592"/>
                <a:ext cx="2600912" cy="2373369"/>
              </a:xfrm>
              <a:custGeom>
                <a:rect b="b" l="l" r="r" t="t"/>
                <a:pathLst>
                  <a:path extrusionOk="0" h="3635" w="3980">
                    <a:moveTo>
                      <a:pt x="3970" y="2220"/>
                    </a:moveTo>
                    <a:lnTo>
                      <a:pt x="3979" y="3634"/>
                    </a:lnTo>
                    <a:lnTo>
                      <a:pt x="9" y="1414"/>
                    </a:lnTo>
                    <a:lnTo>
                      <a:pt x="0" y="0"/>
                    </a:lnTo>
                    <a:lnTo>
                      <a:pt x="3970" y="2220"/>
                    </a:lnTo>
                  </a:path>
                </a:pathLst>
              </a:custGeom>
              <a:solidFill>
                <a:srgbClr val="19738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grpSp>
          <p:nvGrpSpPr>
            <p:cNvPr id="1742" name="Google Shape;1742;p29"/>
            <p:cNvGrpSpPr/>
            <p:nvPr/>
          </p:nvGrpSpPr>
          <p:grpSpPr>
            <a:xfrm>
              <a:off x="3136476" y="9740099"/>
              <a:ext cx="4377764" cy="3213900"/>
              <a:chOff x="6962517" y="7320289"/>
              <a:chExt cx="5221988" cy="3833681"/>
            </a:xfrm>
          </p:grpSpPr>
          <p:sp>
            <p:nvSpPr>
              <p:cNvPr id="1743" name="Google Shape;1743;p29"/>
              <p:cNvSpPr/>
              <p:nvPr/>
            </p:nvSpPr>
            <p:spPr>
              <a:xfrm>
                <a:off x="6962517" y="7320289"/>
                <a:ext cx="5216227" cy="2906224"/>
              </a:xfrm>
              <a:custGeom>
                <a:rect b="b" l="l" r="r" t="t"/>
                <a:pathLst>
                  <a:path extrusionOk="0" h="4451" w="7985">
                    <a:moveTo>
                      <a:pt x="4014" y="0"/>
                    </a:moveTo>
                    <a:lnTo>
                      <a:pt x="7984" y="2220"/>
                    </a:lnTo>
                    <a:lnTo>
                      <a:pt x="3972" y="4450"/>
                    </a:lnTo>
                    <a:lnTo>
                      <a:pt x="0" y="2230"/>
                    </a:lnTo>
                    <a:lnTo>
                      <a:pt x="4014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44" name="Google Shape;1744;p29"/>
              <p:cNvSpPr/>
              <p:nvPr/>
            </p:nvSpPr>
            <p:spPr>
              <a:xfrm>
                <a:off x="9557669" y="8771961"/>
                <a:ext cx="2626836" cy="2382009"/>
              </a:xfrm>
              <a:custGeom>
                <a:rect b="b" l="l" r="r" t="t"/>
                <a:pathLst>
                  <a:path extrusionOk="0" h="3645" w="4022">
                    <a:moveTo>
                      <a:pt x="4012" y="0"/>
                    </a:moveTo>
                    <a:lnTo>
                      <a:pt x="4021" y="1415"/>
                    </a:lnTo>
                    <a:lnTo>
                      <a:pt x="8" y="3644"/>
                    </a:lnTo>
                    <a:lnTo>
                      <a:pt x="0" y="2230"/>
                    </a:lnTo>
                    <a:lnTo>
                      <a:pt x="4012" y="0"/>
                    </a:lnTo>
                  </a:path>
                </a:pathLst>
              </a:custGeom>
              <a:solidFill>
                <a:srgbClr val="BE79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45" name="Google Shape;1745;p29"/>
              <p:cNvSpPr/>
              <p:nvPr/>
            </p:nvSpPr>
            <p:spPr>
              <a:xfrm>
                <a:off x="6962517" y="8777721"/>
                <a:ext cx="2600912" cy="2373369"/>
              </a:xfrm>
              <a:custGeom>
                <a:rect b="b" l="l" r="r" t="t"/>
                <a:pathLst>
                  <a:path extrusionOk="0" h="3635" w="3981">
                    <a:moveTo>
                      <a:pt x="3972" y="2220"/>
                    </a:moveTo>
                    <a:lnTo>
                      <a:pt x="3980" y="3634"/>
                    </a:lnTo>
                    <a:lnTo>
                      <a:pt x="9" y="1413"/>
                    </a:lnTo>
                    <a:lnTo>
                      <a:pt x="0" y="0"/>
                    </a:lnTo>
                    <a:lnTo>
                      <a:pt x="3972" y="2220"/>
                    </a:lnTo>
                  </a:path>
                </a:pathLst>
              </a:custGeom>
              <a:solidFill>
                <a:srgbClr val="7F51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grpSp>
          <p:nvGrpSpPr>
            <p:cNvPr id="1746" name="Google Shape;1746;p29"/>
            <p:cNvGrpSpPr/>
            <p:nvPr/>
          </p:nvGrpSpPr>
          <p:grpSpPr>
            <a:xfrm>
              <a:off x="9701914" y="3754179"/>
              <a:ext cx="4377764" cy="3211487"/>
              <a:chOff x="12193146" y="2562030"/>
              <a:chExt cx="5221988" cy="3830802"/>
            </a:xfrm>
          </p:grpSpPr>
          <p:sp>
            <p:nvSpPr>
              <p:cNvPr id="1747" name="Google Shape;1747;p29"/>
              <p:cNvSpPr/>
              <p:nvPr/>
            </p:nvSpPr>
            <p:spPr>
              <a:xfrm>
                <a:off x="12193146" y="2562030"/>
                <a:ext cx="5216227" cy="2906224"/>
              </a:xfrm>
              <a:custGeom>
                <a:rect b="b" l="l" r="r" t="t"/>
                <a:pathLst>
                  <a:path extrusionOk="0" h="4451" w="7985">
                    <a:moveTo>
                      <a:pt x="4014" y="0"/>
                    </a:moveTo>
                    <a:lnTo>
                      <a:pt x="7984" y="2220"/>
                    </a:lnTo>
                    <a:lnTo>
                      <a:pt x="3971" y="4450"/>
                    </a:lnTo>
                    <a:lnTo>
                      <a:pt x="0" y="2229"/>
                    </a:lnTo>
                    <a:lnTo>
                      <a:pt x="401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48" name="Google Shape;1748;p29"/>
              <p:cNvSpPr/>
              <p:nvPr/>
            </p:nvSpPr>
            <p:spPr>
              <a:xfrm>
                <a:off x="14788298" y="4013702"/>
                <a:ext cx="2626836" cy="2379130"/>
              </a:xfrm>
              <a:custGeom>
                <a:rect b="b" l="l" r="r" t="t"/>
                <a:pathLst>
                  <a:path extrusionOk="0" h="3644" w="4023">
                    <a:moveTo>
                      <a:pt x="4013" y="0"/>
                    </a:moveTo>
                    <a:lnTo>
                      <a:pt x="4022" y="1414"/>
                    </a:lnTo>
                    <a:lnTo>
                      <a:pt x="9" y="3643"/>
                    </a:lnTo>
                    <a:lnTo>
                      <a:pt x="0" y="2230"/>
                    </a:lnTo>
                    <a:lnTo>
                      <a:pt x="4013" y="0"/>
                    </a:lnTo>
                  </a:path>
                </a:pathLst>
              </a:custGeom>
              <a:solidFill>
                <a:srgbClr val="30BB6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49" name="Google Shape;1749;p29"/>
              <p:cNvSpPr/>
              <p:nvPr/>
            </p:nvSpPr>
            <p:spPr>
              <a:xfrm>
                <a:off x="12193146" y="4019462"/>
                <a:ext cx="2600912" cy="2373369"/>
              </a:xfrm>
              <a:custGeom>
                <a:rect b="b" l="l" r="r" t="t"/>
                <a:pathLst>
                  <a:path extrusionOk="0" h="3635" w="3981">
                    <a:moveTo>
                      <a:pt x="3971" y="2221"/>
                    </a:moveTo>
                    <a:lnTo>
                      <a:pt x="3980" y="3634"/>
                    </a:lnTo>
                    <a:lnTo>
                      <a:pt x="8" y="1414"/>
                    </a:lnTo>
                    <a:lnTo>
                      <a:pt x="0" y="0"/>
                    </a:lnTo>
                    <a:lnTo>
                      <a:pt x="3971" y="2221"/>
                    </a:lnTo>
                  </a:path>
                </a:pathLst>
              </a:custGeom>
              <a:solidFill>
                <a:srgbClr val="207D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grpSp>
          <p:nvGrpSpPr>
            <p:cNvPr id="1750" name="Google Shape;1750;p29"/>
            <p:cNvGrpSpPr/>
            <p:nvPr/>
          </p:nvGrpSpPr>
          <p:grpSpPr>
            <a:xfrm>
              <a:off x="11894418" y="1762088"/>
              <a:ext cx="4377764" cy="3211487"/>
              <a:chOff x="12193146" y="2562030"/>
              <a:chExt cx="5221988" cy="3830802"/>
            </a:xfrm>
          </p:grpSpPr>
          <p:sp>
            <p:nvSpPr>
              <p:cNvPr id="1751" name="Google Shape;1751;p29"/>
              <p:cNvSpPr/>
              <p:nvPr/>
            </p:nvSpPr>
            <p:spPr>
              <a:xfrm>
                <a:off x="12193146" y="2562030"/>
                <a:ext cx="5216227" cy="2906224"/>
              </a:xfrm>
              <a:custGeom>
                <a:rect b="b" l="l" r="r" t="t"/>
                <a:pathLst>
                  <a:path extrusionOk="0" h="4451" w="7985">
                    <a:moveTo>
                      <a:pt x="4014" y="0"/>
                    </a:moveTo>
                    <a:lnTo>
                      <a:pt x="7984" y="2220"/>
                    </a:lnTo>
                    <a:lnTo>
                      <a:pt x="3971" y="4450"/>
                    </a:lnTo>
                    <a:lnTo>
                      <a:pt x="0" y="2229"/>
                    </a:lnTo>
                    <a:lnTo>
                      <a:pt x="4014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52" name="Google Shape;1752;p29"/>
              <p:cNvSpPr/>
              <p:nvPr/>
            </p:nvSpPr>
            <p:spPr>
              <a:xfrm>
                <a:off x="14788298" y="4013702"/>
                <a:ext cx="2626836" cy="2379130"/>
              </a:xfrm>
              <a:custGeom>
                <a:rect b="b" l="l" r="r" t="t"/>
                <a:pathLst>
                  <a:path extrusionOk="0" h="3644" w="4023">
                    <a:moveTo>
                      <a:pt x="4013" y="0"/>
                    </a:moveTo>
                    <a:lnTo>
                      <a:pt x="4022" y="1414"/>
                    </a:lnTo>
                    <a:lnTo>
                      <a:pt x="9" y="3643"/>
                    </a:lnTo>
                    <a:lnTo>
                      <a:pt x="0" y="2230"/>
                    </a:lnTo>
                    <a:lnTo>
                      <a:pt x="4013" y="0"/>
                    </a:lnTo>
                  </a:path>
                </a:pathLst>
              </a:custGeom>
              <a:solidFill>
                <a:srgbClr val="4E327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53" name="Google Shape;1753;p29"/>
              <p:cNvSpPr/>
              <p:nvPr/>
            </p:nvSpPr>
            <p:spPr>
              <a:xfrm>
                <a:off x="12193146" y="4019462"/>
                <a:ext cx="2600912" cy="2373369"/>
              </a:xfrm>
              <a:custGeom>
                <a:rect b="b" l="l" r="r" t="t"/>
                <a:pathLst>
                  <a:path extrusionOk="0" h="3635" w="3981">
                    <a:moveTo>
                      <a:pt x="3971" y="2221"/>
                    </a:moveTo>
                    <a:lnTo>
                      <a:pt x="3980" y="3634"/>
                    </a:lnTo>
                    <a:lnTo>
                      <a:pt x="8" y="1414"/>
                    </a:lnTo>
                    <a:lnTo>
                      <a:pt x="0" y="0"/>
                    </a:lnTo>
                    <a:lnTo>
                      <a:pt x="3971" y="2221"/>
                    </a:lnTo>
                  </a:path>
                </a:pathLst>
              </a:custGeom>
              <a:solidFill>
                <a:srgbClr val="34214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532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sp>
        <p:nvSpPr>
          <p:cNvPr id="1754" name="Google Shape;1754;p29"/>
          <p:cNvSpPr txBox="1"/>
          <p:nvPr/>
        </p:nvSpPr>
        <p:spPr>
          <a:xfrm>
            <a:off x="8155536" y="612372"/>
            <a:ext cx="80666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1755" name="Google Shape;1755;p29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1756" name="Google Shape;1756;p29"/>
          <p:cNvSpPr/>
          <p:nvPr/>
        </p:nvSpPr>
        <p:spPr>
          <a:xfrm>
            <a:off x="3086828" y="10702835"/>
            <a:ext cx="822840" cy="849618"/>
          </a:xfrm>
          <a:custGeom>
            <a:rect b="b" l="l" r="r" t="t"/>
            <a:pathLst>
              <a:path extrusionOk="0" h="164742" w="158757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57" name="Google Shape;1757;p29"/>
          <p:cNvSpPr/>
          <p:nvPr/>
        </p:nvSpPr>
        <p:spPr>
          <a:xfrm>
            <a:off x="6959328" y="7019308"/>
            <a:ext cx="1097926" cy="942126"/>
          </a:xfrm>
          <a:custGeom>
            <a:rect b="b" l="l" r="r" t="t"/>
            <a:pathLst>
              <a:path extrusionOk="0" h="182199" w="21265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58" name="Google Shape;1758;p29"/>
          <p:cNvSpPr/>
          <p:nvPr/>
        </p:nvSpPr>
        <p:spPr>
          <a:xfrm>
            <a:off x="5070626" y="8849772"/>
            <a:ext cx="852052" cy="925084"/>
          </a:xfrm>
          <a:custGeom>
            <a:rect b="b" l="l" r="r" t="t"/>
            <a:pathLst>
              <a:path extrusionOk="0" h="178667" w="164739">
                <a:moveTo>
                  <a:pt x="35718" y="126974"/>
                </a:moveTo>
                <a:cubicBezTo>
                  <a:pt x="26699" y="126974"/>
                  <a:pt x="19483" y="134154"/>
                  <a:pt x="19483" y="143128"/>
                </a:cubicBezTo>
                <a:cubicBezTo>
                  <a:pt x="19483" y="151744"/>
                  <a:pt x="26699" y="158923"/>
                  <a:pt x="35718" y="158923"/>
                </a:cubicBezTo>
                <a:cubicBezTo>
                  <a:pt x="40048" y="158923"/>
                  <a:pt x="44017" y="157128"/>
                  <a:pt x="46903" y="154256"/>
                </a:cubicBezTo>
                <a:lnTo>
                  <a:pt x="50775" y="145070"/>
                </a:lnTo>
                <a:lnTo>
                  <a:pt x="49212" y="143505"/>
                </a:lnTo>
                <a:lnTo>
                  <a:pt x="49212" y="137318"/>
                </a:lnTo>
                <a:lnTo>
                  <a:pt x="46903" y="131686"/>
                </a:lnTo>
                <a:cubicBezTo>
                  <a:pt x="44017" y="128769"/>
                  <a:pt x="40048" y="126974"/>
                  <a:pt x="35718" y="126974"/>
                </a:cubicBezTo>
                <a:close/>
                <a:moveTo>
                  <a:pt x="127794" y="97008"/>
                </a:moveTo>
                <a:cubicBezTo>
                  <a:pt x="118774" y="97008"/>
                  <a:pt x="111558" y="104261"/>
                  <a:pt x="111558" y="112964"/>
                </a:cubicBezTo>
                <a:cubicBezTo>
                  <a:pt x="111558" y="121667"/>
                  <a:pt x="118774" y="128919"/>
                  <a:pt x="127794" y="128919"/>
                </a:cubicBezTo>
                <a:cubicBezTo>
                  <a:pt x="136453" y="128919"/>
                  <a:pt x="143668" y="121667"/>
                  <a:pt x="143668" y="112964"/>
                </a:cubicBezTo>
                <a:cubicBezTo>
                  <a:pt x="143668" y="104261"/>
                  <a:pt x="136453" y="97008"/>
                  <a:pt x="127794" y="97008"/>
                </a:cubicBezTo>
                <a:close/>
                <a:moveTo>
                  <a:pt x="149937" y="362"/>
                </a:moveTo>
                <a:cubicBezTo>
                  <a:pt x="152825" y="-361"/>
                  <a:pt x="157158" y="1"/>
                  <a:pt x="159685" y="1446"/>
                </a:cubicBezTo>
                <a:cubicBezTo>
                  <a:pt x="162212" y="3615"/>
                  <a:pt x="164739" y="6507"/>
                  <a:pt x="164739" y="9760"/>
                </a:cubicBezTo>
                <a:lnTo>
                  <a:pt x="164739" y="112057"/>
                </a:lnTo>
                <a:lnTo>
                  <a:pt x="162721" y="114005"/>
                </a:lnTo>
                <a:lnTo>
                  <a:pt x="152779" y="138076"/>
                </a:lnTo>
                <a:cubicBezTo>
                  <a:pt x="146374" y="144513"/>
                  <a:pt x="137535" y="148501"/>
                  <a:pt x="127794" y="148501"/>
                </a:cubicBezTo>
                <a:cubicBezTo>
                  <a:pt x="107950" y="148501"/>
                  <a:pt x="92075" y="132546"/>
                  <a:pt x="92075" y="112964"/>
                </a:cubicBezTo>
                <a:cubicBezTo>
                  <a:pt x="92075" y="93382"/>
                  <a:pt x="107950" y="77426"/>
                  <a:pt x="127794" y="77426"/>
                </a:cubicBezTo>
                <a:lnTo>
                  <a:pt x="144883" y="84557"/>
                </a:lnTo>
                <a:lnTo>
                  <a:pt x="144883" y="23858"/>
                </a:lnTo>
                <a:lnTo>
                  <a:pt x="69068" y="52414"/>
                </a:lnTo>
                <a:lnTo>
                  <a:pt x="69068" y="138281"/>
                </a:lnTo>
                <a:lnTo>
                  <a:pt x="71076" y="143128"/>
                </a:lnTo>
                <a:cubicBezTo>
                  <a:pt x="71076" y="162513"/>
                  <a:pt x="55201" y="178667"/>
                  <a:pt x="35718" y="178667"/>
                </a:cubicBezTo>
                <a:cubicBezTo>
                  <a:pt x="15875" y="178667"/>
                  <a:pt x="0" y="162513"/>
                  <a:pt x="0" y="143128"/>
                </a:cubicBezTo>
                <a:cubicBezTo>
                  <a:pt x="0" y="123743"/>
                  <a:pt x="15875" y="107589"/>
                  <a:pt x="35718" y="107589"/>
                </a:cubicBezTo>
                <a:lnTo>
                  <a:pt x="49212" y="113260"/>
                </a:lnTo>
                <a:lnTo>
                  <a:pt x="49212" y="45546"/>
                </a:lnTo>
                <a:cubicBezTo>
                  <a:pt x="49212" y="41570"/>
                  <a:pt x="52461" y="37955"/>
                  <a:pt x="56071" y="36509"/>
                </a:cubicBezTo>
                <a:lnTo>
                  <a:pt x="149937" y="3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59" name="Google Shape;1759;p29"/>
          <p:cNvSpPr/>
          <p:nvPr/>
        </p:nvSpPr>
        <p:spPr>
          <a:xfrm>
            <a:off x="9147086" y="5194516"/>
            <a:ext cx="705984" cy="932386"/>
          </a:xfrm>
          <a:custGeom>
            <a:rect b="b" l="l" r="r" t="t"/>
            <a:pathLst>
              <a:path extrusionOk="0" h="180612" w="136167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0" name="Google Shape;1760;p29"/>
          <p:cNvSpPr/>
          <p:nvPr/>
        </p:nvSpPr>
        <p:spPr>
          <a:xfrm>
            <a:off x="11074509" y="3573065"/>
            <a:ext cx="878828" cy="538008"/>
          </a:xfrm>
          <a:custGeom>
            <a:rect b="b" l="l" r="r" t="t"/>
            <a:pathLst>
              <a:path extrusionOk="0" h="104417" w="169501">
                <a:moveTo>
                  <a:pt x="66502" y="23812"/>
                </a:moveTo>
                <a:cubicBezTo>
                  <a:pt x="71351" y="23812"/>
                  <a:pt x="75854" y="28073"/>
                  <a:pt x="75854" y="33400"/>
                </a:cubicBezTo>
                <a:lnTo>
                  <a:pt x="75854" y="67844"/>
                </a:lnTo>
                <a:cubicBezTo>
                  <a:pt x="75854" y="73171"/>
                  <a:pt x="71351" y="77432"/>
                  <a:pt x="66502" y="77432"/>
                </a:cubicBezTo>
                <a:cubicBezTo>
                  <a:pt x="61307" y="77432"/>
                  <a:pt x="57150" y="73171"/>
                  <a:pt x="57150" y="67844"/>
                </a:cubicBezTo>
                <a:lnTo>
                  <a:pt x="57150" y="33400"/>
                </a:lnTo>
                <a:cubicBezTo>
                  <a:pt x="57150" y="28073"/>
                  <a:pt x="61307" y="23812"/>
                  <a:pt x="66502" y="23812"/>
                </a:cubicBezTo>
                <a:close/>
                <a:moveTo>
                  <a:pt x="36937" y="23812"/>
                </a:moveTo>
                <a:cubicBezTo>
                  <a:pt x="42465" y="23812"/>
                  <a:pt x="47256" y="28073"/>
                  <a:pt x="47256" y="33400"/>
                </a:cubicBezTo>
                <a:lnTo>
                  <a:pt x="47256" y="67844"/>
                </a:lnTo>
                <a:cubicBezTo>
                  <a:pt x="47256" y="73171"/>
                  <a:pt x="42465" y="77432"/>
                  <a:pt x="36937" y="77432"/>
                </a:cubicBezTo>
                <a:cubicBezTo>
                  <a:pt x="31409" y="77432"/>
                  <a:pt x="26987" y="73171"/>
                  <a:pt x="26987" y="67844"/>
                </a:cubicBezTo>
                <a:lnTo>
                  <a:pt x="26987" y="33400"/>
                </a:lnTo>
                <a:cubicBezTo>
                  <a:pt x="26987" y="28073"/>
                  <a:pt x="31409" y="23812"/>
                  <a:pt x="36937" y="23812"/>
                </a:cubicBezTo>
                <a:close/>
                <a:moveTo>
                  <a:pt x="19877" y="19310"/>
                </a:moveTo>
                <a:lnTo>
                  <a:pt x="19877" y="85107"/>
                </a:lnTo>
                <a:lnTo>
                  <a:pt x="137335" y="85107"/>
                </a:lnTo>
                <a:lnTo>
                  <a:pt x="137335" y="70804"/>
                </a:lnTo>
                <a:cubicBezTo>
                  <a:pt x="137335" y="65797"/>
                  <a:pt x="140227" y="60791"/>
                  <a:pt x="145286" y="60791"/>
                </a:cubicBezTo>
                <a:lnTo>
                  <a:pt x="149623" y="60791"/>
                </a:lnTo>
                <a:lnTo>
                  <a:pt x="149623" y="41123"/>
                </a:lnTo>
                <a:lnTo>
                  <a:pt x="145286" y="41123"/>
                </a:lnTo>
                <a:cubicBezTo>
                  <a:pt x="140227" y="41123"/>
                  <a:pt x="137335" y="37547"/>
                  <a:pt x="137335" y="32184"/>
                </a:cubicBezTo>
                <a:lnTo>
                  <a:pt x="137335" y="19310"/>
                </a:lnTo>
                <a:lnTo>
                  <a:pt x="19877" y="19310"/>
                </a:lnTo>
                <a:close/>
                <a:moveTo>
                  <a:pt x="9035" y="0"/>
                </a:moveTo>
                <a:lnTo>
                  <a:pt x="145286" y="0"/>
                </a:lnTo>
                <a:cubicBezTo>
                  <a:pt x="150708" y="0"/>
                  <a:pt x="157213" y="3933"/>
                  <a:pt x="157213" y="9297"/>
                </a:cubicBezTo>
                <a:lnTo>
                  <a:pt x="157213" y="21813"/>
                </a:lnTo>
                <a:lnTo>
                  <a:pt x="156852" y="21813"/>
                </a:lnTo>
                <a:cubicBezTo>
                  <a:pt x="162634" y="21813"/>
                  <a:pt x="169501" y="27177"/>
                  <a:pt x="169501" y="32184"/>
                </a:cubicBezTo>
                <a:lnTo>
                  <a:pt x="169501" y="70804"/>
                </a:lnTo>
                <a:cubicBezTo>
                  <a:pt x="169501" y="76168"/>
                  <a:pt x="162634" y="80101"/>
                  <a:pt x="156852" y="80101"/>
                </a:cubicBezTo>
                <a:lnTo>
                  <a:pt x="157213" y="80101"/>
                </a:lnTo>
                <a:lnTo>
                  <a:pt x="157213" y="94047"/>
                </a:lnTo>
                <a:cubicBezTo>
                  <a:pt x="157213" y="99411"/>
                  <a:pt x="150708" y="104417"/>
                  <a:pt x="145286" y="104417"/>
                </a:cubicBezTo>
                <a:lnTo>
                  <a:pt x="9035" y="104417"/>
                </a:lnTo>
                <a:cubicBezTo>
                  <a:pt x="3252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3252" y="0"/>
                  <a:pt x="90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1" name="Google Shape;1761;p29"/>
          <p:cNvSpPr txBox="1"/>
          <p:nvPr/>
        </p:nvSpPr>
        <p:spPr>
          <a:xfrm>
            <a:off x="14590459" y="3792658"/>
            <a:ext cx="28664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05</a:t>
            </a:r>
            <a:endParaRPr/>
          </a:p>
        </p:txBody>
      </p:sp>
      <p:sp>
        <p:nvSpPr>
          <p:cNvPr id="1762" name="Google Shape;1762;p29"/>
          <p:cNvSpPr txBox="1"/>
          <p:nvPr/>
        </p:nvSpPr>
        <p:spPr>
          <a:xfrm>
            <a:off x="14590456" y="4377433"/>
            <a:ext cx="8269544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 marketing.</a:t>
            </a:r>
            <a:endParaRPr/>
          </a:p>
        </p:txBody>
      </p:sp>
      <p:sp>
        <p:nvSpPr>
          <p:cNvPr id="1763" name="Google Shape;1763;p29"/>
          <p:cNvSpPr txBox="1"/>
          <p:nvPr/>
        </p:nvSpPr>
        <p:spPr>
          <a:xfrm>
            <a:off x="6563893" y="11134261"/>
            <a:ext cx="27542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01</a:t>
            </a:r>
            <a:endParaRPr/>
          </a:p>
        </p:txBody>
      </p:sp>
      <p:sp>
        <p:nvSpPr>
          <p:cNvPr id="1764" name="Google Shape;1764;p29"/>
          <p:cNvSpPr txBox="1"/>
          <p:nvPr/>
        </p:nvSpPr>
        <p:spPr>
          <a:xfrm>
            <a:off x="6563890" y="11719036"/>
            <a:ext cx="8269544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 marketing.</a:t>
            </a:r>
            <a:endParaRPr/>
          </a:p>
        </p:txBody>
      </p:sp>
      <p:sp>
        <p:nvSpPr>
          <p:cNvPr id="1765" name="Google Shape;1765;p29"/>
          <p:cNvSpPr txBox="1"/>
          <p:nvPr/>
        </p:nvSpPr>
        <p:spPr>
          <a:xfrm>
            <a:off x="8590191" y="9298861"/>
            <a:ext cx="28344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02</a:t>
            </a:r>
            <a:endParaRPr/>
          </a:p>
        </p:txBody>
      </p:sp>
      <p:sp>
        <p:nvSpPr>
          <p:cNvPr id="1766" name="Google Shape;1766;p29"/>
          <p:cNvSpPr txBox="1"/>
          <p:nvPr/>
        </p:nvSpPr>
        <p:spPr>
          <a:xfrm>
            <a:off x="8590188" y="9883636"/>
            <a:ext cx="8269544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 marketing.</a:t>
            </a:r>
            <a:endParaRPr/>
          </a:p>
        </p:txBody>
      </p:sp>
      <p:sp>
        <p:nvSpPr>
          <p:cNvPr id="1767" name="Google Shape;1767;p29"/>
          <p:cNvSpPr txBox="1"/>
          <p:nvPr/>
        </p:nvSpPr>
        <p:spPr>
          <a:xfrm>
            <a:off x="10584264" y="7463460"/>
            <a:ext cx="28488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03</a:t>
            </a:r>
            <a:endParaRPr/>
          </a:p>
        </p:txBody>
      </p:sp>
      <p:sp>
        <p:nvSpPr>
          <p:cNvPr id="1768" name="Google Shape;1768;p29"/>
          <p:cNvSpPr txBox="1"/>
          <p:nvPr/>
        </p:nvSpPr>
        <p:spPr>
          <a:xfrm>
            <a:off x="10584261" y="8048235"/>
            <a:ext cx="8269544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 marketing.</a:t>
            </a:r>
            <a:endParaRPr/>
          </a:p>
        </p:txBody>
      </p:sp>
      <p:sp>
        <p:nvSpPr>
          <p:cNvPr id="1769" name="Google Shape;1769;p29"/>
          <p:cNvSpPr txBox="1"/>
          <p:nvPr/>
        </p:nvSpPr>
        <p:spPr>
          <a:xfrm>
            <a:off x="12531883" y="5628059"/>
            <a:ext cx="28777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 04</a:t>
            </a:r>
            <a:endParaRPr/>
          </a:p>
        </p:txBody>
      </p:sp>
      <p:sp>
        <p:nvSpPr>
          <p:cNvPr id="1770" name="Google Shape;1770;p29"/>
          <p:cNvSpPr txBox="1"/>
          <p:nvPr/>
        </p:nvSpPr>
        <p:spPr>
          <a:xfrm>
            <a:off x="12531880" y="6212834"/>
            <a:ext cx="8269544" cy="943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 marketing.</a:t>
            </a:r>
            <a:endParaRPr/>
          </a:p>
        </p:txBody>
      </p:sp>
      <p:pic>
        <p:nvPicPr>
          <p:cNvPr id="1771" name="Google Shape;17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"/>
          <p:cNvSpPr/>
          <p:nvPr/>
        </p:nvSpPr>
        <p:spPr>
          <a:xfrm>
            <a:off x="3149600" y="1836347"/>
            <a:ext cx="3749040" cy="8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19107784" y="1836347"/>
            <a:ext cx="3749040" cy="8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11128692" y="1836347"/>
            <a:ext cx="3749040" cy="8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7139146" y="1836347"/>
            <a:ext cx="3749040" cy="8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15118238" y="1836347"/>
            <a:ext cx="3749040" cy="8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5" name="Google Shape;245;p3"/>
          <p:cNvSpPr txBox="1"/>
          <p:nvPr/>
        </p:nvSpPr>
        <p:spPr>
          <a:xfrm>
            <a:off x="3646181" y="2042320"/>
            <a:ext cx="2755883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November 2020</a:t>
            </a:r>
            <a:endParaRPr/>
          </a:p>
        </p:txBody>
      </p:sp>
      <p:sp>
        <p:nvSpPr>
          <p:cNvPr id="246" name="Google Shape;246;p3"/>
          <p:cNvSpPr txBox="1"/>
          <p:nvPr/>
        </p:nvSpPr>
        <p:spPr>
          <a:xfrm>
            <a:off x="7642937" y="2042320"/>
            <a:ext cx="2741456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December 2020</a:t>
            </a:r>
            <a:endParaRPr/>
          </a:p>
        </p:txBody>
      </p:sp>
      <p:sp>
        <p:nvSpPr>
          <p:cNvPr id="247" name="Google Shape;247;p3"/>
          <p:cNvSpPr txBox="1"/>
          <p:nvPr/>
        </p:nvSpPr>
        <p:spPr>
          <a:xfrm>
            <a:off x="11844084" y="2042320"/>
            <a:ext cx="2318262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January 2021</a:t>
            </a:r>
            <a:endParaRPr/>
          </a:p>
        </p:txBody>
      </p:sp>
      <p:sp>
        <p:nvSpPr>
          <p:cNvPr id="248" name="Google Shape;248;p3"/>
          <p:cNvSpPr txBox="1"/>
          <p:nvPr/>
        </p:nvSpPr>
        <p:spPr>
          <a:xfrm>
            <a:off x="15782334" y="2042320"/>
            <a:ext cx="2420855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February 2021</a:t>
            </a:r>
            <a:endParaRPr/>
          </a:p>
        </p:txBody>
      </p:sp>
      <p:sp>
        <p:nvSpPr>
          <p:cNvPr id="249" name="Google Shape;249;p3"/>
          <p:cNvSpPr txBox="1"/>
          <p:nvPr/>
        </p:nvSpPr>
        <p:spPr>
          <a:xfrm>
            <a:off x="19985884" y="2042320"/>
            <a:ext cx="1992853" cy="4770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March 2021</a:t>
            </a:r>
            <a:endParaRPr/>
          </a:p>
        </p:txBody>
      </p:sp>
      <p:sp>
        <p:nvSpPr>
          <p:cNvPr id="250" name="Google Shape;250;p3"/>
          <p:cNvSpPr/>
          <p:nvPr/>
        </p:nvSpPr>
        <p:spPr>
          <a:xfrm>
            <a:off x="1520825" y="2923056"/>
            <a:ext cx="1425575" cy="3216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1" name="Google Shape;251;p3"/>
          <p:cNvSpPr txBox="1"/>
          <p:nvPr/>
        </p:nvSpPr>
        <p:spPr>
          <a:xfrm rot="-5400000">
            <a:off x="1390274" y="4221862"/>
            <a:ext cx="1686680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Current</a:t>
            </a:r>
            <a:endParaRPr/>
          </a:p>
        </p:txBody>
      </p:sp>
      <p:sp>
        <p:nvSpPr>
          <p:cNvPr id="252" name="Google Shape;252;p3"/>
          <p:cNvSpPr/>
          <p:nvPr/>
        </p:nvSpPr>
        <p:spPr>
          <a:xfrm>
            <a:off x="1520825" y="6330091"/>
            <a:ext cx="1425575" cy="3216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3" name="Google Shape;253;p3"/>
          <p:cNvSpPr txBox="1"/>
          <p:nvPr/>
        </p:nvSpPr>
        <p:spPr>
          <a:xfrm rot="-5400000">
            <a:off x="1052040" y="7628899"/>
            <a:ext cx="2363147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Near-Term</a:t>
            </a:r>
            <a:endParaRPr/>
          </a:p>
        </p:txBody>
      </p:sp>
      <p:sp>
        <p:nvSpPr>
          <p:cNvPr id="254" name="Google Shape;254;p3"/>
          <p:cNvSpPr/>
          <p:nvPr/>
        </p:nvSpPr>
        <p:spPr>
          <a:xfrm>
            <a:off x="1520825" y="9737126"/>
            <a:ext cx="1425575" cy="3216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5" name="Google Shape;255;p3"/>
          <p:cNvSpPr txBox="1"/>
          <p:nvPr/>
        </p:nvSpPr>
        <p:spPr>
          <a:xfrm rot="-5400000">
            <a:off x="1513707" y="11035933"/>
            <a:ext cx="1439818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Future</a:t>
            </a:r>
            <a:endParaRPr/>
          </a:p>
        </p:txBody>
      </p:sp>
      <p:sp>
        <p:nvSpPr>
          <p:cNvPr id="256" name="Google Shape;256;p3"/>
          <p:cNvSpPr/>
          <p:nvPr/>
        </p:nvSpPr>
        <p:spPr>
          <a:xfrm>
            <a:off x="15392805" y="2923056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7" name="Google Shape;257;p3"/>
          <p:cNvSpPr/>
          <p:nvPr/>
        </p:nvSpPr>
        <p:spPr>
          <a:xfrm>
            <a:off x="15118484" y="2923056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15579516" y="3061223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File type support</a:t>
            </a:r>
            <a:endParaRPr/>
          </a:p>
        </p:txBody>
      </p:sp>
      <p:sp>
        <p:nvSpPr>
          <p:cNvPr id="259" name="Google Shape;259;p3"/>
          <p:cNvSpPr/>
          <p:nvPr/>
        </p:nvSpPr>
        <p:spPr>
          <a:xfrm>
            <a:off x="15392805" y="3828872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0" name="Google Shape;260;p3"/>
          <p:cNvSpPr/>
          <p:nvPr/>
        </p:nvSpPr>
        <p:spPr>
          <a:xfrm>
            <a:off x="15118484" y="3828872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1" name="Google Shape;261;p3"/>
          <p:cNvSpPr txBox="1"/>
          <p:nvPr/>
        </p:nvSpPr>
        <p:spPr>
          <a:xfrm>
            <a:off x="15579516" y="3967039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Filters</a:t>
            </a:r>
            <a:endParaRPr/>
          </a:p>
        </p:txBody>
      </p:sp>
      <p:sp>
        <p:nvSpPr>
          <p:cNvPr id="262" name="Google Shape;262;p3"/>
          <p:cNvSpPr/>
          <p:nvPr/>
        </p:nvSpPr>
        <p:spPr>
          <a:xfrm>
            <a:off x="15392805" y="4734687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15118484" y="4734687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4" name="Google Shape;264;p3"/>
          <p:cNvSpPr txBox="1"/>
          <p:nvPr/>
        </p:nvSpPr>
        <p:spPr>
          <a:xfrm>
            <a:off x="15579516" y="4872854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Executive view</a:t>
            </a:r>
            <a:endParaRPr/>
          </a:p>
        </p:txBody>
      </p:sp>
      <p:sp>
        <p:nvSpPr>
          <p:cNvPr id="265" name="Google Shape;265;p3"/>
          <p:cNvSpPr/>
          <p:nvPr/>
        </p:nvSpPr>
        <p:spPr>
          <a:xfrm>
            <a:off x="15392805" y="9737126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6" name="Google Shape;266;p3"/>
          <p:cNvSpPr/>
          <p:nvPr/>
        </p:nvSpPr>
        <p:spPr>
          <a:xfrm>
            <a:off x="15118484" y="9737126"/>
            <a:ext cx="274320" cy="67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15579516" y="9875293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Content sharing</a:t>
            </a:r>
            <a:endParaRPr/>
          </a:p>
        </p:txBody>
      </p:sp>
      <p:sp>
        <p:nvSpPr>
          <p:cNvPr id="268" name="Google Shape;268;p3"/>
          <p:cNvSpPr/>
          <p:nvPr/>
        </p:nvSpPr>
        <p:spPr>
          <a:xfrm>
            <a:off x="15392805" y="10642942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9" name="Google Shape;269;p3"/>
          <p:cNvSpPr/>
          <p:nvPr/>
        </p:nvSpPr>
        <p:spPr>
          <a:xfrm>
            <a:off x="15118484" y="10642942"/>
            <a:ext cx="274320" cy="67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0" name="Google Shape;270;p3"/>
          <p:cNvSpPr txBox="1"/>
          <p:nvPr/>
        </p:nvSpPr>
        <p:spPr>
          <a:xfrm>
            <a:off x="15579516" y="10781109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CMR Integration</a:t>
            </a:r>
            <a:endParaRPr/>
          </a:p>
        </p:txBody>
      </p:sp>
      <p:sp>
        <p:nvSpPr>
          <p:cNvPr id="271" name="Google Shape;271;p3"/>
          <p:cNvSpPr/>
          <p:nvPr/>
        </p:nvSpPr>
        <p:spPr>
          <a:xfrm>
            <a:off x="11403012" y="9737126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2" name="Google Shape;272;p3"/>
          <p:cNvSpPr/>
          <p:nvPr/>
        </p:nvSpPr>
        <p:spPr>
          <a:xfrm>
            <a:off x="11128692" y="9737126"/>
            <a:ext cx="274320" cy="67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3" name="Google Shape;273;p3"/>
          <p:cNvSpPr txBox="1"/>
          <p:nvPr/>
        </p:nvSpPr>
        <p:spPr>
          <a:xfrm>
            <a:off x="11589724" y="9875293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Issue Map</a:t>
            </a:r>
            <a:endParaRPr/>
          </a:p>
        </p:txBody>
      </p:sp>
      <p:sp>
        <p:nvSpPr>
          <p:cNvPr id="274" name="Google Shape;274;p3"/>
          <p:cNvSpPr/>
          <p:nvPr/>
        </p:nvSpPr>
        <p:spPr>
          <a:xfrm>
            <a:off x="11403012" y="10642942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5" name="Google Shape;275;p3"/>
          <p:cNvSpPr/>
          <p:nvPr/>
        </p:nvSpPr>
        <p:spPr>
          <a:xfrm>
            <a:off x="11128692" y="10642942"/>
            <a:ext cx="274320" cy="67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6" name="Google Shape;276;p3"/>
          <p:cNvSpPr txBox="1"/>
          <p:nvPr/>
        </p:nvSpPr>
        <p:spPr>
          <a:xfrm>
            <a:off x="11589724" y="10781109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SQL Support</a:t>
            </a:r>
            <a:endParaRPr/>
          </a:p>
        </p:txBody>
      </p:sp>
      <p:sp>
        <p:nvSpPr>
          <p:cNvPr id="277" name="Google Shape;277;p3"/>
          <p:cNvSpPr/>
          <p:nvPr/>
        </p:nvSpPr>
        <p:spPr>
          <a:xfrm>
            <a:off x="11403012" y="6330091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8" name="Google Shape;278;p3"/>
          <p:cNvSpPr/>
          <p:nvPr/>
        </p:nvSpPr>
        <p:spPr>
          <a:xfrm>
            <a:off x="11128692" y="6330091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9" name="Google Shape;279;p3"/>
          <p:cNvSpPr txBox="1"/>
          <p:nvPr/>
        </p:nvSpPr>
        <p:spPr>
          <a:xfrm>
            <a:off x="11589724" y="6468258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Account management</a:t>
            </a:r>
            <a:endParaRPr/>
          </a:p>
        </p:txBody>
      </p:sp>
      <p:sp>
        <p:nvSpPr>
          <p:cNvPr id="280" name="Google Shape;280;p3"/>
          <p:cNvSpPr/>
          <p:nvPr/>
        </p:nvSpPr>
        <p:spPr>
          <a:xfrm>
            <a:off x="11403012" y="7235907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1" name="Google Shape;281;p3"/>
          <p:cNvSpPr/>
          <p:nvPr/>
        </p:nvSpPr>
        <p:spPr>
          <a:xfrm>
            <a:off x="11128692" y="7235907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11589724" y="7374074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 colors</a:t>
            </a:r>
            <a:endParaRPr/>
          </a:p>
        </p:txBody>
      </p:sp>
      <p:sp>
        <p:nvSpPr>
          <p:cNvPr id="283" name="Google Shape;283;p3"/>
          <p:cNvSpPr/>
          <p:nvPr/>
        </p:nvSpPr>
        <p:spPr>
          <a:xfrm>
            <a:off x="11403012" y="8141722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4" name="Google Shape;284;p3"/>
          <p:cNvSpPr/>
          <p:nvPr/>
        </p:nvSpPr>
        <p:spPr>
          <a:xfrm>
            <a:off x="11128692" y="8141722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5" name="Google Shape;285;p3"/>
          <p:cNvSpPr txBox="1"/>
          <p:nvPr/>
        </p:nvSpPr>
        <p:spPr>
          <a:xfrm>
            <a:off x="11589724" y="8279889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Allow group edits</a:t>
            </a:r>
            <a:endParaRPr/>
          </a:p>
        </p:txBody>
      </p:sp>
      <p:sp>
        <p:nvSpPr>
          <p:cNvPr id="286" name="Google Shape;286;p3"/>
          <p:cNvSpPr/>
          <p:nvPr/>
        </p:nvSpPr>
        <p:spPr>
          <a:xfrm>
            <a:off x="7413466" y="6330091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7" name="Google Shape;287;p3"/>
          <p:cNvSpPr/>
          <p:nvPr/>
        </p:nvSpPr>
        <p:spPr>
          <a:xfrm>
            <a:off x="7139146" y="6330091"/>
            <a:ext cx="274320" cy="676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8" name="Google Shape;288;p3"/>
          <p:cNvSpPr txBox="1"/>
          <p:nvPr/>
        </p:nvSpPr>
        <p:spPr>
          <a:xfrm>
            <a:off x="7600178" y="6468258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Advanced interactions</a:t>
            </a:r>
            <a:endParaRPr/>
          </a:p>
        </p:txBody>
      </p:sp>
      <p:sp>
        <p:nvSpPr>
          <p:cNvPr id="289" name="Google Shape;289;p3"/>
          <p:cNvSpPr/>
          <p:nvPr/>
        </p:nvSpPr>
        <p:spPr>
          <a:xfrm>
            <a:off x="7413466" y="9737126"/>
            <a:ext cx="3474720" cy="10424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0" name="Google Shape;290;p3"/>
          <p:cNvSpPr/>
          <p:nvPr/>
        </p:nvSpPr>
        <p:spPr>
          <a:xfrm>
            <a:off x="7139146" y="9737126"/>
            <a:ext cx="274320" cy="10424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1" name="Google Shape;291;p3"/>
          <p:cNvSpPr txBox="1"/>
          <p:nvPr/>
        </p:nvSpPr>
        <p:spPr>
          <a:xfrm>
            <a:off x="7600178" y="9875293"/>
            <a:ext cx="30998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Comments require approval</a:t>
            </a:r>
            <a:endParaRPr/>
          </a:p>
        </p:txBody>
      </p:sp>
      <p:sp>
        <p:nvSpPr>
          <p:cNvPr id="292" name="Google Shape;292;p3"/>
          <p:cNvSpPr/>
          <p:nvPr/>
        </p:nvSpPr>
        <p:spPr>
          <a:xfrm>
            <a:off x="7413466" y="2923055"/>
            <a:ext cx="3474720" cy="10439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3" name="Google Shape;293;p3"/>
          <p:cNvSpPr/>
          <p:nvPr/>
        </p:nvSpPr>
        <p:spPr>
          <a:xfrm>
            <a:off x="7139146" y="2923055"/>
            <a:ext cx="274320" cy="1043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4" name="Google Shape;294;p3"/>
          <p:cNvSpPr txBox="1"/>
          <p:nvPr/>
        </p:nvSpPr>
        <p:spPr>
          <a:xfrm>
            <a:off x="7600178" y="3061223"/>
            <a:ext cx="30998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Google Chrome Browser support</a:t>
            </a:r>
            <a:endParaRPr/>
          </a:p>
        </p:txBody>
      </p:sp>
      <p:sp>
        <p:nvSpPr>
          <p:cNvPr id="295" name="Google Shape;295;p3"/>
          <p:cNvSpPr/>
          <p:nvPr/>
        </p:nvSpPr>
        <p:spPr>
          <a:xfrm>
            <a:off x="19382105" y="2923056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6" name="Google Shape;296;p3"/>
          <p:cNvSpPr/>
          <p:nvPr/>
        </p:nvSpPr>
        <p:spPr>
          <a:xfrm>
            <a:off x="19107784" y="2923056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7" name="Google Shape;297;p3"/>
          <p:cNvSpPr txBox="1"/>
          <p:nvPr/>
        </p:nvSpPr>
        <p:spPr>
          <a:xfrm>
            <a:off x="19568817" y="3061223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Description formatting</a:t>
            </a:r>
            <a:endParaRPr/>
          </a:p>
        </p:txBody>
      </p:sp>
      <p:sp>
        <p:nvSpPr>
          <p:cNvPr id="298" name="Google Shape;298;p3"/>
          <p:cNvSpPr/>
          <p:nvPr/>
        </p:nvSpPr>
        <p:spPr>
          <a:xfrm>
            <a:off x="19382105" y="9737126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9" name="Google Shape;299;p3"/>
          <p:cNvSpPr/>
          <p:nvPr/>
        </p:nvSpPr>
        <p:spPr>
          <a:xfrm>
            <a:off x="19107784" y="9737126"/>
            <a:ext cx="274320" cy="67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0" name="Google Shape;300;p3"/>
          <p:cNvSpPr txBox="1"/>
          <p:nvPr/>
        </p:nvSpPr>
        <p:spPr>
          <a:xfrm>
            <a:off x="19568817" y="9875293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Developer dashboard</a:t>
            </a:r>
            <a:endParaRPr/>
          </a:p>
        </p:txBody>
      </p:sp>
      <p:sp>
        <p:nvSpPr>
          <p:cNvPr id="301" name="Google Shape;301;p3"/>
          <p:cNvSpPr/>
          <p:nvPr/>
        </p:nvSpPr>
        <p:spPr>
          <a:xfrm>
            <a:off x="19382105" y="10642942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2" name="Google Shape;302;p3"/>
          <p:cNvSpPr/>
          <p:nvPr/>
        </p:nvSpPr>
        <p:spPr>
          <a:xfrm>
            <a:off x="19107784" y="10642942"/>
            <a:ext cx="274320" cy="676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3" name="Google Shape;303;p3"/>
          <p:cNvSpPr txBox="1"/>
          <p:nvPr/>
        </p:nvSpPr>
        <p:spPr>
          <a:xfrm>
            <a:off x="19568817" y="10781109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Interactive messages</a:t>
            </a:r>
            <a:endParaRPr/>
          </a:p>
        </p:txBody>
      </p:sp>
      <p:cxnSp>
        <p:nvCxnSpPr>
          <p:cNvPr id="304" name="Google Shape;304;p3"/>
          <p:cNvCxnSpPr/>
          <p:nvPr/>
        </p:nvCxnSpPr>
        <p:spPr>
          <a:xfrm>
            <a:off x="7010400" y="2923056"/>
            <a:ext cx="0" cy="10030944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3"/>
          <p:cNvCxnSpPr/>
          <p:nvPr/>
        </p:nvCxnSpPr>
        <p:spPr>
          <a:xfrm>
            <a:off x="11012557" y="2933700"/>
            <a:ext cx="0" cy="100203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3"/>
          <p:cNvCxnSpPr/>
          <p:nvPr/>
        </p:nvCxnSpPr>
        <p:spPr>
          <a:xfrm>
            <a:off x="14997320" y="2923056"/>
            <a:ext cx="0" cy="10030944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3"/>
          <p:cNvCxnSpPr/>
          <p:nvPr/>
        </p:nvCxnSpPr>
        <p:spPr>
          <a:xfrm>
            <a:off x="18987198" y="2923056"/>
            <a:ext cx="0" cy="10030944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3"/>
          <p:cNvCxnSpPr/>
          <p:nvPr/>
        </p:nvCxnSpPr>
        <p:spPr>
          <a:xfrm>
            <a:off x="3036815" y="9638108"/>
            <a:ext cx="19820010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9" name="Google Shape;309;p3"/>
          <p:cNvCxnSpPr/>
          <p:nvPr/>
        </p:nvCxnSpPr>
        <p:spPr>
          <a:xfrm>
            <a:off x="3036815" y="6233448"/>
            <a:ext cx="19820010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0" name="Google Shape;310;p3"/>
          <p:cNvSpPr/>
          <p:nvPr/>
        </p:nvSpPr>
        <p:spPr>
          <a:xfrm>
            <a:off x="19380775" y="3828872"/>
            <a:ext cx="3474720" cy="6764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1" name="Google Shape;311;p3"/>
          <p:cNvSpPr/>
          <p:nvPr/>
        </p:nvSpPr>
        <p:spPr>
          <a:xfrm>
            <a:off x="19106455" y="3828872"/>
            <a:ext cx="274320" cy="67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2" name="Google Shape;312;p3"/>
          <p:cNvSpPr txBox="1"/>
          <p:nvPr/>
        </p:nvSpPr>
        <p:spPr>
          <a:xfrm>
            <a:off x="19567488" y="3967039"/>
            <a:ext cx="30998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Auto Save</a:t>
            </a:r>
            <a:endParaRPr/>
          </a:p>
        </p:txBody>
      </p:sp>
      <p:pic>
        <p:nvPicPr>
          <p:cNvPr id="313" name="Google Shape;3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7" name="Google Shape;1777;p30"/>
          <p:cNvGrpSpPr/>
          <p:nvPr/>
        </p:nvGrpSpPr>
        <p:grpSpPr>
          <a:xfrm>
            <a:off x="8155536" y="612372"/>
            <a:ext cx="8066632" cy="1424479"/>
            <a:chOff x="8155536" y="612372"/>
            <a:chExt cx="8066632" cy="1424479"/>
          </a:xfrm>
        </p:grpSpPr>
        <p:sp>
          <p:nvSpPr>
            <p:cNvPr id="1778" name="Google Shape;1778;p30"/>
            <p:cNvSpPr txBox="1"/>
            <p:nvPr/>
          </p:nvSpPr>
          <p:spPr>
            <a:xfrm>
              <a:off x="8155536" y="612372"/>
              <a:ext cx="80666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PRODUCT ROADMAP</a:t>
              </a:r>
              <a:endParaRPr/>
            </a:p>
          </p:txBody>
        </p:sp>
        <p:sp>
          <p:nvSpPr>
            <p:cNvPr id="1779" name="Google Shape;1779;p30"/>
            <p:cNvSpPr txBox="1"/>
            <p:nvPr/>
          </p:nvSpPr>
          <p:spPr>
            <a:xfrm>
              <a:off x="9706414" y="1575186"/>
              <a:ext cx="496482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5A5A5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WRITE YOUR SUBTITLE HERE</a:t>
              </a:r>
              <a:endParaRPr/>
            </a:p>
          </p:txBody>
        </p:sp>
      </p:grpSp>
      <p:grpSp>
        <p:nvGrpSpPr>
          <p:cNvPr id="1780" name="Google Shape;1780;p30"/>
          <p:cNvGrpSpPr/>
          <p:nvPr/>
        </p:nvGrpSpPr>
        <p:grpSpPr>
          <a:xfrm>
            <a:off x="1604789" y="2721161"/>
            <a:ext cx="20578236" cy="10241802"/>
            <a:chOff x="1604789" y="2721161"/>
            <a:chExt cx="20578236" cy="10241802"/>
          </a:xfrm>
        </p:grpSpPr>
        <p:cxnSp>
          <p:nvCxnSpPr>
            <p:cNvPr id="1781" name="Google Shape;1781;p30"/>
            <p:cNvCxnSpPr/>
            <p:nvPr/>
          </p:nvCxnSpPr>
          <p:spPr>
            <a:xfrm>
              <a:off x="7045183" y="3472328"/>
              <a:ext cx="0" cy="9490635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miter lim="800000"/>
              <a:headEnd len="lg" w="lg" type="oval"/>
              <a:tailEnd len="sm" w="sm" type="none"/>
            </a:ln>
          </p:spPr>
        </p:cxnSp>
        <p:cxnSp>
          <p:nvCxnSpPr>
            <p:cNvPr id="1782" name="Google Shape;1782;p30"/>
            <p:cNvCxnSpPr/>
            <p:nvPr/>
          </p:nvCxnSpPr>
          <p:spPr>
            <a:xfrm>
              <a:off x="2198863" y="3472328"/>
              <a:ext cx="0" cy="9490635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miter lim="800000"/>
              <a:headEnd len="lg" w="lg" type="oval"/>
              <a:tailEnd len="sm" w="sm" type="none"/>
            </a:ln>
          </p:spPr>
        </p:cxnSp>
        <p:cxnSp>
          <p:nvCxnSpPr>
            <p:cNvPr id="1783" name="Google Shape;1783;p30"/>
            <p:cNvCxnSpPr/>
            <p:nvPr/>
          </p:nvCxnSpPr>
          <p:spPr>
            <a:xfrm>
              <a:off x="11891503" y="3472328"/>
              <a:ext cx="0" cy="9490635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miter lim="800000"/>
              <a:headEnd len="lg" w="lg" type="oval"/>
              <a:tailEnd len="sm" w="sm" type="none"/>
            </a:ln>
          </p:spPr>
        </p:cxnSp>
        <p:cxnSp>
          <p:nvCxnSpPr>
            <p:cNvPr id="1784" name="Google Shape;1784;p30"/>
            <p:cNvCxnSpPr/>
            <p:nvPr/>
          </p:nvCxnSpPr>
          <p:spPr>
            <a:xfrm>
              <a:off x="16737823" y="3472328"/>
              <a:ext cx="0" cy="9490635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miter lim="800000"/>
              <a:headEnd len="lg" w="lg" type="oval"/>
              <a:tailEnd len="sm" w="sm" type="none"/>
            </a:ln>
          </p:spPr>
        </p:cxnSp>
        <p:cxnSp>
          <p:nvCxnSpPr>
            <p:cNvPr id="1785" name="Google Shape;1785;p30"/>
            <p:cNvCxnSpPr/>
            <p:nvPr/>
          </p:nvCxnSpPr>
          <p:spPr>
            <a:xfrm>
              <a:off x="21584144" y="3472328"/>
              <a:ext cx="0" cy="9490635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dash"/>
              <a:miter lim="800000"/>
              <a:headEnd len="lg" w="lg" type="oval"/>
              <a:tailEnd len="sm" w="sm" type="none"/>
            </a:ln>
          </p:spPr>
        </p:cxnSp>
        <p:sp>
          <p:nvSpPr>
            <p:cNvPr id="1786" name="Google Shape;1786;p30"/>
            <p:cNvSpPr txBox="1"/>
            <p:nvPr/>
          </p:nvSpPr>
          <p:spPr>
            <a:xfrm>
              <a:off x="1604789" y="2721161"/>
              <a:ext cx="1188147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2020</a:t>
              </a:r>
              <a:endParaRPr/>
            </a:p>
          </p:txBody>
        </p:sp>
        <p:sp>
          <p:nvSpPr>
            <p:cNvPr id="1787" name="Google Shape;1787;p30"/>
            <p:cNvSpPr txBox="1"/>
            <p:nvPr/>
          </p:nvSpPr>
          <p:spPr>
            <a:xfrm>
              <a:off x="6508017" y="2721161"/>
              <a:ext cx="107433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2021</a:t>
              </a:r>
              <a:endParaRPr/>
            </a:p>
          </p:txBody>
        </p:sp>
        <p:sp>
          <p:nvSpPr>
            <p:cNvPr id="1788" name="Google Shape;1788;p30"/>
            <p:cNvSpPr txBox="1"/>
            <p:nvPr/>
          </p:nvSpPr>
          <p:spPr>
            <a:xfrm>
              <a:off x="11314262" y="2721161"/>
              <a:ext cx="115448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2022</a:t>
              </a:r>
              <a:endParaRPr/>
            </a:p>
          </p:txBody>
        </p:sp>
        <p:sp>
          <p:nvSpPr>
            <p:cNvPr id="1789" name="Google Shape;1789;p30"/>
            <p:cNvSpPr txBox="1"/>
            <p:nvPr/>
          </p:nvSpPr>
          <p:spPr>
            <a:xfrm>
              <a:off x="16153369" y="2721161"/>
              <a:ext cx="116891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2023</a:t>
              </a:r>
              <a:endParaRPr/>
            </a:p>
          </p:txBody>
        </p:sp>
        <p:sp>
          <p:nvSpPr>
            <p:cNvPr id="1790" name="Google Shape;1790;p30"/>
            <p:cNvSpPr txBox="1"/>
            <p:nvPr/>
          </p:nvSpPr>
          <p:spPr>
            <a:xfrm>
              <a:off x="20985261" y="2721161"/>
              <a:ext cx="119776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2024</a:t>
              </a:r>
              <a:endParaRPr/>
            </a:p>
          </p:txBody>
        </p:sp>
      </p:grpSp>
      <p:sp>
        <p:nvSpPr>
          <p:cNvPr id="1791" name="Google Shape;1791;p30"/>
          <p:cNvSpPr/>
          <p:nvPr/>
        </p:nvSpPr>
        <p:spPr>
          <a:xfrm>
            <a:off x="2198862" y="4780062"/>
            <a:ext cx="20573999" cy="2362200"/>
          </a:xfrm>
          <a:prstGeom prst="homePlate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92" name="Google Shape;1792;p30"/>
          <p:cNvSpPr/>
          <p:nvPr/>
        </p:nvSpPr>
        <p:spPr>
          <a:xfrm>
            <a:off x="2198860" y="4780062"/>
            <a:ext cx="14336535" cy="23622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93" name="Google Shape;1793;p30"/>
          <p:cNvSpPr/>
          <p:nvPr/>
        </p:nvSpPr>
        <p:spPr>
          <a:xfrm>
            <a:off x="2198861" y="4780062"/>
            <a:ext cx="6792737" cy="23622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94" name="Google Shape;1794;p30"/>
          <p:cNvSpPr txBox="1"/>
          <p:nvPr/>
        </p:nvSpPr>
        <p:spPr>
          <a:xfrm>
            <a:off x="2792936" y="5265074"/>
            <a:ext cx="5090857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1795" name="Google Shape;1795;p30"/>
          <p:cNvSpPr txBox="1"/>
          <p:nvPr/>
        </p:nvSpPr>
        <p:spPr>
          <a:xfrm>
            <a:off x="9811613" y="5265074"/>
            <a:ext cx="5090857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1796" name="Google Shape;1796;p30"/>
          <p:cNvSpPr/>
          <p:nvPr/>
        </p:nvSpPr>
        <p:spPr>
          <a:xfrm>
            <a:off x="2198862" y="10164862"/>
            <a:ext cx="20573999" cy="2362200"/>
          </a:xfrm>
          <a:prstGeom prst="homePlate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97" name="Google Shape;1797;p30"/>
          <p:cNvSpPr/>
          <p:nvPr/>
        </p:nvSpPr>
        <p:spPr>
          <a:xfrm>
            <a:off x="2198860" y="10164862"/>
            <a:ext cx="14336535" cy="23622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98" name="Google Shape;1798;p30"/>
          <p:cNvSpPr txBox="1"/>
          <p:nvPr/>
        </p:nvSpPr>
        <p:spPr>
          <a:xfrm>
            <a:off x="2792934" y="10649873"/>
            <a:ext cx="10821447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 marketing by promoting environmental core values in the hope that consumers will associate these values with their company or brand. </a:t>
            </a:r>
            <a:endParaRPr/>
          </a:p>
        </p:txBody>
      </p:sp>
      <p:sp>
        <p:nvSpPr>
          <p:cNvPr id="1799" name="Google Shape;1799;p30"/>
          <p:cNvSpPr/>
          <p:nvPr/>
        </p:nvSpPr>
        <p:spPr>
          <a:xfrm>
            <a:off x="2198862" y="7472462"/>
            <a:ext cx="20573999" cy="2362200"/>
          </a:xfrm>
          <a:prstGeom prst="homePlate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00" name="Google Shape;1800;p30"/>
          <p:cNvSpPr/>
          <p:nvPr/>
        </p:nvSpPr>
        <p:spPr>
          <a:xfrm>
            <a:off x="2198860" y="7472462"/>
            <a:ext cx="16241537" cy="23622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01" name="Google Shape;1801;p30"/>
          <p:cNvSpPr/>
          <p:nvPr/>
        </p:nvSpPr>
        <p:spPr>
          <a:xfrm>
            <a:off x="2198861" y="7472462"/>
            <a:ext cx="6792737" cy="23622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02" name="Google Shape;1802;p30"/>
          <p:cNvSpPr txBox="1"/>
          <p:nvPr/>
        </p:nvSpPr>
        <p:spPr>
          <a:xfrm>
            <a:off x="2792936" y="7957474"/>
            <a:ext cx="5090857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1803" name="Google Shape;1803;p30"/>
          <p:cNvSpPr txBox="1"/>
          <p:nvPr/>
        </p:nvSpPr>
        <p:spPr>
          <a:xfrm>
            <a:off x="10712248" y="7957474"/>
            <a:ext cx="5090857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pic>
        <p:nvPicPr>
          <p:cNvPr id="1804" name="Google Shape;18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"/>
          <p:cNvSpPr txBox="1"/>
          <p:nvPr/>
        </p:nvSpPr>
        <p:spPr>
          <a:xfrm>
            <a:off x="5048911" y="612372"/>
            <a:ext cx="1427987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GOAL ORIENTED PRODUCT ROADMAP</a:t>
            </a:r>
            <a:endParaRPr/>
          </a:p>
        </p:txBody>
      </p:sp>
      <p:sp>
        <p:nvSpPr>
          <p:cNvPr id="319" name="Google Shape;319;p4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320" name="Google Shape;320;p4"/>
          <p:cNvSpPr/>
          <p:nvPr/>
        </p:nvSpPr>
        <p:spPr>
          <a:xfrm>
            <a:off x="2335377" y="2933700"/>
            <a:ext cx="19706896" cy="100203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1" name="Google Shape;321;p4"/>
          <p:cNvSpPr/>
          <p:nvPr/>
        </p:nvSpPr>
        <p:spPr>
          <a:xfrm>
            <a:off x="2622550" y="3175000"/>
            <a:ext cx="3566160" cy="1165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2" name="Google Shape;322;p4"/>
          <p:cNvSpPr/>
          <p:nvPr/>
        </p:nvSpPr>
        <p:spPr>
          <a:xfrm>
            <a:off x="14297341" y="3175000"/>
            <a:ext cx="3566160" cy="1165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3" name="Google Shape;323;p4"/>
          <p:cNvSpPr/>
          <p:nvPr/>
        </p:nvSpPr>
        <p:spPr>
          <a:xfrm>
            <a:off x="18188941" y="3175000"/>
            <a:ext cx="3566160" cy="1165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4" name="Google Shape;324;p4"/>
          <p:cNvSpPr/>
          <p:nvPr/>
        </p:nvSpPr>
        <p:spPr>
          <a:xfrm>
            <a:off x="6514147" y="3175000"/>
            <a:ext cx="3566160" cy="1165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0405744" y="3175000"/>
            <a:ext cx="3566160" cy="1165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6" name="Google Shape;326;p4"/>
          <p:cNvSpPr/>
          <p:nvPr/>
        </p:nvSpPr>
        <p:spPr>
          <a:xfrm>
            <a:off x="2622550" y="4634017"/>
            <a:ext cx="3566160" cy="1165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7" name="Google Shape;327;p4"/>
          <p:cNvSpPr/>
          <p:nvPr/>
        </p:nvSpPr>
        <p:spPr>
          <a:xfrm>
            <a:off x="14297341" y="4634017"/>
            <a:ext cx="3566160" cy="1165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8" name="Google Shape;328;p4"/>
          <p:cNvSpPr/>
          <p:nvPr/>
        </p:nvSpPr>
        <p:spPr>
          <a:xfrm>
            <a:off x="18188941" y="4634017"/>
            <a:ext cx="3566160" cy="1165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9" name="Google Shape;329;p4"/>
          <p:cNvSpPr/>
          <p:nvPr/>
        </p:nvSpPr>
        <p:spPr>
          <a:xfrm>
            <a:off x="6514147" y="4634017"/>
            <a:ext cx="3566160" cy="1165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0" name="Google Shape;330;p4"/>
          <p:cNvSpPr/>
          <p:nvPr/>
        </p:nvSpPr>
        <p:spPr>
          <a:xfrm>
            <a:off x="10405744" y="4634017"/>
            <a:ext cx="3566160" cy="1165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1" name="Google Shape;331;p4"/>
          <p:cNvSpPr/>
          <p:nvPr/>
        </p:nvSpPr>
        <p:spPr>
          <a:xfrm>
            <a:off x="2622550" y="6093034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2" name="Google Shape;332;p4"/>
          <p:cNvSpPr/>
          <p:nvPr/>
        </p:nvSpPr>
        <p:spPr>
          <a:xfrm>
            <a:off x="14297341" y="6093034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3" name="Google Shape;333;p4"/>
          <p:cNvSpPr/>
          <p:nvPr/>
        </p:nvSpPr>
        <p:spPr>
          <a:xfrm>
            <a:off x="18188941" y="6093034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4" name="Google Shape;334;p4"/>
          <p:cNvSpPr/>
          <p:nvPr/>
        </p:nvSpPr>
        <p:spPr>
          <a:xfrm>
            <a:off x="6514147" y="6093034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5" name="Google Shape;335;p4"/>
          <p:cNvSpPr/>
          <p:nvPr/>
        </p:nvSpPr>
        <p:spPr>
          <a:xfrm>
            <a:off x="10405744" y="6093034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6" name="Google Shape;336;p4"/>
          <p:cNvSpPr/>
          <p:nvPr/>
        </p:nvSpPr>
        <p:spPr>
          <a:xfrm>
            <a:off x="2622550" y="8398507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7" name="Google Shape;337;p4"/>
          <p:cNvSpPr/>
          <p:nvPr/>
        </p:nvSpPr>
        <p:spPr>
          <a:xfrm>
            <a:off x="14297341" y="8398507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8" name="Google Shape;338;p4"/>
          <p:cNvSpPr/>
          <p:nvPr/>
        </p:nvSpPr>
        <p:spPr>
          <a:xfrm>
            <a:off x="18188941" y="8398507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9" name="Google Shape;339;p4"/>
          <p:cNvSpPr/>
          <p:nvPr/>
        </p:nvSpPr>
        <p:spPr>
          <a:xfrm>
            <a:off x="6514147" y="8398507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0" name="Google Shape;340;p4"/>
          <p:cNvSpPr/>
          <p:nvPr/>
        </p:nvSpPr>
        <p:spPr>
          <a:xfrm>
            <a:off x="10405744" y="8398507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1" name="Google Shape;341;p4"/>
          <p:cNvSpPr/>
          <p:nvPr/>
        </p:nvSpPr>
        <p:spPr>
          <a:xfrm>
            <a:off x="2622550" y="10703981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2" name="Google Shape;342;p4"/>
          <p:cNvSpPr/>
          <p:nvPr/>
        </p:nvSpPr>
        <p:spPr>
          <a:xfrm>
            <a:off x="14297341" y="10703981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3" name="Google Shape;343;p4"/>
          <p:cNvSpPr/>
          <p:nvPr/>
        </p:nvSpPr>
        <p:spPr>
          <a:xfrm>
            <a:off x="18188941" y="10703981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4" name="Google Shape;344;p4"/>
          <p:cNvSpPr/>
          <p:nvPr/>
        </p:nvSpPr>
        <p:spPr>
          <a:xfrm>
            <a:off x="6514147" y="10703981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5" name="Google Shape;345;p4"/>
          <p:cNvSpPr/>
          <p:nvPr/>
        </p:nvSpPr>
        <p:spPr>
          <a:xfrm>
            <a:off x="10405744" y="10703981"/>
            <a:ext cx="3566160" cy="20116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6" name="Google Shape;346;p4"/>
          <p:cNvSpPr txBox="1"/>
          <p:nvPr/>
        </p:nvSpPr>
        <p:spPr>
          <a:xfrm>
            <a:off x="3814764" y="3465224"/>
            <a:ext cx="1181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Date</a:t>
            </a:r>
            <a:endParaRPr/>
          </a:p>
        </p:txBody>
      </p:sp>
      <p:sp>
        <p:nvSpPr>
          <p:cNvPr id="347" name="Google Shape;347;p4"/>
          <p:cNvSpPr txBox="1"/>
          <p:nvPr/>
        </p:nvSpPr>
        <p:spPr>
          <a:xfrm>
            <a:off x="3675302" y="4921253"/>
            <a:ext cx="14606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</p:txBody>
      </p:sp>
      <p:sp>
        <p:nvSpPr>
          <p:cNvPr id="348" name="Google Shape;348;p4"/>
          <p:cNvSpPr txBox="1"/>
          <p:nvPr/>
        </p:nvSpPr>
        <p:spPr>
          <a:xfrm>
            <a:off x="3825984" y="6806486"/>
            <a:ext cx="11592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Goal</a:t>
            </a:r>
            <a:endParaRPr/>
          </a:p>
        </p:txBody>
      </p:sp>
      <p:sp>
        <p:nvSpPr>
          <p:cNvPr id="349" name="Google Shape;349;p4"/>
          <p:cNvSpPr txBox="1"/>
          <p:nvPr/>
        </p:nvSpPr>
        <p:spPr>
          <a:xfrm>
            <a:off x="3498173" y="9111959"/>
            <a:ext cx="18149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Feature</a:t>
            </a:r>
            <a:endParaRPr/>
          </a:p>
        </p:txBody>
      </p:sp>
      <p:sp>
        <p:nvSpPr>
          <p:cNvPr id="350" name="Google Shape;350;p4"/>
          <p:cNvSpPr txBox="1"/>
          <p:nvPr/>
        </p:nvSpPr>
        <p:spPr>
          <a:xfrm>
            <a:off x="3641640" y="11417433"/>
            <a:ext cx="15279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Metric</a:t>
            </a:r>
            <a:endParaRPr/>
          </a:p>
        </p:txBody>
      </p:sp>
      <p:sp>
        <p:nvSpPr>
          <p:cNvPr id="351" name="Google Shape;351;p4"/>
          <p:cNvSpPr txBox="1"/>
          <p:nvPr/>
        </p:nvSpPr>
        <p:spPr>
          <a:xfrm>
            <a:off x="7441063" y="3510364"/>
            <a:ext cx="1712327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January 1st</a:t>
            </a:r>
            <a:endParaRPr/>
          </a:p>
        </p:txBody>
      </p:sp>
      <p:sp>
        <p:nvSpPr>
          <p:cNvPr id="352" name="Google Shape;352;p4"/>
          <p:cNvSpPr txBox="1"/>
          <p:nvPr/>
        </p:nvSpPr>
        <p:spPr>
          <a:xfrm>
            <a:off x="11538647" y="3510364"/>
            <a:ext cx="1300356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April 1st</a:t>
            </a:r>
            <a:endParaRPr/>
          </a:p>
        </p:txBody>
      </p:sp>
      <p:sp>
        <p:nvSpPr>
          <p:cNvPr id="353" name="Google Shape;353;p4"/>
          <p:cNvSpPr txBox="1"/>
          <p:nvPr/>
        </p:nvSpPr>
        <p:spPr>
          <a:xfrm>
            <a:off x="15479134" y="3510364"/>
            <a:ext cx="1202573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July 1st</a:t>
            </a:r>
            <a:endParaRPr/>
          </a:p>
        </p:txBody>
      </p:sp>
      <p:sp>
        <p:nvSpPr>
          <p:cNvPr id="354" name="Google Shape;354;p4"/>
          <p:cNvSpPr txBox="1"/>
          <p:nvPr/>
        </p:nvSpPr>
        <p:spPr>
          <a:xfrm>
            <a:off x="19077384" y="3510364"/>
            <a:ext cx="1789271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October 1st</a:t>
            </a:r>
            <a:endParaRPr/>
          </a:p>
        </p:txBody>
      </p:sp>
      <p:sp>
        <p:nvSpPr>
          <p:cNvPr id="355" name="Google Shape;355;p4"/>
          <p:cNvSpPr txBox="1"/>
          <p:nvPr/>
        </p:nvSpPr>
        <p:spPr>
          <a:xfrm>
            <a:off x="7441063" y="4969382"/>
            <a:ext cx="1712327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Release 1.0</a:t>
            </a:r>
            <a:endParaRPr/>
          </a:p>
        </p:txBody>
      </p:sp>
      <p:sp>
        <p:nvSpPr>
          <p:cNvPr id="356" name="Google Shape;356;p4"/>
          <p:cNvSpPr txBox="1"/>
          <p:nvPr/>
        </p:nvSpPr>
        <p:spPr>
          <a:xfrm>
            <a:off x="11332661" y="4969382"/>
            <a:ext cx="1712327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Release 1.1</a:t>
            </a:r>
            <a:endParaRPr/>
          </a:p>
        </p:txBody>
      </p:sp>
      <p:sp>
        <p:nvSpPr>
          <p:cNvPr id="357" name="Google Shape;357;p4"/>
          <p:cNvSpPr txBox="1"/>
          <p:nvPr/>
        </p:nvSpPr>
        <p:spPr>
          <a:xfrm>
            <a:off x="15224258" y="4969382"/>
            <a:ext cx="1712327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Release 1.2</a:t>
            </a:r>
            <a:endParaRPr/>
          </a:p>
        </p:txBody>
      </p:sp>
      <p:sp>
        <p:nvSpPr>
          <p:cNvPr id="358" name="Google Shape;358;p4"/>
          <p:cNvSpPr txBox="1"/>
          <p:nvPr/>
        </p:nvSpPr>
        <p:spPr>
          <a:xfrm>
            <a:off x="19115856" y="4969382"/>
            <a:ext cx="1712327" cy="494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Release 2.0</a:t>
            </a:r>
            <a:endParaRPr/>
          </a:p>
        </p:txBody>
      </p:sp>
      <p:sp>
        <p:nvSpPr>
          <p:cNvPr id="359" name="Google Shape;359;p4"/>
          <p:cNvSpPr txBox="1"/>
          <p:nvPr/>
        </p:nvSpPr>
        <p:spPr>
          <a:xfrm>
            <a:off x="6739283" y="6402786"/>
            <a:ext cx="3115888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App Idea validation in a small market segment</a:t>
            </a:r>
            <a:endParaRPr/>
          </a:p>
        </p:txBody>
      </p:sp>
      <p:sp>
        <p:nvSpPr>
          <p:cNvPr id="360" name="Google Shape;360;p4"/>
          <p:cNvSpPr txBox="1"/>
          <p:nvPr/>
        </p:nvSpPr>
        <p:spPr>
          <a:xfrm>
            <a:off x="10630881" y="6402787"/>
            <a:ext cx="3115888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Expanding the user base for the current version of the app</a:t>
            </a:r>
            <a:endParaRPr/>
          </a:p>
        </p:txBody>
      </p:sp>
      <p:sp>
        <p:nvSpPr>
          <p:cNvPr id="361" name="Google Shape;361;p4"/>
          <p:cNvSpPr txBox="1"/>
          <p:nvPr/>
        </p:nvSpPr>
        <p:spPr>
          <a:xfrm>
            <a:off x="14522478" y="6627207"/>
            <a:ext cx="3115888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Retention of current users of the App</a:t>
            </a:r>
            <a:endParaRPr/>
          </a:p>
        </p:txBody>
      </p:sp>
      <p:sp>
        <p:nvSpPr>
          <p:cNvPr id="362" name="Google Shape;362;p4"/>
          <p:cNvSpPr txBox="1"/>
          <p:nvPr/>
        </p:nvSpPr>
        <p:spPr>
          <a:xfrm>
            <a:off x="18414077" y="6402787"/>
            <a:ext cx="3115888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Entering new market segments by adding Formula 1</a:t>
            </a:r>
            <a:endParaRPr/>
          </a:p>
        </p:txBody>
      </p:sp>
      <p:sp>
        <p:nvSpPr>
          <p:cNvPr id="363" name="Google Shape;363;p4"/>
          <p:cNvSpPr txBox="1"/>
          <p:nvPr/>
        </p:nvSpPr>
        <p:spPr>
          <a:xfrm>
            <a:off x="6739283" y="8708259"/>
            <a:ext cx="3115888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Rider News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Actual Standings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Some other feature</a:t>
            </a:r>
            <a:endParaRPr/>
          </a:p>
        </p:txBody>
      </p:sp>
      <p:sp>
        <p:nvSpPr>
          <p:cNvPr id="364" name="Google Shape;364;p4"/>
          <p:cNvSpPr txBox="1"/>
          <p:nvPr/>
        </p:nvSpPr>
        <p:spPr>
          <a:xfrm>
            <a:off x="10630881" y="8932679"/>
            <a:ext cx="3115888" cy="94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In-app advertisements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Feedback button</a:t>
            </a:r>
            <a:endParaRPr/>
          </a:p>
        </p:txBody>
      </p:sp>
      <p:sp>
        <p:nvSpPr>
          <p:cNvPr id="365" name="Google Shape;365;p4"/>
          <p:cNvSpPr txBox="1"/>
          <p:nvPr/>
        </p:nvSpPr>
        <p:spPr>
          <a:xfrm>
            <a:off x="14522478" y="8708259"/>
            <a:ext cx="3115888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Live races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Live standings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Favorite rider view</a:t>
            </a:r>
            <a:endParaRPr/>
          </a:p>
        </p:txBody>
      </p:sp>
      <p:sp>
        <p:nvSpPr>
          <p:cNvPr id="366" name="Google Shape;366;p4"/>
          <p:cNvSpPr txBox="1"/>
          <p:nvPr/>
        </p:nvSpPr>
        <p:spPr>
          <a:xfrm>
            <a:off x="18325011" y="8708260"/>
            <a:ext cx="3294018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Add F1 live race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Live F1 standings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Advertisements update</a:t>
            </a:r>
            <a:endParaRPr/>
          </a:p>
        </p:txBody>
      </p:sp>
      <p:sp>
        <p:nvSpPr>
          <p:cNvPr id="367" name="Google Shape;367;p4"/>
          <p:cNvSpPr txBox="1"/>
          <p:nvPr/>
        </p:nvSpPr>
        <p:spPr>
          <a:xfrm>
            <a:off x="6739283" y="11019764"/>
            <a:ext cx="3115888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50 new users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DAV &gt;= 20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DAM &gt;= 2 mins</a:t>
            </a:r>
            <a:endParaRPr/>
          </a:p>
        </p:txBody>
      </p:sp>
      <p:sp>
        <p:nvSpPr>
          <p:cNvPr id="368" name="Google Shape;368;p4"/>
          <p:cNvSpPr txBox="1"/>
          <p:nvPr/>
        </p:nvSpPr>
        <p:spPr>
          <a:xfrm>
            <a:off x="10630881" y="11019764"/>
            <a:ext cx="3115888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100 new users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DAV &gt;= 50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DAM &gt;= 2 mins</a:t>
            </a:r>
            <a:endParaRPr/>
          </a:p>
        </p:txBody>
      </p:sp>
      <p:sp>
        <p:nvSpPr>
          <p:cNvPr id="369" name="Google Shape;369;p4"/>
          <p:cNvSpPr txBox="1"/>
          <p:nvPr/>
        </p:nvSpPr>
        <p:spPr>
          <a:xfrm>
            <a:off x="14522478" y="11019764"/>
            <a:ext cx="3115888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100 new users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DAV &gt;= 100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DAM &gt;= 10 mins</a:t>
            </a:r>
            <a:endParaRPr/>
          </a:p>
        </p:txBody>
      </p:sp>
      <p:sp>
        <p:nvSpPr>
          <p:cNvPr id="370" name="Google Shape;370;p4"/>
          <p:cNvSpPr txBox="1"/>
          <p:nvPr/>
        </p:nvSpPr>
        <p:spPr>
          <a:xfrm>
            <a:off x="18414075" y="11019764"/>
            <a:ext cx="3115888" cy="1392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200 new users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DAV &gt;= 200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DAM &gt;= 20 mins</a:t>
            </a:r>
            <a:endParaRPr/>
          </a:p>
        </p:txBody>
      </p:sp>
      <p:pic>
        <p:nvPicPr>
          <p:cNvPr id="371" name="Google Shape;37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"/>
          <p:cNvSpPr/>
          <p:nvPr/>
        </p:nvSpPr>
        <p:spPr>
          <a:xfrm>
            <a:off x="1520825" y="3031670"/>
            <a:ext cx="3931920" cy="7141325"/>
          </a:xfrm>
          <a:prstGeom prst="roundRect">
            <a:avLst>
              <a:gd fmla="val 7462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14573884" y="3031670"/>
            <a:ext cx="3931920" cy="7141325"/>
          </a:xfrm>
          <a:prstGeom prst="roundRect">
            <a:avLst>
              <a:gd fmla="val 7462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5871845" y="3031670"/>
            <a:ext cx="3931920" cy="7141325"/>
          </a:xfrm>
          <a:prstGeom prst="roundRect">
            <a:avLst>
              <a:gd fmla="val 7462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10222865" y="3031670"/>
            <a:ext cx="3931920" cy="7141325"/>
          </a:xfrm>
          <a:prstGeom prst="roundRect">
            <a:avLst>
              <a:gd fmla="val 7462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18924905" y="3031670"/>
            <a:ext cx="3931920" cy="7141325"/>
          </a:xfrm>
          <a:prstGeom prst="roundRect">
            <a:avLst>
              <a:gd fmla="val 7462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1" name="Google Shape;381;p5"/>
          <p:cNvSpPr txBox="1"/>
          <p:nvPr/>
        </p:nvSpPr>
        <p:spPr>
          <a:xfrm>
            <a:off x="8155531" y="612372"/>
            <a:ext cx="806663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382" name="Google Shape;382;p5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1520825" y="3520428"/>
            <a:ext cx="3931920" cy="15803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871845" y="3520428"/>
            <a:ext cx="3931920" cy="1580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10222865" y="3520428"/>
            <a:ext cx="3931920" cy="15803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14573884" y="3520428"/>
            <a:ext cx="3931920" cy="1580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18924905" y="3520428"/>
            <a:ext cx="3931920" cy="15803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8" name="Google Shape;388;p5"/>
          <p:cNvSpPr txBox="1"/>
          <p:nvPr/>
        </p:nvSpPr>
        <p:spPr>
          <a:xfrm>
            <a:off x="2665086" y="4018226"/>
            <a:ext cx="1643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Step 01</a:t>
            </a:r>
            <a:endParaRPr/>
          </a:p>
        </p:txBody>
      </p:sp>
      <p:sp>
        <p:nvSpPr>
          <p:cNvPr id="389" name="Google Shape;389;p5"/>
          <p:cNvSpPr txBox="1"/>
          <p:nvPr/>
        </p:nvSpPr>
        <p:spPr>
          <a:xfrm>
            <a:off x="6976031" y="4018226"/>
            <a:ext cx="17235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Step 02</a:t>
            </a:r>
            <a:endParaRPr/>
          </a:p>
        </p:txBody>
      </p:sp>
      <p:sp>
        <p:nvSpPr>
          <p:cNvPr id="390" name="Google Shape;390;p5"/>
          <p:cNvSpPr txBox="1"/>
          <p:nvPr/>
        </p:nvSpPr>
        <p:spPr>
          <a:xfrm>
            <a:off x="11319837" y="4018226"/>
            <a:ext cx="17379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Step 03</a:t>
            </a:r>
            <a:endParaRPr/>
          </a:p>
        </p:txBody>
      </p:sp>
      <p:sp>
        <p:nvSpPr>
          <p:cNvPr id="391" name="Google Shape;391;p5"/>
          <p:cNvSpPr txBox="1"/>
          <p:nvPr/>
        </p:nvSpPr>
        <p:spPr>
          <a:xfrm>
            <a:off x="15656430" y="4018226"/>
            <a:ext cx="17668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Step 04</a:t>
            </a:r>
            <a:endParaRPr/>
          </a:p>
        </p:txBody>
      </p:sp>
      <p:sp>
        <p:nvSpPr>
          <p:cNvPr id="392" name="Google Shape;392;p5"/>
          <p:cNvSpPr txBox="1"/>
          <p:nvPr/>
        </p:nvSpPr>
        <p:spPr>
          <a:xfrm>
            <a:off x="20013059" y="4018226"/>
            <a:ext cx="17556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Step 05</a:t>
            </a:r>
            <a:endParaRPr/>
          </a:p>
        </p:txBody>
      </p:sp>
      <p:sp>
        <p:nvSpPr>
          <p:cNvPr id="393" name="Google Shape;393;p5"/>
          <p:cNvSpPr txBox="1"/>
          <p:nvPr/>
        </p:nvSpPr>
        <p:spPr>
          <a:xfrm>
            <a:off x="1686675" y="5330336"/>
            <a:ext cx="3600219" cy="454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394" name="Google Shape;394;p5"/>
          <p:cNvSpPr txBox="1"/>
          <p:nvPr/>
        </p:nvSpPr>
        <p:spPr>
          <a:xfrm>
            <a:off x="6037695" y="5330336"/>
            <a:ext cx="3600219" cy="454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395" name="Google Shape;395;p5"/>
          <p:cNvSpPr txBox="1"/>
          <p:nvPr/>
        </p:nvSpPr>
        <p:spPr>
          <a:xfrm>
            <a:off x="10388714" y="5330336"/>
            <a:ext cx="3600219" cy="454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396" name="Google Shape;396;p5"/>
          <p:cNvSpPr txBox="1"/>
          <p:nvPr/>
        </p:nvSpPr>
        <p:spPr>
          <a:xfrm>
            <a:off x="14739736" y="5330336"/>
            <a:ext cx="3600219" cy="454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397" name="Google Shape;397;p5"/>
          <p:cNvSpPr txBox="1"/>
          <p:nvPr/>
        </p:nvSpPr>
        <p:spPr>
          <a:xfrm>
            <a:off x="19090756" y="5330336"/>
            <a:ext cx="3600219" cy="4546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ctr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3230162" y="10170288"/>
            <a:ext cx="513244" cy="44245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581182" y="10170288"/>
            <a:ext cx="513244" cy="44245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11932201" y="10170288"/>
            <a:ext cx="513244" cy="442452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16283223" y="10170288"/>
            <a:ext cx="513244" cy="442452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20634244" y="10170288"/>
            <a:ext cx="513244" cy="442452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403" name="Google Shape;403;p5"/>
          <p:cNvCxnSpPr>
            <a:stCxn id="404" idx="0"/>
            <a:endCxn id="405" idx="0"/>
          </p:cNvCxnSpPr>
          <p:nvPr/>
        </p:nvCxnSpPr>
        <p:spPr>
          <a:xfrm>
            <a:off x="3486784" y="11884063"/>
            <a:ext cx="17404200" cy="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4" name="Google Shape;404;p5"/>
          <p:cNvSpPr/>
          <p:nvPr/>
        </p:nvSpPr>
        <p:spPr>
          <a:xfrm rot="10800000">
            <a:off x="3230162" y="11441611"/>
            <a:ext cx="513244" cy="442452"/>
          </a:xfrm>
          <a:prstGeom prst="triangl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6" name="Google Shape;406;p5"/>
          <p:cNvSpPr/>
          <p:nvPr/>
        </p:nvSpPr>
        <p:spPr>
          <a:xfrm rot="10800000">
            <a:off x="7581182" y="11441611"/>
            <a:ext cx="513244" cy="442452"/>
          </a:xfrm>
          <a:prstGeom prst="triangl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7" name="Google Shape;407;p5"/>
          <p:cNvSpPr/>
          <p:nvPr/>
        </p:nvSpPr>
        <p:spPr>
          <a:xfrm rot="10800000">
            <a:off x="11932201" y="11441611"/>
            <a:ext cx="513244" cy="442452"/>
          </a:xfrm>
          <a:prstGeom prst="triangl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8" name="Google Shape;408;p5"/>
          <p:cNvSpPr/>
          <p:nvPr/>
        </p:nvSpPr>
        <p:spPr>
          <a:xfrm rot="10800000">
            <a:off x="16283223" y="11441611"/>
            <a:ext cx="513244" cy="442452"/>
          </a:xfrm>
          <a:prstGeom prst="triangl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5" name="Google Shape;405;p5"/>
          <p:cNvSpPr/>
          <p:nvPr/>
        </p:nvSpPr>
        <p:spPr>
          <a:xfrm rot="10800000">
            <a:off x="20634243" y="11441611"/>
            <a:ext cx="513244" cy="442452"/>
          </a:xfrm>
          <a:prstGeom prst="triangl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9" name="Google Shape;409;p5"/>
          <p:cNvSpPr txBox="1"/>
          <p:nvPr/>
        </p:nvSpPr>
        <p:spPr>
          <a:xfrm>
            <a:off x="2936794" y="12124316"/>
            <a:ext cx="1099981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endParaRPr/>
          </a:p>
        </p:txBody>
      </p:sp>
      <p:sp>
        <p:nvSpPr>
          <p:cNvPr id="410" name="Google Shape;410;p5"/>
          <p:cNvSpPr txBox="1"/>
          <p:nvPr/>
        </p:nvSpPr>
        <p:spPr>
          <a:xfrm>
            <a:off x="7349529" y="12124316"/>
            <a:ext cx="9765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Jun</a:t>
            </a:r>
            <a:endParaRPr/>
          </a:p>
        </p:txBody>
      </p:sp>
      <p:sp>
        <p:nvSpPr>
          <p:cNvPr id="411" name="Google Shape;411;p5"/>
          <p:cNvSpPr txBox="1"/>
          <p:nvPr/>
        </p:nvSpPr>
        <p:spPr>
          <a:xfrm>
            <a:off x="11778295" y="12124316"/>
            <a:ext cx="8210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Jul</a:t>
            </a:r>
            <a:endParaRPr/>
          </a:p>
        </p:txBody>
      </p:sp>
      <p:sp>
        <p:nvSpPr>
          <p:cNvPr id="412" name="Google Shape;412;p5"/>
          <p:cNvSpPr txBox="1"/>
          <p:nvPr/>
        </p:nvSpPr>
        <p:spPr>
          <a:xfrm>
            <a:off x="16017913" y="12124316"/>
            <a:ext cx="10438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Aug</a:t>
            </a:r>
            <a:endParaRPr/>
          </a:p>
        </p:txBody>
      </p:sp>
      <p:sp>
        <p:nvSpPr>
          <p:cNvPr id="413" name="Google Shape;413;p5"/>
          <p:cNvSpPr txBox="1"/>
          <p:nvPr/>
        </p:nvSpPr>
        <p:spPr>
          <a:xfrm>
            <a:off x="20406598" y="12124316"/>
            <a:ext cx="9685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Sep</a:t>
            </a:r>
            <a:endParaRPr/>
          </a:p>
        </p:txBody>
      </p:sp>
      <p:cxnSp>
        <p:nvCxnSpPr>
          <p:cNvPr id="414" name="Google Shape;414;p5"/>
          <p:cNvCxnSpPr>
            <a:stCxn id="401" idx="3"/>
            <a:endCxn id="408" idx="3"/>
          </p:cNvCxnSpPr>
          <p:nvPr/>
        </p:nvCxnSpPr>
        <p:spPr>
          <a:xfrm>
            <a:off x="16539845" y="10612740"/>
            <a:ext cx="0" cy="8289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5"/>
          <p:cNvCxnSpPr/>
          <p:nvPr/>
        </p:nvCxnSpPr>
        <p:spPr>
          <a:xfrm>
            <a:off x="20900256" y="10612740"/>
            <a:ext cx="0" cy="828871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5"/>
          <p:cNvCxnSpPr/>
          <p:nvPr/>
        </p:nvCxnSpPr>
        <p:spPr>
          <a:xfrm>
            <a:off x="12186340" y="10612740"/>
            <a:ext cx="0" cy="828871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5"/>
          <p:cNvCxnSpPr/>
          <p:nvPr/>
        </p:nvCxnSpPr>
        <p:spPr>
          <a:xfrm>
            <a:off x="7828730" y="10612740"/>
            <a:ext cx="0" cy="828871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5"/>
          <p:cNvCxnSpPr/>
          <p:nvPr/>
        </p:nvCxnSpPr>
        <p:spPr>
          <a:xfrm>
            <a:off x="3486784" y="10612740"/>
            <a:ext cx="0" cy="828871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419" name="Google Shape;41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"/>
          <p:cNvSpPr txBox="1"/>
          <p:nvPr/>
        </p:nvSpPr>
        <p:spPr>
          <a:xfrm>
            <a:off x="8155531" y="612372"/>
            <a:ext cx="806663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425" name="Google Shape;425;p6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426" name="Google Shape;426;p6"/>
          <p:cNvSpPr/>
          <p:nvPr/>
        </p:nvSpPr>
        <p:spPr>
          <a:xfrm>
            <a:off x="1685024" y="6717332"/>
            <a:ext cx="2998094" cy="25845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7" name="Google Shape;427;p6"/>
          <p:cNvSpPr/>
          <p:nvPr/>
        </p:nvSpPr>
        <p:spPr>
          <a:xfrm>
            <a:off x="2927870" y="8188809"/>
            <a:ext cx="512402" cy="529080"/>
          </a:xfrm>
          <a:custGeom>
            <a:rect b="b" l="l" r="r" t="t"/>
            <a:pathLst>
              <a:path extrusionOk="0" h="164742" w="158757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6187401" y="6717332"/>
            <a:ext cx="2998094" cy="258456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344593" y="8160005"/>
            <a:ext cx="683710" cy="586686"/>
          </a:xfrm>
          <a:custGeom>
            <a:rect b="b" l="l" r="r" t="t"/>
            <a:pathLst>
              <a:path extrusionOk="0" h="182199" w="21265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0" name="Google Shape;430;p6"/>
          <p:cNvSpPr/>
          <p:nvPr/>
        </p:nvSpPr>
        <p:spPr>
          <a:xfrm rot="10800000">
            <a:off x="8438590" y="6717332"/>
            <a:ext cx="2998094" cy="2584564"/>
          </a:xfrm>
          <a:prstGeom prst="triangle">
            <a:avLst>
              <a:gd fmla="val 50000" name="adj"/>
            </a:avLst>
          </a:prstGeom>
          <a:solidFill>
            <a:srgbClr val="25A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9666893" y="7315201"/>
            <a:ext cx="530594" cy="576074"/>
          </a:xfrm>
          <a:custGeom>
            <a:rect b="b" l="l" r="r" t="t"/>
            <a:pathLst>
              <a:path extrusionOk="0" h="178667" w="164739">
                <a:moveTo>
                  <a:pt x="35718" y="126974"/>
                </a:moveTo>
                <a:cubicBezTo>
                  <a:pt x="26699" y="126974"/>
                  <a:pt x="19483" y="134154"/>
                  <a:pt x="19483" y="143128"/>
                </a:cubicBezTo>
                <a:cubicBezTo>
                  <a:pt x="19483" y="151744"/>
                  <a:pt x="26699" y="158923"/>
                  <a:pt x="35718" y="158923"/>
                </a:cubicBezTo>
                <a:cubicBezTo>
                  <a:pt x="40048" y="158923"/>
                  <a:pt x="44017" y="157128"/>
                  <a:pt x="46903" y="154256"/>
                </a:cubicBezTo>
                <a:lnTo>
                  <a:pt x="50775" y="145070"/>
                </a:lnTo>
                <a:lnTo>
                  <a:pt x="49212" y="143505"/>
                </a:lnTo>
                <a:lnTo>
                  <a:pt x="49212" y="137318"/>
                </a:lnTo>
                <a:lnTo>
                  <a:pt x="46903" y="131686"/>
                </a:lnTo>
                <a:cubicBezTo>
                  <a:pt x="44017" y="128769"/>
                  <a:pt x="40048" y="126974"/>
                  <a:pt x="35718" y="126974"/>
                </a:cubicBezTo>
                <a:close/>
                <a:moveTo>
                  <a:pt x="127794" y="97008"/>
                </a:moveTo>
                <a:cubicBezTo>
                  <a:pt x="118774" y="97008"/>
                  <a:pt x="111558" y="104261"/>
                  <a:pt x="111558" y="112964"/>
                </a:cubicBezTo>
                <a:cubicBezTo>
                  <a:pt x="111558" y="121667"/>
                  <a:pt x="118774" y="128919"/>
                  <a:pt x="127794" y="128919"/>
                </a:cubicBezTo>
                <a:cubicBezTo>
                  <a:pt x="136453" y="128919"/>
                  <a:pt x="143668" y="121667"/>
                  <a:pt x="143668" y="112964"/>
                </a:cubicBezTo>
                <a:cubicBezTo>
                  <a:pt x="143668" y="104261"/>
                  <a:pt x="136453" y="97008"/>
                  <a:pt x="127794" y="97008"/>
                </a:cubicBezTo>
                <a:close/>
                <a:moveTo>
                  <a:pt x="149937" y="362"/>
                </a:moveTo>
                <a:cubicBezTo>
                  <a:pt x="152825" y="-361"/>
                  <a:pt x="157158" y="1"/>
                  <a:pt x="159685" y="1446"/>
                </a:cubicBezTo>
                <a:cubicBezTo>
                  <a:pt x="162212" y="3615"/>
                  <a:pt x="164739" y="6507"/>
                  <a:pt x="164739" y="9760"/>
                </a:cubicBezTo>
                <a:lnTo>
                  <a:pt x="164739" y="112057"/>
                </a:lnTo>
                <a:lnTo>
                  <a:pt x="162721" y="114005"/>
                </a:lnTo>
                <a:lnTo>
                  <a:pt x="152779" y="138076"/>
                </a:lnTo>
                <a:cubicBezTo>
                  <a:pt x="146374" y="144513"/>
                  <a:pt x="137535" y="148501"/>
                  <a:pt x="127794" y="148501"/>
                </a:cubicBezTo>
                <a:cubicBezTo>
                  <a:pt x="107950" y="148501"/>
                  <a:pt x="92075" y="132546"/>
                  <a:pt x="92075" y="112964"/>
                </a:cubicBezTo>
                <a:cubicBezTo>
                  <a:pt x="92075" y="93382"/>
                  <a:pt x="107950" y="77426"/>
                  <a:pt x="127794" y="77426"/>
                </a:cubicBezTo>
                <a:lnTo>
                  <a:pt x="144883" y="84557"/>
                </a:lnTo>
                <a:lnTo>
                  <a:pt x="144883" y="23858"/>
                </a:lnTo>
                <a:lnTo>
                  <a:pt x="69068" y="52414"/>
                </a:lnTo>
                <a:lnTo>
                  <a:pt x="69068" y="138281"/>
                </a:lnTo>
                <a:lnTo>
                  <a:pt x="71076" y="143128"/>
                </a:lnTo>
                <a:cubicBezTo>
                  <a:pt x="71076" y="162513"/>
                  <a:pt x="55201" y="178667"/>
                  <a:pt x="35718" y="178667"/>
                </a:cubicBezTo>
                <a:cubicBezTo>
                  <a:pt x="15875" y="178667"/>
                  <a:pt x="0" y="162513"/>
                  <a:pt x="0" y="143128"/>
                </a:cubicBezTo>
                <a:cubicBezTo>
                  <a:pt x="0" y="123743"/>
                  <a:pt x="15875" y="107589"/>
                  <a:pt x="35718" y="107589"/>
                </a:cubicBezTo>
                <a:lnTo>
                  <a:pt x="49212" y="113260"/>
                </a:lnTo>
                <a:lnTo>
                  <a:pt x="49212" y="45546"/>
                </a:lnTo>
                <a:cubicBezTo>
                  <a:pt x="49212" y="41570"/>
                  <a:pt x="52461" y="37955"/>
                  <a:pt x="56071" y="36509"/>
                </a:cubicBezTo>
                <a:lnTo>
                  <a:pt x="149937" y="3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2" name="Google Shape;432;p6"/>
          <p:cNvSpPr/>
          <p:nvPr/>
        </p:nvSpPr>
        <p:spPr>
          <a:xfrm rot="10800000">
            <a:off x="3936213" y="6717332"/>
            <a:ext cx="2998094" cy="2584564"/>
          </a:xfrm>
          <a:prstGeom prst="triangle">
            <a:avLst>
              <a:gd fmla="val 50000" name="adj"/>
            </a:avLst>
          </a:prstGeom>
          <a:solidFill>
            <a:srgbClr val="BE7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5126756" y="7315201"/>
            <a:ext cx="617006" cy="576074"/>
          </a:xfrm>
          <a:custGeom>
            <a:rect b="b" l="l" r="r" t="t"/>
            <a:pathLst>
              <a:path extrusionOk="0" h="179030" w="191236">
                <a:moveTo>
                  <a:pt x="129990" y="119281"/>
                </a:moveTo>
                <a:lnTo>
                  <a:pt x="129990" y="158175"/>
                </a:lnTo>
                <a:lnTo>
                  <a:pt x="168705" y="158175"/>
                </a:lnTo>
                <a:lnTo>
                  <a:pt x="168705" y="119281"/>
                </a:lnTo>
                <a:lnTo>
                  <a:pt x="129990" y="119281"/>
                </a:lnTo>
                <a:close/>
                <a:moveTo>
                  <a:pt x="11041" y="100768"/>
                </a:moveTo>
                <a:cubicBezTo>
                  <a:pt x="14996" y="96837"/>
                  <a:pt x="21108" y="96837"/>
                  <a:pt x="24704" y="100768"/>
                </a:cubicBezTo>
                <a:lnTo>
                  <a:pt x="49154" y="125069"/>
                </a:lnTo>
                <a:lnTo>
                  <a:pt x="73605" y="100768"/>
                </a:lnTo>
                <a:cubicBezTo>
                  <a:pt x="77560" y="96837"/>
                  <a:pt x="83313" y="96837"/>
                  <a:pt x="87268" y="100768"/>
                </a:cubicBezTo>
                <a:cubicBezTo>
                  <a:pt x="91223" y="104342"/>
                  <a:pt x="91223" y="110417"/>
                  <a:pt x="87268" y="114348"/>
                </a:cubicBezTo>
                <a:lnTo>
                  <a:pt x="62818" y="138648"/>
                </a:lnTo>
                <a:lnTo>
                  <a:pt x="87268" y="162949"/>
                </a:lnTo>
                <a:cubicBezTo>
                  <a:pt x="91223" y="166522"/>
                  <a:pt x="91223" y="172597"/>
                  <a:pt x="87268" y="176528"/>
                </a:cubicBezTo>
                <a:cubicBezTo>
                  <a:pt x="85470" y="178315"/>
                  <a:pt x="82953" y="179030"/>
                  <a:pt x="80436" y="179030"/>
                </a:cubicBezTo>
                <a:cubicBezTo>
                  <a:pt x="77919" y="179030"/>
                  <a:pt x="75402" y="178315"/>
                  <a:pt x="73605" y="176528"/>
                </a:cubicBezTo>
                <a:lnTo>
                  <a:pt x="49154" y="152228"/>
                </a:lnTo>
                <a:lnTo>
                  <a:pt x="24704" y="176528"/>
                </a:lnTo>
                <a:cubicBezTo>
                  <a:pt x="22906" y="178315"/>
                  <a:pt x="20389" y="179030"/>
                  <a:pt x="17872" y="179030"/>
                </a:cubicBezTo>
                <a:cubicBezTo>
                  <a:pt x="15715" y="179030"/>
                  <a:pt x="12838" y="178315"/>
                  <a:pt x="11041" y="176528"/>
                </a:cubicBezTo>
                <a:cubicBezTo>
                  <a:pt x="7445" y="172597"/>
                  <a:pt x="7445" y="166522"/>
                  <a:pt x="11041" y="162949"/>
                </a:cubicBezTo>
                <a:lnTo>
                  <a:pt x="35491" y="138648"/>
                </a:lnTo>
                <a:lnTo>
                  <a:pt x="11041" y="114348"/>
                </a:lnTo>
                <a:cubicBezTo>
                  <a:pt x="7445" y="110417"/>
                  <a:pt x="7445" y="104342"/>
                  <a:pt x="11041" y="100768"/>
                </a:cubicBezTo>
                <a:close/>
                <a:moveTo>
                  <a:pt x="119953" y="100012"/>
                </a:moveTo>
                <a:lnTo>
                  <a:pt x="178383" y="100012"/>
                </a:lnTo>
                <a:cubicBezTo>
                  <a:pt x="183760" y="100012"/>
                  <a:pt x="188062" y="104294"/>
                  <a:pt x="188062" y="109646"/>
                </a:cubicBezTo>
                <a:lnTo>
                  <a:pt x="188062" y="167809"/>
                </a:lnTo>
                <a:cubicBezTo>
                  <a:pt x="188062" y="173161"/>
                  <a:pt x="183760" y="177443"/>
                  <a:pt x="178383" y="177443"/>
                </a:cubicBezTo>
                <a:lnTo>
                  <a:pt x="119953" y="177443"/>
                </a:lnTo>
                <a:cubicBezTo>
                  <a:pt x="114576" y="177443"/>
                  <a:pt x="110633" y="173161"/>
                  <a:pt x="110633" y="167809"/>
                </a:cubicBezTo>
                <a:lnTo>
                  <a:pt x="110633" y="109646"/>
                </a:lnTo>
                <a:cubicBezTo>
                  <a:pt x="110633" y="104294"/>
                  <a:pt x="114576" y="100012"/>
                  <a:pt x="119953" y="100012"/>
                </a:cubicBezTo>
                <a:close/>
                <a:moveTo>
                  <a:pt x="49154" y="31006"/>
                </a:moveTo>
                <a:lnTo>
                  <a:pt x="27569" y="64258"/>
                </a:lnTo>
                <a:lnTo>
                  <a:pt x="70739" y="64258"/>
                </a:lnTo>
                <a:lnTo>
                  <a:pt x="49154" y="31006"/>
                </a:lnTo>
                <a:close/>
                <a:moveTo>
                  <a:pt x="148553" y="19369"/>
                </a:moveTo>
                <a:cubicBezTo>
                  <a:pt x="135641" y="19369"/>
                  <a:pt x="125239" y="29771"/>
                  <a:pt x="125239" y="42325"/>
                </a:cubicBezTo>
                <a:cubicBezTo>
                  <a:pt x="125239" y="55237"/>
                  <a:pt x="135641" y="65998"/>
                  <a:pt x="148553" y="65998"/>
                </a:cubicBezTo>
                <a:cubicBezTo>
                  <a:pt x="161466" y="65998"/>
                  <a:pt x="171868" y="55237"/>
                  <a:pt x="171868" y="42325"/>
                </a:cubicBezTo>
                <a:cubicBezTo>
                  <a:pt x="171868" y="29771"/>
                  <a:pt x="161466" y="19369"/>
                  <a:pt x="148553" y="19369"/>
                </a:cubicBezTo>
                <a:close/>
                <a:moveTo>
                  <a:pt x="49154" y="3175"/>
                </a:moveTo>
                <a:cubicBezTo>
                  <a:pt x="52392" y="3175"/>
                  <a:pt x="55630" y="4982"/>
                  <a:pt x="57428" y="7512"/>
                </a:cubicBezTo>
                <a:lnTo>
                  <a:pt x="97002" y="68595"/>
                </a:lnTo>
                <a:cubicBezTo>
                  <a:pt x="99160" y="71848"/>
                  <a:pt x="99160" y="75463"/>
                  <a:pt x="97361" y="78716"/>
                </a:cubicBezTo>
                <a:cubicBezTo>
                  <a:pt x="95563" y="81968"/>
                  <a:pt x="92325" y="83776"/>
                  <a:pt x="88727" y="83776"/>
                </a:cubicBezTo>
                <a:lnTo>
                  <a:pt x="9581" y="83776"/>
                </a:lnTo>
                <a:cubicBezTo>
                  <a:pt x="5983" y="83776"/>
                  <a:pt x="2746" y="81968"/>
                  <a:pt x="1307" y="78716"/>
                </a:cubicBezTo>
                <a:cubicBezTo>
                  <a:pt x="-492" y="75463"/>
                  <a:pt x="-492" y="71848"/>
                  <a:pt x="1666" y="68595"/>
                </a:cubicBezTo>
                <a:lnTo>
                  <a:pt x="41239" y="7512"/>
                </a:lnTo>
                <a:cubicBezTo>
                  <a:pt x="43038" y="4982"/>
                  <a:pt x="45916" y="3175"/>
                  <a:pt x="49154" y="3175"/>
                </a:cubicBezTo>
                <a:close/>
                <a:moveTo>
                  <a:pt x="148553" y="0"/>
                </a:moveTo>
                <a:cubicBezTo>
                  <a:pt x="172226" y="0"/>
                  <a:pt x="191236" y="19010"/>
                  <a:pt x="191236" y="42325"/>
                </a:cubicBezTo>
                <a:cubicBezTo>
                  <a:pt x="191236" y="65998"/>
                  <a:pt x="172226" y="85366"/>
                  <a:pt x="148553" y="85366"/>
                </a:cubicBezTo>
                <a:cubicBezTo>
                  <a:pt x="125239" y="85366"/>
                  <a:pt x="105870" y="65998"/>
                  <a:pt x="105870" y="42325"/>
                </a:cubicBezTo>
                <a:cubicBezTo>
                  <a:pt x="105870" y="19010"/>
                  <a:pt x="125239" y="0"/>
                  <a:pt x="1485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10689778" y="6717332"/>
            <a:ext cx="2998094" cy="2584564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11969005" y="8163037"/>
            <a:ext cx="439638" cy="580624"/>
          </a:xfrm>
          <a:custGeom>
            <a:rect b="b" l="l" r="r" t="t"/>
            <a:pathLst>
              <a:path extrusionOk="0" h="180612" w="136167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15192155" y="6717332"/>
            <a:ext cx="2998094" cy="2584564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16422872" y="8285832"/>
            <a:ext cx="536660" cy="335034"/>
          </a:xfrm>
          <a:custGeom>
            <a:rect b="b" l="l" r="r" t="t"/>
            <a:pathLst>
              <a:path extrusionOk="0" h="104417" w="166328">
                <a:moveTo>
                  <a:pt x="117901" y="23812"/>
                </a:moveTo>
                <a:cubicBezTo>
                  <a:pt x="123429" y="23812"/>
                  <a:pt x="128220" y="28073"/>
                  <a:pt x="128220" y="33400"/>
                </a:cubicBezTo>
                <a:lnTo>
                  <a:pt x="128220" y="67844"/>
                </a:lnTo>
                <a:cubicBezTo>
                  <a:pt x="128220" y="73171"/>
                  <a:pt x="123429" y="77432"/>
                  <a:pt x="117901" y="77432"/>
                </a:cubicBezTo>
                <a:cubicBezTo>
                  <a:pt x="112373" y="77432"/>
                  <a:pt x="107950" y="73171"/>
                  <a:pt x="107950" y="67844"/>
                </a:cubicBezTo>
                <a:lnTo>
                  <a:pt x="107950" y="33400"/>
                </a:lnTo>
                <a:cubicBezTo>
                  <a:pt x="107950" y="28073"/>
                  <a:pt x="112373" y="23812"/>
                  <a:pt x="117901" y="23812"/>
                </a:cubicBezTo>
                <a:close/>
                <a:moveTo>
                  <a:pt x="90661" y="23812"/>
                </a:moveTo>
                <a:cubicBezTo>
                  <a:pt x="95856" y="23812"/>
                  <a:pt x="99666" y="28073"/>
                  <a:pt x="99666" y="33400"/>
                </a:cubicBezTo>
                <a:lnTo>
                  <a:pt x="99666" y="67844"/>
                </a:lnTo>
                <a:cubicBezTo>
                  <a:pt x="99666" y="73171"/>
                  <a:pt x="95856" y="77432"/>
                  <a:pt x="90661" y="77432"/>
                </a:cubicBezTo>
                <a:cubicBezTo>
                  <a:pt x="85465" y="77432"/>
                  <a:pt x="80963" y="73171"/>
                  <a:pt x="80963" y="67844"/>
                </a:cubicBezTo>
                <a:lnTo>
                  <a:pt x="80963" y="33400"/>
                </a:lnTo>
                <a:cubicBezTo>
                  <a:pt x="80963" y="28073"/>
                  <a:pt x="85465" y="23812"/>
                  <a:pt x="90661" y="23812"/>
                </a:cubicBezTo>
                <a:close/>
                <a:moveTo>
                  <a:pt x="63327" y="23812"/>
                </a:moveTo>
                <a:cubicBezTo>
                  <a:pt x="68522" y="23812"/>
                  <a:pt x="72678" y="28073"/>
                  <a:pt x="72678" y="33400"/>
                </a:cubicBezTo>
                <a:lnTo>
                  <a:pt x="72678" y="67844"/>
                </a:lnTo>
                <a:cubicBezTo>
                  <a:pt x="72678" y="73171"/>
                  <a:pt x="68522" y="77432"/>
                  <a:pt x="63327" y="77432"/>
                </a:cubicBezTo>
                <a:cubicBezTo>
                  <a:pt x="58131" y="77432"/>
                  <a:pt x="53975" y="73171"/>
                  <a:pt x="53975" y="67844"/>
                </a:cubicBezTo>
                <a:lnTo>
                  <a:pt x="53975" y="33400"/>
                </a:lnTo>
                <a:cubicBezTo>
                  <a:pt x="53975" y="28073"/>
                  <a:pt x="58131" y="23812"/>
                  <a:pt x="63327" y="23812"/>
                </a:cubicBezTo>
                <a:close/>
                <a:moveTo>
                  <a:pt x="36340" y="23812"/>
                </a:moveTo>
                <a:cubicBezTo>
                  <a:pt x="41535" y="23812"/>
                  <a:pt x="45691" y="28073"/>
                  <a:pt x="45691" y="33400"/>
                </a:cubicBezTo>
                <a:lnTo>
                  <a:pt x="45691" y="67844"/>
                </a:lnTo>
                <a:cubicBezTo>
                  <a:pt x="45691" y="73171"/>
                  <a:pt x="41535" y="77432"/>
                  <a:pt x="36340" y="77432"/>
                </a:cubicBezTo>
                <a:cubicBezTo>
                  <a:pt x="31144" y="77432"/>
                  <a:pt x="26988" y="73171"/>
                  <a:pt x="26988" y="67844"/>
                </a:cubicBezTo>
                <a:lnTo>
                  <a:pt x="26988" y="33400"/>
                </a:lnTo>
                <a:cubicBezTo>
                  <a:pt x="26988" y="28073"/>
                  <a:pt x="31144" y="23812"/>
                  <a:pt x="36340" y="23812"/>
                </a:cubicBezTo>
                <a:close/>
                <a:moveTo>
                  <a:pt x="19801" y="19310"/>
                </a:moveTo>
                <a:lnTo>
                  <a:pt x="19801" y="85107"/>
                </a:lnTo>
                <a:lnTo>
                  <a:pt x="134647" y="85107"/>
                </a:lnTo>
                <a:lnTo>
                  <a:pt x="134647" y="70804"/>
                </a:lnTo>
                <a:cubicBezTo>
                  <a:pt x="134647" y="65797"/>
                  <a:pt x="138247" y="60791"/>
                  <a:pt x="143647" y="60791"/>
                </a:cubicBezTo>
                <a:lnTo>
                  <a:pt x="146887" y="60791"/>
                </a:lnTo>
                <a:lnTo>
                  <a:pt x="146887" y="41123"/>
                </a:lnTo>
                <a:lnTo>
                  <a:pt x="143647" y="41123"/>
                </a:lnTo>
                <a:cubicBezTo>
                  <a:pt x="138247" y="41123"/>
                  <a:pt x="134647" y="37547"/>
                  <a:pt x="134647" y="32184"/>
                </a:cubicBezTo>
                <a:lnTo>
                  <a:pt x="134647" y="19310"/>
                </a:lnTo>
                <a:lnTo>
                  <a:pt x="19801" y="19310"/>
                </a:lnTo>
                <a:close/>
                <a:moveTo>
                  <a:pt x="7560" y="0"/>
                </a:moveTo>
                <a:lnTo>
                  <a:pt x="143647" y="0"/>
                </a:lnTo>
                <a:cubicBezTo>
                  <a:pt x="149047" y="0"/>
                  <a:pt x="154088" y="3933"/>
                  <a:pt x="154088" y="9297"/>
                </a:cubicBezTo>
                <a:lnTo>
                  <a:pt x="154088" y="21813"/>
                </a:lnTo>
                <a:lnTo>
                  <a:pt x="155168" y="21813"/>
                </a:lnTo>
                <a:cubicBezTo>
                  <a:pt x="160568" y="21813"/>
                  <a:pt x="166328" y="27177"/>
                  <a:pt x="166328" y="32184"/>
                </a:cubicBezTo>
                <a:lnTo>
                  <a:pt x="166328" y="70804"/>
                </a:lnTo>
                <a:cubicBezTo>
                  <a:pt x="166328" y="76168"/>
                  <a:pt x="160568" y="80101"/>
                  <a:pt x="155168" y="80101"/>
                </a:cubicBezTo>
                <a:lnTo>
                  <a:pt x="154088" y="80101"/>
                </a:lnTo>
                <a:lnTo>
                  <a:pt x="154088" y="94047"/>
                </a:lnTo>
                <a:cubicBezTo>
                  <a:pt x="154088" y="99411"/>
                  <a:pt x="149047" y="104417"/>
                  <a:pt x="143647" y="104417"/>
                </a:cubicBezTo>
                <a:lnTo>
                  <a:pt x="7560" y="104417"/>
                </a:lnTo>
                <a:cubicBezTo>
                  <a:pt x="2160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2160" y="0"/>
                  <a:pt x="7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19694531" y="6717332"/>
            <a:ext cx="2998094" cy="2584564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20916042" y="8174407"/>
            <a:ext cx="555074" cy="557884"/>
          </a:xfrm>
          <a:custGeom>
            <a:rect b="b" l="l" r="r" t="t"/>
            <a:pathLst>
              <a:path extrusionOk="0" h="186953" w="186776">
                <a:moveTo>
                  <a:pt x="152373" y="145071"/>
                </a:moveTo>
                <a:cubicBezTo>
                  <a:pt x="150555" y="145071"/>
                  <a:pt x="148373" y="145799"/>
                  <a:pt x="147282" y="147620"/>
                </a:cubicBezTo>
                <a:cubicBezTo>
                  <a:pt x="144010" y="150533"/>
                  <a:pt x="144010" y="155268"/>
                  <a:pt x="147282" y="158546"/>
                </a:cubicBezTo>
                <a:cubicBezTo>
                  <a:pt x="148736" y="160003"/>
                  <a:pt x="156009" y="162552"/>
                  <a:pt x="164372" y="164737"/>
                </a:cubicBezTo>
                <a:cubicBezTo>
                  <a:pt x="162190" y="155996"/>
                  <a:pt x="159645" y="149077"/>
                  <a:pt x="158190" y="147256"/>
                </a:cubicBezTo>
                <a:cubicBezTo>
                  <a:pt x="156736" y="145799"/>
                  <a:pt x="154918" y="145071"/>
                  <a:pt x="152373" y="145071"/>
                </a:cubicBezTo>
                <a:close/>
                <a:moveTo>
                  <a:pt x="152373" y="125404"/>
                </a:moveTo>
                <a:cubicBezTo>
                  <a:pt x="160009" y="125404"/>
                  <a:pt x="166917" y="128318"/>
                  <a:pt x="172008" y="133416"/>
                </a:cubicBezTo>
                <a:cubicBezTo>
                  <a:pt x="180007" y="141793"/>
                  <a:pt x="185098" y="165830"/>
                  <a:pt x="186552" y="175299"/>
                </a:cubicBezTo>
                <a:cubicBezTo>
                  <a:pt x="187280" y="178576"/>
                  <a:pt x="186189" y="181854"/>
                  <a:pt x="184007" y="184404"/>
                </a:cubicBezTo>
                <a:cubicBezTo>
                  <a:pt x="181825" y="185860"/>
                  <a:pt x="179644" y="186953"/>
                  <a:pt x="177098" y="186953"/>
                </a:cubicBezTo>
                <a:cubicBezTo>
                  <a:pt x="176371" y="186953"/>
                  <a:pt x="176008" y="186953"/>
                  <a:pt x="175280" y="186953"/>
                </a:cubicBezTo>
                <a:cubicBezTo>
                  <a:pt x="165463" y="185132"/>
                  <a:pt x="141464" y="180397"/>
                  <a:pt x="133465" y="172385"/>
                </a:cubicBezTo>
                <a:cubicBezTo>
                  <a:pt x="122556" y="161459"/>
                  <a:pt x="122556" y="144342"/>
                  <a:pt x="133465" y="133416"/>
                </a:cubicBezTo>
                <a:cubicBezTo>
                  <a:pt x="138555" y="128318"/>
                  <a:pt x="145100" y="125404"/>
                  <a:pt x="152373" y="125404"/>
                </a:cubicBezTo>
                <a:close/>
                <a:moveTo>
                  <a:pt x="77204" y="125194"/>
                </a:moveTo>
                <a:lnTo>
                  <a:pt x="78814" y="146775"/>
                </a:lnTo>
                <a:cubicBezTo>
                  <a:pt x="78814" y="147849"/>
                  <a:pt x="79542" y="148566"/>
                  <a:pt x="80270" y="148566"/>
                </a:cubicBezTo>
                <a:lnTo>
                  <a:pt x="91037" y="137970"/>
                </a:lnTo>
                <a:lnTo>
                  <a:pt x="77204" y="125194"/>
                </a:lnTo>
                <a:close/>
                <a:moveTo>
                  <a:pt x="124062" y="76431"/>
                </a:moveTo>
                <a:lnTo>
                  <a:pt x="137493" y="91046"/>
                </a:lnTo>
                <a:lnTo>
                  <a:pt x="148894" y="79367"/>
                </a:lnTo>
                <a:cubicBezTo>
                  <a:pt x="148894" y="79006"/>
                  <a:pt x="148173" y="77923"/>
                  <a:pt x="147090" y="77923"/>
                </a:cubicBezTo>
                <a:lnTo>
                  <a:pt x="124062" y="76431"/>
                </a:lnTo>
                <a:close/>
                <a:moveTo>
                  <a:pt x="19586" y="19722"/>
                </a:moveTo>
                <a:cubicBezTo>
                  <a:pt x="19586" y="32007"/>
                  <a:pt x="21744" y="47182"/>
                  <a:pt x="26778" y="52241"/>
                </a:cubicBezTo>
                <a:lnTo>
                  <a:pt x="104087" y="124143"/>
                </a:lnTo>
                <a:lnTo>
                  <a:pt x="123505" y="104632"/>
                </a:lnTo>
                <a:lnTo>
                  <a:pt x="51589" y="26587"/>
                </a:lnTo>
                <a:cubicBezTo>
                  <a:pt x="46914" y="21890"/>
                  <a:pt x="31812" y="19722"/>
                  <a:pt x="19586" y="19722"/>
                </a:cubicBezTo>
                <a:close/>
                <a:moveTo>
                  <a:pt x="19148" y="7"/>
                </a:moveTo>
                <a:cubicBezTo>
                  <a:pt x="32531" y="143"/>
                  <a:pt x="54915" y="2108"/>
                  <a:pt x="65972" y="13218"/>
                </a:cubicBezTo>
                <a:lnTo>
                  <a:pt x="106975" y="57838"/>
                </a:lnTo>
                <a:lnTo>
                  <a:pt x="109206" y="55915"/>
                </a:lnTo>
                <a:lnTo>
                  <a:pt x="148533" y="58440"/>
                </a:lnTo>
                <a:cubicBezTo>
                  <a:pt x="156832" y="59162"/>
                  <a:pt x="164048" y="64574"/>
                  <a:pt x="166934" y="72511"/>
                </a:cubicBezTo>
                <a:cubicBezTo>
                  <a:pt x="169820" y="80088"/>
                  <a:pt x="168377" y="87665"/>
                  <a:pt x="162965" y="93077"/>
                </a:cubicBezTo>
                <a:lnTo>
                  <a:pt x="148173" y="108231"/>
                </a:lnTo>
                <a:lnTo>
                  <a:pt x="143695" y="109798"/>
                </a:lnTo>
                <a:lnTo>
                  <a:pt x="143641" y="111858"/>
                </a:lnTo>
                <a:lnTo>
                  <a:pt x="111279" y="144377"/>
                </a:lnTo>
                <a:lnTo>
                  <a:pt x="109027" y="145330"/>
                </a:lnTo>
                <a:lnTo>
                  <a:pt x="109027" y="147491"/>
                </a:lnTo>
                <a:lnTo>
                  <a:pt x="93738" y="162536"/>
                </a:lnTo>
                <a:cubicBezTo>
                  <a:pt x="90098" y="166118"/>
                  <a:pt x="85366" y="167909"/>
                  <a:pt x="80270" y="167909"/>
                </a:cubicBezTo>
                <a:cubicBezTo>
                  <a:pt x="78086" y="167909"/>
                  <a:pt x="75537" y="167551"/>
                  <a:pt x="72989" y="166476"/>
                </a:cubicBezTo>
                <a:cubicBezTo>
                  <a:pt x="64981" y="163610"/>
                  <a:pt x="59521" y="156446"/>
                  <a:pt x="59157" y="147849"/>
                </a:cubicBezTo>
                <a:lnTo>
                  <a:pt x="56609" y="109163"/>
                </a:lnTo>
                <a:lnTo>
                  <a:pt x="57339" y="106846"/>
                </a:lnTo>
                <a:lnTo>
                  <a:pt x="13473" y="66332"/>
                </a:lnTo>
                <a:cubicBezTo>
                  <a:pt x="-1269" y="51518"/>
                  <a:pt x="-191" y="16109"/>
                  <a:pt x="169" y="9244"/>
                </a:cubicBezTo>
                <a:cubicBezTo>
                  <a:pt x="529" y="4185"/>
                  <a:pt x="4484" y="572"/>
                  <a:pt x="9518" y="211"/>
                </a:cubicBezTo>
                <a:cubicBezTo>
                  <a:pt x="11226" y="120"/>
                  <a:pt x="14687" y="-38"/>
                  <a:pt x="19148" y="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0" name="Google Shape;440;p6"/>
          <p:cNvSpPr/>
          <p:nvPr/>
        </p:nvSpPr>
        <p:spPr>
          <a:xfrm rot="10800000">
            <a:off x="17443343" y="6717332"/>
            <a:ext cx="2998094" cy="2584564"/>
          </a:xfrm>
          <a:prstGeom prst="triangle">
            <a:avLst>
              <a:gd fmla="val 50000" name="adj"/>
            </a:avLst>
          </a:prstGeom>
          <a:solidFill>
            <a:srgbClr val="4E32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18663442" y="7351669"/>
            <a:ext cx="562680" cy="503136"/>
          </a:xfrm>
          <a:custGeom>
            <a:rect b="b" l="l" r="r" t="t"/>
            <a:pathLst>
              <a:path extrusionOk="0" h="442" w="492">
                <a:moveTo>
                  <a:pt x="272" y="142"/>
                </a:moveTo>
                <a:lnTo>
                  <a:pt x="272" y="142"/>
                </a:lnTo>
                <a:close/>
                <a:moveTo>
                  <a:pt x="250" y="265"/>
                </a:moveTo>
                <a:lnTo>
                  <a:pt x="250" y="265"/>
                </a:lnTo>
                <a:cubicBezTo>
                  <a:pt x="264" y="265"/>
                  <a:pt x="274" y="266"/>
                  <a:pt x="276" y="266"/>
                </a:cubicBezTo>
                <a:cubicBezTo>
                  <a:pt x="290" y="268"/>
                  <a:pt x="301" y="279"/>
                  <a:pt x="301" y="293"/>
                </a:cubicBezTo>
                <a:lnTo>
                  <a:pt x="301" y="348"/>
                </a:lnTo>
                <a:lnTo>
                  <a:pt x="426" y="222"/>
                </a:lnTo>
                <a:lnTo>
                  <a:pt x="301" y="95"/>
                </a:lnTo>
                <a:lnTo>
                  <a:pt x="301" y="142"/>
                </a:lnTo>
                <a:cubicBezTo>
                  <a:pt x="301" y="152"/>
                  <a:pt x="295" y="161"/>
                  <a:pt x="286" y="166"/>
                </a:cubicBezTo>
                <a:cubicBezTo>
                  <a:pt x="273" y="173"/>
                  <a:pt x="256" y="179"/>
                  <a:pt x="237" y="186"/>
                </a:cubicBezTo>
                <a:cubicBezTo>
                  <a:pt x="177" y="208"/>
                  <a:pt x="101" y="237"/>
                  <a:pt x="69" y="308"/>
                </a:cubicBezTo>
                <a:cubicBezTo>
                  <a:pt x="132" y="270"/>
                  <a:pt x="210" y="265"/>
                  <a:pt x="250" y="265"/>
                </a:cubicBezTo>
                <a:close/>
                <a:moveTo>
                  <a:pt x="272" y="441"/>
                </a:moveTo>
                <a:lnTo>
                  <a:pt x="272" y="441"/>
                </a:lnTo>
                <a:cubicBezTo>
                  <a:pt x="269" y="441"/>
                  <a:pt x="266" y="440"/>
                  <a:pt x="263" y="439"/>
                </a:cubicBezTo>
                <a:cubicBezTo>
                  <a:pt x="253" y="434"/>
                  <a:pt x="247" y="425"/>
                  <a:pt x="247" y="414"/>
                </a:cubicBezTo>
                <a:lnTo>
                  <a:pt x="247" y="320"/>
                </a:lnTo>
                <a:cubicBezTo>
                  <a:pt x="199" y="320"/>
                  <a:pt x="95" y="330"/>
                  <a:pt x="51" y="398"/>
                </a:cubicBezTo>
                <a:cubicBezTo>
                  <a:pt x="44" y="408"/>
                  <a:pt x="31" y="413"/>
                  <a:pt x="20" y="409"/>
                </a:cubicBezTo>
                <a:cubicBezTo>
                  <a:pt x="8" y="406"/>
                  <a:pt x="0" y="395"/>
                  <a:pt x="0" y="383"/>
                </a:cubicBezTo>
                <a:cubicBezTo>
                  <a:pt x="0" y="218"/>
                  <a:pt x="137" y="166"/>
                  <a:pt x="218" y="135"/>
                </a:cubicBezTo>
                <a:cubicBezTo>
                  <a:pt x="229" y="132"/>
                  <a:pt x="240" y="128"/>
                  <a:pt x="247" y="125"/>
                </a:cubicBezTo>
                <a:lnTo>
                  <a:pt x="247" y="29"/>
                </a:lnTo>
                <a:cubicBezTo>
                  <a:pt x="247" y="18"/>
                  <a:pt x="253" y="9"/>
                  <a:pt x="263" y="4"/>
                </a:cubicBezTo>
                <a:cubicBezTo>
                  <a:pt x="273" y="0"/>
                  <a:pt x="285" y="3"/>
                  <a:pt x="292" y="10"/>
                </a:cubicBezTo>
                <a:lnTo>
                  <a:pt x="481" y="204"/>
                </a:lnTo>
                <a:cubicBezTo>
                  <a:pt x="491" y="214"/>
                  <a:pt x="491" y="231"/>
                  <a:pt x="481" y="241"/>
                </a:cubicBezTo>
                <a:lnTo>
                  <a:pt x="291" y="432"/>
                </a:lnTo>
                <a:cubicBezTo>
                  <a:pt x="286" y="438"/>
                  <a:pt x="279" y="441"/>
                  <a:pt x="272" y="4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2" name="Google Shape;442;p6"/>
          <p:cNvSpPr/>
          <p:nvPr/>
        </p:nvSpPr>
        <p:spPr>
          <a:xfrm rot="10800000">
            <a:off x="12940967" y="6717332"/>
            <a:ext cx="2998094" cy="2584564"/>
          </a:xfrm>
          <a:prstGeom prst="triangle">
            <a:avLst>
              <a:gd fmla="val 50000" name="adj"/>
            </a:avLst>
          </a:prstGeom>
          <a:solidFill>
            <a:srgbClr val="30BB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14151972" y="7315200"/>
            <a:ext cx="582028" cy="576076"/>
          </a:xfrm>
          <a:custGeom>
            <a:rect b="b" l="l" r="r" t="t"/>
            <a:pathLst>
              <a:path extrusionOk="0" h="509" w="510">
                <a:moveTo>
                  <a:pt x="290" y="391"/>
                </a:moveTo>
                <a:lnTo>
                  <a:pt x="290" y="199"/>
                </a:lnTo>
                <a:lnTo>
                  <a:pt x="429" y="199"/>
                </a:lnTo>
                <a:lnTo>
                  <a:pt x="290" y="391"/>
                </a:lnTo>
                <a:close/>
                <a:moveTo>
                  <a:pt x="80" y="199"/>
                </a:moveTo>
                <a:lnTo>
                  <a:pt x="236" y="199"/>
                </a:lnTo>
                <a:lnTo>
                  <a:pt x="236" y="408"/>
                </a:lnTo>
                <a:lnTo>
                  <a:pt x="80" y="199"/>
                </a:lnTo>
                <a:close/>
                <a:moveTo>
                  <a:pt x="145" y="68"/>
                </a:moveTo>
                <a:lnTo>
                  <a:pt x="206" y="145"/>
                </a:lnTo>
                <a:lnTo>
                  <a:pt x="83" y="145"/>
                </a:lnTo>
                <a:lnTo>
                  <a:pt x="145" y="68"/>
                </a:lnTo>
                <a:close/>
                <a:moveTo>
                  <a:pt x="259" y="125"/>
                </a:moveTo>
                <a:lnTo>
                  <a:pt x="200" y="50"/>
                </a:lnTo>
                <a:lnTo>
                  <a:pt x="312" y="50"/>
                </a:lnTo>
                <a:lnTo>
                  <a:pt x="259" y="125"/>
                </a:lnTo>
                <a:close/>
                <a:moveTo>
                  <a:pt x="365" y="70"/>
                </a:moveTo>
                <a:lnTo>
                  <a:pt x="426" y="145"/>
                </a:lnTo>
                <a:lnTo>
                  <a:pt x="312" y="145"/>
                </a:lnTo>
                <a:lnTo>
                  <a:pt x="365" y="70"/>
                </a:lnTo>
                <a:close/>
                <a:moveTo>
                  <a:pt x="506" y="186"/>
                </a:moveTo>
                <a:lnTo>
                  <a:pt x="506" y="186"/>
                </a:lnTo>
                <a:lnTo>
                  <a:pt x="507" y="186"/>
                </a:lnTo>
                <a:cubicBezTo>
                  <a:pt x="507" y="185"/>
                  <a:pt x="507" y="185"/>
                  <a:pt x="507" y="185"/>
                </a:cubicBezTo>
                <a:cubicBezTo>
                  <a:pt x="507" y="184"/>
                  <a:pt x="507" y="183"/>
                  <a:pt x="508" y="183"/>
                </a:cubicBezTo>
                <a:cubicBezTo>
                  <a:pt x="508" y="182"/>
                  <a:pt x="508" y="182"/>
                  <a:pt x="509" y="181"/>
                </a:cubicBezTo>
                <a:cubicBezTo>
                  <a:pt x="509" y="181"/>
                  <a:pt x="509" y="180"/>
                  <a:pt x="509" y="179"/>
                </a:cubicBezTo>
                <a:lnTo>
                  <a:pt x="509" y="178"/>
                </a:lnTo>
                <a:cubicBezTo>
                  <a:pt x="509" y="177"/>
                  <a:pt x="509" y="176"/>
                  <a:pt x="509" y="176"/>
                </a:cubicBezTo>
                <a:cubicBezTo>
                  <a:pt x="509" y="175"/>
                  <a:pt x="509" y="175"/>
                  <a:pt x="509" y="174"/>
                </a:cubicBezTo>
                <a:cubicBezTo>
                  <a:pt x="509" y="173"/>
                  <a:pt x="509" y="172"/>
                  <a:pt x="509" y="172"/>
                </a:cubicBezTo>
                <a:cubicBezTo>
                  <a:pt x="509" y="171"/>
                  <a:pt x="509" y="171"/>
                  <a:pt x="509" y="170"/>
                </a:cubicBezTo>
                <a:cubicBezTo>
                  <a:pt x="509" y="169"/>
                  <a:pt x="509" y="169"/>
                  <a:pt x="509" y="168"/>
                </a:cubicBezTo>
                <a:cubicBezTo>
                  <a:pt x="509" y="168"/>
                  <a:pt x="509" y="167"/>
                  <a:pt x="508" y="166"/>
                </a:cubicBezTo>
                <a:cubicBezTo>
                  <a:pt x="508" y="166"/>
                  <a:pt x="508" y="165"/>
                  <a:pt x="507" y="165"/>
                </a:cubicBezTo>
                <a:cubicBezTo>
                  <a:pt x="507" y="164"/>
                  <a:pt x="507" y="163"/>
                  <a:pt x="507" y="163"/>
                </a:cubicBezTo>
                <a:cubicBezTo>
                  <a:pt x="507" y="163"/>
                  <a:pt x="507" y="162"/>
                  <a:pt x="506" y="162"/>
                </a:cubicBezTo>
                <a:cubicBezTo>
                  <a:pt x="506" y="162"/>
                  <a:pt x="506" y="162"/>
                  <a:pt x="506" y="161"/>
                </a:cubicBezTo>
                <a:cubicBezTo>
                  <a:pt x="506" y="161"/>
                  <a:pt x="506" y="160"/>
                  <a:pt x="505" y="159"/>
                </a:cubicBezTo>
                <a:cubicBezTo>
                  <a:pt x="504" y="159"/>
                  <a:pt x="504" y="159"/>
                  <a:pt x="504" y="158"/>
                </a:cubicBezTo>
                <a:cubicBezTo>
                  <a:pt x="504" y="158"/>
                  <a:pt x="504" y="158"/>
                  <a:pt x="503" y="157"/>
                </a:cubicBezTo>
                <a:lnTo>
                  <a:pt x="385" y="10"/>
                </a:lnTo>
                <a:cubicBezTo>
                  <a:pt x="385" y="10"/>
                  <a:pt x="385" y="10"/>
                  <a:pt x="385" y="9"/>
                </a:cubicBezTo>
                <a:cubicBezTo>
                  <a:pt x="384" y="9"/>
                  <a:pt x="383" y="7"/>
                  <a:pt x="382" y="7"/>
                </a:cubicBezTo>
                <a:cubicBezTo>
                  <a:pt x="382" y="6"/>
                  <a:pt x="381" y="5"/>
                  <a:pt x="380" y="5"/>
                </a:cubicBezTo>
                <a:cubicBezTo>
                  <a:pt x="379" y="4"/>
                  <a:pt x="378" y="4"/>
                  <a:pt x="378" y="3"/>
                </a:cubicBezTo>
                <a:cubicBezTo>
                  <a:pt x="377" y="2"/>
                  <a:pt x="376" y="2"/>
                  <a:pt x="376" y="2"/>
                </a:cubicBezTo>
                <a:cubicBezTo>
                  <a:pt x="374" y="1"/>
                  <a:pt x="372" y="1"/>
                  <a:pt x="370" y="0"/>
                </a:cubicBezTo>
                <a:cubicBezTo>
                  <a:pt x="368" y="0"/>
                  <a:pt x="367" y="1"/>
                  <a:pt x="365" y="1"/>
                </a:cubicBezTo>
                <a:lnTo>
                  <a:pt x="364" y="2"/>
                </a:lnTo>
                <a:lnTo>
                  <a:pt x="145" y="2"/>
                </a:lnTo>
                <a:cubicBezTo>
                  <a:pt x="145" y="2"/>
                  <a:pt x="145" y="1"/>
                  <a:pt x="144" y="1"/>
                </a:cubicBezTo>
                <a:cubicBezTo>
                  <a:pt x="143" y="1"/>
                  <a:pt x="142" y="1"/>
                  <a:pt x="141" y="1"/>
                </a:cubicBezTo>
                <a:cubicBezTo>
                  <a:pt x="140" y="1"/>
                  <a:pt x="139" y="1"/>
                  <a:pt x="138" y="1"/>
                </a:cubicBezTo>
                <a:lnTo>
                  <a:pt x="137" y="1"/>
                </a:lnTo>
                <a:cubicBezTo>
                  <a:pt x="132" y="2"/>
                  <a:pt x="127" y="5"/>
                  <a:pt x="124" y="10"/>
                </a:cubicBezTo>
                <a:lnTo>
                  <a:pt x="6" y="157"/>
                </a:lnTo>
                <a:cubicBezTo>
                  <a:pt x="5" y="158"/>
                  <a:pt x="5" y="158"/>
                  <a:pt x="5" y="158"/>
                </a:cubicBezTo>
                <a:cubicBezTo>
                  <a:pt x="5" y="159"/>
                  <a:pt x="5" y="159"/>
                  <a:pt x="4" y="159"/>
                </a:cubicBezTo>
                <a:cubicBezTo>
                  <a:pt x="4" y="160"/>
                  <a:pt x="4" y="161"/>
                  <a:pt x="3" y="161"/>
                </a:cubicBezTo>
                <a:cubicBezTo>
                  <a:pt x="3" y="162"/>
                  <a:pt x="3" y="162"/>
                  <a:pt x="3" y="162"/>
                </a:cubicBezTo>
                <a:cubicBezTo>
                  <a:pt x="2" y="162"/>
                  <a:pt x="2" y="163"/>
                  <a:pt x="2" y="163"/>
                </a:cubicBezTo>
                <a:cubicBezTo>
                  <a:pt x="2" y="163"/>
                  <a:pt x="2" y="164"/>
                  <a:pt x="2" y="165"/>
                </a:cubicBezTo>
                <a:cubicBezTo>
                  <a:pt x="1" y="165"/>
                  <a:pt x="1" y="166"/>
                  <a:pt x="1" y="166"/>
                </a:cubicBezTo>
                <a:cubicBezTo>
                  <a:pt x="1" y="167"/>
                  <a:pt x="1" y="168"/>
                  <a:pt x="1" y="168"/>
                </a:cubicBezTo>
                <a:cubicBezTo>
                  <a:pt x="1" y="169"/>
                  <a:pt x="0" y="169"/>
                  <a:pt x="0" y="170"/>
                </a:cubicBezTo>
                <a:cubicBezTo>
                  <a:pt x="0" y="171"/>
                  <a:pt x="0" y="171"/>
                  <a:pt x="0" y="172"/>
                </a:cubicBezTo>
                <a:cubicBezTo>
                  <a:pt x="0" y="172"/>
                  <a:pt x="0" y="173"/>
                  <a:pt x="0" y="174"/>
                </a:cubicBezTo>
                <a:cubicBezTo>
                  <a:pt x="0" y="175"/>
                  <a:pt x="0" y="175"/>
                  <a:pt x="0" y="176"/>
                </a:cubicBezTo>
                <a:cubicBezTo>
                  <a:pt x="0" y="176"/>
                  <a:pt x="0" y="177"/>
                  <a:pt x="0" y="178"/>
                </a:cubicBezTo>
                <a:cubicBezTo>
                  <a:pt x="0" y="178"/>
                  <a:pt x="0" y="179"/>
                  <a:pt x="1" y="179"/>
                </a:cubicBezTo>
                <a:cubicBezTo>
                  <a:pt x="1" y="180"/>
                  <a:pt x="1" y="181"/>
                  <a:pt x="1" y="181"/>
                </a:cubicBezTo>
                <a:cubicBezTo>
                  <a:pt x="1" y="182"/>
                  <a:pt x="1" y="182"/>
                  <a:pt x="1" y="183"/>
                </a:cubicBezTo>
                <a:cubicBezTo>
                  <a:pt x="2" y="183"/>
                  <a:pt x="2" y="184"/>
                  <a:pt x="2" y="185"/>
                </a:cubicBezTo>
                <a:cubicBezTo>
                  <a:pt x="2" y="185"/>
                  <a:pt x="2" y="185"/>
                  <a:pt x="2" y="186"/>
                </a:cubicBezTo>
                <a:lnTo>
                  <a:pt x="3" y="186"/>
                </a:lnTo>
                <a:cubicBezTo>
                  <a:pt x="3" y="187"/>
                  <a:pt x="4" y="188"/>
                  <a:pt x="4" y="188"/>
                </a:cubicBezTo>
                <a:cubicBezTo>
                  <a:pt x="4" y="189"/>
                  <a:pt x="4" y="189"/>
                  <a:pt x="5" y="190"/>
                </a:cubicBezTo>
                <a:cubicBezTo>
                  <a:pt x="5" y="190"/>
                  <a:pt x="5" y="190"/>
                  <a:pt x="5" y="191"/>
                </a:cubicBezTo>
                <a:lnTo>
                  <a:pt x="233" y="498"/>
                </a:lnTo>
                <a:cubicBezTo>
                  <a:pt x="238" y="505"/>
                  <a:pt x="246" y="508"/>
                  <a:pt x="255" y="508"/>
                </a:cubicBezTo>
                <a:cubicBezTo>
                  <a:pt x="263" y="508"/>
                  <a:pt x="271" y="505"/>
                  <a:pt x="276" y="498"/>
                </a:cubicBezTo>
                <a:lnTo>
                  <a:pt x="504" y="191"/>
                </a:lnTo>
                <a:cubicBezTo>
                  <a:pt x="504" y="190"/>
                  <a:pt x="504" y="190"/>
                  <a:pt x="504" y="190"/>
                </a:cubicBezTo>
                <a:cubicBezTo>
                  <a:pt x="505" y="189"/>
                  <a:pt x="505" y="189"/>
                  <a:pt x="506" y="188"/>
                </a:cubicBezTo>
                <a:cubicBezTo>
                  <a:pt x="506" y="188"/>
                  <a:pt x="506" y="187"/>
                  <a:pt x="506" y="1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44" name="Google Shape;444;p6"/>
          <p:cNvSpPr txBox="1"/>
          <p:nvPr/>
        </p:nvSpPr>
        <p:spPr>
          <a:xfrm>
            <a:off x="2193255" y="9658685"/>
            <a:ext cx="1981633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rPr>
              <a:t>SPR 20</a:t>
            </a:r>
            <a:endParaRPr/>
          </a:p>
        </p:txBody>
      </p:sp>
      <p:sp>
        <p:nvSpPr>
          <p:cNvPr id="445" name="Google Shape;445;p6"/>
          <p:cNvSpPr txBox="1"/>
          <p:nvPr/>
        </p:nvSpPr>
        <p:spPr>
          <a:xfrm>
            <a:off x="6664373" y="9658685"/>
            <a:ext cx="20441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rPr>
              <a:t>AUT 20</a:t>
            </a:r>
            <a:endParaRPr/>
          </a:p>
        </p:txBody>
      </p:sp>
      <p:sp>
        <p:nvSpPr>
          <p:cNvPr id="446" name="Google Shape;446;p6"/>
          <p:cNvSpPr txBox="1"/>
          <p:nvPr/>
        </p:nvSpPr>
        <p:spPr>
          <a:xfrm>
            <a:off x="11289381" y="9658685"/>
            <a:ext cx="17988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rPr>
              <a:t>SPR 21</a:t>
            </a:r>
            <a:endParaRPr/>
          </a:p>
        </p:txBody>
      </p:sp>
      <p:sp>
        <p:nvSpPr>
          <p:cNvPr id="447" name="Google Shape;447;p6"/>
          <p:cNvSpPr txBox="1"/>
          <p:nvPr/>
        </p:nvSpPr>
        <p:spPr>
          <a:xfrm>
            <a:off x="15760498" y="9658685"/>
            <a:ext cx="1861407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rPr>
              <a:t>AUT 21</a:t>
            </a:r>
            <a:endParaRPr/>
          </a:p>
        </p:txBody>
      </p:sp>
      <p:sp>
        <p:nvSpPr>
          <p:cNvPr id="448" name="Google Shape;448;p6"/>
          <p:cNvSpPr txBox="1"/>
          <p:nvPr/>
        </p:nvSpPr>
        <p:spPr>
          <a:xfrm>
            <a:off x="20215584" y="9658685"/>
            <a:ext cx="1955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rPr>
              <a:t>SPR 22</a:t>
            </a:r>
            <a:endParaRPr/>
          </a:p>
        </p:txBody>
      </p:sp>
      <p:sp>
        <p:nvSpPr>
          <p:cNvPr id="449" name="Google Shape;449;p6"/>
          <p:cNvSpPr txBox="1"/>
          <p:nvPr/>
        </p:nvSpPr>
        <p:spPr>
          <a:xfrm>
            <a:off x="8899900" y="5581213"/>
            <a:ext cx="2063386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rPr>
              <a:t>WIN 20</a:t>
            </a:r>
            <a:endParaRPr/>
          </a:p>
        </p:txBody>
      </p:sp>
      <p:sp>
        <p:nvSpPr>
          <p:cNvPr id="450" name="Google Shape;450;p6"/>
          <p:cNvSpPr txBox="1"/>
          <p:nvPr/>
        </p:nvSpPr>
        <p:spPr>
          <a:xfrm>
            <a:off x="4345859" y="5581213"/>
            <a:ext cx="2178802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rPr>
              <a:t>SUM 20</a:t>
            </a:r>
            <a:endParaRPr/>
          </a:p>
        </p:txBody>
      </p:sp>
      <p:sp>
        <p:nvSpPr>
          <p:cNvPr id="451" name="Google Shape;451;p6"/>
          <p:cNvSpPr txBox="1"/>
          <p:nvPr/>
        </p:nvSpPr>
        <p:spPr>
          <a:xfrm>
            <a:off x="13448030" y="5581213"/>
            <a:ext cx="1996060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rPr>
              <a:t>SUM 21</a:t>
            </a:r>
            <a:endParaRPr/>
          </a:p>
        </p:txBody>
      </p:sp>
      <p:sp>
        <p:nvSpPr>
          <p:cNvPr id="452" name="Google Shape;452;p6"/>
          <p:cNvSpPr txBox="1"/>
          <p:nvPr/>
        </p:nvSpPr>
        <p:spPr>
          <a:xfrm>
            <a:off x="18002070" y="5581213"/>
            <a:ext cx="1880643" cy="7694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rPr>
              <a:t>WIN 21</a:t>
            </a:r>
            <a:endParaRPr/>
          </a:p>
        </p:txBody>
      </p:sp>
      <p:sp>
        <p:nvSpPr>
          <p:cNvPr id="453" name="Google Shape;453;p6"/>
          <p:cNvSpPr txBox="1"/>
          <p:nvPr/>
        </p:nvSpPr>
        <p:spPr>
          <a:xfrm>
            <a:off x="2061007" y="10906835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454" name="Google Shape;454;p6"/>
          <p:cNvSpPr txBox="1"/>
          <p:nvPr/>
        </p:nvSpPr>
        <p:spPr>
          <a:xfrm>
            <a:off x="1520825" y="11509016"/>
            <a:ext cx="332649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455" name="Google Shape;455;p6"/>
          <p:cNvSpPr txBox="1"/>
          <p:nvPr/>
        </p:nvSpPr>
        <p:spPr>
          <a:xfrm>
            <a:off x="6563384" y="10906835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456" name="Google Shape;456;p6"/>
          <p:cNvSpPr txBox="1"/>
          <p:nvPr/>
        </p:nvSpPr>
        <p:spPr>
          <a:xfrm>
            <a:off x="6023202" y="11509016"/>
            <a:ext cx="332649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457" name="Google Shape;457;p6"/>
          <p:cNvSpPr txBox="1"/>
          <p:nvPr/>
        </p:nvSpPr>
        <p:spPr>
          <a:xfrm>
            <a:off x="11065761" y="10906835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458" name="Google Shape;458;p6"/>
          <p:cNvSpPr txBox="1"/>
          <p:nvPr/>
        </p:nvSpPr>
        <p:spPr>
          <a:xfrm>
            <a:off x="10525579" y="11509016"/>
            <a:ext cx="332649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459" name="Google Shape;459;p6"/>
          <p:cNvSpPr txBox="1"/>
          <p:nvPr/>
        </p:nvSpPr>
        <p:spPr>
          <a:xfrm>
            <a:off x="15568138" y="10906835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460" name="Google Shape;460;p6"/>
          <p:cNvSpPr txBox="1"/>
          <p:nvPr/>
        </p:nvSpPr>
        <p:spPr>
          <a:xfrm>
            <a:off x="15027956" y="11509016"/>
            <a:ext cx="332649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461" name="Google Shape;461;p6"/>
          <p:cNvSpPr txBox="1"/>
          <p:nvPr/>
        </p:nvSpPr>
        <p:spPr>
          <a:xfrm>
            <a:off x="20070516" y="10906835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462" name="Google Shape;462;p6"/>
          <p:cNvSpPr txBox="1"/>
          <p:nvPr/>
        </p:nvSpPr>
        <p:spPr>
          <a:xfrm>
            <a:off x="19530333" y="11509016"/>
            <a:ext cx="332649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463" name="Google Shape;463;p6"/>
          <p:cNvSpPr txBox="1"/>
          <p:nvPr/>
        </p:nvSpPr>
        <p:spPr>
          <a:xfrm>
            <a:off x="4312196" y="2915209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464" name="Google Shape;464;p6"/>
          <p:cNvSpPr txBox="1"/>
          <p:nvPr/>
        </p:nvSpPr>
        <p:spPr>
          <a:xfrm>
            <a:off x="3772014" y="3517390"/>
            <a:ext cx="332649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465" name="Google Shape;465;p6"/>
          <p:cNvSpPr txBox="1"/>
          <p:nvPr/>
        </p:nvSpPr>
        <p:spPr>
          <a:xfrm>
            <a:off x="8814573" y="2915209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466" name="Google Shape;466;p6"/>
          <p:cNvSpPr txBox="1"/>
          <p:nvPr/>
        </p:nvSpPr>
        <p:spPr>
          <a:xfrm>
            <a:off x="8274391" y="3517390"/>
            <a:ext cx="332649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467" name="Google Shape;467;p6"/>
          <p:cNvSpPr txBox="1"/>
          <p:nvPr/>
        </p:nvSpPr>
        <p:spPr>
          <a:xfrm>
            <a:off x="13316950" y="2915209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468" name="Google Shape;468;p6"/>
          <p:cNvSpPr txBox="1"/>
          <p:nvPr/>
        </p:nvSpPr>
        <p:spPr>
          <a:xfrm>
            <a:off x="12776768" y="3517390"/>
            <a:ext cx="332649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sp>
        <p:nvSpPr>
          <p:cNvPr id="469" name="Google Shape;469;p6"/>
          <p:cNvSpPr txBox="1"/>
          <p:nvPr/>
        </p:nvSpPr>
        <p:spPr>
          <a:xfrm>
            <a:off x="17819327" y="2915209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470" name="Google Shape;470;p6"/>
          <p:cNvSpPr txBox="1"/>
          <p:nvPr/>
        </p:nvSpPr>
        <p:spPr>
          <a:xfrm>
            <a:off x="17279145" y="3517390"/>
            <a:ext cx="3326492" cy="139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</p:txBody>
      </p:sp>
      <p:pic>
        <p:nvPicPr>
          <p:cNvPr id="471" name="Google Shape;47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"/>
          <p:cNvSpPr/>
          <p:nvPr/>
        </p:nvSpPr>
        <p:spPr>
          <a:xfrm>
            <a:off x="2228850" y="7266287"/>
            <a:ext cx="19919950" cy="91062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7" name="Google Shape;477;p7"/>
          <p:cNvSpPr/>
          <p:nvPr/>
        </p:nvSpPr>
        <p:spPr>
          <a:xfrm>
            <a:off x="2381993" y="7042187"/>
            <a:ext cx="1358825" cy="13588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8" name="Google Shape;478;p7"/>
          <p:cNvSpPr/>
          <p:nvPr/>
        </p:nvSpPr>
        <p:spPr>
          <a:xfrm>
            <a:off x="4014646" y="7042187"/>
            <a:ext cx="1358825" cy="13588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9" name="Google Shape;479;p7"/>
          <p:cNvSpPr/>
          <p:nvPr/>
        </p:nvSpPr>
        <p:spPr>
          <a:xfrm>
            <a:off x="5647300" y="7042187"/>
            <a:ext cx="1358825" cy="13588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0" name="Google Shape;480;p7"/>
          <p:cNvSpPr/>
          <p:nvPr/>
        </p:nvSpPr>
        <p:spPr>
          <a:xfrm>
            <a:off x="7279953" y="7042187"/>
            <a:ext cx="1358825" cy="13588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1" name="Google Shape;481;p7"/>
          <p:cNvSpPr/>
          <p:nvPr/>
        </p:nvSpPr>
        <p:spPr>
          <a:xfrm>
            <a:off x="8912607" y="7042187"/>
            <a:ext cx="1358825" cy="13588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2" name="Google Shape;482;p7"/>
          <p:cNvSpPr/>
          <p:nvPr/>
        </p:nvSpPr>
        <p:spPr>
          <a:xfrm>
            <a:off x="10545260" y="7042187"/>
            <a:ext cx="1358825" cy="13588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3" name="Google Shape;483;p7"/>
          <p:cNvSpPr/>
          <p:nvPr/>
        </p:nvSpPr>
        <p:spPr>
          <a:xfrm>
            <a:off x="12177914" y="7042187"/>
            <a:ext cx="1358825" cy="13588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4" name="Google Shape;484;p7"/>
          <p:cNvSpPr/>
          <p:nvPr/>
        </p:nvSpPr>
        <p:spPr>
          <a:xfrm>
            <a:off x="13810567" y="7042187"/>
            <a:ext cx="1358825" cy="13588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5" name="Google Shape;485;p7"/>
          <p:cNvSpPr/>
          <p:nvPr/>
        </p:nvSpPr>
        <p:spPr>
          <a:xfrm>
            <a:off x="15443220" y="7042187"/>
            <a:ext cx="1358825" cy="13588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6" name="Google Shape;486;p7"/>
          <p:cNvSpPr/>
          <p:nvPr/>
        </p:nvSpPr>
        <p:spPr>
          <a:xfrm>
            <a:off x="17075873" y="7042187"/>
            <a:ext cx="1358825" cy="13588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7" name="Google Shape;487;p7"/>
          <p:cNvSpPr/>
          <p:nvPr/>
        </p:nvSpPr>
        <p:spPr>
          <a:xfrm>
            <a:off x="18708528" y="7042187"/>
            <a:ext cx="1358825" cy="13588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8" name="Google Shape;488;p7"/>
          <p:cNvSpPr/>
          <p:nvPr/>
        </p:nvSpPr>
        <p:spPr>
          <a:xfrm>
            <a:off x="20346308" y="7042187"/>
            <a:ext cx="1358825" cy="13588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9" name="Google Shape;489;p7"/>
          <p:cNvSpPr txBox="1"/>
          <p:nvPr/>
        </p:nvSpPr>
        <p:spPr>
          <a:xfrm>
            <a:off x="2672517" y="7490766"/>
            <a:ext cx="7777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Jan</a:t>
            </a:r>
            <a:endParaRPr/>
          </a:p>
        </p:txBody>
      </p:sp>
      <p:sp>
        <p:nvSpPr>
          <p:cNvPr id="490" name="Google Shape;490;p7"/>
          <p:cNvSpPr txBox="1"/>
          <p:nvPr/>
        </p:nvSpPr>
        <p:spPr>
          <a:xfrm>
            <a:off x="4318795" y="7490766"/>
            <a:ext cx="7505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Feb</a:t>
            </a:r>
            <a:endParaRPr/>
          </a:p>
        </p:txBody>
      </p:sp>
      <p:sp>
        <p:nvSpPr>
          <p:cNvPr id="491" name="Google Shape;491;p7"/>
          <p:cNvSpPr txBox="1"/>
          <p:nvPr/>
        </p:nvSpPr>
        <p:spPr>
          <a:xfrm>
            <a:off x="5923398" y="7490766"/>
            <a:ext cx="8066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</a:t>
            </a:r>
            <a:endParaRPr/>
          </a:p>
        </p:txBody>
      </p:sp>
      <p:sp>
        <p:nvSpPr>
          <p:cNvPr id="492" name="Google Shape;492;p7"/>
          <p:cNvSpPr txBox="1"/>
          <p:nvPr/>
        </p:nvSpPr>
        <p:spPr>
          <a:xfrm>
            <a:off x="7583302" y="7490766"/>
            <a:ext cx="7521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Apr</a:t>
            </a:r>
            <a:endParaRPr/>
          </a:p>
        </p:txBody>
      </p:sp>
      <p:sp>
        <p:nvSpPr>
          <p:cNvPr id="493" name="Google Shape;493;p7"/>
          <p:cNvSpPr txBox="1"/>
          <p:nvPr/>
        </p:nvSpPr>
        <p:spPr>
          <a:xfrm>
            <a:off x="9157445" y="7490766"/>
            <a:ext cx="8691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endParaRPr/>
          </a:p>
        </p:txBody>
      </p:sp>
      <p:sp>
        <p:nvSpPr>
          <p:cNvPr id="494" name="Google Shape;494;p7"/>
          <p:cNvSpPr txBox="1"/>
          <p:nvPr/>
        </p:nvSpPr>
        <p:spPr>
          <a:xfrm>
            <a:off x="10836586" y="7490766"/>
            <a:ext cx="7761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Jun</a:t>
            </a:r>
            <a:endParaRPr/>
          </a:p>
        </p:txBody>
      </p:sp>
      <p:sp>
        <p:nvSpPr>
          <p:cNvPr id="495" name="Google Shape;495;p7"/>
          <p:cNvSpPr txBox="1"/>
          <p:nvPr/>
        </p:nvSpPr>
        <p:spPr>
          <a:xfrm>
            <a:off x="12526947" y="7490766"/>
            <a:ext cx="6607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Jul</a:t>
            </a:r>
            <a:endParaRPr/>
          </a:p>
        </p:txBody>
      </p:sp>
      <p:sp>
        <p:nvSpPr>
          <p:cNvPr id="496" name="Google Shape;496;p7"/>
          <p:cNvSpPr txBox="1"/>
          <p:nvPr/>
        </p:nvSpPr>
        <p:spPr>
          <a:xfrm>
            <a:off x="14076245" y="7490766"/>
            <a:ext cx="8274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Aug</a:t>
            </a:r>
            <a:endParaRPr/>
          </a:p>
        </p:txBody>
      </p:sp>
      <p:sp>
        <p:nvSpPr>
          <p:cNvPr id="497" name="Google Shape;497;p7"/>
          <p:cNvSpPr txBox="1"/>
          <p:nvPr/>
        </p:nvSpPr>
        <p:spPr>
          <a:xfrm>
            <a:off x="15736952" y="7490766"/>
            <a:ext cx="7713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Sep</a:t>
            </a:r>
            <a:endParaRPr/>
          </a:p>
        </p:txBody>
      </p:sp>
      <p:sp>
        <p:nvSpPr>
          <p:cNvPr id="498" name="Google Shape;498;p7"/>
          <p:cNvSpPr txBox="1"/>
          <p:nvPr/>
        </p:nvSpPr>
        <p:spPr>
          <a:xfrm>
            <a:off x="17386438" y="7490766"/>
            <a:ext cx="7377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Oct</a:t>
            </a:r>
            <a:endParaRPr/>
          </a:p>
        </p:txBody>
      </p:sp>
      <p:sp>
        <p:nvSpPr>
          <p:cNvPr id="499" name="Google Shape;499;p7"/>
          <p:cNvSpPr txBox="1"/>
          <p:nvPr/>
        </p:nvSpPr>
        <p:spPr>
          <a:xfrm>
            <a:off x="18986230" y="7490766"/>
            <a:ext cx="8034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Nov</a:t>
            </a:r>
            <a:endParaRPr/>
          </a:p>
        </p:txBody>
      </p:sp>
      <p:sp>
        <p:nvSpPr>
          <p:cNvPr id="500" name="Google Shape;500;p7"/>
          <p:cNvSpPr txBox="1"/>
          <p:nvPr/>
        </p:nvSpPr>
        <p:spPr>
          <a:xfrm>
            <a:off x="20633627" y="7490766"/>
            <a:ext cx="7841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Dec</a:t>
            </a:r>
            <a:endParaRPr/>
          </a:p>
        </p:txBody>
      </p:sp>
      <p:sp>
        <p:nvSpPr>
          <p:cNvPr id="501" name="Google Shape;501;p7"/>
          <p:cNvSpPr txBox="1"/>
          <p:nvPr/>
        </p:nvSpPr>
        <p:spPr>
          <a:xfrm>
            <a:off x="8155531" y="612372"/>
            <a:ext cx="806663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502" name="Google Shape;502;p7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503" name="Google Shape;503;p7"/>
          <p:cNvSpPr/>
          <p:nvPr/>
        </p:nvSpPr>
        <p:spPr>
          <a:xfrm>
            <a:off x="1532661" y="2489200"/>
            <a:ext cx="3057488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4" name="Google Shape;504;p7"/>
          <p:cNvSpPr/>
          <p:nvPr/>
        </p:nvSpPr>
        <p:spPr>
          <a:xfrm>
            <a:off x="4797968" y="2489200"/>
            <a:ext cx="3057488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5" name="Google Shape;505;p7"/>
          <p:cNvSpPr/>
          <p:nvPr/>
        </p:nvSpPr>
        <p:spPr>
          <a:xfrm>
            <a:off x="8063275" y="2489200"/>
            <a:ext cx="3057488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6" name="Google Shape;506;p7"/>
          <p:cNvSpPr/>
          <p:nvPr/>
        </p:nvSpPr>
        <p:spPr>
          <a:xfrm>
            <a:off x="11328582" y="2489200"/>
            <a:ext cx="3057488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7" name="Google Shape;507;p7"/>
          <p:cNvSpPr/>
          <p:nvPr/>
        </p:nvSpPr>
        <p:spPr>
          <a:xfrm>
            <a:off x="14593889" y="2489200"/>
            <a:ext cx="3057488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8" name="Google Shape;508;p7"/>
          <p:cNvSpPr/>
          <p:nvPr/>
        </p:nvSpPr>
        <p:spPr>
          <a:xfrm>
            <a:off x="17859195" y="2489200"/>
            <a:ext cx="3057488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09" name="Google Shape;509;p7"/>
          <p:cNvSpPr/>
          <p:nvPr/>
        </p:nvSpPr>
        <p:spPr>
          <a:xfrm>
            <a:off x="1532661" y="6146800"/>
            <a:ext cx="3057488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0" name="Google Shape;510;p7"/>
          <p:cNvSpPr/>
          <p:nvPr/>
        </p:nvSpPr>
        <p:spPr>
          <a:xfrm>
            <a:off x="4797968" y="6146800"/>
            <a:ext cx="3057488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1" name="Google Shape;511;p7"/>
          <p:cNvSpPr/>
          <p:nvPr/>
        </p:nvSpPr>
        <p:spPr>
          <a:xfrm>
            <a:off x="8063275" y="6146800"/>
            <a:ext cx="3057488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2" name="Google Shape;512;p7"/>
          <p:cNvSpPr/>
          <p:nvPr/>
        </p:nvSpPr>
        <p:spPr>
          <a:xfrm>
            <a:off x="11328582" y="6146800"/>
            <a:ext cx="3057488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3" name="Google Shape;513;p7"/>
          <p:cNvSpPr/>
          <p:nvPr/>
        </p:nvSpPr>
        <p:spPr>
          <a:xfrm>
            <a:off x="14593889" y="6146800"/>
            <a:ext cx="3057488" cy="137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4" name="Google Shape;514;p7"/>
          <p:cNvSpPr/>
          <p:nvPr/>
        </p:nvSpPr>
        <p:spPr>
          <a:xfrm>
            <a:off x="17859195" y="6146800"/>
            <a:ext cx="3057488" cy="137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5" name="Google Shape;515;p7"/>
          <p:cNvSpPr/>
          <p:nvPr/>
        </p:nvSpPr>
        <p:spPr>
          <a:xfrm>
            <a:off x="3170441" y="9296400"/>
            <a:ext cx="3057488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6" name="Google Shape;516;p7"/>
          <p:cNvSpPr/>
          <p:nvPr/>
        </p:nvSpPr>
        <p:spPr>
          <a:xfrm>
            <a:off x="6435748" y="9296400"/>
            <a:ext cx="3057488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7" name="Google Shape;517;p7"/>
          <p:cNvSpPr/>
          <p:nvPr/>
        </p:nvSpPr>
        <p:spPr>
          <a:xfrm>
            <a:off x="9701055" y="9296400"/>
            <a:ext cx="3057488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8" name="Google Shape;518;p7"/>
          <p:cNvSpPr/>
          <p:nvPr/>
        </p:nvSpPr>
        <p:spPr>
          <a:xfrm>
            <a:off x="12966362" y="9296400"/>
            <a:ext cx="3057488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19" name="Google Shape;519;p7"/>
          <p:cNvSpPr/>
          <p:nvPr/>
        </p:nvSpPr>
        <p:spPr>
          <a:xfrm>
            <a:off x="16231669" y="9296400"/>
            <a:ext cx="3057488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0" name="Google Shape;520;p7"/>
          <p:cNvSpPr/>
          <p:nvPr/>
        </p:nvSpPr>
        <p:spPr>
          <a:xfrm>
            <a:off x="19496977" y="9296400"/>
            <a:ext cx="3057488" cy="365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1" name="Google Shape;521;p7"/>
          <p:cNvSpPr/>
          <p:nvPr/>
        </p:nvSpPr>
        <p:spPr>
          <a:xfrm>
            <a:off x="3170441" y="9159240"/>
            <a:ext cx="3057488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2" name="Google Shape;522;p7"/>
          <p:cNvSpPr/>
          <p:nvPr/>
        </p:nvSpPr>
        <p:spPr>
          <a:xfrm>
            <a:off x="6435748" y="9159240"/>
            <a:ext cx="3057488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3" name="Google Shape;523;p7"/>
          <p:cNvSpPr/>
          <p:nvPr/>
        </p:nvSpPr>
        <p:spPr>
          <a:xfrm>
            <a:off x="9701055" y="9159240"/>
            <a:ext cx="3057488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4" name="Google Shape;524;p7"/>
          <p:cNvSpPr/>
          <p:nvPr/>
        </p:nvSpPr>
        <p:spPr>
          <a:xfrm>
            <a:off x="12966362" y="9159240"/>
            <a:ext cx="3057488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16231669" y="9159240"/>
            <a:ext cx="3057488" cy="137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19496977" y="9159240"/>
            <a:ext cx="3057488" cy="137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27" name="Google Shape;527;p7"/>
          <p:cNvCxnSpPr>
            <a:stCxn id="509" idx="2"/>
            <a:endCxn id="477" idx="0"/>
          </p:cNvCxnSpPr>
          <p:nvPr/>
        </p:nvCxnSpPr>
        <p:spPr>
          <a:xfrm>
            <a:off x="3061405" y="6283960"/>
            <a:ext cx="0" cy="758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8" name="Google Shape;528;p7"/>
          <p:cNvCxnSpPr/>
          <p:nvPr/>
        </p:nvCxnSpPr>
        <p:spPr>
          <a:xfrm>
            <a:off x="6325600" y="6283960"/>
            <a:ext cx="0" cy="75822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p7"/>
          <p:cNvCxnSpPr/>
          <p:nvPr/>
        </p:nvCxnSpPr>
        <p:spPr>
          <a:xfrm>
            <a:off x="12864623" y="6283960"/>
            <a:ext cx="0" cy="758227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0" name="Google Shape;530;p7"/>
          <p:cNvCxnSpPr/>
          <p:nvPr/>
        </p:nvCxnSpPr>
        <p:spPr>
          <a:xfrm>
            <a:off x="9597316" y="6283960"/>
            <a:ext cx="0" cy="758227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p7"/>
          <p:cNvCxnSpPr/>
          <p:nvPr/>
        </p:nvCxnSpPr>
        <p:spPr>
          <a:xfrm>
            <a:off x="19396052" y="6283960"/>
            <a:ext cx="0" cy="758227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7"/>
          <p:cNvCxnSpPr/>
          <p:nvPr/>
        </p:nvCxnSpPr>
        <p:spPr>
          <a:xfrm>
            <a:off x="16128744" y="6283960"/>
            <a:ext cx="0" cy="758227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7"/>
          <p:cNvCxnSpPr/>
          <p:nvPr/>
        </p:nvCxnSpPr>
        <p:spPr>
          <a:xfrm>
            <a:off x="4680983" y="8401013"/>
            <a:ext cx="0" cy="75822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7"/>
          <p:cNvCxnSpPr/>
          <p:nvPr/>
        </p:nvCxnSpPr>
        <p:spPr>
          <a:xfrm>
            <a:off x="7945178" y="8401013"/>
            <a:ext cx="0" cy="75822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7"/>
          <p:cNvCxnSpPr/>
          <p:nvPr/>
        </p:nvCxnSpPr>
        <p:spPr>
          <a:xfrm>
            <a:off x="14484202" y="8401013"/>
            <a:ext cx="0" cy="758227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7"/>
          <p:cNvCxnSpPr/>
          <p:nvPr/>
        </p:nvCxnSpPr>
        <p:spPr>
          <a:xfrm>
            <a:off x="11216894" y="8401013"/>
            <a:ext cx="0" cy="758227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7"/>
          <p:cNvCxnSpPr/>
          <p:nvPr/>
        </p:nvCxnSpPr>
        <p:spPr>
          <a:xfrm>
            <a:off x="21015630" y="8401013"/>
            <a:ext cx="0" cy="758227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7"/>
          <p:cNvCxnSpPr/>
          <p:nvPr/>
        </p:nvCxnSpPr>
        <p:spPr>
          <a:xfrm>
            <a:off x="17748322" y="8401013"/>
            <a:ext cx="0" cy="758227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9" name="Google Shape;539;p7"/>
          <p:cNvSpPr txBox="1"/>
          <p:nvPr/>
        </p:nvSpPr>
        <p:spPr>
          <a:xfrm>
            <a:off x="1693685" y="3330806"/>
            <a:ext cx="2735440" cy="197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40" name="Google Shape;540;p7"/>
          <p:cNvSpPr txBox="1"/>
          <p:nvPr/>
        </p:nvSpPr>
        <p:spPr>
          <a:xfrm>
            <a:off x="4957880" y="3330806"/>
            <a:ext cx="2735440" cy="197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41" name="Google Shape;541;p7"/>
          <p:cNvSpPr txBox="1"/>
          <p:nvPr/>
        </p:nvSpPr>
        <p:spPr>
          <a:xfrm>
            <a:off x="8224299" y="3330806"/>
            <a:ext cx="2735440" cy="197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42" name="Google Shape;542;p7"/>
          <p:cNvSpPr txBox="1"/>
          <p:nvPr/>
        </p:nvSpPr>
        <p:spPr>
          <a:xfrm>
            <a:off x="11489606" y="3330806"/>
            <a:ext cx="2735440" cy="197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43" name="Google Shape;543;p7"/>
          <p:cNvSpPr txBox="1"/>
          <p:nvPr/>
        </p:nvSpPr>
        <p:spPr>
          <a:xfrm>
            <a:off x="14754913" y="3330806"/>
            <a:ext cx="2735440" cy="197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44" name="Google Shape;544;p7"/>
          <p:cNvSpPr txBox="1"/>
          <p:nvPr/>
        </p:nvSpPr>
        <p:spPr>
          <a:xfrm>
            <a:off x="18020220" y="3330806"/>
            <a:ext cx="2735440" cy="197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45" name="Google Shape;545;p7"/>
          <p:cNvSpPr txBox="1"/>
          <p:nvPr/>
        </p:nvSpPr>
        <p:spPr>
          <a:xfrm>
            <a:off x="19647909" y="10138006"/>
            <a:ext cx="2735440" cy="197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46" name="Google Shape;546;p7"/>
          <p:cNvSpPr txBox="1"/>
          <p:nvPr/>
        </p:nvSpPr>
        <p:spPr>
          <a:xfrm>
            <a:off x="16387566" y="10138006"/>
            <a:ext cx="2735440" cy="197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47" name="Google Shape;547;p7"/>
          <p:cNvSpPr txBox="1"/>
          <p:nvPr/>
        </p:nvSpPr>
        <p:spPr>
          <a:xfrm>
            <a:off x="13127386" y="10138006"/>
            <a:ext cx="2735440" cy="197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48" name="Google Shape;548;p7"/>
          <p:cNvSpPr txBox="1"/>
          <p:nvPr/>
        </p:nvSpPr>
        <p:spPr>
          <a:xfrm>
            <a:off x="9856952" y="10138006"/>
            <a:ext cx="2735440" cy="197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49" name="Google Shape;549;p7"/>
          <p:cNvSpPr txBox="1"/>
          <p:nvPr/>
        </p:nvSpPr>
        <p:spPr>
          <a:xfrm>
            <a:off x="6591645" y="10138006"/>
            <a:ext cx="2735440" cy="197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sp>
        <p:nvSpPr>
          <p:cNvPr id="550" name="Google Shape;550;p7"/>
          <p:cNvSpPr txBox="1"/>
          <p:nvPr/>
        </p:nvSpPr>
        <p:spPr>
          <a:xfrm>
            <a:off x="3326338" y="10138006"/>
            <a:ext cx="2735440" cy="197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 above and beyond traditional.</a:t>
            </a:r>
            <a:endParaRPr/>
          </a:p>
        </p:txBody>
      </p:sp>
      <p:pic>
        <p:nvPicPr>
          <p:cNvPr id="551" name="Google Shape;5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"/>
          <p:cNvSpPr/>
          <p:nvPr/>
        </p:nvSpPr>
        <p:spPr>
          <a:xfrm>
            <a:off x="0" y="2667000"/>
            <a:ext cx="24377649" cy="91062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7" name="Google Shape;557;p8"/>
          <p:cNvSpPr/>
          <p:nvPr/>
        </p:nvSpPr>
        <p:spPr>
          <a:xfrm>
            <a:off x="1520826" y="5286375"/>
            <a:ext cx="3383280" cy="766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8" name="Google Shape;558;p8"/>
          <p:cNvSpPr/>
          <p:nvPr/>
        </p:nvSpPr>
        <p:spPr>
          <a:xfrm>
            <a:off x="8701914" y="5286375"/>
            <a:ext cx="3383280" cy="76676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9" name="Google Shape;559;p8"/>
          <p:cNvSpPr/>
          <p:nvPr/>
        </p:nvSpPr>
        <p:spPr>
          <a:xfrm>
            <a:off x="5111370" y="5286375"/>
            <a:ext cx="3383280" cy="7667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0" name="Google Shape;560;p8"/>
          <p:cNvSpPr/>
          <p:nvPr/>
        </p:nvSpPr>
        <p:spPr>
          <a:xfrm>
            <a:off x="12292458" y="5286375"/>
            <a:ext cx="3383280" cy="7667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1" name="Google Shape;561;p8"/>
          <p:cNvSpPr/>
          <p:nvPr/>
        </p:nvSpPr>
        <p:spPr>
          <a:xfrm>
            <a:off x="19473550" y="5286375"/>
            <a:ext cx="3241500" cy="7667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2" name="Google Shape;562;p8"/>
          <p:cNvSpPr/>
          <p:nvPr/>
        </p:nvSpPr>
        <p:spPr>
          <a:xfrm>
            <a:off x="15883002" y="5286375"/>
            <a:ext cx="3383280" cy="766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3" name="Google Shape;563;p8"/>
          <p:cNvSpPr/>
          <p:nvPr/>
        </p:nvSpPr>
        <p:spPr>
          <a:xfrm>
            <a:off x="1520826" y="3577627"/>
            <a:ext cx="3383280" cy="15087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4" name="Google Shape;564;p8"/>
          <p:cNvSpPr/>
          <p:nvPr/>
        </p:nvSpPr>
        <p:spPr>
          <a:xfrm>
            <a:off x="8701914" y="3577627"/>
            <a:ext cx="3383280" cy="15087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5" name="Google Shape;565;p8"/>
          <p:cNvSpPr/>
          <p:nvPr/>
        </p:nvSpPr>
        <p:spPr>
          <a:xfrm>
            <a:off x="5111370" y="3577627"/>
            <a:ext cx="3383280" cy="15087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6" name="Google Shape;566;p8"/>
          <p:cNvSpPr/>
          <p:nvPr/>
        </p:nvSpPr>
        <p:spPr>
          <a:xfrm>
            <a:off x="12292458" y="3577627"/>
            <a:ext cx="3383280" cy="15087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7" name="Google Shape;567;p8"/>
          <p:cNvSpPr/>
          <p:nvPr/>
        </p:nvSpPr>
        <p:spPr>
          <a:xfrm>
            <a:off x="19473550" y="3577625"/>
            <a:ext cx="3241500" cy="150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8" name="Google Shape;568;p8"/>
          <p:cNvSpPr/>
          <p:nvPr/>
        </p:nvSpPr>
        <p:spPr>
          <a:xfrm>
            <a:off x="15883002" y="3577627"/>
            <a:ext cx="3383280" cy="15087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569" name="Google Shape;569;p8"/>
          <p:cNvGrpSpPr/>
          <p:nvPr/>
        </p:nvGrpSpPr>
        <p:grpSpPr>
          <a:xfrm>
            <a:off x="2195831" y="2105679"/>
            <a:ext cx="2033270" cy="2033270"/>
            <a:chOff x="2195831" y="2105679"/>
            <a:chExt cx="2033270" cy="2033270"/>
          </a:xfrm>
        </p:grpSpPr>
        <p:sp>
          <p:nvSpPr>
            <p:cNvPr id="570" name="Google Shape;570;p8"/>
            <p:cNvSpPr/>
            <p:nvPr/>
          </p:nvSpPr>
          <p:spPr>
            <a:xfrm>
              <a:off x="2195831" y="2105679"/>
              <a:ext cx="2033270" cy="203327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2341693" y="2251541"/>
              <a:ext cx="1741546" cy="17415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572" name="Google Shape;572;p8"/>
          <p:cNvGrpSpPr/>
          <p:nvPr/>
        </p:nvGrpSpPr>
        <p:grpSpPr>
          <a:xfrm>
            <a:off x="5786375" y="2105679"/>
            <a:ext cx="2033270" cy="2033270"/>
            <a:chOff x="2195831" y="2105679"/>
            <a:chExt cx="2033270" cy="2033270"/>
          </a:xfrm>
        </p:grpSpPr>
        <p:sp>
          <p:nvSpPr>
            <p:cNvPr id="573" name="Google Shape;573;p8"/>
            <p:cNvSpPr/>
            <p:nvPr/>
          </p:nvSpPr>
          <p:spPr>
            <a:xfrm>
              <a:off x="2195831" y="2105679"/>
              <a:ext cx="2033270" cy="203327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2341693" y="2251541"/>
              <a:ext cx="1741546" cy="17415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575" name="Google Shape;575;p8"/>
          <p:cNvGrpSpPr/>
          <p:nvPr/>
        </p:nvGrpSpPr>
        <p:grpSpPr>
          <a:xfrm>
            <a:off x="9376919" y="2105679"/>
            <a:ext cx="2033270" cy="2033270"/>
            <a:chOff x="2195831" y="2105679"/>
            <a:chExt cx="2033270" cy="2033270"/>
          </a:xfrm>
        </p:grpSpPr>
        <p:sp>
          <p:nvSpPr>
            <p:cNvPr id="576" name="Google Shape;576;p8"/>
            <p:cNvSpPr/>
            <p:nvPr/>
          </p:nvSpPr>
          <p:spPr>
            <a:xfrm>
              <a:off x="2195831" y="2105679"/>
              <a:ext cx="2033270" cy="203327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2341693" y="2251541"/>
              <a:ext cx="1741546" cy="17415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578" name="Google Shape;578;p8"/>
          <p:cNvGrpSpPr/>
          <p:nvPr/>
        </p:nvGrpSpPr>
        <p:grpSpPr>
          <a:xfrm>
            <a:off x="12967463" y="2105679"/>
            <a:ext cx="2033270" cy="2033270"/>
            <a:chOff x="2195831" y="2105679"/>
            <a:chExt cx="2033270" cy="2033270"/>
          </a:xfrm>
        </p:grpSpPr>
        <p:sp>
          <p:nvSpPr>
            <p:cNvPr id="579" name="Google Shape;579;p8"/>
            <p:cNvSpPr/>
            <p:nvPr/>
          </p:nvSpPr>
          <p:spPr>
            <a:xfrm>
              <a:off x="2195831" y="2105679"/>
              <a:ext cx="2033270" cy="203327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2341693" y="2251541"/>
              <a:ext cx="1741546" cy="17415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581" name="Google Shape;581;p8"/>
          <p:cNvGrpSpPr/>
          <p:nvPr/>
        </p:nvGrpSpPr>
        <p:grpSpPr>
          <a:xfrm>
            <a:off x="16558008" y="2105679"/>
            <a:ext cx="2033270" cy="2033270"/>
            <a:chOff x="2195831" y="2105679"/>
            <a:chExt cx="2033270" cy="2033270"/>
          </a:xfrm>
        </p:grpSpPr>
        <p:sp>
          <p:nvSpPr>
            <p:cNvPr id="582" name="Google Shape;582;p8"/>
            <p:cNvSpPr/>
            <p:nvPr/>
          </p:nvSpPr>
          <p:spPr>
            <a:xfrm>
              <a:off x="2195831" y="2105679"/>
              <a:ext cx="2033270" cy="203327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2341693" y="2251541"/>
              <a:ext cx="1741546" cy="17415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584" name="Google Shape;584;p8"/>
          <p:cNvGrpSpPr/>
          <p:nvPr/>
        </p:nvGrpSpPr>
        <p:grpSpPr>
          <a:xfrm>
            <a:off x="20148550" y="2105679"/>
            <a:ext cx="2033270" cy="2033270"/>
            <a:chOff x="2195831" y="2105679"/>
            <a:chExt cx="2033270" cy="2033270"/>
          </a:xfrm>
        </p:grpSpPr>
        <p:sp>
          <p:nvSpPr>
            <p:cNvPr id="585" name="Google Shape;585;p8"/>
            <p:cNvSpPr/>
            <p:nvPr/>
          </p:nvSpPr>
          <p:spPr>
            <a:xfrm>
              <a:off x="2195831" y="2105679"/>
              <a:ext cx="2033270" cy="203327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341693" y="2251541"/>
              <a:ext cx="1741546" cy="17415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87" name="Google Shape;587;p8"/>
          <p:cNvSpPr/>
          <p:nvPr/>
        </p:nvSpPr>
        <p:spPr>
          <a:xfrm>
            <a:off x="1971415" y="11641761"/>
            <a:ext cx="920514" cy="950472"/>
          </a:xfrm>
          <a:custGeom>
            <a:rect b="b" l="l" r="r" t="t"/>
            <a:pathLst>
              <a:path extrusionOk="0" h="164742" w="158757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8" name="Google Shape;588;p8"/>
          <p:cNvSpPr/>
          <p:nvPr/>
        </p:nvSpPr>
        <p:spPr>
          <a:xfrm>
            <a:off x="9064641" y="11590016"/>
            <a:ext cx="1228259" cy="1053962"/>
          </a:xfrm>
          <a:custGeom>
            <a:rect b="b" l="l" r="r" t="t"/>
            <a:pathLst>
              <a:path extrusionOk="0" h="182199" w="21265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89" name="Google Shape;589;p8"/>
          <p:cNvSpPr/>
          <p:nvPr/>
        </p:nvSpPr>
        <p:spPr>
          <a:xfrm>
            <a:off x="12636728" y="11599549"/>
            <a:ext cx="953194" cy="1034897"/>
          </a:xfrm>
          <a:custGeom>
            <a:rect b="b" l="l" r="r" t="t"/>
            <a:pathLst>
              <a:path extrusionOk="0" h="178667" w="164739">
                <a:moveTo>
                  <a:pt x="35718" y="126974"/>
                </a:moveTo>
                <a:cubicBezTo>
                  <a:pt x="26699" y="126974"/>
                  <a:pt x="19483" y="134154"/>
                  <a:pt x="19483" y="143128"/>
                </a:cubicBezTo>
                <a:cubicBezTo>
                  <a:pt x="19483" y="151744"/>
                  <a:pt x="26699" y="158923"/>
                  <a:pt x="35718" y="158923"/>
                </a:cubicBezTo>
                <a:cubicBezTo>
                  <a:pt x="40048" y="158923"/>
                  <a:pt x="44017" y="157128"/>
                  <a:pt x="46903" y="154256"/>
                </a:cubicBezTo>
                <a:lnTo>
                  <a:pt x="50775" y="145070"/>
                </a:lnTo>
                <a:lnTo>
                  <a:pt x="49212" y="143505"/>
                </a:lnTo>
                <a:lnTo>
                  <a:pt x="49212" y="137318"/>
                </a:lnTo>
                <a:lnTo>
                  <a:pt x="46903" y="131686"/>
                </a:lnTo>
                <a:cubicBezTo>
                  <a:pt x="44017" y="128769"/>
                  <a:pt x="40048" y="126974"/>
                  <a:pt x="35718" y="126974"/>
                </a:cubicBezTo>
                <a:close/>
                <a:moveTo>
                  <a:pt x="127794" y="97008"/>
                </a:moveTo>
                <a:cubicBezTo>
                  <a:pt x="118774" y="97008"/>
                  <a:pt x="111558" y="104261"/>
                  <a:pt x="111558" y="112964"/>
                </a:cubicBezTo>
                <a:cubicBezTo>
                  <a:pt x="111558" y="121667"/>
                  <a:pt x="118774" y="128919"/>
                  <a:pt x="127794" y="128919"/>
                </a:cubicBezTo>
                <a:cubicBezTo>
                  <a:pt x="136453" y="128919"/>
                  <a:pt x="143668" y="121667"/>
                  <a:pt x="143668" y="112964"/>
                </a:cubicBezTo>
                <a:cubicBezTo>
                  <a:pt x="143668" y="104261"/>
                  <a:pt x="136453" y="97008"/>
                  <a:pt x="127794" y="97008"/>
                </a:cubicBezTo>
                <a:close/>
                <a:moveTo>
                  <a:pt x="149937" y="362"/>
                </a:moveTo>
                <a:cubicBezTo>
                  <a:pt x="152825" y="-361"/>
                  <a:pt x="157158" y="1"/>
                  <a:pt x="159685" y="1446"/>
                </a:cubicBezTo>
                <a:cubicBezTo>
                  <a:pt x="162212" y="3615"/>
                  <a:pt x="164739" y="6507"/>
                  <a:pt x="164739" y="9760"/>
                </a:cubicBezTo>
                <a:lnTo>
                  <a:pt x="164739" y="112057"/>
                </a:lnTo>
                <a:lnTo>
                  <a:pt x="162721" y="114005"/>
                </a:lnTo>
                <a:lnTo>
                  <a:pt x="152779" y="138076"/>
                </a:lnTo>
                <a:cubicBezTo>
                  <a:pt x="146374" y="144513"/>
                  <a:pt x="137535" y="148501"/>
                  <a:pt x="127794" y="148501"/>
                </a:cubicBezTo>
                <a:cubicBezTo>
                  <a:pt x="107950" y="148501"/>
                  <a:pt x="92075" y="132546"/>
                  <a:pt x="92075" y="112964"/>
                </a:cubicBezTo>
                <a:cubicBezTo>
                  <a:pt x="92075" y="93382"/>
                  <a:pt x="107950" y="77426"/>
                  <a:pt x="127794" y="77426"/>
                </a:cubicBezTo>
                <a:lnTo>
                  <a:pt x="144883" y="84557"/>
                </a:lnTo>
                <a:lnTo>
                  <a:pt x="144883" y="23858"/>
                </a:lnTo>
                <a:lnTo>
                  <a:pt x="69068" y="52414"/>
                </a:lnTo>
                <a:lnTo>
                  <a:pt x="69068" y="138281"/>
                </a:lnTo>
                <a:lnTo>
                  <a:pt x="71076" y="143128"/>
                </a:lnTo>
                <a:cubicBezTo>
                  <a:pt x="71076" y="162513"/>
                  <a:pt x="55201" y="178667"/>
                  <a:pt x="35718" y="178667"/>
                </a:cubicBezTo>
                <a:cubicBezTo>
                  <a:pt x="15875" y="178667"/>
                  <a:pt x="0" y="162513"/>
                  <a:pt x="0" y="143128"/>
                </a:cubicBezTo>
                <a:cubicBezTo>
                  <a:pt x="0" y="123743"/>
                  <a:pt x="15875" y="107589"/>
                  <a:pt x="35718" y="107589"/>
                </a:cubicBezTo>
                <a:lnTo>
                  <a:pt x="49212" y="113260"/>
                </a:lnTo>
                <a:lnTo>
                  <a:pt x="49212" y="45546"/>
                </a:lnTo>
                <a:cubicBezTo>
                  <a:pt x="49212" y="41570"/>
                  <a:pt x="52461" y="37955"/>
                  <a:pt x="56071" y="36509"/>
                </a:cubicBezTo>
                <a:lnTo>
                  <a:pt x="149937" y="3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0" name="Google Shape;590;p8"/>
          <p:cNvSpPr/>
          <p:nvPr/>
        </p:nvSpPr>
        <p:spPr>
          <a:xfrm>
            <a:off x="5545965" y="11599549"/>
            <a:ext cx="1108430" cy="1034897"/>
          </a:xfrm>
          <a:custGeom>
            <a:rect b="b" l="l" r="r" t="t"/>
            <a:pathLst>
              <a:path extrusionOk="0" h="179030" w="191236">
                <a:moveTo>
                  <a:pt x="129990" y="119281"/>
                </a:moveTo>
                <a:lnTo>
                  <a:pt x="129990" y="158175"/>
                </a:lnTo>
                <a:lnTo>
                  <a:pt x="168705" y="158175"/>
                </a:lnTo>
                <a:lnTo>
                  <a:pt x="168705" y="119281"/>
                </a:lnTo>
                <a:lnTo>
                  <a:pt x="129990" y="119281"/>
                </a:lnTo>
                <a:close/>
                <a:moveTo>
                  <a:pt x="11041" y="100768"/>
                </a:moveTo>
                <a:cubicBezTo>
                  <a:pt x="14996" y="96837"/>
                  <a:pt x="21108" y="96837"/>
                  <a:pt x="24704" y="100768"/>
                </a:cubicBezTo>
                <a:lnTo>
                  <a:pt x="49154" y="125069"/>
                </a:lnTo>
                <a:lnTo>
                  <a:pt x="73605" y="100768"/>
                </a:lnTo>
                <a:cubicBezTo>
                  <a:pt x="77560" y="96837"/>
                  <a:pt x="83313" y="96837"/>
                  <a:pt x="87268" y="100768"/>
                </a:cubicBezTo>
                <a:cubicBezTo>
                  <a:pt x="91223" y="104342"/>
                  <a:pt x="91223" y="110417"/>
                  <a:pt x="87268" y="114348"/>
                </a:cubicBezTo>
                <a:lnTo>
                  <a:pt x="62818" y="138648"/>
                </a:lnTo>
                <a:lnTo>
                  <a:pt x="87268" y="162949"/>
                </a:lnTo>
                <a:cubicBezTo>
                  <a:pt x="91223" y="166522"/>
                  <a:pt x="91223" y="172597"/>
                  <a:pt x="87268" y="176528"/>
                </a:cubicBezTo>
                <a:cubicBezTo>
                  <a:pt x="85470" y="178315"/>
                  <a:pt x="82953" y="179030"/>
                  <a:pt x="80436" y="179030"/>
                </a:cubicBezTo>
                <a:cubicBezTo>
                  <a:pt x="77919" y="179030"/>
                  <a:pt x="75402" y="178315"/>
                  <a:pt x="73605" y="176528"/>
                </a:cubicBezTo>
                <a:lnTo>
                  <a:pt x="49154" y="152228"/>
                </a:lnTo>
                <a:lnTo>
                  <a:pt x="24704" y="176528"/>
                </a:lnTo>
                <a:cubicBezTo>
                  <a:pt x="22906" y="178315"/>
                  <a:pt x="20389" y="179030"/>
                  <a:pt x="17872" y="179030"/>
                </a:cubicBezTo>
                <a:cubicBezTo>
                  <a:pt x="15715" y="179030"/>
                  <a:pt x="12838" y="178315"/>
                  <a:pt x="11041" y="176528"/>
                </a:cubicBezTo>
                <a:cubicBezTo>
                  <a:pt x="7445" y="172597"/>
                  <a:pt x="7445" y="166522"/>
                  <a:pt x="11041" y="162949"/>
                </a:cubicBezTo>
                <a:lnTo>
                  <a:pt x="35491" y="138648"/>
                </a:lnTo>
                <a:lnTo>
                  <a:pt x="11041" y="114348"/>
                </a:lnTo>
                <a:cubicBezTo>
                  <a:pt x="7445" y="110417"/>
                  <a:pt x="7445" y="104342"/>
                  <a:pt x="11041" y="100768"/>
                </a:cubicBezTo>
                <a:close/>
                <a:moveTo>
                  <a:pt x="119953" y="100012"/>
                </a:moveTo>
                <a:lnTo>
                  <a:pt x="178383" y="100012"/>
                </a:lnTo>
                <a:cubicBezTo>
                  <a:pt x="183760" y="100012"/>
                  <a:pt x="188062" y="104294"/>
                  <a:pt x="188062" y="109646"/>
                </a:cubicBezTo>
                <a:lnTo>
                  <a:pt x="188062" y="167809"/>
                </a:lnTo>
                <a:cubicBezTo>
                  <a:pt x="188062" y="173161"/>
                  <a:pt x="183760" y="177443"/>
                  <a:pt x="178383" y="177443"/>
                </a:cubicBezTo>
                <a:lnTo>
                  <a:pt x="119953" y="177443"/>
                </a:lnTo>
                <a:cubicBezTo>
                  <a:pt x="114576" y="177443"/>
                  <a:pt x="110633" y="173161"/>
                  <a:pt x="110633" y="167809"/>
                </a:cubicBezTo>
                <a:lnTo>
                  <a:pt x="110633" y="109646"/>
                </a:lnTo>
                <a:cubicBezTo>
                  <a:pt x="110633" y="104294"/>
                  <a:pt x="114576" y="100012"/>
                  <a:pt x="119953" y="100012"/>
                </a:cubicBezTo>
                <a:close/>
                <a:moveTo>
                  <a:pt x="49154" y="31006"/>
                </a:moveTo>
                <a:lnTo>
                  <a:pt x="27569" y="64258"/>
                </a:lnTo>
                <a:lnTo>
                  <a:pt x="70739" y="64258"/>
                </a:lnTo>
                <a:lnTo>
                  <a:pt x="49154" y="31006"/>
                </a:lnTo>
                <a:close/>
                <a:moveTo>
                  <a:pt x="148553" y="19369"/>
                </a:moveTo>
                <a:cubicBezTo>
                  <a:pt x="135641" y="19369"/>
                  <a:pt x="125239" y="29771"/>
                  <a:pt x="125239" y="42325"/>
                </a:cubicBezTo>
                <a:cubicBezTo>
                  <a:pt x="125239" y="55237"/>
                  <a:pt x="135641" y="65998"/>
                  <a:pt x="148553" y="65998"/>
                </a:cubicBezTo>
                <a:cubicBezTo>
                  <a:pt x="161466" y="65998"/>
                  <a:pt x="171868" y="55237"/>
                  <a:pt x="171868" y="42325"/>
                </a:cubicBezTo>
                <a:cubicBezTo>
                  <a:pt x="171868" y="29771"/>
                  <a:pt x="161466" y="19369"/>
                  <a:pt x="148553" y="19369"/>
                </a:cubicBezTo>
                <a:close/>
                <a:moveTo>
                  <a:pt x="49154" y="3175"/>
                </a:moveTo>
                <a:cubicBezTo>
                  <a:pt x="52392" y="3175"/>
                  <a:pt x="55630" y="4982"/>
                  <a:pt x="57428" y="7512"/>
                </a:cubicBezTo>
                <a:lnTo>
                  <a:pt x="97002" y="68595"/>
                </a:lnTo>
                <a:cubicBezTo>
                  <a:pt x="99160" y="71848"/>
                  <a:pt x="99160" y="75463"/>
                  <a:pt x="97361" y="78716"/>
                </a:cubicBezTo>
                <a:cubicBezTo>
                  <a:pt x="95563" y="81968"/>
                  <a:pt x="92325" y="83776"/>
                  <a:pt x="88727" y="83776"/>
                </a:cubicBezTo>
                <a:lnTo>
                  <a:pt x="9581" y="83776"/>
                </a:lnTo>
                <a:cubicBezTo>
                  <a:pt x="5983" y="83776"/>
                  <a:pt x="2746" y="81968"/>
                  <a:pt x="1307" y="78716"/>
                </a:cubicBezTo>
                <a:cubicBezTo>
                  <a:pt x="-492" y="75463"/>
                  <a:pt x="-492" y="71848"/>
                  <a:pt x="1666" y="68595"/>
                </a:cubicBezTo>
                <a:lnTo>
                  <a:pt x="41239" y="7512"/>
                </a:lnTo>
                <a:cubicBezTo>
                  <a:pt x="43038" y="4982"/>
                  <a:pt x="45916" y="3175"/>
                  <a:pt x="49154" y="3175"/>
                </a:cubicBezTo>
                <a:close/>
                <a:moveTo>
                  <a:pt x="148553" y="0"/>
                </a:moveTo>
                <a:cubicBezTo>
                  <a:pt x="172226" y="0"/>
                  <a:pt x="191236" y="19010"/>
                  <a:pt x="191236" y="42325"/>
                </a:cubicBezTo>
                <a:cubicBezTo>
                  <a:pt x="191236" y="65998"/>
                  <a:pt x="172226" y="85366"/>
                  <a:pt x="148553" y="85366"/>
                </a:cubicBezTo>
                <a:cubicBezTo>
                  <a:pt x="125239" y="85366"/>
                  <a:pt x="105870" y="65998"/>
                  <a:pt x="105870" y="42325"/>
                </a:cubicBezTo>
                <a:cubicBezTo>
                  <a:pt x="105870" y="19010"/>
                  <a:pt x="125239" y="0"/>
                  <a:pt x="1485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1" name="Google Shape;591;p8"/>
          <p:cNvSpPr/>
          <p:nvPr/>
        </p:nvSpPr>
        <p:spPr>
          <a:xfrm>
            <a:off x="16208831" y="11595463"/>
            <a:ext cx="789790" cy="1043068"/>
          </a:xfrm>
          <a:custGeom>
            <a:rect b="b" l="l" r="r" t="t"/>
            <a:pathLst>
              <a:path extrusionOk="0" h="180612" w="136167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2" name="Google Shape;592;p8"/>
          <p:cNvSpPr/>
          <p:nvPr/>
        </p:nvSpPr>
        <p:spPr>
          <a:xfrm>
            <a:off x="19812369" y="11816061"/>
            <a:ext cx="964088" cy="601873"/>
          </a:xfrm>
          <a:custGeom>
            <a:rect b="b" l="l" r="r" t="t"/>
            <a:pathLst>
              <a:path extrusionOk="0" h="104417" w="166328">
                <a:moveTo>
                  <a:pt x="117901" y="23812"/>
                </a:moveTo>
                <a:cubicBezTo>
                  <a:pt x="123429" y="23812"/>
                  <a:pt x="128220" y="28073"/>
                  <a:pt x="128220" y="33400"/>
                </a:cubicBezTo>
                <a:lnTo>
                  <a:pt x="128220" y="67844"/>
                </a:lnTo>
                <a:cubicBezTo>
                  <a:pt x="128220" y="73171"/>
                  <a:pt x="123429" y="77432"/>
                  <a:pt x="117901" y="77432"/>
                </a:cubicBezTo>
                <a:cubicBezTo>
                  <a:pt x="112373" y="77432"/>
                  <a:pt x="107950" y="73171"/>
                  <a:pt x="107950" y="67844"/>
                </a:cubicBezTo>
                <a:lnTo>
                  <a:pt x="107950" y="33400"/>
                </a:lnTo>
                <a:cubicBezTo>
                  <a:pt x="107950" y="28073"/>
                  <a:pt x="112373" y="23812"/>
                  <a:pt x="117901" y="23812"/>
                </a:cubicBezTo>
                <a:close/>
                <a:moveTo>
                  <a:pt x="90661" y="23812"/>
                </a:moveTo>
                <a:cubicBezTo>
                  <a:pt x="95856" y="23812"/>
                  <a:pt x="99666" y="28073"/>
                  <a:pt x="99666" y="33400"/>
                </a:cubicBezTo>
                <a:lnTo>
                  <a:pt x="99666" y="67844"/>
                </a:lnTo>
                <a:cubicBezTo>
                  <a:pt x="99666" y="73171"/>
                  <a:pt x="95856" y="77432"/>
                  <a:pt x="90661" y="77432"/>
                </a:cubicBezTo>
                <a:cubicBezTo>
                  <a:pt x="85465" y="77432"/>
                  <a:pt x="80963" y="73171"/>
                  <a:pt x="80963" y="67844"/>
                </a:cubicBezTo>
                <a:lnTo>
                  <a:pt x="80963" y="33400"/>
                </a:lnTo>
                <a:cubicBezTo>
                  <a:pt x="80963" y="28073"/>
                  <a:pt x="85465" y="23812"/>
                  <a:pt x="90661" y="23812"/>
                </a:cubicBezTo>
                <a:close/>
                <a:moveTo>
                  <a:pt x="63327" y="23812"/>
                </a:moveTo>
                <a:cubicBezTo>
                  <a:pt x="68522" y="23812"/>
                  <a:pt x="72678" y="28073"/>
                  <a:pt x="72678" y="33400"/>
                </a:cubicBezTo>
                <a:lnTo>
                  <a:pt x="72678" y="67844"/>
                </a:lnTo>
                <a:cubicBezTo>
                  <a:pt x="72678" y="73171"/>
                  <a:pt x="68522" y="77432"/>
                  <a:pt x="63327" y="77432"/>
                </a:cubicBezTo>
                <a:cubicBezTo>
                  <a:pt x="58131" y="77432"/>
                  <a:pt x="53975" y="73171"/>
                  <a:pt x="53975" y="67844"/>
                </a:cubicBezTo>
                <a:lnTo>
                  <a:pt x="53975" y="33400"/>
                </a:lnTo>
                <a:cubicBezTo>
                  <a:pt x="53975" y="28073"/>
                  <a:pt x="58131" y="23812"/>
                  <a:pt x="63327" y="23812"/>
                </a:cubicBezTo>
                <a:close/>
                <a:moveTo>
                  <a:pt x="36340" y="23812"/>
                </a:moveTo>
                <a:cubicBezTo>
                  <a:pt x="41535" y="23812"/>
                  <a:pt x="45691" y="28073"/>
                  <a:pt x="45691" y="33400"/>
                </a:cubicBezTo>
                <a:lnTo>
                  <a:pt x="45691" y="67844"/>
                </a:lnTo>
                <a:cubicBezTo>
                  <a:pt x="45691" y="73171"/>
                  <a:pt x="41535" y="77432"/>
                  <a:pt x="36340" y="77432"/>
                </a:cubicBezTo>
                <a:cubicBezTo>
                  <a:pt x="31144" y="77432"/>
                  <a:pt x="26988" y="73171"/>
                  <a:pt x="26988" y="67844"/>
                </a:cubicBezTo>
                <a:lnTo>
                  <a:pt x="26988" y="33400"/>
                </a:lnTo>
                <a:cubicBezTo>
                  <a:pt x="26988" y="28073"/>
                  <a:pt x="31144" y="23812"/>
                  <a:pt x="36340" y="23812"/>
                </a:cubicBezTo>
                <a:close/>
                <a:moveTo>
                  <a:pt x="19801" y="19310"/>
                </a:moveTo>
                <a:lnTo>
                  <a:pt x="19801" y="85107"/>
                </a:lnTo>
                <a:lnTo>
                  <a:pt x="134647" y="85107"/>
                </a:lnTo>
                <a:lnTo>
                  <a:pt x="134647" y="70804"/>
                </a:lnTo>
                <a:cubicBezTo>
                  <a:pt x="134647" y="65797"/>
                  <a:pt x="138247" y="60791"/>
                  <a:pt x="143647" y="60791"/>
                </a:cubicBezTo>
                <a:lnTo>
                  <a:pt x="146887" y="60791"/>
                </a:lnTo>
                <a:lnTo>
                  <a:pt x="146887" y="41123"/>
                </a:lnTo>
                <a:lnTo>
                  <a:pt x="143647" y="41123"/>
                </a:lnTo>
                <a:cubicBezTo>
                  <a:pt x="138247" y="41123"/>
                  <a:pt x="134647" y="37547"/>
                  <a:pt x="134647" y="32184"/>
                </a:cubicBezTo>
                <a:lnTo>
                  <a:pt x="134647" y="19310"/>
                </a:lnTo>
                <a:lnTo>
                  <a:pt x="19801" y="19310"/>
                </a:lnTo>
                <a:close/>
                <a:moveTo>
                  <a:pt x="7560" y="0"/>
                </a:moveTo>
                <a:lnTo>
                  <a:pt x="143647" y="0"/>
                </a:lnTo>
                <a:cubicBezTo>
                  <a:pt x="149047" y="0"/>
                  <a:pt x="154088" y="3933"/>
                  <a:pt x="154088" y="9297"/>
                </a:cubicBezTo>
                <a:lnTo>
                  <a:pt x="154088" y="21813"/>
                </a:lnTo>
                <a:lnTo>
                  <a:pt x="155168" y="21813"/>
                </a:lnTo>
                <a:cubicBezTo>
                  <a:pt x="160568" y="21813"/>
                  <a:pt x="166328" y="27177"/>
                  <a:pt x="166328" y="32184"/>
                </a:cubicBezTo>
                <a:lnTo>
                  <a:pt x="166328" y="70804"/>
                </a:lnTo>
                <a:cubicBezTo>
                  <a:pt x="166328" y="76168"/>
                  <a:pt x="160568" y="80101"/>
                  <a:pt x="155168" y="80101"/>
                </a:cubicBezTo>
                <a:lnTo>
                  <a:pt x="154088" y="80101"/>
                </a:lnTo>
                <a:lnTo>
                  <a:pt x="154088" y="94047"/>
                </a:lnTo>
                <a:cubicBezTo>
                  <a:pt x="154088" y="99411"/>
                  <a:pt x="149047" y="104417"/>
                  <a:pt x="143647" y="104417"/>
                </a:cubicBezTo>
                <a:lnTo>
                  <a:pt x="7560" y="104417"/>
                </a:lnTo>
                <a:cubicBezTo>
                  <a:pt x="2160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2160" y="0"/>
                  <a:pt x="7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3" name="Google Shape;593;p8"/>
          <p:cNvSpPr txBox="1"/>
          <p:nvPr/>
        </p:nvSpPr>
        <p:spPr>
          <a:xfrm>
            <a:off x="2089402" y="4320262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594" name="Google Shape;594;p8"/>
          <p:cNvSpPr txBox="1"/>
          <p:nvPr/>
        </p:nvSpPr>
        <p:spPr>
          <a:xfrm>
            <a:off x="5679946" y="4320262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595" name="Google Shape;595;p8"/>
          <p:cNvSpPr txBox="1"/>
          <p:nvPr/>
        </p:nvSpPr>
        <p:spPr>
          <a:xfrm>
            <a:off x="9270490" y="4320262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596" name="Google Shape;596;p8"/>
          <p:cNvSpPr txBox="1"/>
          <p:nvPr/>
        </p:nvSpPr>
        <p:spPr>
          <a:xfrm>
            <a:off x="12861034" y="4320262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597" name="Google Shape;597;p8"/>
          <p:cNvSpPr txBox="1"/>
          <p:nvPr/>
        </p:nvSpPr>
        <p:spPr>
          <a:xfrm>
            <a:off x="16451578" y="4320262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598" name="Google Shape;598;p8"/>
          <p:cNvSpPr txBox="1"/>
          <p:nvPr/>
        </p:nvSpPr>
        <p:spPr>
          <a:xfrm>
            <a:off x="20042120" y="4320262"/>
            <a:ext cx="22461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Milestone</a:t>
            </a:r>
            <a:endParaRPr/>
          </a:p>
        </p:txBody>
      </p:sp>
      <p:sp>
        <p:nvSpPr>
          <p:cNvPr id="599" name="Google Shape;599;p8"/>
          <p:cNvSpPr txBox="1"/>
          <p:nvPr/>
        </p:nvSpPr>
        <p:spPr>
          <a:xfrm>
            <a:off x="1662608" y="5647672"/>
            <a:ext cx="3099715" cy="544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600" name="Google Shape;600;p8"/>
          <p:cNvSpPr txBox="1"/>
          <p:nvPr/>
        </p:nvSpPr>
        <p:spPr>
          <a:xfrm>
            <a:off x="5253152" y="5647672"/>
            <a:ext cx="3099715" cy="544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601" name="Google Shape;601;p8"/>
          <p:cNvSpPr txBox="1"/>
          <p:nvPr/>
        </p:nvSpPr>
        <p:spPr>
          <a:xfrm>
            <a:off x="8843696" y="5647672"/>
            <a:ext cx="3099715" cy="544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602" name="Google Shape;602;p8"/>
          <p:cNvSpPr txBox="1"/>
          <p:nvPr/>
        </p:nvSpPr>
        <p:spPr>
          <a:xfrm>
            <a:off x="12434240" y="5647672"/>
            <a:ext cx="3099715" cy="544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603" name="Google Shape;603;p8"/>
          <p:cNvSpPr txBox="1"/>
          <p:nvPr/>
        </p:nvSpPr>
        <p:spPr>
          <a:xfrm>
            <a:off x="16024784" y="5647672"/>
            <a:ext cx="3099715" cy="544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604" name="Google Shape;604;p8"/>
          <p:cNvSpPr txBox="1"/>
          <p:nvPr/>
        </p:nvSpPr>
        <p:spPr>
          <a:xfrm>
            <a:off x="19615327" y="5647672"/>
            <a:ext cx="3099715" cy="5444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Green marketing is a practice whereby companies seek to go.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Above and beyond traditional marketing by promoting environmental.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Core values in the hope that consumers will associate these values.</a:t>
            </a:r>
            <a:endParaRPr/>
          </a:p>
        </p:txBody>
      </p:sp>
      <p:sp>
        <p:nvSpPr>
          <p:cNvPr id="605" name="Google Shape;605;p8"/>
          <p:cNvSpPr txBox="1"/>
          <p:nvPr/>
        </p:nvSpPr>
        <p:spPr>
          <a:xfrm>
            <a:off x="2618392" y="2600768"/>
            <a:ext cx="118814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Q1,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606" name="Google Shape;606;p8"/>
          <p:cNvSpPr txBox="1"/>
          <p:nvPr/>
        </p:nvSpPr>
        <p:spPr>
          <a:xfrm>
            <a:off x="6208937" y="2600768"/>
            <a:ext cx="118814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Q2,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607" name="Google Shape;607;p8"/>
          <p:cNvSpPr txBox="1"/>
          <p:nvPr/>
        </p:nvSpPr>
        <p:spPr>
          <a:xfrm>
            <a:off x="9799480" y="2600768"/>
            <a:ext cx="118814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Q3,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608" name="Google Shape;608;p8"/>
          <p:cNvSpPr txBox="1"/>
          <p:nvPr/>
        </p:nvSpPr>
        <p:spPr>
          <a:xfrm>
            <a:off x="13390023" y="2600768"/>
            <a:ext cx="118814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Q4,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2020</a:t>
            </a:r>
            <a:endParaRPr/>
          </a:p>
        </p:txBody>
      </p:sp>
      <p:sp>
        <p:nvSpPr>
          <p:cNvPr id="609" name="Google Shape;609;p8"/>
          <p:cNvSpPr txBox="1"/>
          <p:nvPr/>
        </p:nvSpPr>
        <p:spPr>
          <a:xfrm>
            <a:off x="17037473" y="2600768"/>
            <a:ext cx="107433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Q1,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2021</a:t>
            </a:r>
            <a:endParaRPr/>
          </a:p>
        </p:txBody>
      </p:sp>
      <p:sp>
        <p:nvSpPr>
          <p:cNvPr id="610" name="Google Shape;610;p8"/>
          <p:cNvSpPr txBox="1"/>
          <p:nvPr/>
        </p:nvSpPr>
        <p:spPr>
          <a:xfrm>
            <a:off x="20628019" y="2600768"/>
            <a:ext cx="107433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Q2,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2021</a:t>
            </a:r>
            <a:endParaRPr/>
          </a:p>
        </p:txBody>
      </p:sp>
      <p:sp>
        <p:nvSpPr>
          <p:cNvPr id="611" name="Google Shape;611;p8"/>
          <p:cNvSpPr txBox="1"/>
          <p:nvPr/>
        </p:nvSpPr>
        <p:spPr>
          <a:xfrm>
            <a:off x="8155531" y="612372"/>
            <a:ext cx="806663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PRODUCT ROADMAP</a:t>
            </a:r>
            <a:endParaRPr/>
          </a:p>
        </p:txBody>
      </p:sp>
      <p:sp>
        <p:nvSpPr>
          <p:cNvPr id="612" name="Google Shape;612;p8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pic>
        <p:nvPicPr>
          <p:cNvPr id="613" name="Google Shape;61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3225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"/>
          <p:cNvSpPr txBox="1"/>
          <p:nvPr/>
        </p:nvSpPr>
        <p:spPr>
          <a:xfrm>
            <a:off x="6990950" y="612372"/>
            <a:ext cx="1039579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AGILE PRODUCT ROADMAP</a:t>
            </a:r>
            <a:endParaRPr/>
          </a:p>
        </p:txBody>
      </p:sp>
      <p:sp>
        <p:nvSpPr>
          <p:cNvPr id="619" name="Google Shape;619;p9"/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Poppins Light"/>
                <a:ea typeface="Poppins Light"/>
                <a:cs typeface="Poppins Light"/>
                <a:sym typeface="Poppins Light"/>
              </a:rPr>
              <a:t>WRITE YOUR SUBTITLE HERE</a:t>
            </a:r>
            <a:endParaRPr/>
          </a:p>
        </p:txBody>
      </p:sp>
      <p:sp>
        <p:nvSpPr>
          <p:cNvPr id="620" name="Google Shape;620;p9"/>
          <p:cNvSpPr/>
          <p:nvPr/>
        </p:nvSpPr>
        <p:spPr>
          <a:xfrm>
            <a:off x="1520825" y="2997200"/>
            <a:ext cx="2635624" cy="2415988"/>
          </a:xfrm>
          <a:prstGeom prst="rect">
            <a:avLst/>
          </a:prstGeom>
          <a:solidFill>
            <a:srgbClr val="BFBFBF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1" name="Google Shape;621;p9"/>
          <p:cNvSpPr/>
          <p:nvPr/>
        </p:nvSpPr>
        <p:spPr>
          <a:xfrm>
            <a:off x="1520825" y="5413188"/>
            <a:ext cx="2635624" cy="1828800"/>
          </a:xfrm>
          <a:prstGeom prst="rect">
            <a:avLst/>
          </a:prstGeom>
          <a:solidFill>
            <a:srgbClr val="D8D8D8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2" name="Google Shape;622;p9"/>
          <p:cNvSpPr/>
          <p:nvPr/>
        </p:nvSpPr>
        <p:spPr>
          <a:xfrm>
            <a:off x="1520825" y="7241988"/>
            <a:ext cx="2635624" cy="1828800"/>
          </a:xfrm>
          <a:prstGeom prst="rect">
            <a:avLst/>
          </a:prstGeom>
          <a:solidFill>
            <a:srgbClr val="D8D8D8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3" name="Google Shape;623;p9"/>
          <p:cNvSpPr/>
          <p:nvPr/>
        </p:nvSpPr>
        <p:spPr>
          <a:xfrm>
            <a:off x="1520825" y="9070788"/>
            <a:ext cx="2635624" cy="1828800"/>
          </a:xfrm>
          <a:prstGeom prst="rect">
            <a:avLst/>
          </a:prstGeom>
          <a:solidFill>
            <a:srgbClr val="D8D8D8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4" name="Google Shape;624;p9"/>
          <p:cNvSpPr/>
          <p:nvPr/>
        </p:nvSpPr>
        <p:spPr>
          <a:xfrm>
            <a:off x="1520825" y="10899588"/>
            <a:ext cx="2635624" cy="1828800"/>
          </a:xfrm>
          <a:prstGeom prst="rect">
            <a:avLst/>
          </a:prstGeom>
          <a:solidFill>
            <a:srgbClr val="D8D8D8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5" name="Google Shape;625;p9"/>
          <p:cNvSpPr/>
          <p:nvPr/>
        </p:nvSpPr>
        <p:spPr>
          <a:xfrm>
            <a:off x="4156449" y="2997200"/>
            <a:ext cx="3749040" cy="1205753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6" name="Google Shape;626;p9"/>
          <p:cNvSpPr/>
          <p:nvPr/>
        </p:nvSpPr>
        <p:spPr>
          <a:xfrm>
            <a:off x="7905489" y="2997200"/>
            <a:ext cx="3749040" cy="1205753"/>
          </a:xfrm>
          <a:prstGeom prst="rect">
            <a:avLst/>
          </a:prstGeom>
          <a:solidFill>
            <a:schemeClr val="accent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7" name="Google Shape;627;p9"/>
          <p:cNvSpPr/>
          <p:nvPr/>
        </p:nvSpPr>
        <p:spPr>
          <a:xfrm>
            <a:off x="11654529" y="2997200"/>
            <a:ext cx="3749040" cy="1205753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8" name="Google Shape;628;p9"/>
          <p:cNvSpPr/>
          <p:nvPr/>
        </p:nvSpPr>
        <p:spPr>
          <a:xfrm>
            <a:off x="15403569" y="2997200"/>
            <a:ext cx="3749040" cy="1205753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9" name="Google Shape;629;p9"/>
          <p:cNvSpPr/>
          <p:nvPr/>
        </p:nvSpPr>
        <p:spPr>
          <a:xfrm>
            <a:off x="19152609" y="2997199"/>
            <a:ext cx="3749040" cy="1205753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0" name="Google Shape;630;p9"/>
          <p:cNvSpPr/>
          <p:nvPr/>
        </p:nvSpPr>
        <p:spPr>
          <a:xfrm>
            <a:off x="4156449" y="5413188"/>
            <a:ext cx="18745201" cy="182880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1" name="Google Shape;631;p9"/>
          <p:cNvSpPr/>
          <p:nvPr/>
        </p:nvSpPr>
        <p:spPr>
          <a:xfrm>
            <a:off x="4156449" y="7241988"/>
            <a:ext cx="18745201" cy="182880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2" name="Google Shape;632;p9"/>
          <p:cNvSpPr/>
          <p:nvPr/>
        </p:nvSpPr>
        <p:spPr>
          <a:xfrm>
            <a:off x="4156449" y="9070788"/>
            <a:ext cx="18745201" cy="182880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3" name="Google Shape;633;p9"/>
          <p:cNvSpPr/>
          <p:nvPr/>
        </p:nvSpPr>
        <p:spPr>
          <a:xfrm>
            <a:off x="4156449" y="10899588"/>
            <a:ext cx="18745201" cy="182880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4" name="Google Shape;634;p9"/>
          <p:cNvSpPr/>
          <p:nvPr/>
        </p:nvSpPr>
        <p:spPr>
          <a:xfrm>
            <a:off x="4156449" y="4202952"/>
            <a:ext cx="124358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5" name="Google Shape;635;p9"/>
          <p:cNvSpPr/>
          <p:nvPr/>
        </p:nvSpPr>
        <p:spPr>
          <a:xfrm>
            <a:off x="5395461" y="4202950"/>
            <a:ext cx="126644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6" name="Google Shape;636;p9"/>
          <p:cNvSpPr/>
          <p:nvPr/>
        </p:nvSpPr>
        <p:spPr>
          <a:xfrm>
            <a:off x="6666477" y="4202951"/>
            <a:ext cx="124358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7" name="Google Shape;637;p9"/>
          <p:cNvSpPr/>
          <p:nvPr/>
        </p:nvSpPr>
        <p:spPr>
          <a:xfrm>
            <a:off x="7900917" y="4202952"/>
            <a:ext cx="124358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8" name="Google Shape;638;p9"/>
          <p:cNvSpPr/>
          <p:nvPr/>
        </p:nvSpPr>
        <p:spPr>
          <a:xfrm>
            <a:off x="9139929" y="4202950"/>
            <a:ext cx="126644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9" name="Google Shape;639;p9"/>
          <p:cNvSpPr/>
          <p:nvPr/>
        </p:nvSpPr>
        <p:spPr>
          <a:xfrm>
            <a:off x="10410945" y="4202951"/>
            <a:ext cx="124358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0" name="Google Shape;640;p9"/>
          <p:cNvSpPr/>
          <p:nvPr/>
        </p:nvSpPr>
        <p:spPr>
          <a:xfrm>
            <a:off x="11652243" y="4202952"/>
            <a:ext cx="124358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1" name="Google Shape;641;p9"/>
          <p:cNvSpPr/>
          <p:nvPr/>
        </p:nvSpPr>
        <p:spPr>
          <a:xfrm>
            <a:off x="12891255" y="4202950"/>
            <a:ext cx="126644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2" name="Google Shape;642;p9"/>
          <p:cNvSpPr/>
          <p:nvPr/>
        </p:nvSpPr>
        <p:spPr>
          <a:xfrm>
            <a:off x="14162270" y="4202951"/>
            <a:ext cx="124358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3" name="Google Shape;643;p9"/>
          <p:cNvSpPr/>
          <p:nvPr/>
        </p:nvSpPr>
        <p:spPr>
          <a:xfrm>
            <a:off x="15399919" y="4202952"/>
            <a:ext cx="124358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4" name="Google Shape;644;p9"/>
          <p:cNvSpPr/>
          <p:nvPr/>
        </p:nvSpPr>
        <p:spPr>
          <a:xfrm>
            <a:off x="16638930" y="4202950"/>
            <a:ext cx="126644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5" name="Google Shape;645;p9"/>
          <p:cNvSpPr/>
          <p:nvPr/>
        </p:nvSpPr>
        <p:spPr>
          <a:xfrm>
            <a:off x="17909945" y="4202951"/>
            <a:ext cx="124358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6" name="Google Shape;646;p9"/>
          <p:cNvSpPr/>
          <p:nvPr/>
        </p:nvSpPr>
        <p:spPr>
          <a:xfrm>
            <a:off x="19154895" y="4202952"/>
            <a:ext cx="124358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7" name="Google Shape;647;p9"/>
          <p:cNvSpPr/>
          <p:nvPr/>
        </p:nvSpPr>
        <p:spPr>
          <a:xfrm>
            <a:off x="20393906" y="4202950"/>
            <a:ext cx="1266444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8" name="Google Shape;648;p9"/>
          <p:cNvSpPr/>
          <p:nvPr/>
        </p:nvSpPr>
        <p:spPr>
          <a:xfrm>
            <a:off x="21664923" y="4202951"/>
            <a:ext cx="1241298" cy="1214719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9" name="Google Shape;649;p9"/>
          <p:cNvSpPr txBox="1"/>
          <p:nvPr/>
        </p:nvSpPr>
        <p:spPr>
          <a:xfrm>
            <a:off x="5697502" y="3305445"/>
            <a:ext cx="66236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Q1</a:t>
            </a:r>
            <a:endParaRPr/>
          </a:p>
        </p:txBody>
      </p:sp>
      <p:sp>
        <p:nvSpPr>
          <p:cNvPr id="650" name="Google Shape;650;p9"/>
          <p:cNvSpPr txBox="1"/>
          <p:nvPr/>
        </p:nvSpPr>
        <p:spPr>
          <a:xfrm>
            <a:off x="9408753" y="3305445"/>
            <a:ext cx="7425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Q2</a:t>
            </a:r>
            <a:endParaRPr/>
          </a:p>
        </p:txBody>
      </p:sp>
      <p:sp>
        <p:nvSpPr>
          <p:cNvPr id="651" name="Google Shape;651;p9"/>
          <p:cNvSpPr txBox="1"/>
          <p:nvPr/>
        </p:nvSpPr>
        <p:spPr>
          <a:xfrm>
            <a:off x="13148755" y="3305445"/>
            <a:ext cx="7569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Q3</a:t>
            </a:r>
            <a:endParaRPr/>
          </a:p>
        </p:txBody>
      </p:sp>
      <p:sp>
        <p:nvSpPr>
          <p:cNvPr id="652" name="Google Shape;652;p9"/>
          <p:cNvSpPr txBox="1"/>
          <p:nvPr/>
        </p:nvSpPr>
        <p:spPr>
          <a:xfrm>
            <a:off x="16885192" y="3305445"/>
            <a:ext cx="7857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Q4</a:t>
            </a:r>
            <a:endParaRPr/>
          </a:p>
        </p:txBody>
      </p:sp>
      <p:sp>
        <p:nvSpPr>
          <p:cNvPr id="653" name="Google Shape;653;p9"/>
          <p:cNvSpPr txBox="1"/>
          <p:nvPr/>
        </p:nvSpPr>
        <p:spPr>
          <a:xfrm>
            <a:off x="20695948" y="3305445"/>
            <a:ext cx="66236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Q1</a:t>
            </a:r>
            <a:endParaRPr/>
          </a:p>
        </p:txBody>
      </p:sp>
      <p:sp>
        <p:nvSpPr>
          <p:cNvPr id="654" name="Google Shape;654;p9"/>
          <p:cNvSpPr txBox="1"/>
          <p:nvPr/>
        </p:nvSpPr>
        <p:spPr>
          <a:xfrm>
            <a:off x="1668285" y="3662034"/>
            <a:ext cx="234070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Company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  <a:endParaRPr/>
          </a:p>
        </p:txBody>
      </p:sp>
      <p:sp>
        <p:nvSpPr>
          <p:cNvPr id="655" name="Google Shape;655;p9"/>
          <p:cNvSpPr txBox="1"/>
          <p:nvPr/>
        </p:nvSpPr>
        <p:spPr>
          <a:xfrm>
            <a:off x="4386788" y="4577237"/>
            <a:ext cx="7777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Jan</a:t>
            </a:r>
            <a:endParaRPr/>
          </a:p>
        </p:txBody>
      </p:sp>
      <p:sp>
        <p:nvSpPr>
          <p:cNvPr id="656" name="Google Shape;656;p9"/>
          <p:cNvSpPr txBox="1"/>
          <p:nvPr/>
        </p:nvSpPr>
        <p:spPr>
          <a:xfrm>
            <a:off x="5651998" y="4577237"/>
            <a:ext cx="7505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Feb</a:t>
            </a:r>
            <a:endParaRPr/>
          </a:p>
        </p:txBody>
      </p:sp>
      <p:sp>
        <p:nvSpPr>
          <p:cNvPr id="657" name="Google Shape;657;p9"/>
          <p:cNvSpPr txBox="1"/>
          <p:nvPr/>
        </p:nvSpPr>
        <p:spPr>
          <a:xfrm>
            <a:off x="6884953" y="4577237"/>
            <a:ext cx="8066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Mar</a:t>
            </a:r>
            <a:endParaRPr/>
          </a:p>
        </p:txBody>
      </p:sp>
      <p:sp>
        <p:nvSpPr>
          <p:cNvPr id="658" name="Google Shape;658;p9"/>
          <p:cNvSpPr txBox="1"/>
          <p:nvPr/>
        </p:nvSpPr>
        <p:spPr>
          <a:xfrm>
            <a:off x="8151362" y="4577237"/>
            <a:ext cx="7521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Apr</a:t>
            </a:r>
            <a:endParaRPr/>
          </a:p>
        </p:txBody>
      </p:sp>
      <p:sp>
        <p:nvSpPr>
          <p:cNvPr id="659" name="Google Shape;659;p9"/>
          <p:cNvSpPr txBox="1"/>
          <p:nvPr/>
        </p:nvSpPr>
        <p:spPr>
          <a:xfrm>
            <a:off x="9324832" y="4577237"/>
            <a:ext cx="9012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endParaRPr/>
          </a:p>
        </p:txBody>
      </p:sp>
      <p:sp>
        <p:nvSpPr>
          <p:cNvPr id="660" name="Google Shape;660;p9"/>
          <p:cNvSpPr txBox="1"/>
          <p:nvPr/>
        </p:nvSpPr>
        <p:spPr>
          <a:xfrm>
            <a:off x="10650732" y="4577237"/>
            <a:ext cx="7761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Jun</a:t>
            </a:r>
            <a:endParaRPr/>
          </a:p>
        </p:txBody>
      </p:sp>
      <p:sp>
        <p:nvSpPr>
          <p:cNvPr id="661" name="Google Shape;661;p9"/>
          <p:cNvSpPr txBox="1"/>
          <p:nvPr/>
        </p:nvSpPr>
        <p:spPr>
          <a:xfrm>
            <a:off x="11949148" y="4577237"/>
            <a:ext cx="6607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Jul</a:t>
            </a:r>
            <a:endParaRPr/>
          </a:p>
        </p:txBody>
      </p:sp>
      <p:sp>
        <p:nvSpPr>
          <p:cNvPr id="662" name="Google Shape;662;p9"/>
          <p:cNvSpPr txBox="1"/>
          <p:nvPr/>
        </p:nvSpPr>
        <p:spPr>
          <a:xfrm>
            <a:off x="13127752" y="4577237"/>
            <a:ext cx="8274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Aug</a:t>
            </a:r>
            <a:endParaRPr/>
          </a:p>
        </p:txBody>
      </p:sp>
      <p:sp>
        <p:nvSpPr>
          <p:cNvPr id="663" name="Google Shape;663;p9"/>
          <p:cNvSpPr txBox="1"/>
          <p:nvPr/>
        </p:nvSpPr>
        <p:spPr>
          <a:xfrm>
            <a:off x="14394670" y="4577237"/>
            <a:ext cx="7713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Sep</a:t>
            </a:r>
            <a:endParaRPr/>
          </a:p>
        </p:txBody>
      </p:sp>
      <p:sp>
        <p:nvSpPr>
          <p:cNvPr id="664" name="Google Shape;664;p9"/>
          <p:cNvSpPr txBox="1"/>
          <p:nvPr/>
        </p:nvSpPr>
        <p:spPr>
          <a:xfrm>
            <a:off x="15652400" y="4577237"/>
            <a:ext cx="7377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Oct</a:t>
            </a:r>
            <a:endParaRPr/>
          </a:p>
        </p:txBody>
      </p:sp>
      <p:sp>
        <p:nvSpPr>
          <p:cNvPr id="665" name="Google Shape;665;p9"/>
          <p:cNvSpPr txBox="1"/>
          <p:nvPr/>
        </p:nvSpPr>
        <p:spPr>
          <a:xfrm>
            <a:off x="16870439" y="4577237"/>
            <a:ext cx="8034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Nov</a:t>
            </a:r>
            <a:endParaRPr/>
          </a:p>
        </p:txBody>
      </p:sp>
      <p:sp>
        <p:nvSpPr>
          <p:cNvPr id="666" name="Google Shape;666;p9"/>
          <p:cNvSpPr txBox="1"/>
          <p:nvPr/>
        </p:nvSpPr>
        <p:spPr>
          <a:xfrm>
            <a:off x="18127723" y="4577237"/>
            <a:ext cx="8098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Dec</a:t>
            </a:r>
            <a:endParaRPr/>
          </a:p>
        </p:txBody>
      </p:sp>
      <p:sp>
        <p:nvSpPr>
          <p:cNvPr id="667" name="Google Shape;667;p9"/>
          <p:cNvSpPr txBox="1"/>
          <p:nvPr/>
        </p:nvSpPr>
        <p:spPr>
          <a:xfrm>
            <a:off x="19382925" y="4577237"/>
            <a:ext cx="7777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Jan</a:t>
            </a:r>
            <a:endParaRPr/>
          </a:p>
        </p:txBody>
      </p:sp>
      <p:sp>
        <p:nvSpPr>
          <p:cNvPr id="668" name="Google Shape;668;p9"/>
          <p:cNvSpPr txBox="1"/>
          <p:nvPr/>
        </p:nvSpPr>
        <p:spPr>
          <a:xfrm>
            <a:off x="20668773" y="4577237"/>
            <a:ext cx="7505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Feb</a:t>
            </a:r>
            <a:endParaRPr/>
          </a:p>
        </p:txBody>
      </p:sp>
      <p:sp>
        <p:nvSpPr>
          <p:cNvPr id="669" name="Google Shape;669;p9"/>
          <p:cNvSpPr txBox="1"/>
          <p:nvPr/>
        </p:nvSpPr>
        <p:spPr>
          <a:xfrm>
            <a:off x="21877684" y="4577237"/>
            <a:ext cx="8066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Mar</a:t>
            </a:r>
            <a:endParaRPr/>
          </a:p>
        </p:txBody>
      </p:sp>
      <p:sp>
        <p:nvSpPr>
          <p:cNvPr id="670" name="Google Shape;670;p9"/>
          <p:cNvSpPr txBox="1"/>
          <p:nvPr/>
        </p:nvSpPr>
        <p:spPr>
          <a:xfrm>
            <a:off x="1845417" y="6038648"/>
            <a:ext cx="19864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Stream 1</a:t>
            </a:r>
            <a:endParaRPr/>
          </a:p>
        </p:txBody>
      </p:sp>
      <p:sp>
        <p:nvSpPr>
          <p:cNvPr id="671" name="Google Shape;671;p9"/>
          <p:cNvSpPr txBox="1"/>
          <p:nvPr/>
        </p:nvSpPr>
        <p:spPr>
          <a:xfrm>
            <a:off x="1805342" y="7867448"/>
            <a:ext cx="20665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Stream 2</a:t>
            </a:r>
            <a:endParaRPr/>
          </a:p>
        </p:txBody>
      </p:sp>
      <p:sp>
        <p:nvSpPr>
          <p:cNvPr id="672" name="Google Shape;672;p9"/>
          <p:cNvSpPr txBox="1"/>
          <p:nvPr/>
        </p:nvSpPr>
        <p:spPr>
          <a:xfrm>
            <a:off x="1798128" y="9692800"/>
            <a:ext cx="20810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Stream 3</a:t>
            </a:r>
            <a:endParaRPr/>
          </a:p>
        </p:txBody>
      </p:sp>
      <p:sp>
        <p:nvSpPr>
          <p:cNvPr id="673" name="Google Shape;673;p9"/>
          <p:cNvSpPr txBox="1"/>
          <p:nvPr/>
        </p:nvSpPr>
        <p:spPr>
          <a:xfrm>
            <a:off x="1783701" y="11518153"/>
            <a:ext cx="210987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Stream 4</a:t>
            </a:r>
            <a:endParaRPr/>
          </a:p>
        </p:txBody>
      </p:sp>
      <p:sp>
        <p:nvSpPr>
          <p:cNvPr id="674" name="Google Shape;674;p9"/>
          <p:cNvSpPr/>
          <p:nvPr/>
        </p:nvSpPr>
        <p:spPr>
          <a:xfrm>
            <a:off x="6661905" y="5609170"/>
            <a:ext cx="6229350" cy="631758"/>
          </a:xfrm>
          <a:prstGeom prst="rightArrow">
            <a:avLst>
              <a:gd fmla="val 100000" name="adj1"/>
              <a:gd fmla="val 6638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5" name="Google Shape;675;p9"/>
          <p:cNvSpPr/>
          <p:nvPr/>
        </p:nvSpPr>
        <p:spPr>
          <a:xfrm>
            <a:off x="16638930" y="6414249"/>
            <a:ext cx="3754978" cy="631758"/>
          </a:xfrm>
          <a:prstGeom prst="rightArrow">
            <a:avLst>
              <a:gd fmla="val 100000" name="adj1"/>
              <a:gd fmla="val 6638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6" name="Google Shape;676;p9"/>
          <p:cNvSpPr txBox="1"/>
          <p:nvPr/>
        </p:nvSpPr>
        <p:spPr>
          <a:xfrm>
            <a:off x="9019001" y="5689864"/>
            <a:ext cx="1515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Product 1</a:t>
            </a:r>
            <a:endParaRPr/>
          </a:p>
        </p:txBody>
      </p:sp>
      <p:sp>
        <p:nvSpPr>
          <p:cNvPr id="677" name="Google Shape;677;p9"/>
          <p:cNvSpPr txBox="1"/>
          <p:nvPr/>
        </p:nvSpPr>
        <p:spPr>
          <a:xfrm>
            <a:off x="17758839" y="6499296"/>
            <a:ext cx="1515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Product 2</a:t>
            </a: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5395460" y="7437969"/>
            <a:ext cx="12509913" cy="631758"/>
          </a:xfrm>
          <a:prstGeom prst="rightArrow">
            <a:avLst>
              <a:gd fmla="val 100000" name="adj1"/>
              <a:gd fmla="val 66386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15399919" y="8243048"/>
            <a:ext cx="3116682" cy="631758"/>
          </a:xfrm>
          <a:prstGeom prst="rightArrow">
            <a:avLst>
              <a:gd fmla="val 100000" name="adj1"/>
              <a:gd fmla="val 66386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0" name="Google Shape;680;p9"/>
          <p:cNvSpPr txBox="1"/>
          <p:nvPr/>
        </p:nvSpPr>
        <p:spPr>
          <a:xfrm>
            <a:off x="10892837" y="7518663"/>
            <a:ext cx="1515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Product 3</a:t>
            </a:r>
            <a:endParaRPr/>
          </a:p>
        </p:txBody>
      </p:sp>
      <p:sp>
        <p:nvSpPr>
          <p:cNvPr id="681" name="Google Shape;681;p9"/>
          <p:cNvSpPr txBox="1"/>
          <p:nvPr/>
        </p:nvSpPr>
        <p:spPr>
          <a:xfrm>
            <a:off x="16200681" y="8328094"/>
            <a:ext cx="1515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Product 4</a:t>
            </a: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11018912" y="9266769"/>
            <a:ext cx="3744685" cy="631758"/>
          </a:xfrm>
          <a:prstGeom prst="rightArrow">
            <a:avLst>
              <a:gd fmla="val 100000" name="adj1"/>
              <a:gd fmla="val 66386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16638930" y="10071847"/>
            <a:ext cx="5021422" cy="631758"/>
          </a:xfrm>
          <a:prstGeom prst="rightArrow">
            <a:avLst>
              <a:gd fmla="val 100000" name="adj1"/>
              <a:gd fmla="val 66386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4" name="Google Shape;684;p9"/>
          <p:cNvSpPr txBox="1"/>
          <p:nvPr/>
        </p:nvSpPr>
        <p:spPr>
          <a:xfrm>
            <a:off x="12133675" y="9347463"/>
            <a:ext cx="1515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Product 5</a:t>
            </a:r>
            <a:endParaRPr/>
          </a:p>
        </p:txBody>
      </p:sp>
      <p:sp>
        <p:nvSpPr>
          <p:cNvPr id="685" name="Google Shape;685;p9"/>
          <p:cNvSpPr txBox="1"/>
          <p:nvPr/>
        </p:nvSpPr>
        <p:spPr>
          <a:xfrm>
            <a:off x="18392061" y="10156893"/>
            <a:ext cx="1515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Product 6</a:t>
            </a: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7315200" y="11095569"/>
            <a:ext cx="6203575" cy="631758"/>
          </a:xfrm>
          <a:prstGeom prst="rightArrow">
            <a:avLst>
              <a:gd fmla="val 100000" name="adj1"/>
              <a:gd fmla="val 66386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19865394" y="11900648"/>
            <a:ext cx="2559313" cy="631758"/>
          </a:xfrm>
          <a:prstGeom prst="rightArrow">
            <a:avLst>
              <a:gd fmla="val 100000" name="adj1"/>
              <a:gd fmla="val 66386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88" name="Google Shape;688;p9"/>
          <p:cNvSpPr txBox="1"/>
          <p:nvPr/>
        </p:nvSpPr>
        <p:spPr>
          <a:xfrm>
            <a:off x="9659408" y="11176263"/>
            <a:ext cx="1515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Product 7</a:t>
            </a:r>
            <a:endParaRPr/>
          </a:p>
        </p:txBody>
      </p:sp>
      <p:sp>
        <p:nvSpPr>
          <p:cNvPr id="689" name="Google Shape;689;p9"/>
          <p:cNvSpPr txBox="1"/>
          <p:nvPr/>
        </p:nvSpPr>
        <p:spPr>
          <a:xfrm>
            <a:off x="20387470" y="11985694"/>
            <a:ext cx="15151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Product 8</a:t>
            </a:r>
            <a:endParaRPr/>
          </a:p>
        </p:txBody>
      </p:sp>
      <p:pic>
        <p:nvPicPr>
          <p:cNvPr id="690" name="Google Shape;69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1900" y="11626363"/>
            <a:ext cx="2655275" cy="26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AAAAAA"/>
      </a:dk1>
      <a:lt1>
        <a:srgbClr val="FFFFFF"/>
      </a:lt1>
      <a:dk2>
        <a:srgbClr val="08204C"/>
      </a:dk2>
      <a:lt2>
        <a:srgbClr val="FEFFFE"/>
      </a:lt2>
      <a:accent1>
        <a:srgbClr val="FEA200"/>
      </a:accent1>
      <a:accent2>
        <a:srgbClr val="61CAE2"/>
      </a:accent2>
      <a:accent3>
        <a:srgbClr val="FE7050"/>
      </a:accent3>
      <a:accent4>
        <a:srgbClr val="64D795"/>
      </a:accent4>
      <a:accent5>
        <a:srgbClr val="69449B"/>
      </a:accent5>
      <a:accent6>
        <a:srgbClr val="EBECEB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2014-11-12T21:47:38Z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1706782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