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3716000" cx="24377650"/>
  <p:notesSz cx="6858000" cy="9144000"/>
  <p:embeddedFontLst>
    <p:embeddedFont>
      <p:font typeface="Poppins"/>
      <p:regular r:id="rId26"/>
      <p:bold r:id="rId27"/>
      <p:italic r:id="rId28"/>
      <p:boldItalic r:id="rId29"/>
    </p:embeddedFont>
    <p:embeddedFont>
      <p:font typeface="Lato"/>
      <p:regular r:id="rId30"/>
      <p:bold r:id="rId31"/>
      <p:italic r:id="rId32"/>
      <p:boldItalic r:id="rId33"/>
    </p:embeddedFont>
    <p:embeddedFont>
      <p:font typeface="Lato Light"/>
      <p:regular r:id="rId34"/>
      <p:bold r:id="rId35"/>
      <p:italic r:id="rId36"/>
      <p:boldItalic r:id="rId37"/>
    </p:embeddedFont>
    <p:embeddedFont>
      <p:font typeface="Poppins Light"/>
      <p:regular r:id="rId38"/>
      <p:bold r:id="rId39"/>
      <p:italic r:id="rId40"/>
      <p:boldItalic r:id="rId41"/>
    </p:embeddedFont>
    <p:embeddedFont>
      <p:font typeface="Poppins Medium"/>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58">
          <p15:clr>
            <a:srgbClr val="A4A3A4"/>
          </p15:clr>
        </p15:guide>
        <p15:guide id="2" orient="horz" pos="480">
          <p15:clr>
            <a:srgbClr val="A4A3A4"/>
          </p15:clr>
        </p15:guide>
        <p15:guide id="3" orient="horz" pos="8160">
          <p15:clr>
            <a:srgbClr val="A4A3A4"/>
          </p15:clr>
        </p15:guide>
        <p15:guide id="4" pos="14398">
          <p15:clr>
            <a:srgbClr val="A4A3A4"/>
          </p15:clr>
        </p15:guide>
      </p15:sldGuideLst>
    </p:ext>
    <p:ext uri="http://customooxmlschemas.google.com/">
      <go:slidesCustomData xmlns:go="http://customooxmlschemas.google.com/" r:id="rId46" roundtripDataSignature="AMtx7mhxfm4O1H8KYGIZrFllACDpHeX5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8"/>
        <p:guide pos="480" orient="horz"/>
        <p:guide pos="8160" orient="horz"/>
        <p:guide pos="1439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italic.fntdata"/><Relationship Id="rId20" Type="http://schemas.openxmlformats.org/officeDocument/2006/relationships/slide" Target="slides/slide15.xml"/><Relationship Id="rId42" Type="http://schemas.openxmlformats.org/officeDocument/2006/relationships/font" Target="fonts/PoppinsMedium-regular.fntdata"/><Relationship Id="rId41" Type="http://schemas.openxmlformats.org/officeDocument/2006/relationships/font" Target="fonts/PoppinsLight-boldItalic.fntdata"/><Relationship Id="rId22" Type="http://schemas.openxmlformats.org/officeDocument/2006/relationships/slide" Target="slides/slide17.xml"/><Relationship Id="rId44" Type="http://schemas.openxmlformats.org/officeDocument/2006/relationships/font" Target="fonts/PoppinsMedium-italic.fntdata"/><Relationship Id="rId21" Type="http://schemas.openxmlformats.org/officeDocument/2006/relationships/slide" Target="slides/slide16.xml"/><Relationship Id="rId43" Type="http://schemas.openxmlformats.org/officeDocument/2006/relationships/font" Target="fonts/PoppinsMedium-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Poppi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LatoLight-bold.fntdata"/><Relationship Id="rId12" Type="http://schemas.openxmlformats.org/officeDocument/2006/relationships/slide" Target="slides/slide7.xml"/><Relationship Id="rId34" Type="http://schemas.openxmlformats.org/officeDocument/2006/relationships/font" Target="fonts/LatoLight-regular.fntdata"/><Relationship Id="rId15" Type="http://schemas.openxmlformats.org/officeDocument/2006/relationships/slide" Target="slides/slide10.xml"/><Relationship Id="rId37" Type="http://schemas.openxmlformats.org/officeDocument/2006/relationships/font" Target="fonts/LatoLight-boldItalic.fntdata"/><Relationship Id="rId14" Type="http://schemas.openxmlformats.org/officeDocument/2006/relationships/slide" Target="slides/slide9.xml"/><Relationship Id="rId36" Type="http://schemas.openxmlformats.org/officeDocument/2006/relationships/font" Target="fonts/LatoLight-italic.fntdata"/><Relationship Id="rId17" Type="http://schemas.openxmlformats.org/officeDocument/2006/relationships/slide" Target="slides/slide12.xml"/><Relationship Id="rId39" Type="http://schemas.openxmlformats.org/officeDocument/2006/relationships/font" Target="fonts/PoppinsLight-bold.fntdata"/><Relationship Id="rId16" Type="http://schemas.openxmlformats.org/officeDocument/2006/relationships/slide" Target="slides/slide11.xml"/><Relationship Id="rId38" Type="http://schemas.openxmlformats.org/officeDocument/2006/relationships/font" Target="fonts/Poppins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1pPr>
            <a:lvl2pPr indent="-228600" lvl="1" marL="9144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2pPr>
            <a:lvl3pPr indent="-228600" lvl="2" marL="13716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3pPr>
            <a:lvl4pPr indent="-228600" lvl="3" marL="18288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4pPr>
            <a:lvl5pPr indent="-228600" lvl="4" marL="22860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5pPr>
            <a:lvl6pPr indent="-228600" lvl="5"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Lato Light"/>
                <a:ea typeface="Lato Light"/>
                <a:cs typeface="Lato Light"/>
                <a:sym typeface="Lato Light"/>
              </a:rPr>
              <a:t>‹#›</a:t>
            </a:fld>
            <a:endParaRPr b="0" i="0" sz="1200" u="none" cap="none" strike="noStrike">
              <a:solidFill>
                <a:schemeClr val="dk1"/>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 name="Google Shape;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4"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675964" y="730251"/>
            <a:ext cx="21025723"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8798"/>
              <a:buFont typeface="Poppins"/>
              <a:buNone/>
              <a:defRPr b="1" i="0" sz="8798" u="none" cap="none" strike="noStrik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1675964" y="3651250"/>
            <a:ext cx="21025723" cy="87026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2000"/>
              </a:spcBef>
              <a:spcAft>
                <a:spcPts val="0"/>
              </a:spcAft>
              <a:buClr>
                <a:schemeClr val="dk1"/>
              </a:buClr>
              <a:buSzPts val="5599"/>
              <a:buFont typeface="Arial"/>
              <a:buNone/>
              <a:defRPr b="0" i="0" sz="5599"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1000"/>
              </a:spcBef>
              <a:spcAft>
                <a:spcPts val="0"/>
              </a:spcAft>
              <a:buClr>
                <a:schemeClr val="dk1"/>
              </a:buClr>
              <a:buSzPts val="4799"/>
              <a:buFont typeface="Arial"/>
              <a:buNone/>
              <a:defRPr b="0" i="0" sz="4799"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1000"/>
              </a:spcBef>
              <a:spcAft>
                <a:spcPts val="0"/>
              </a:spcAft>
              <a:buClr>
                <a:schemeClr val="dk1"/>
              </a:buClr>
              <a:buSzPts val="3999"/>
              <a:buFont typeface="Arial"/>
              <a:buNone/>
              <a:defRPr b="0" i="0" sz="3999"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5pPr>
            <a:lvl6pPr indent="-457136" lvl="5" marL="27432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6pPr>
            <a:lvl7pPr indent="-457136" lvl="6" marL="32004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7pPr>
            <a:lvl8pPr indent="-457136" lvl="7" marL="36576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8pPr>
            <a:lvl9pPr indent="-457136" lvl="8" marL="41148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9pPr>
          </a:lstStyle>
          <a:p/>
        </p:txBody>
      </p:sp>
      <p:sp>
        <p:nvSpPr>
          <p:cNvPr id="12" name="Google Shape;12;p21"/>
          <p:cNvSpPr/>
          <p:nvPr/>
        </p:nvSpPr>
        <p:spPr>
          <a:xfrm>
            <a:off x="22241970" y="762000"/>
            <a:ext cx="614855" cy="614855"/>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sp>
        <p:nvSpPr>
          <p:cNvPr id="13" name="Google Shape;13;p21"/>
          <p:cNvSpPr txBox="1"/>
          <p:nvPr/>
        </p:nvSpPr>
        <p:spPr>
          <a:xfrm>
            <a:off x="22241970" y="838594"/>
            <a:ext cx="63511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0" i="0" lang="en-US" sz="2400" u="none" cap="none" strike="noStrike">
                <a:solidFill>
                  <a:schemeClr val="lt1"/>
                </a:solidFill>
                <a:latin typeface="Poppins Medium"/>
                <a:ea typeface="Poppins Medium"/>
                <a:cs typeface="Poppins Medium"/>
                <a:sym typeface="Poppins Medium"/>
              </a:rPr>
              <a:t>‹#›</a:t>
            </a:fld>
            <a:endParaRPr b="0" i="0" sz="2800" u="none" cap="none" strike="noStrike">
              <a:solidFill>
                <a:schemeClr val="lt1"/>
              </a:solidFill>
              <a:latin typeface="Poppins Medium"/>
              <a:ea typeface="Poppins Medium"/>
              <a:cs typeface="Poppins Medium"/>
              <a:sym typeface="Poppins Medium"/>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txBox="1"/>
          <p:nvPr/>
        </p:nvSpPr>
        <p:spPr>
          <a:xfrm>
            <a:off x="7561613" y="612372"/>
            <a:ext cx="92544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2"/>
                </a:solidFill>
                <a:latin typeface="Poppins"/>
                <a:ea typeface="Poppins"/>
                <a:cs typeface="Poppins"/>
                <a:sym typeface="Poppins"/>
              </a:rPr>
              <a:t>MANUFACTURING SLIDE</a:t>
            </a:r>
            <a:endParaRPr/>
          </a:p>
        </p:txBody>
      </p:sp>
      <p:sp>
        <p:nvSpPr>
          <p:cNvPr id="20" name="Google Shape;20;p1"/>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A5A5A5"/>
                </a:solidFill>
                <a:latin typeface="Poppins Light"/>
                <a:ea typeface="Poppins Light"/>
                <a:cs typeface="Poppins Light"/>
                <a:sym typeface="Poppins Light"/>
              </a:rPr>
              <a:t>WRITE YOUR SUBTITLE HERE</a:t>
            </a:r>
            <a:endParaRPr/>
          </a:p>
        </p:txBody>
      </p:sp>
      <p:sp>
        <p:nvSpPr>
          <p:cNvPr id="21" name="Google Shape;21;p1"/>
          <p:cNvSpPr/>
          <p:nvPr/>
        </p:nvSpPr>
        <p:spPr>
          <a:xfrm>
            <a:off x="2357690" y="5386593"/>
            <a:ext cx="4953000" cy="49530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2" name="Google Shape;22;p1"/>
          <p:cNvSpPr/>
          <p:nvPr/>
        </p:nvSpPr>
        <p:spPr>
          <a:xfrm rot="5400000">
            <a:off x="1263970" y="4312687"/>
            <a:ext cx="7128578" cy="7128578"/>
          </a:xfrm>
          <a:prstGeom prst="blockArc">
            <a:avLst>
              <a:gd fmla="val 10800000" name="adj1"/>
              <a:gd fmla="val 0" name="adj2"/>
              <a:gd fmla="val 1983" name="adj3"/>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Lato Light"/>
              <a:ea typeface="Lato Light"/>
              <a:cs typeface="Lato Light"/>
              <a:sym typeface="Lato Light"/>
            </a:endParaRPr>
          </a:p>
        </p:txBody>
      </p:sp>
      <p:sp>
        <p:nvSpPr>
          <p:cNvPr id="23" name="Google Shape;23;p1"/>
          <p:cNvSpPr/>
          <p:nvPr/>
        </p:nvSpPr>
        <p:spPr>
          <a:xfrm>
            <a:off x="4729177" y="4206784"/>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4" name="Google Shape;24;p1"/>
          <p:cNvSpPr/>
          <p:nvPr/>
        </p:nvSpPr>
        <p:spPr>
          <a:xfrm>
            <a:off x="4729177" y="11188361"/>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5" name="Google Shape;25;p1"/>
          <p:cNvSpPr/>
          <p:nvPr/>
        </p:nvSpPr>
        <p:spPr>
          <a:xfrm>
            <a:off x="8154733" y="7696838"/>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6" name="Google Shape;26;p1"/>
          <p:cNvSpPr/>
          <p:nvPr/>
        </p:nvSpPr>
        <p:spPr>
          <a:xfrm>
            <a:off x="6469410" y="4704154"/>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7" name="Google Shape;27;p1"/>
          <p:cNvSpPr/>
          <p:nvPr/>
        </p:nvSpPr>
        <p:spPr>
          <a:xfrm>
            <a:off x="6469410" y="10679202"/>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8" name="Google Shape;28;p1"/>
          <p:cNvSpPr/>
          <p:nvPr/>
        </p:nvSpPr>
        <p:spPr>
          <a:xfrm>
            <a:off x="7702184" y="9418438"/>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29" name="Google Shape;29;p1"/>
          <p:cNvSpPr/>
          <p:nvPr/>
        </p:nvSpPr>
        <p:spPr>
          <a:xfrm>
            <a:off x="7702184" y="5940947"/>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0" name="Google Shape;30;p1"/>
          <p:cNvSpPr txBox="1"/>
          <p:nvPr/>
        </p:nvSpPr>
        <p:spPr>
          <a:xfrm>
            <a:off x="4017298" y="6624673"/>
            <a:ext cx="163378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lt1"/>
                </a:solidFill>
                <a:latin typeface="Poppins"/>
                <a:ea typeface="Poppins"/>
                <a:cs typeface="Poppins"/>
                <a:sym typeface="Poppins"/>
              </a:rPr>
              <a:t>WASTE</a:t>
            </a:r>
            <a:endParaRPr/>
          </a:p>
        </p:txBody>
      </p:sp>
      <p:sp>
        <p:nvSpPr>
          <p:cNvPr id="31" name="Google Shape;31;p1"/>
          <p:cNvSpPr txBox="1"/>
          <p:nvPr/>
        </p:nvSpPr>
        <p:spPr>
          <a:xfrm>
            <a:off x="2868497" y="7293590"/>
            <a:ext cx="3931382" cy="1841017"/>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b="0" i="0" lang="en-US" sz="2400" u="none" cap="none" strike="noStrike">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32" name="Google Shape;32;p1"/>
          <p:cNvSpPr/>
          <p:nvPr/>
        </p:nvSpPr>
        <p:spPr>
          <a:xfrm>
            <a:off x="9459765" y="2787661"/>
            <a:ext cx="1588010" cy="158801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3" name="Google Shape;33;p1"/>
          <p:cNvSpPr/>
          <p:nvPr/>
        </p:nvSpPr>
        <p:spPr>
          <a:xfrm>
            <a:off x="9459765" y="11350231"/>
            <a:ext cx="1588010" cy="158801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4" name="Google Shape;34;p1"/>
          <p:cNvSpPr/>
          <p:nvPr/>
        </p:nvSpPr>
        <p:spPr>
          <a:xfrm>
            <a:off x="12999949" y="7095390"/>
            <a:ext cx="1588010" cy="15880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5" name="Google Shape;35;p1"/>
          <p:cNvSpPr/>
          <p:nvPr/>
        </p:nvSpPr>
        <p:spPr>
          <a:xfrm>
            <a:off x="12205944" y="5386593"/>
            <a:ext cx="1588010" cy="15880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6" name="Google Shape;36;p1"/>
          <p:cNvSpPr/>
          <p:nvPr/>
        </p:nvSpPr>
        <p:spPr>
          <a:xfrm>
            <a:off x="12205944" y="8751583"/>
            <a:ext cx="1588010" cy="158801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7" name="Google Shape;37;p1"/>
          <p:cNvSpPr/>
          <p:nvPr/>
        </p:nvSpPr>
        <p:spPr>
          <a:xfrm>
            <a:off x="10922210" y="10217706"/>
            <a:ext cx="1588010" cy="1588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sp>
        <p:nvSpPr>
          <p:cNvPr id="38" name="Google Shape;38;p1"/>
          <p:cNvSpPr/>
          <p:nvPr/>
        </p:nvSpPr>
        <p:spPr>
          <a:xfrm>
            <a:off x="10917915" y="3920468"/>
            <a:ext cx="1588010" cy="1588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Lato Light"/>
              <a:ea typeface="Lato Light"/>
              <a:cs typeface="Lato Light"/>
              <a:sym typeface="Lato Light"/>
            </a:endParaRPr>
          </a:p>
        </p:txBody>
      </p:sp>
      <p:cxnSp>
        <p:nvCxnSpPr>
          <p:cNvPr id="39" name="Google Shape;39;p1"/>
          <p:cNvCxnSpPr>
            <a:stCxn id="34" idx="2"/>
            <a:endCxn id="25" idx="6"/>
          </p:cNvCxnSpPr>
          <p:nvPr/>
        </p:nvCxnSpPr>
        <p:spPr>
          <a:xfrm rot="10800000">
            <a:off x="8487349" y="7862995"/>
            <a:ext cx="4512600" cy="26400"/>
          </a:xfrm>
          <a:prstGeom prst="straightConnector1">
            <a:avLst/>
          </a:prstGeom>
          <a:noFill/>
          <a:ln cap="flat" cmpd="sng" w="38100">
            <a:solidFill>
              <a:srgbClr val="D8D8D8"/>
            </a:solidFill>
            <a:prstDash val="solid"/>
            <a:miter lim="800000"/>
            <a:headEnd len="sm" w="sm" type="none"/>
            <a:tailEnd len="sm" w="sm" type="none"/>
          </a:ln>
        </p:spPr>
      </p:cxnSp>
      <p:cxnSp>
        <p:nvCxnSpPr>
          <p:cNvPr id="40" name="Google Shape;40;p1"/>
          <p:cNvCxnSpPr/>
          <p:nvPr/>
        </p:nvCxnSpPr>
        <p:spPr>
          <a:xfrm rot="10800000">
            <a:off x="8005898" y="9545588"/>
            <a:ext cx="4206240" cy="0"/>
          </a:xfrm>
          <a:prstGeom prst="straightConnector1">
            <a:avLst/>
          </a:prstGeom>
          <a:noFill/>
          <a:ln cap="flat" cmpd="sng" w="38100">
            <a:solidFill>
              <a:srgbClr val="D8D8D8"/>
            </a:solidFill>
            <a:prstDash val="solid"/>
            <a:miter lim="800000"/>
            <a:headEnd len="sm" w="sm" type="none"/>
            <a:tailEnd len="sm" w="sm" type="none"/>
          </a:ln>
        </p:spPr>
      </p:cxnSp>
      <p:cxnSp>
        <p:nvCxnSpPr>
          <p:cNvPr id="41" name="Google Shape;41;p1"/>
          <p:cNvCxnSpPr/>
          <p:nvPr/>
        </p:nvCxnSpPr>
        <p:spPr>
          <a:xfrm rot="10800000">
            <a:off x="7985547" y="6204071"/>
            <a:ext cx="4206240" cy="0"/>
          </a:xfrm>
          <a:prstGeom prst="straightConnector1">
            <a:avLst/>
          </a:prstGeom>
          <a:noFill/>
          <a:ln cap="flat" cmpd="sng" w="38100">
            <a:solidFill>
              <a:srgbClr val="D8D8D8"/>
            </a:solidFill>
            <a:prstDash val="solid"/>
            <a:miter lim="800000"/>
            <a:headEnd len="sm" w="sm" type="none"/>
            <a:tailEnd len="sm" w="sm" type="none"/>
          </a:ln>
        </p:spPr>
      </p:cxnSp>
      <p:cxnSp>
        <p:nvCxnSpPr>
          <p:cNvPr id="42" name="Google Shape;42;p1"/>
          <p:cNvCxnSpPr/>
          <p:nvPr/>
        </p:nvCxnSpPr>
        <p:spPr>
          <a:xfrm rot="10800000">
            <a:off x="6799879" y="4846372"/>
            <a:ext cx="4118036" cy="0"/>
          </a:xfrm>
          <a:prstGeom prst="straightConnector1">
            <a:avLst/>
          </a:prstGeom>
          <a:noFill/>
          <a:ln cap="flat" cmpd="sng" w="38100">
            <a:solidFill>
              <a:srgbClr val="D8D8D8"/>
            </a:solidFill>
            <a:prstDash val="solid"/>
            <a:miter lim="800000"/>
            <a:headEnd len="sm" w="sm" type="none"/>
            <a:tailEnd len="sm" w="sm" type="none"/>
          </a:ln>
        </p:spPr>
      </p:cxnSp>
      <p:cxnSp>
        <p:nvCxnSpPr>
          <p:cNvPr id="43" name="Google Shape;43;p1"/>
          <p:cNvCxnSpPr/>
          <p:nvPr/>
        </p:nvCxnSpPr>
        <p:spPr>
          <a:xfrm rot="10800000">
            <a:off x="5348839" y="3556517"/>
            <a:ext cx="4114800" cy="0"/>
          </a:xfrm>
          <a:prstGeom prst="straightConnector1">
            <a:avLst/>
          </a:prstGeom>
          <a:noFill/>
          <a:ln cap="flat" cmpd="sng" w="38100">
            <a:solidFill>
              <a:srgbClr val="D8D8D8"/>
            </a:solidFill>
            <a:prstDash val="solid"/>
            <a:miter lim="800000"/>
            <a:headEnd len="sm" w="sm" type="none"/>
            <a:tailEnd len="sm" w="sm" type="none"/>
          </a:ln>
        </p:spPr>
      </p:cxnSp>
      <p:cxnSp>
        <p:nvCxnSpPr>
          <p:cNvPr id="44" name="Google Shape;44;p1"/>
          <p:cNvCxnSpPr>
            <a:endCxn id="23" idx="0"/>
          </p:cNvCxnSpPr>
          <p:nvPr/>
        </p:nvCxnSpPr>
        <p:spPr>
          <a:xfrm flipH="1">
            <a:off x="4895431" y="3537784"/>
            <a:ext cx="485100" cy="669000"/>
          </a:xfrm>
          <a:prstGeom prst="straightConnector1">
            <a:avLst/>
          </a:prstGeom>
          <a:noFill/>
          <a:ln cap="flat" cmpd="sng" w="38100">
            <a:solidFill>
              <a:srgbClr val="D8D8D8"/>
            </a:solidFill>
            <a:prstDash val="solid"/>
            <a:miter lim="800000"/>
            <a:headEnd len="sm" w="sm" type="none"/>
            <a:tailEnd len="sm" w="sm" type="none"/>
          </a:ln>
        </p:spPr>
      </p:cxnSp>
      <p:cxnSp>
        <p:nvCxnSpPr>
          <p:cNvPr id="45" name="Google Shape;45;p1"/>
          <p:cNvCxnSpPr/>
          <p:nvPr/>
        </p:nvCxnSpPr>
        <p:spPr>
          <a:xfrm rot="10800000">
            <a:off x="6776165" y="10878203"/>
            <a:ext cx="4114800" cy="0"/>
          </a:xfrm>
          <a:prstGeom prst="straightConnector1">
            <a:avLst/>
          </a:prstGeom>
          <a:noFill/>
          <a:ln cap="flat" cmpd="sng" w="38100">
            <a:solidFill>
              <a:srgbClr val="D8D8D8"/>
            </a:solidFill>
            <a:prstDash val="solid"/>
            <a:miter lim="800000"/>
            <a:headEnd len="sm" w="sm" type="none"/>
            <a:tailEnd len="sm" w="sm" type="none"/>
          </a:ln>
        </p:spPr>
      </p:cxnSp>
      <p:cxnSp>
        <p:nvCxnSpPr>
          <p:cNvPr id="46" name="Google Shape;46;p1"/>
          <p:cNvCxnSpPr/>
          <p:nvPr/>
        </p:nvCxnSpPr>
        <p:spPr>
          <a:xfrm rot="10800000">
            <a:off x="5352680" y="12131704"/>
            <a:ext cx="4114800" cy="0"/>
          </a:xfrm>
          <a:prstGeom prst="straightConnector1">
            <a:avLst/>
          </a:prstGeom>
          <a:noFill/>
          <a:ln cap="flat" cmpd="sng" w="38100">
            <a:solidFill>
              <a:srgbClr val="D8D8D8"/>
            </a:solidFill>
            <a:prstDash val="solid"/>
            <a:miter lim="800000"/>
            <a:headEnd len="sm" w="sm" type="none"/>
            <a:tailEnd len="sm" w="sm" type="none"/>
          </a:ln>
        </p:spPr>
      </p:cxnSp>
      <p:cxnSp>
        <p:nvCxnSpPr>
          <p:cNvPr id="47" name="Google Shape;47;p1"/>
          <p:cNvCxnSpPr>
            <a:endCxn id="24" idx="4"/>
          </p:cNvCxnSpPr>
          <p:nvPr/>
        </p:nvCxnSpPr>
        <p:spPr>
          <a:xfrm rot="10800000">
            <a:off x="4895431" y="11520870"/>
            <a:ext cx="465900" cy="629400"/>
          </a:xfrm>
          <a:prstGeom prst="straightConnector1">
            <a:avLst/>
          </a:prstGeom>
          <a:noFill/>
          <a:ln cap="flat" cmpd="sng" w="38100">
            <a:solidFill>
              <a:srgbClr val="D8D8D8"/>
            </a:solidFill>
            <a:prstDash val="solid"/>
            <a:miter lim="800000"/>
            <a:headEnd len="sm" w="sm" type="none"/>
            <a:tailEnd len="sm" w="sm" type="none"/>
          </a:ln>
        </p:spPr>
      </p:cxnSp>
      <p:sp>
        <p:nvSpPr>
          <p:cNvPr id="48" name="Google Shape;48;p1"/>
          <p:cNvSpPr txBox="1"/>
          <p:nvPr/>
        </p:nvSpPr>
        <p:spPr>
          <a:xfrm>
            <a:off x="6987556" y="3017180"/>
            <a:ext cx="2337498"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TRANSPORT</a:t>
            </a:r>
            <a:endParaRPr/>
          </a:p>
        </p:txBody>
      </p:sp>
      <p:sp>
        <p:nvSpPr>
          <p:cNvPr id="49" name="Google Shape;49;p1"/>
          <p:cNvSpPr txBox="1"/>
          <p:nvPr/>
        </p:nvSpPr>
        <p:spPr>
          <a:xfrm>
            <a:off x="7337369" y="11584351"/>
            <a:ext cx="1935145"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DEFFECTS</a:t>
            </a:r>
            <a:endParaRPr/>
          </a:p>
        </p:txBody>
      </p:sp>
      <p:sp>
        <p:nvSpPr>
          <p:cNvPr id="50" name="Google Shape;50;p1"/>
          <p:cNvSpPr txBox="1"/>
          <p:nvPr/>
        </p:nvSpPr>
        <p:spPr>
          <a:xfrm>
            <a:off x="8272082" y="4346574"/>
            <a:ext cx="2254143"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INVENTORY</a:t>
            </a:r>
            <a:endParaRPr/>
          </a:p>
        </p:txBody>
      </p:sp>
      <p:sp>
        <p:nvSpPr>
          <p:cNvPr id="51" name="Google Shape;51;p1"/>
          <p:cNvSpPr txBox="1"/>
          <p:nvPr/>
        </p:nvSpPr>
        <p:spPr>
          <a:xfrm>
            <a:off x="8349816" y="9880534"/>
            <a:ext cx="2484975" cy="95410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OVER</a:t>
            </a:r>
            <a:endParaRPr/>
          </a:p>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PROCESSING</a:t>
            </a:r>
            <a:endParaRPr/>
          </a:p>
        </p:txBody>
      </p:sp>
      <p:sp>
        <p:nvSpPr>
          <p:cNvPr id="52" name="Google Shape;52;p1"/>
          <p:cNvSpPr txBox="1"/>
          <p:nvPr/>
        </p:nvSpPr>
        <p:spPr>
          <a:xfrm>
            <a:off x="9442944" y="8567726"/>
            <a:ext cx="2582758" cy="95410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OVER </a:t>
            </a:r>
            <a:endParaRPr/>
          </a:p>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PRODUCTION</a:t>
            </a:r>
            <a:endParaRPr/>
          </a:p>
        </p:txBody>
      </p:sp>
      <p:sp>
        <p:nvSpPr>
          <p:cNvPr id="53" name="Google Shape;53;p1"/>
          <p:cNvSpPr txBox="1"/>
          <p:nvPr/>
        </p:nvSpPr>
        <p:spPr>
          <a:xfrm>
            <a:off x="10914373" y="7318032"/>
            <a:ext cx="1794081"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WAITING</a:t>
            </a:r>
            <a:endParaRPr/>
          </a:p>
        </p:txBody>
      </p:sp>
      <p:sp>
        <p:nvSpPr>
          <p:cNvPr id="54" name="Google Shape;54;p1"/>
          <p:cNvSpPr txBox="1"/>
          <p:nvPr/>
        </p:nvSpPr>
        <p:spPr>
          <a:xfrm>
            <a:off x="10286709" y="5651642"/>
            <a:ext cx="1665841"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i="0" lang="en-US" sz="2800" u="none" cap="none" strike="noStrike">
                <a:solidFill>
                  <a:schemeClr val="dk2"/>
                </a:solidFill>
                <a:latin typeface="Poppins"/>
                <a:ea typeface="Poppins"/>
                <a:cs typeface="Poppins"/>
                <a:sym typeface="Poppins"/>
              </a:rPr>
              <a:t>MOTION</a:t>
            </a:r>
            <a:endParaRPr/>
          </a:p>
        </p:txBody>
      </p:sp>
      <p:sp>
        <p:nvSpPr>
          <p:cNvPr id="55" name="Google Shape;55;p1"/>
          <p:cNvSpPr/>
          <p:nvPr/>
        </p:nvSpPr>
        <p:spPr>
          <a:xfrm>
            <a:off x="9813934" y="3305923"/>
            <a:ext cx="868003" cy="525101"/>
          </a:xfrm>
          <a:custGeom>
            <a:rect b="b" l="l" r="r" t="t"/>
            <a:pathLst>
              <a:path extrusionOk="0" h="525101" w="868003">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 name="Google Shape;56;p1"/>
          <p:cNvSpPr/>
          <p:nvPr/>
        </p:nvSpPr>
        <p:spPr>
          <a:xfrm>
            <a:off x="11281808" y="4289144"/>
            <a:ext cx="868003" cy="853715"/>
          </a:xfrm>
          <a:custGeom>
            <a:rect b="b" l="l" r="r" t="t"/>
            <a:pathLst>
              <a:path extrusionOk="0" h="853715" w="868003">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7" name="Google Shape;57;p1"/>
          <p:cNvSpPr/>
          <p:nvPr/>
        </p:nvSpPr>
        <p:spPr>
          <a:xfrm>
            <a:off x="12558010" y="5785722"/>
            <a:ext cx="883877" cy="772751"/>
          </a:xfrm>
          <a:custGeom>
            <a:rect b="b" l="l" r="r" t="t"/>
            <a:pathLst>
              <a:path extrusionOk="0" h="772751" w="883877">
                <a:moveTo>
                  <a:pt x="764994" y="422351"/>
                </a:moveTo>
                <a:cubicBezTo>
                  <a:pt x="770784" y="422351"/>
                  <a:pt x="775487" y="427055"/>
                  <a:pt x="775487" y="433206"/>
                </a:cubicBezTo>
                <a:cubicBezTo>
                  <a:pt x="775487" y="438995"/>
                  <a:pt x="770784" y="443699"/>
                  <a:pt x="764994" y="443699"/>
                </a:cubicBezTo>
                <a:cubicBezTo>
                  <a:pt x="759205" y="443699"/>
                  <a:pt x="754140" y="438995"/>
                  <a:pt x="754140" y="433206"/>
                </a:cubicBezTo>
                <a:cubicBezTo>
                  <a:pt x="754140" y="427055"/>
                  <a:pt x="759205" y="422351"/>
                  <a:pt x="764994" y="422351"/>
                </a:cubicBezTo>
                <a:close/>
                <a:moveTo>
                  <a:pt x="598306" y="422351"/>
                </a:moveTo>
                <a:cubicBezTo>
                  <a:pt x="604096" y="422351"/>
                  <a:pt x="608799" y="427055"/>
                  <a:pt x="608799" y="433206"/>
                </a:cubicBezTo>
                <a:cubicBezTo>
                  <a:pt x="608799" y="438995"/>
                  <a:pt x="604096" y="443699"/>
                  <a:pt x="598306" y="443699"/>
                </a:cubicBezTo>
                <a:cubicBezTo>
                  <a:pt x="592155" y="443699"/>
                  <a:pt x="587452" y="438995"/>
                  <a:pt x="587452" y="433206"/>
                </a:cubicBezTo>
                <a:cubicBezTo>
                  <a:pt x="587452" y="427055"/>
                  <a:pt x="592155" y="422351"/>
                  <a:pt x="598306" y="422351"/>
                </a:cubicBezTo>
                <a:close/>
                <a:moveTo>
                  <a:pt x="365560" y="422351"/>
                </a:moveTo>
                <a:cubicBezTo>
                  <a:pt x="371652" y="422351"/>
                  <a:pt x="376310" y="427055"/>
                  <a:pt x="376310" y="433206"/>
                </a:cubicBezTo>
                <a:cubicBezTo>
                  <a:pt x="376310" y="438995"/>
                  <a:pt x="371652" y="443699"/>
                  <a:pt x="365560" y="443699"/>
                </a:cubicBezTo>
                <a:cubicBezTo>
                  <a:pt x="360186" y="443699"/>
                  <a:pt x="355169" y="438995"/>
                  <a:pt x="355169" y="433206"/>
                </a:cubicBezTo>
                <a:cubicBezTo>
                  <a:pt x="355169" y="427055"/>
                  <a:pt x="360186" y="422351"/>
                  <a:pt x="365560" y="422351"/>
                </a:cubicBezTo>
                <a:close/>
                <a:moveTo>
                  <a:pt x="764994" y="409326"/>
                </a:moveTo>
                <a:cubicBezTo>
                  <a:pt x="758120" y="409326"/>
                  <a:pt x="752692" y="412220"/>
                  <a:pt x="747989" y="416200"/>
                </a:cubicBezTo>
                <a:cubicBezTo>
                  <a:pt x="744009" y="420542"/>
                  <a:pt x="741114" y="426693"/>
                  <a:pt x="741114" y="433206"/>
                </a:cubicBezTo>
                <a:cubicBezTo>
                  <a:pt x="741114" y="439719"/>
                  <a:pt x="744009" y="445870"/>
                  <a:pt x="747989" y="449850"/>
                </a:cubicBezTo>
                <a:cubicBezTo>
                  <a:pt x="752692" y="454192"/>
                  <a:pt x="758120" y="456725"/>
                  <a:pt x="764994" y="456725"/>
                </a:cubicBezTo>
                <a:cubicBezTo>
                  <a:pt x="771507" y="456725"/>
                  <a:pt x="777296" y="454192"/>
                  <a:pt x="781638" y="449850"/>
                </a:cubicBezTo>
                <a:cubicBezTo>
                  <a:pt x="785980" y="445870"/>
                  <a:pt x="788513" y="439719"/>
                  <a:pt x="788513" y="433206"/>
                </a:cubicBezTo>
                <a:cubicBezTo>
                  <a:pt x="788513" y="426693"/>
                  <a:pt x="785980" y="420542"/>
                  <a:pt x="781638" y="416200"/>
                </a:cubicBezTo>
                <a:cubicBezTo>
                  <a:pt x="777296" y="412220"/>
                  <a:pt x="771507" y="409326"/>
                  <a:pt x="764994" y="409326"/>
                </a:cubicBezTo>
                <a:close/>
                <a:moveTo>
                  <a:pt x="598306" y="409326"/>
                </a:moveTo>
                <a:cubicBezTo>
                  <a:pt x="591432" y="409326"/>
                  <a:pt x="585643" y="412220"/>
                  <a:pt x="581301" y="416200"/>
                </a:cubicBezTo>
                <a:cubicBezTo>
                  <a:pt x="576959" y="420542"/>
                  <a:pt x="574426" y="426693"/>
                  <a:pt x="574426" y="433206"/>
                </a:cubicBezTo>
                <a:cubicBezTo>
                  <a:pt x="574426" y="439719"/>
                  <a:pt x="576959" y="445870"/>
                  <a:pt x="581301" y="449850"/>
                </a:cubicBezTo>
                <a:cubicBezTo>
                  <a:pt x="585643" y="454192"/>
                  <a:pt x="591432" y="456725"/>
                  <a:pt x="598306" y="456725"/>
                </a:cubicBezTo>
                <a:cubicBezTo>
                  <a:pt x="604819" y="456725"/>
                  <a:pt x="610608" y="454192"/>
                  <a:pt x="614950" y="449850"/>
                </a:cubicBezTo>
                <a:cubicBezTo>
                  <a:pt x="619292" y="445870"/>
                  <a:pt x="622187" y="439719"/>
                  <a:pt x="622187" y="433206"/>
                </a:cubicBezTo>
                <a:cubicBezTo>
                  <a:pt x="622187" y="426693"/>
                  <a:pt x="619292" y="420542"/>
                  <a:pt x="614950" y="416200"/>
                </a:cubicBezTo>
                <a:cubicBezTo>
                  <a:pt x="610608" y="412220"/>
                  <a:pt x="604819" y="409326"/>
                  <a:pt x="598306" y="409326"/>
                </a:cubicBezTo>
                <a:close/>
                <a:moveTo>
                  <a:pt x="365560" y="409326"/>
                </a:moveTo>
                <a:cubicBezTo>
                  <a:pt x="359111" y="409326"/>
                  <a:pt x="353377" y="412220"/>
                  <a:pt x="349078" y="416200"/>
                </a:cubicBezTo>
                <a:cubicBezTo>
                  <a:pt x="344778" y="420542"/>
                  <a:pt x="342269" y="426693"/>
                  <a:pt x="342269" y="433206"/>
                </a:cubicBezTo>
                <a:cubicBezTo>
                  <a:pt x="342269" y="439719"/>
                  <a:pt x="344778" y="445870"/>
                  <a:pt x="349078" y="449850"/>
                </a:cubicBezTo>
                <a:cubicBezTo>
                  <a:pt x="353377" y="454192"/>
                  <a:pt x="359111" y="456725"/>
                  <a:pt x="365560" y="456725"/>
                </a:cubicBezTo>
                <a:cubicBezTo>
                  <a:pt x="372369" y="456725"/>
                  <a:pt x="378102" y="454192"/>
                  <a:pt x="382402" y="449850"/>
                </a:cubicBezTo>
                <a:cubicBezTo>
                  <a:pt x="386701" y="445870"/>
                  <a:pt x="389210" y="439719"/>
                  <a:pt x="389210" y="433206"/>
                </a:cubicBezTo>
                <a:cubicBezTo>
                  <a:pt x="389210" y="426693"/>
                  <a:pt x="386701" y="420542"/>
                  <a:pt x="382402" y="416200"/>
                </a:cubicBezTo>
                <a:cubicBezTo>
                  <a:pt x="378102" y="412220"/>
                  <a:pt x="372369" y="409326"/>
                  <a:pt x="365560" y="409326"/>
                </a:cubicBezTo>
                <a:close/>
                <a:moveTo>
                  <a:pt x="764994" y="369887"/>
                </a:moveTo>
                <a:cubicBezTo>
                  <a:pt x="782724" y="369887"/>
                  <a:pt x="798282" y="376762"/>
                  <a:pt x="809860" y="388340"/>
                </a:cubicBezTo>
                <a:cubicBezTo>
                  <a:pt x="821077" y="399556"/>
                  <a:pt x="828313" y="415838"/>
                  <a:pt x="828313" y="433206"/>
                </a:cubicBezTo>
                <a:cubicBezTo>
                  <a:pt x="828313" y="450574"/>
                  <a:pt x="821077" y="466494"/>
                  <a:pt x="809860" y="477710"/>
                </a:cubicBezTo>
                <a:cubicBezTo>
                  <a:pt x="798282" y="489289"/>
                  <a:pt x="782724" y="496525"/>
                  <a:pt x="764994" y="496525"/>
                </a:cubicBezTo>
                <a:cubicBezTo>
                  <a:pt x="747627" y="496525"/>
                  <a:pt x="731707" y="489289"/>
                  <a:pt x="720128" y="477710"/>
                </a:cubicBezTo>
                <a:cubicBezTo>
                  <a:pt x="708912" y="466494"/>
                  <a:pt x="701675" y="450574"/>
                  <a:pt x="701675" y="433206"/>
                </a:cubicBezTo>
                <a:cubicBezTo>
                  <a:pt x="701675" y="415838"/>
                  <a:pt x="708912" y="399556"/>
                  <a:pt x="720128" y="388340"/>
                </a:cubicBezTo>
                <a:cubicBezTo>
                  <a:pt x="731707" y="376762"/>
                  <a:pt x="747627" y="369887"/>
                  <a:pt x="764994" y="369887"/>
                </a:cubicBezTo>
                <a:close/>
                <a:moveTo>
                  <a:pt x="598306" y="369887"/>
                </a:moveTo>
                <a:cubicBezTo>
                  <a:pt x="615674" y="369887"/>
                  <a:pt x="631594" y="376762"/>
                  <a:pt x="642811" y="388340"/>
                </a:cubicBezTo>
                <a:cubicBezTo>
                  <a:pt x="654389" y="399556"/>
                  <a:pt x="661625" y="415838"/>
                  <a:pt x="661625" y="433206"/>
                </a:cubicBezTo>
                <a:cubicBezTo>
                  <a:pt x="661625" y="450574"/>
                  <a:pt x="654389" y="466494"/>
                  <a:pt x="642811" y="477710"/>
                </a:cubicBezTo>
                <a:cubicBezTo>
                  <a:pt x="631594" y="489289"/>
                  <a:pt x="615674" y="496525"/>
                  <a:pt x="598306" y="496525"/>
                </a:cubicBezTo>
                <a:cubicBezTo>
                  <a:pt x="580577" y="496525"/>
                  <a:pt x="565019" y="489289"/>
                  <a:pt x="553440" y="477710"/>
                </a:cubicBezTo>
                <a:cubicBezTo>
                  <a:pt x="541862" y="466494"/>
                  <a:pt x="534987" y="450574"/>
                  <a:pt x="534987" y="433206"/>
                </a:cubicBezTo>
                <a:cubicBezTo>
                  <a:pt x="534987" y="415838"/>
                  <a:pt x="541862" y="399556"/>
                  <a:pt x="553440" y="388340"/>
                </a:cubicBezTo>
                <a:cubicBezTo>
                  <a:pt x="565019" y="376762"/>
                  <a:pt x="580577" y="369887"/>
                  <a:pt x="598306" y="369887"/>
                </a:cubicBezTo>
                <a:close/>
                <a:moveTo>
                  <a:pt x="365560" y="369887"/>
                </a:moveTo>
                <a:cubicBezTo>
                  <a:pt x="383118" y="369887"/>
                  <a:pt x="398884" y="376762"/>
                  <a:pt x="409992" y="388340"/>
                </a:cubicBezTo>
                <a:cubicBezTo>
                  <a:pt x="421459" y="399556"/>
                  <a:pt x="428267" y="415838"/>
                  <a:pt x="428267" y="433206"/>
                </a:cubicBezTo>
                <a:cubicBezTo>
                  <a:pt x="428267" y="450574"/>
                  <a:pt x="421459" y="466494"/>
                  <a:pt x="409992" y="477710"/>
                </a:cubicBezTo>
                <a:cubicBezTo>
                  <a:pt x="398884" y="489289"/>
                  <a:pt x="383118" y="496525"/>
                  <a:pt x="365560" y="496525"/>
                </a:cubicBezTo>
                <a:cubicBezTo>
                  <a:pt x="348361" y="496525"/>
                  <a:pt x="332595" y="489289"/>
                  <a:pt x="321487" y="477710"/>
                </a:cubicBezTo>
                <a:cubicBezTo>
                  <a:pt x="310379" y="466494"/>
                  <a:pt x="303212" y="450574"/>
                  <a:pt x="303212" y="433206"/>
                </a:cubicBezTo>
                <a:cubicBezTo>
                  <a:pt x="303212" y="415838"/>
                  <a:pt x="310379" y="399556"/>
                  <a:pt x="321487" y="388340"/>
                </a:cubicBezTo>
                <a:cubicBezTo>
                  <a:pt x="332595" y="376762"/>
                  <a:pt x="348361" y="369887"/>
                  <a:pt x="365560" y="369887"/>
                </a:cubicBezTo>
                <a:close/>
                <a:moveTo>
                  <a:pt x="52293" y="311150"/>
                </a:moveTo>
                <a:lnTo>
                  <a:pt x="172676" y="336797"/>
                </a:lnTo>
                <a:lnTo>
                  <a:pt x="109256" y="377996"/>
                </a:lnTo>
                <a:lnTo>
                  <a:pt x="117516" y="394286"/>
                </a:lnTo>
                <a:cubicBezTo>
                  <a:pt x="142341" y="438120"/>
                  <a:pt x="166303" y="465479"/>
                  <a:pt x="189859" y="482729"/>
                </a:cubicBezTo>
                <a:cubicBezTo>
                  <a:pt x="219462" y="505011"/>
                  <a:pt x="249427" y="511121"/>
                  <a:pt x="277947" y="515074"/>
                </a:cubicBezTo>
                <a:lnTo>
                  <a:pt x="279436" y="515937"/>
                </a:lnTo>
                <a:lnTo>
                  <a:pt x="389394" y="515937"/>
                </a:lnTo>
                <a:lnTo>
                  <a:pt x="390075" y="515785"/>
                </a:lnTo>
                <a:lnTo>
                  <a:pt x="390684" y="515937"/>
                </a:lnTo>
                <a:lnTo>
                  <a:pt x="882076" y="515937"/>
                </a:lnTo>
                <a:cubicBezTo>
                  <a:pt x="882436" y="515937"/>
                  <a:pt x="883157" y="515937"/>
                  <a:pt x="883877" y="515937"/>
                </a:cubicBezTo>
                <a:lnTo>
                  <a:pt x="883877" y="551734"/>
                </a:lnTo>
                <a:cubicBezTo>
                  <a:pt x="883157" y="551734"/>
                  <a:pt x="882436" y="552092"/>
                  <a:pt x="882076" y="552092"/>
                </a:cubicBezTo>
                <a:lnTo>
                  <a:pt x="393455" y="552092"/>
                </a:lnTo>
                <a:lnTo>
                  <a:pt x="348593" y="561577"/>
                </a:lnTo>
                <a:cubicBezTo>
                  <a:pt x="333476" y="566466"/>
                  <a:pt x="318809" y="573552"/>
                  <a:pt x="304411" y="584675"/>
                </a:cubicBezTo>
                <a:cubicBezTo>
                  <a:pt x="281736" y="601628"/>
                  <a:pt x="259060" y="628471"/>
                  <a:pt x="234866" y="672166"/>
                </a:cubicBezTo>
                <a:lnTo>
                  <a:pt x="217040" y="707860"/>
                </a:lnTo>
                <a:lnTo>
                  <a:pt x="277451" y="747104"/>
                </a:lnTo>
                <a:lnTo>
                  <a:pt x="157068" y="772751"/>
                </a:lnTo>
                <a:lnTo>
                  <a:pt x="131762" y="652462"/>
                </a:lnTo>
                <a:lnTo>
                  <a:pt x="186657" y="688123"/>
                </a:lnTo>
                <a:lnTo>
                  <a:pt x="204250" y="653049"/>
                </a:lnTo>
                <a:cubicBezTo>
                  <a:pt x="230806" y="605553"/>
                  <a:pt x="256451" y="575615"/>
                  <a:pt x="282096" y="555971"/>
                </a:cubicBezTo>
                <a:lnTo>
                  <a:pt x="289492" y="552092"/>
                </a:lnTo>
                <a:lnTo>
                  <a:pt x="86978" y="552092"/>
                </a:lnTo>
                <a:lnTo>
                  <a:pt x="85997" y="618766"/>
                </a:lnTo>
                <a:lnTo>
                  <a:pt x="0" y="531529"/>
                </a:lnTo>
                <a:lnTo>
                  <a:pt x="88537" y="446087"/>
                </a:lnTo>
                <a:lnTo>
                  <a:pt x="87510" y="515937"/>
                </a:lnTo>
                <a:lnTo>
                  <a:pt x="176654" y="515937"/>
                </a:lnTo>
                <a:lnTo>
                  <a:pt x="168198" y="511480"/>
                </a:lnTo>
                <a:cubicBezTo>
                  <a:pt x="141393" y="491804"/>
                  <a:pt x="114182" y="461413"/>
                  <a:pt x="86869" y="413485"/>
                </a:cubicBezTo>
                <a:lnTo>
                  <a:pt x="78892" y="397720"/>
                </a:lnTo>
                <a:lnTo>
                  <a:pt x="26987" y="431439"/>
                </a:lnTo>
                <a:close/>
                <a:moveTo>
                  <a:pt x="746069" y="273646"/>
                </a:moveTo>
                <a:lnTo>
                  <a:pt x="746069" y="286664"/>
                </a:lnTo>
                <a:lnTo>
                  <a:pt x="765169" y="286664"/>
                </a:lnTo>
                <a:lnTo>
                  <a:pt x="815621" y="286664"/>
                </a:lnTo>
                <a:lnTo>
                  <a:pt x="834721" y="286664"/>
                </a:lnTo>
                <a:lnTo>
                  <a:pt x="834721" y="273646"/>
                </a:lnTo>
                <a:lnTo>
                  <a:pt x="815621" y="273646"/>
                </a:lnTo>
                <a:lnTo>
                  <a:pt x="765169" y="273646"/>
                </a:lnTo>
                <a:close/>
                <a:moveTo>
                  <a:pt x="549580" y="273646"/>
                </a:moveTo>
                <a:lnTo>
                  <a:pt x="549580" y="286664"/>
                </a:lnTo>
                <a:lnTo>
                  <a:pt x="568319" y="286664"/>
                </a:lnTo>
                <a:lnTo>
                  <a:pt x="618771" y="286664"/>
                </a:lnTo>
                <a:lnTo>
                  <a:pt x="637871" y="286664"/>
                </a:lnTo>
                <a:lnTo>
                  <a:pt x="637871" y="273646"/>
                </a:lnTo>
                <a:lnTo>
                  <a:pt x="618771" y="273646"/>
                </a:lnTo>
                <a:lnTo>
                  <a:pt x="568319" y="273646"/>
                </a:lnTo>
                <a:close/>
                <a:moveTo>
                  <a:pt x="394245" y="246866"/>
                </a:moveTo>
                <a:cubicBezTo>
                  <a:pt x="366517" y="247225"/>
                  <a:pt x="339870" y="259070"/>
                  <a:pt x="318985" y="277377"/>
                </a:cubicBezTo>
                <a:cubicBezTo>
                  <a:pt x="309262" y="286351"/>
                  <a:pt x="300260" y="296402"/>
                  <a:pt x="293778" y="307888"/>
                </a:cubicBezTo>
                <a:lnTo>
                  <a:pt x="395325" y="307888"/>
                </a:lnTo>
                <a:lnTo>
                  <a:pt x="462303" y="307888"/>
                </a:lnTo>
                <a:lnTo>
                  <a:pt x="462303" y="246866"/>
                </a:lnTo>
                <a:lnTo>
                  <a:pt x="398926" y="246866"/>
                </a:lnTo>
                <a:cubicBezTo>
                  <a:pt x="398206" y="246866"/>
                  <a:pt x="397126" y="246866"/>
                  <a:pt x="396405" y="246866"/>
                </a:cubicBezTo>
                <a:cubicBezTo>
                  <a:pt x="396045" y="246866"/>
                  <a:pt x="395685" y="246866"/>
                  <a:pt x="395325" y="246866"/>
                </a:cubicBezTo>
                <a:cubicBezTo>
                  <a:pt x="394965" y="246866"/>
                  <a:pt x="394605" y="246866"/>
                  <a:pt x="394245" y="246866"/>
                </a:cubicBezTo>
                <a:close/>
                <a:moveTo>
                  <a:pt x="395325" y="220662"/>
                </a:moveTo>
                <a:cubicBezTo>
                  <a:pt x="395685" y="220662"/>
                  <a:pt x="396045" y="220662"/>
                  <a:pt x="396405" y="220662"/>
                </a:cubicBezTo>
                <a:cubicBezTo>
                  <a:pt x="397126" y="220662"/>
                  <a:pt x="397846" y="220662"/>
                  <a:pt x="398566" y="220662"/>
                </a:cubicBezTo>
                <a:lnTo>
                  <a:pt x="475267" y="220662"/>
                </a:lnTo>
                <a:cubicBezTo>
                  <a:pt x="482468" y="220662"/>
                  <a:pt x="488590" y="226405"/>
                  <a:pt x="488590" y="233943"/>
                </a:cubicBezTo>
                <a:lnTo>
                  <a:pt x="488590" y="341312"/>
                </a:lnTo>
                <a:lnTo>
                  <a:pt x="850310" y="341312"/>
                </a:lnTo>
                <a:cubicBezTo>
                  <a:pt x="857506" y="341312"/>
                  <a:pt x="863622" y="347053"/>
                  <a:pt x="863622" y="354588"/>
                </a:cubicBezTo>
                <a:lnTo>
                  <a:pt x="863622" y="419534"/>
                </a:lnTo>
                <a:lnTo>
                  <a:pt x="871177" y="419534"/>
                </a:lnTo>
                <a:lnTo>
                  <a:pt x="871177" y="445728"/>
                </a:lnTo>
                <a:lnTo>
                  <a:pt x="850310" y="445728"/>
                </a:lnTo>
                <a:lnTo>
                  <a:pt x="840596" y="445728"/>
                </a:lnTo>
                <a:cubicBezTo>
                  <a:pt x="841316" y="441422"/>
                  <a:pt x="841676" y="437116"/>
                  <a:pt x="841676" y="432811"/>
                </a:cubicBezTo>
                <a:cubicBezTo>
                  <a:pt x="841676" y="412358"/>
                  <a:pt x="833761" y="393341"/>
                  <a:pt x="819729" y="378988"/>
                </a:cubicBezTo>
                <a:cubicBezTo>
                  <a:pt x="805338" y="364994"/>
                  <a:pt x="785910" y="356741"/>
                  <a:pt x="765763" y="356741"/>
                </a:cubicBezTo>
                <a:cubicBezTo>
                  <a:pt x="745615" y="356741"/>
                  <a:pt x="726187" y="364994"/>
                  <a:pt x="711796" y="378988"/>
                </a:cubicBezTo>
                <a:cubicBezTo>
                  <a:pt x="697765" y="393341"/>
                  <a:pt x="689850" y="412358"/>
                  <a:pt x="689850" y="432811"/>
                </a:cubicBezTo>
                <a:cubicBezTo>
                  <a:pt x="689850" y="437116"/>
                  <a:pt x="689850" y="441422"/>
                  <a:pt x="690929" y="445728"/>
                </a:cubicBezTo>
                <a:lnTo>
                  <a:pt x="673660" y="445728"/>
                </a:lnTo>
                <a:cubicBezTo>
                  <a:pt x="674380" y="441422"/>
                  <a:pt x="674739" y="437116"/>
                  <a:pt x="674739" y="432811"/>
                </a:cubicBezTo>
                <a:cubicBezTo>
                  <a:pt x="674739" y="412358"/>
                  <a:pt x="666824" y="393341"/>
                  <a:pt x="652433" y="378988"/>
                </a:cubicBezTo>
                <a:cubicBezTo>
                  <a:pt x="638402" y="364994"/>
                  <a:pt x="618974" y="356741"/>
                  <a:pt x="598826" y="356741"/>
                </a:cubicBezTo>
                <a:cubicBezTo>
                  <a:pt x="578319" y="356741"/>
                  <a:pt x="559251" y="364994"/>
                  <a:pt x="544860" y="378988"/>
                </a:cubicBezTo>
                <a:cubicBezTo>
                  <a:pt x="533707" y="390111"/>
                  <a:pt x="526511" y="404464"/>
                  <a:pt x="523993" y="419534"/>
                </a:cubicBezTo>
                <a:cubicBezTo>
                  <a:pt x="522913" y="423840"/>
                  <a:pt x="522554" y="428146"/>
                  <a:pt x="522554" y="432811"/>
                </a:cubicBezTo>
                <a:cubicBezTo>
                  <a:pt x="522554" y="437116"/>
                  <a:pt x="522913" y="441422"/>
                  <a:pt x="523993" y="445728"/>
                </a:cubicBezTo>
                <a:lnTo>
                  <a:pt x="477941" y="445728"/>
                </a:lnTo>
                <a:cubicBezTo>
                  <a:pt x="477582" y="445728"/>
                  <a:pt x="476862" y="445728"/>
                  <a:pt x="476502" y="445728"/>
                </a:cubicBezTo>
                <a:lnTo>
                  <a:pt x="475890" y="445477"/>
                </a:lnTo>
                <a:lnTo>
                  <a:pt x="475267" y="445728"/>
                </a:lnTo>
                <a:lnTo>
                  <a:pt x="439617" y="445728"/>
                </a:lnTo>
                <a:cubicBezTo>
                  <a:pt x="440697" y="441420"/>
                  <a:pt x="441057" y="437113"/>
                  <a:pt x="441057" y="432805"/>
                </a:cubicBezTo>
                <a:cubicBezTo>
                  <a:pt x="441057" y="412345"/>
                  <a:pt x="433135" y="393320"/>
                  <a:pt x="418731" y="378962"/>
                </a:cubicBezTo>
                <a:cubicBezTo>
                  <a:pt x="411890" y="372142"/>
                  <a:pt x="403967" y="366757"/>
                  <a:pt x="395325" y="363168"/>
                </a:cubicBezTo>
                <a:cubicBezTo>
                  <a:pt x="385963" y="359219"/>
                  <a:pt x="375520" y="356707"/>
                  <a:pt x="364717" y="356707"/>
                </a:cubicBezTo>
                <a:cubicBezTo>
                  <a:pt x="344551" y="356707"/>
                  <a:pt x="325466" y="364963"/>
                  <a:pt x="311062" y="378962"/>
                </a:cubicBezTo>
                <a:cubicBezTo>
                  <a:pt x="296659" y="393320"/>
                  <a:pt x="288736" y="412345"/>
                  <a:pt x="288736" y="432805"/>
                </a:cubicBezTo>
                <a:cubicBezTo>
                  <a:pt x="288736" y="437113"/>
                  <a:pt x="289097" y="441420"/>
                  <a:pt x="290177" y="445728"/>
                </a:cubicBezTo>
                <a:lnTo>
                  <a:pt x="254167" y="445728"/>
                </a:lnTo>
                <a:lnTo>
                  <a:pt x="241564" y="445728"/>
                </a:lnTo>
                <a:cubicBezTo>
                  <a:pt x="234362" y="445728"/>
                  <a:pt x="228600" y="439985"/>
                  <a:pt x="228600" y="432805"/>
                </a:cubicBezTo>
                <a:cubicBezTo>
                  <a:pt x="228600" y="425626"/>
                  <a:pt x="234362" y="419524"/>
                  <a:pt x="241564" y="419524"/>
                </a:cubicBezTo>
                <a:lnTo>
                  <a:pt x="242644" y="419524"/>
                </a:lnTo>
                <a:lnTo>
                  <a:pt x="252727" y="347015"/>
                </a:lnTo>
                <a:cubicBezTo>
                  <a:pt x="257408" y="312196"/>
                  <a:pt x="275773" y="280608"/>
                  <a:pt x="301700" y="257635"/>
                </a:cubicBezTo>
                <a:cubicBezTo>
                  <a:pt x="327627" y="235020"/>
                  <a:pt x="360756" y="221021"/>
                  <a:pt x="395325" y="220662"/>
                </a:cubicBezTo>
                <a:close/>
                <a:moveTo>
                  <a:pt x="815621" y="213618"/>
                </a:moveTo>
                <a:cubicBezTo>
                  <a:pt x="813819" y="213618"/>
                  <a:pt x="812017" y="214341"/>
                  <a:pt x="810936" y="215426"/>
                </a:cubicBezTo>
                <a:lnTo>
                  <a:pt x="795080" y="231337"/>
                </a:lnTo>
                <a:cubicBezTo>
                  <a:pt x="792557" y="233868"/>
                  <a:pt x="792557" y="237846"/>
                  <a:pt x="795080" y="240739"/>
                </a:cubicBezTo>
                <a:cubicBezTo>
                  <a:pt x="797602" y="242909"/>
                  <a:pt x="801927" y="242909"/>
                  <a:pt x="804450" y="240739"/>
                </a:cubicBezTo>
                <a:lnTo>
                  <a:pt x="809134" y="236038"/>
                </a:lnTo>
                <a:lnTo>
                  <a:pt x="809134" y="262074"/>
                </a:lnTo>
                <a:lnTo>
                  <a:pt x="815621" y="262074"/>
                </a:lnTo>
                <a:lnTo>
                  <a:pt x="822108" y="262074"/>
                </a:lnTo>
                <a:lnTo>
                  <a:pt x="822108" y="236038"/>
                </a:lnTo>
                <a:lnTo>
                  <a:pt x="826793" y="240739"/>
                </a:lnTo>
                <a:cubicBezTo>
                  <a:pt x="829315" y="242909"/>
                  <a:pt x="833279" y="242909"/>
                  <a:pt x="835802" y="240739"/>
                </a:cubicBezTo>
                <a:cubicBezTo>
                  <a:pt x="838325" y="237846"/>
                  <a:pt x="838325" y="233868"/>
                  <a:pt x="835802" y="231337"/>
                </a:cubicBezTo>
                <a:lnTo>
                  <a:pt x="820306" y="215426"/>
                </a:lnTo>
                <a:cubicBezTo>
                  <a:pt x="818864" y="214341"/>
                  <a:pt x="817063" y="213618"/>
                  <a:pt x="815621" y="213618"/>
                </a:cubicBezTo>
                <a:close/>
                <a:moveTo>
                  <a:pt x="765169" y="213618"/>
                </a:moveTo>
                <a:cubicBezTo>
                  <a:pt x="763367" y="213618"/>
                  <a:pt x="761926" y="214341"/>
                  <a:pt x="760484" y="215426"/>
                </a:cubicBezTo>
                <a:lnTo>
                  <a:pt x="744988" y="231337"/>
                </a:lnTo>
                <a:cubicBezTo>
                  <a:pt x="742105" y="233868"/>
                  <a:pt x="742105" y="237846"/>
                  <a:pt x="744988" y="240739"/>
                </a:cubicBezTo>
                <a:cubicBezTo>
                  <a:pt x="747511" y="242909"/>
                  <a:pt x="751475" y="242909"/>
                  <a:pt x="753998" y="240739"/>
                </a:cubicBezTo>
                <a:lnTo>
                  <a:pt x="758682" y="236038"/>
                </a:lnTo>
                <a:lnTo>
                  <a:pt x="758682" y="262074"/>
                </a:lnTo>
                <a:lnTo>
                  <a:pt x="765169" y="262074"/>
                </a:lnTo>
                <a:lnTo>
                  <a:pt x="771656" y="262074"/>
                </a:lnTo>
                <a:lnTo>
                  <a:pt x="771656" y="236038"/>
                </a:lnTo>
                <a:lnTo>
                  <a:pt x="776341" y="240739"/>
                </a:lnTo>
                <a:cubicBezTo>
                  <a:pt x="778863" y="242909"/>
                  <a:pt x="782827" y="242909"/>
                  <a:pt x="785350" y="240739"/>
                </a:cubicBezTo>
                <a:cubicBezTo>
                  <a:pt x="788233" y="237846"/>
                  <a:pt x="788233" y="233868"/>
                  <a:pt x="785350" y="231337"/>
                </a:cubicBezTo>
                <a:lnTo>
                  <a:pt x="769854" y="215426"/>
                </a:lnTo>
                <a:cubicBezTo>
                  <a:pt x="768412" y="214341"/>
                  <a:pt x="766971" y="213618"/>
                  <a:pt x="765169" y="213618"/>
                </a:cubicBezTo>
                <a:close/>
                <a:moveTo>
                  <a:pt x="618771" y="213618"/>
                </a:moveTo>
                <a:cubicBezTo>
                  <a:pt x="616969" y="213618"/>
                  <a:pt x="615528" y="214341"/>
                  <a:pt x="614086" y="215426"/>
                </a:cubicBezTo>
                <a:lnTo>
                  <a:pt x="598230" y="231337"/>
                </a:lnTo>
                <a:cubicBezTo>
                  <a:pt x="595707" y="233868"/>
                  <a:pt x="595707" y="237846"/>
                  <a:pt x="598230" y="240739"/>
                </a:cubicBezTo>
                <a:cubicBezTo>
                  <a:pt x="601113" y="242909"/>
                  <a:pt x="605077" y="242909"/>
                  <a:pt x="607600" y="240739"/>
                </a:cubicBezTo>
                <a:lnTo>
                  <a:pt x="612284" y="236038"/>
                </a:lnTo>
                <a:lnTo>
                  <a:pt x="612284" y="262074"/>
                </a:lnTo>
                <a:lnTo>
                  <a:pt x="618771" y="262074"/>
                </a:lnTo>
                <a:lnTo>
                  <a:pt x="625258" y="262074"/>
                </a:lnTo>
                <a:lnTo>
                  <a:pt x="625258" y="236038"/>
                </a:lnTo>
                <a:lnTo>
                  <a:pt x="629943" y="240739"/>
                </a:lnTo>
                <a:cubicBezTo>
                  <a:pt x="632465" y="242909"/>
                  <a:pt x="636429" y="242909"/>
                  <a:pt x="638952" y="240739"/>
                </a:cubicBezTo>
                <a:cubicBezTo>
                  <a:pt x="641835" y="237846"/>
                  <a:pt x="641835" y="233868"/>
                  <a:pt x="638952" y="231337"/>
                </a:cubicBezTo>
                <a:lnTo>
                  <a:pt x="623456" y="215426"/>
                </a:lnTo>
                <a:cubicBezTo>
                  <a:pt x="622375" y="214341"/>
                  <a:pt x="620573" y="213618"/>
                  <a:pt x="618771" y="213618"/>
                </a:cubicBezTo>
                <a:close/>
                <a:moveTo>
                  <a:pt x="568319" y="213618"/>
                </a:moveTo>
                <a:cubicBezTo>
                  <a:pt x="566878" y="213618"/>
                  <a:pt x="565076" y="214341"/>
                  <a:pt x="563634" y="215426"/>
                </a:cubicBezTo>
                <a:lnTo>
                  <a:pt x="548138" y="231337"/>
                </a:lnTo>
                <a:cubicBezTo>
                  <a:pt x="545255" y="233868"/>
                  <a:pt x="545255" y="237846"/>
                  <a:pt x="548138" y="240739"/>
                </a:cubicBezTo>
                <a:cubicBezTo>
                  <a:pt x="550661" y="242909"/>
                  <a:pt x="554625" y="242909"/>
                  <a:pt x="557148" y="240739"/>
                </a:cubicBezTo>
                <a:lnTo>
                  <a:pt x="561832" y="236038"/>
                </a:lnTo>
                <a:lnTo>
                  <a:pt x="561832" y="262074"/>
                </a:lnTo>
                <a:lnTo>
                  <a:pt x="568319" y="262074"/>
                </a:lnTo>
                <a:lnTo>
                  <a:pt x="575166" y="262074"/>
                </a:lnTo>
                <a:lnTo>
                  <a:pt x="575166" y="236038"/>
                </a:lnTo>
                <a:lnTo>
                  <a:pt x="579491" y="240739"/>
                </a:lnTo>
                <a:cubicBezTo>
                  <a:pt x="582013" y="242909"/>
                  <a:pt x="586338" y="242909"/>
                  <a:pt x="588860" y="240739"/>
                </a:cubicBezTo>
                <a:cubicBezTo>
                  <a:pt x="591383" y="237846"/>
                  <a:pt x="591383" y="233868"/>
                  <a:pt x="588860" y="231337"/>
                </a:cubicBezTo>
                <a:lnTo>
                  <a:pt x="573004" y="215426"/>
                </a:lnTo>
                <a:cubicBezTo>
                  <a:pt x="571923" y="214341"/>
                  <a:pt x="570121" y="213618"/>
                  <a:pt x="568319" y="213618"/>
                </a:cubicBezTo>
                <a:close/>
                <a:moveTo>
                  <a:pt x="698500" y="169862"/>
                </a:moveTo>
                <a:lnTo>
                  <a:pt x="711474" y="169862"/>
                </a:lnTo>
                <a:lnTo>
                  <a:pt x="765169" y="169862"/>
                </a:lnTo>
                <a:lnTo>
                  <a:pt x="815621" y="169862"/>
                </a:lnTo>
                <a:lnTo>
                  <a:pt x="868956" y="169862"/>
                </a:lnTo>
                <a:lnTo>
                  <a:pt x="882290" y="169862"/>
                </a:lnTo>
                <a:lnTo>
                  <a:pt x="882290" y="183242"/>
                </a:lnTo>
                <a:lnTo>
                  <a:pt x="882290" y="314870"/>
                </a:lnTo>
                <a:lnTo>
                  <a:pt x="882290" y="328250"/>
                </a:lnTo>
                <a:lnTo>
                  <a:pt x="868956" y="328250"/>
                </a:lnTo>
                <a:lnTo>
                  <a:pt x="815621" y="328250"/>
                </a:lnTo>
                <a:lnTo>
                  <a:pt x="765169" y="328250"/>
                </a:lnTo>
                <a:lnTo>
                  <a:pt x="711474" y="328250"/>
                </a:lnTo>
                <a:lnTo>
                  <a:pt x="698500" y="328250"/>
                </a:lnTo>
                <a:lnTo>
                  <a:pt x="698500" y="314870"/>
                </a:lnTo>
                <a:lnTo>
                  <a:pt x="698500" y="183242"/>
                </a:lnTo>
                <a:close/>
                <a:moveTo>
                  <a:pt x="501650" y="169862"/>
                </a:moveTo>
                <a:lnTo>
                  <a:pt x="514984" y="169862"/>
                </a:lnTo>
                <a:lnTo>
                  <a:pt x="568319" y="169862"/>
                </a:lnTo>
                <a:lnTo>
                  <a:pt x="618771" y="169862"/>
                </a:lnTo>
                <a:lnTo>
                  <a:pt x="672466" y="169862"/>
                </a:lnTo>
                <a:lnTo>
                  <a:pt x="685440" y="169862"/>
                </a:lnTo>
                <a:lnTo>
                  <a:pt x="685440" y="183242"/>
                </a:lnTo>
                <a:lnTo>
                  <a:pt x="685440" y="314870"/>
                </a:lnTo>
                <a:lnTo>
                  <a:pt x="685440" y="328250"/>
                </a:lnTo>
                <a:lnTo>
                  <a:pt x="672466" y="328250"/>
                </a:lnTo>
                <a:lnTo>
                  <a:pt x="618771" y="328250"/>
                </a:lnTo>
                <a:lnTo>
                  <a:pt x="568319" y="328250"/>
                </a:lnTo>
                <a:lnTo>
                  <a:pt x="514984" y="328250"/>
                </a:lnTo>
                <a:lnTo>
                  <a:pt x="501650" y="328250"/>
                </a:lnTo>
                <a:lnTo>
                  <a:pt x="501650" y="314870"/>
                </a:lnTo>
                <a:lnTo>
                  <a:pt x="501650" y="183242"/>
                </a:lnTo>
                <a:close/>
                <a:moveTo>
                  <a:pt x="746069" y="102622"/>
                </a:moveTo>
                <a:lnTo>
                  <a:pt x="746069" y="115898"/>
                </a:lnTo>
                <a:lnTo>
                  <a:pt x="765169" y="115898"/>
                </a:lnTo>
                <a:lnTo>
                  <a:pt x="815621" y="115898"/>
                </a:lnTo>
                <a:lnTo>
                  <a:pt x="834721" y="115898"/>
                </a:lnTo>
                <a:lnTo>
                  <a:pt x="834721" y="102622"/>
                </a:lnTo>
                <a:lnTo>
                  <a:pt x="815621" y="102622"/>
                </a:lnTo>
                <a:lnTo>
                  <a:pt x="765169" y="102622"/>
                </a:lnTo>
                <a:close/>
                <a:moveTo>
                  <a:pt x="549580" y="102622"/>
                </a:moveTo>
                <a:lnTo>
                  <a:pt x="549580" y="115898"/>
                </a:lnTo>
                <a:lnTo>
                  <a:pt x="568319" y="115898"/>
                </a:lnTo>
                <a:lnTo>
                  <a:pt x="618771" y="115898"/>
                </a:lnTo>
                <a:lnTo>
                  <a:pt x="637871" y="115898"/>
                </a:lnTo>
                <a:lnTo>
                  <a:pt x="637871" y="102622"/>
                </a:lnTo>
                <a:lnTo>
                  <a:pt x="618771" y="102622"/>
                </a:lnTo>
                <a:lnTo>
                  <a:pt x="568319" y="102622"/>
                </a:lnTo>
                <a:close/>
                <a:moveTo>
                  <a:pt x="815621" y="43058"/>
                </a:moveTo>
                <a:cubicBezTo>
                  <a:pt x="813819" y="43058"/>
                  <a:pt x="812017" y="43776"/>
                  <a:pt x="810936" y="44852"/>
                </a:cubicBezTo>
                <a:lnTo>
                  <a:pt x="795080" y="60640"/>
                </a:lnTo>
                <a:cubicBezTo>
                  <a:pt x="792557" y="63152"/>
                  <a:pt x="792557" y="67458"/>
                  <a:pt x="795080" y="69969"/>
                </a:cubicBezTo>
                <a:cubicBezTo>
                  <a:pt x="797602" y="72481"/>
                  <a:pt x="801927" y="72481"/>
                  <a:pt x="804450" y="69969"/>
                </a:cubicBezTo>
                <a:lnTo>
                  <a:pt x="809134" y="65305"/>
                </a:lnTo>
                <a:lnTo>
                  <a:pt x="809134" y="91498"/>
                </a:lnTo>
                <a:lnTo>
                  <a:pt x="815621" y="91498"/>
                </a:lnTo>
                <a:lnTo>
                  <a:pt x="822108" y="91498"/>
                </a:lnTo>
                <a:lnTo>
                  <a:pt x="822108" y="65305"/>
                </a:lnTo>
                <a:lnTo>
                  <a:pt x="826793" y="69969"/>
                </a:lnTo>
                <a:cubicBezTo>
                  <a:pt x="829315" y="72481"/>
                  <a:pt x="833279" y="72481"/>
                  <a:pt x="835802" y="69969"/>
                </a:cubicBezTo>
                <a:cubicBezTo>
                  <a:pt x="838325" y="67458"/>
                  <a:pt x="838325" y="63152"/>
                  <a:pt x="835802" y="60640"/>
                </a:cubicBezTo>
                <a:lnTo>
                  <a:pt x="820306" y="45211"/>
                </a:lnTo>
                <a:lnTo>
                  <a:pt x="820306" y="44852"/>
                </a:lnTo>
                <a:cubicBezTo>
                  <a:pt x="818864" y="43776"/>
                  <a:pt x="817063" y="43058"/>
                  <a:pt x="815621" y="43058"/>
                </a:cubicBezTo>
                <a:close/>
                <a:moveTo>
                  <a:pt x="765169" y="43058"/>
                </a:moveTo>
                <a:cubicBezTo>
                  <a:pt x="763367" y="43058"/>
                  <a:pt x="761926" y="43776"/>
                  <a:pt x="760484" y="44852"/>
                </a:cubicBezTo>
                <a:lnTo>
                  <a:pt x="744988" y="60640"/>
                </a:lnTo>
                <a:cubicBezTo>
                  <a:pt x="742105" y="63152"/>
                  <a:pt x="742105" y="67458"/>
                  <a:pt x="744988" y="69969"/>
                </a:cubicBezTo>
                <a:cubicBezTo>
                  <a:pt x="747511" y="72481"/>
                  <a:pt x="751475" y="72481"/>
                  <a:pt x="753998" y="69969"/>
                </a:cubicBezTo>
                <a:lnTo>
                  <a:pt x="758682" y="65305"/>
                </a:lnTo>
                <a:lnTo>
                  <a:pt x="758682" y="91498"/>
                </a:lnTo>
                <a:lnTo>
                  <a:pt x="765169" y="91498"/>
                </a:lnTo>
                <a:lnTo>
                  <a:pt x="771656" y="91498"/>
                </a:lnTo>
                <a:lnTo>
                  <a:pt x="771656" y="65305"/>
                </a:lnTo>
                <a:lnTo>
                  <a:pt x="776341" y="69969"/>
                </a:lnTo>
                <a:cubicBezTo>
                  <a:pt x="778863" y="72481"/>
                  <a:pt x="782827" y="72481"/>
                  <a:pt x="785350" y="69969"/>
                </a:cubicBezTo>
                <a:cubicBezTo>
                  <a:pt x="788233" y="67458"/>
                  <a:pt x="788233" y="63152"/>
                  <a:pt x="785350" y="60640"/>
                </a:cubicBezTo>
                <a:lnTo>
                  <a:pt x="769854" y="45211"/>
                </a:lnTo>
                <a:lnTo>
                  <a:pt x="769854" y="44852"/>
                </a:lnTo>
                <a:cubicBezTo>
                  <a:pt x="768412" y="43776"/>
                  <a:pt x="766971" y="43058"/>
                  <a:pt x="765169" y="43058"/>
                </a:cubicBezTo>
                <a:close/>
                <a:moveTo>
                  <a:pt x="618771" y="43058"/>
                </a:moveTo>
                <a:cubicBezTo>
                  <a:pt x="616969" y="43058"/>
                  <a:pt x="615528" y="43776"/>
                  <a:pt x="614086" y="44852"/>
                </a:cubicBezTo>
                <a:lnTo>
                  <a:pt x="598230" y="60640"/>
                </a:lnTo>
                <a:cubicBezTo>
                  <a:pt x="595707" y="63152"/>
                  <a:pt x="595707" y="67458"/>
                  <a:pt x="598230" y="69969"/>
                </a:cubicBezTo>
                <a:cubicBezTo>
                  <a:pt x="601113" y="72481"/>
                  <a:pt x="605077" y="72481"/>
                  <a:pt x="607600" y="69969"/>
                </a:cubicBezTo>
                <a:lnTo>
                  <a:pt x="612284" y="65305"/>
                </a:lnTo>
                <a:lnTo>
                  <a:pt x="612284" y="91498"/>
                </a:lnTo>
                <a:lnTo>
                  <a:pt x="618771" y="91498"/>
                </a:lnTo>
                <a:lnTo>
                  <a:pt x="625258" y="91498"/>
                </a:lnTo>
                <a:lnTo>
                  <a:pt x="625258" y="65305"/>
                </a:lnTo>
                <a:lnTo>
                  <a:pt x="629943" y="69969"/>
                </a:lnTo>
                <a:cubicBezTo>
                  <a:pt x="632465" y="72481"/>
                  <a:pt x="636429" y="72481"/>
                  <a:pt x="638952" y="69969"/>
                </a:cubicBezTo>
                <a:cubicBezTo>
                  <a:pt x="641835" y="67458"/>
                  <a:pt x="641835" y="63152"/>
                  <a:pt x="638952" y="60640"/>
                </a:cubicBezTo>
                <a:lnTo>
                  <a:pt x="623456" y="45211"/>
                </a:lnTo>
                <a:lnTo>
                  <a:pt x="623456" y="44852"/>
                </a:lnTo>
                <a:cubicBezTo>
                  <a:pt x="622375" y="43776"/>
                  <a:pt x="620573" y="43058"/>
                  <a:pt x="618771" y="43058"/>
                </a:cubicBezTo>
                <a:close/>
                <a:moveTo>
                  <a:pt x="568319" y="43058"/>
                </a:moveTo>
                <a:cubicBezTo>
                  <a:pt x="566878" y="43058"/>
                  <a:pt x="565076" y="43776"/>
                  <a:pt x="563634" y="44852"/>
                </a:cubicBezTo>
                <a:lnTo>
                  <a:pt x="548138" y="60640"/>
                </a:lnTo>
                <a:cubicBezTo>
                  <a:pt x="545255" y="63152"/>
                  <a:pt x="545255" y="67458"/>
                  <a:pt x="548138" y="69969"/>
                </a:cubicBezTo>
                <a:cubicBezTo>
                  <a:pt x="550661" y="72481"/>
                  <a:pt x="554625" y="72481"/>
                  <a:pt x="557148" y="69969"/>
                </a:cubicBezTo>
                <a:lnTo>
                  <a:pt x="561832" y="65305"/>
                </a:lnTo>
                <a:lnTo>
                  <a:pt x="561832" y="91498"/>
                </a:lnTo>
                <a:lnTo>
                  <a:pt x="568319" y="91498"/>
                </a:lnTo>
                <a:lnTo>
                  <a:pt x="575166" y="91498"/>
                </a:lnTo>
                <a:lnTo>
                  <a:pt x="575166" y="65305"/>
                </a:lnTo>
                <a:lnTo>
                  <a:pt x="579491" y="69969"/>
                </a:lnTo>
                <a:cubicBezTo>
                  <a:pt x="582013" y="72481"/>
                  <a:pt x="586338" y="72481"/>
                  <a:pt x="588860" y="69969"/>
                </a:cubicBezTo>
                <a:cubicBezTo>
                  <a:pt x="591383" y="67458"/>
                  <a:pt x="591383" y="63152"/>
                  <a:pt x="588860" y="60640"/>
                </a:cubicBezTo>
                <a:lnTo>
                  <a:pt x="573004" y="45211"/>
                </a:lnTo>
                <a:lnTo>
                  <a:pt x="573004" y="44852"/>
                </a:lnTo>
                <a:cubicBezTo>
                  <a:pt x="571923" y="43776"/>
                  <a:pt x="570121" y="43058"/>
                  <a:pt x="568319" y="43058"/>
                </a:cubicBezTo>
                <a:close/>
                <a:moveTo>
                  <a:pt x="698500" y="0"/>
                </a:moveTo>
                <a:lnTo>
                  <a:pt x="711474" y="0"/>
                </a:lnTo>
                <a:lnTo>
                  <a:pt x="765169" y="0"/>
                </a:lnTo>
                <a:lnTo>
                  <a:pt x="815621" y="0"/>
                </a:lnTo>
                <a:lnTo>
                  <a:pt x="868956" y="0"/>
                </a:lnTo>
                <a:lnTo>
                  <a:pt x="882290" y="0"/>
                </a:lnTo>
                <a:lnTo>
                  <a:pt x="882290" y="13276"/>
                </a:lnTo>
                <a:lnTo>
                  <a:pt x="882290" y="143527"/>
                </a:lnTo>
                <a:lnTo>
                  <a:pt x="882290" y="156803"/>
                </a:lnTo>
                <a:lnTo>
                  <a:pt x="868956" y="156803"/>
                </a:lnTo>
                <a:lnTo>
                  <a:pt x="815621" y="156803"/>
                </a:lnTo>
                <a:lnTo>
                  <a:pt x="765169" y="156803"/>
                </a:lnTo>
                <a:lnTo>
                  <a:pt x="711474" y="156803"/>
                </a:lnTo>
                <a:lnTo>
                  <a:pt x="698500" y="156803"/>
                </a:lnTo>
                <a:lnTo>
                  <a:pt x="698500" y="143527"/>
                </a:lnTo>
                <a:lnTo>
                  <a:pt x="698500" y="13276"/>
                </a:lnTo>
                <a:close/>
                <a:moveTo>
                  <a:pt x="501650" y="0"/>
                </a:moveTo>
                <a:lnTo>
                  <a:pt x="514984" y="0"/>
                </a:lnTo>
                <a:lnTo>
                  <a:pt x="568319" y="0"/>
                </a:lnTo>
                <a:lnTo>
                  <a:pt x="618771" y="0"/>
                </a:lnTo>
                <a:lnTo>
                  <a:pt x="672466" y="0"/>
                </a:lnTo>
                <a:lnTo>
                  <a:pt x="685440" y="0"/>
                </a:lnTo>
                <a:lnTo>
                  <a:pt x="685440" y="13276"/>
                </a:lnTo>
                <a:lnTo>
                  <a:pt x="685440" y="143527"/>
                </a:lnTo>
                <a:lnTo>
                  <a:pt x="685440" y="156803"/>
                </a:lnTo>
                <a:lnTo>
                  <a:pt x="672466" y="156803"/>
                </a:lnTo>
                <a:lnTo>
                  <a:pt x="618771" y="156803"/>
                </a:lnTo>
                <a:lnTo>
                  <a:pt x="568319" y="156803"/>
                </a:lnTo>
                <a:lnTo>
                  <a:pt x="514984" y="156803"/>
                </a:lnTo>
                <a:lnTo>
                  <a:pt x="501650" y="156803"/>
                </a:lnTo>
                <a:lnTo>
                  <a:pt x="501650" y="143527"/>
                </a:lnTo>
                <a:lnTo>
                  <a:pt x="501650" y="1327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8" name="Google Shape;58;p1"/>
          <p:cNvSpPr/>
          <p:nvPr/>
        </p:nvSpPr>
        <p:spPr>
          <a:xfrm>
            <a:off x="13359158" y="7495874"/>
            <a:ext cx="869591" cy="787042"/>
          </a:xfrm>
          <a:custGeom>
            <a:rect b="b" l="l" r="r" t="t"/>
            <a:pathLst>
              <a:path extrusionOk="0" h="787042" w="869591">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9" name="Google Shape;59;p1"/>
          <p:cNvSpPr/>
          <p:nvPr/>
        </p:nvSpPr>
        <p:spPr>
          <a:xfrm>
            <a:off x="12565947" y="9263985"/>
            <a:ext cx="868002" cy="563205"/>
          </a:xfrm>
          <a:custGeom>
            <a:rect b="b" l="l" r="r" t="t"/>
            <a:pathLst>
              <a:path extrusionOk="0" h="563205" w="868002">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close/>
                <a:moveTo>
                  <a:pt x="486463" y="188514"/>
                </a:moveTo>
                <a:lnTo>
                  <a:pt x="486463" y="197525"/>
                </a:lnTo>
                <a:lnTo>
                  <a:pt x="540150" y="197525"/>
                </a:lnTo>
                <a:lnTo>
                  <a:pt x="593477" y="197525"/>
                </a:lnTo>
                <a:lnTo>
                  <a:pt x="593477" y="188514"/>
                </a:lnTo>
                <a:lnTo>
                  <a:pt x="540150" y="188514"/>
                </a:lnTo>
                <a:close/>
                <a:moveTo>
                  <a:pt x="159438" y="188514"/>
                </a:moveTo>
                <a:lnTo>
                  <a:pt x="159438" y="197525"/>
                </a:lnTo>
                <a:lnTo>
                  <a:pt x="213125" y="197525"/>
                </a:lnTo>
                <a:lnTo>
                  <a:pt x="266812" y="197525"/>
                </a:lnTo>
                <a:lnTo>
                  <a:pt x="266812" y="188514"/>
                </a:lnTo>
                <a:lnTo>
                  <a:pt x="213125"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close/>
                <a:moveTo>
                  <a:pt x="675989" y="163283"/>
                </a:moveTo>
                <a:lnTo>
                  <a:pt x="666620" y="176259"/>
                </a:lnTo>
                <a:lnTo>
                  <a:pt x="671305" y="176259"/>
                </a:lnTo>
                <a:lnTo>
                  <a:pt x="671305" y="189235"/>
                </a:lnTo>
                <a:lnTo>
                  <a:pt x="675989" y="189235"/>
                </a:lnTo>
                <a:lnTo>
                  <a:pt x="680312" y="189235"/>
                </a:lnTo>
                <a:lnTo>
                  <a:pt x="680312" y="176259"/>
                </a:lnTo>
                <a:lnTo>
                  <a:pt x="684996" y="176259"/>
                </a:lnTo>
                <a:close/>
                <a:moveTo>
                  <a:pt x="486463" y="163283"/>
                </a:moveTo>
                <a:lnTo>
                  <a:pt x="486463" y="173015"/>
                </a:lnTo>
                <a:lnTo>
                  <a:pt x="540150" y="173015"/>
                </a:lnTo>
                <a:lnTo>
                  <a:pt x="593477" y="173015"/>
                </a:lnTo>
                <a:lnTo>
                  <a:pt x="593477" y="163283"/>
                </a:lnTo>
                <a:lnTo>
                  <a:pt x="540150"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close/>
                <a:moveTo>
                  <a:pt x="348603" y="163283"/>
                </a:moveTo>
                <a:lnTo>
                  <a:pt x="339595" y="176259"/>
                </a:lnTo>
                <a:lnTo>
                  <a:pt x="343919" y="176259"/>
                </a:lnTo>
                <a:lnTo>
                  <a:pt x="343919" y="189235"/>
                </a:lnTo>
                <a:lnTo>
                  <a:pt x="348603" y="189235"/>
                </a:lnTo>
                <a:lnTo>
                  <a:pt x="353287" y="189235"/>
                </a:lnTo>
                <a:lnTo>
                  <a:pt x="353287" y="176259"/>
                </a:lnTo>
                <a:lnTo>
                  <a:pt x="357971" y="176259"/>
                </a:lnTo>
                <a:close/>
                <a:moveTo>
                  <a:pt x="159438" y="163283"/>
                </a:moveTo>
                <a:lnTo>
                  <a:pt x="159438" y="173015"/>
                </a:lnTo>
                <a:lnTo>
                  <a:pt x="213125" y="173015"/>
                </a:lnTo>
                <a:lnTo>
                  <a:pt x="266812" y="173015"/>
                </a:lnTo>
                <a:lnTo>
                  <a:pt x="266812" y="163283"/>
                </a:lnTo>
                <a:lnTo>
                  <a:pt x="213125"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0" name="Google Shape;60;p1"/>
          <p:cNvSpPr/>
          <p:nvPr/>
        </p:nvSpPr>
        <p:spPr>
          <a:xfrm>
            <a:off x="11281808" y="10595172"/>
            <a:ext cx="871179" cy="833078"/>
          </a:xfrm>
          <a:custGeom>
            <a:rect b="b" l="l" r="r" t="t"/>
            <a:pathLst>
              <a:path extrusionOk="0" h="833078" w="871179">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1" name="Google Shape;61;p1"/>
          <p:cNvSpPr/>
          <p:nvPr/>
        </p:nvSpPr>
        <p:spPr>
          <a:xfrm>
            <a:off x="9820515" y="11711028"/>
            <a:ext cx="870281" cy="866415"/>
          </a:xfrm>
          <a:custGeom>
            <a:rect b="b" l="l" r="r" t="t"/>
            <a:pathLst>
              <a:path extrusionOk="0" h="866415" w="870281">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2" name="Google Shape;62;p1"/>
          <p:cNvSpPr txBox="1"/>
          <p:nvPr/>
        </p:nvSpPr>
        <p:spPr>
          <a:xfrm>
            <a:off x="14793164" y="7391424"/>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3" name="Google Shape;63;p1"/>
          <p:cNvSpPr txBox="1"/>
          <p:nvPr/>
        </p:nvSpPr>
        <p:spPr>
          <a:xfrm>
            <a:off x="14147763" y="9073919"/>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4" name="Google Shape;64;p1"/>
          <p:cNvSpPr txBox="1"/>
          <p:nvPr/>
        </p:nvSpPr>
        <p:spPr>
          <a:xfrm>
            <a:off x="14147763" y="5732403"/>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5" name="Google Shape;65;p1"/>
          <p:cNvSpPr txBox="1"/>
          <p:nvPr/>
        </p:nvSpPr>
        <p:spPr>
          <a:xfrm>
            <a:off x="12869818" y="4232486"/>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6" name="Google Shape;66;p1"/>
          <p:cNvSpPr txBox="1"/>
          <p:nvPr/>
        </p:nvSpPr>
        <p:spPr>
          <a:xfrm>
            <a:off x="12869818" y="10541419"/>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7" name="Google Shape;67;p1"/>
          <p:cNvSpPr txBox="1"/>
          <p:nvPr/>
        </p:nvSpPr>
        <p:spPr>
          <a:xfrm>
            <a:off x="11364919" y="11794935"/>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8" name="Google Shape;68;p1"/>
          <p:cNvSpPr txBox="1"/>
          <p:nvPr/>
        </p:nvSpPr>
        <p:spPr>
          <a:xfrm>
            <a:off x="11364919" y="2901564"/>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69" name="Google Shape;69;p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0"/>
          <p:cNvSpPr txBox="1"/>
          <p:nvPr/>
        </p:nvSpPr>
        <p:spPr>
          <a:xfrm>
            <a:off x="4273861" y="612372"/>
            <a:ext cx="1582997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TRADITIONAL VS LEAN MANUFACTURING</a:t>
            </a:r>
            <a:endParaRPr/>
          </a:p>
        </p:txBody>
      </p:sp>
      <p:sp>
        <p:nvSpPr>
          <p:cNvPr id="329" name="Google Shape;329;p10"/>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330" name="Google Shape;330;p10"/>
          <p:cNvSpPr/>
          <p:nvPr/>
        </p:nvSpPr>
        <p:spPr>
          <a:xfrm>
            <a:off x="1520825" y="6788806"/>
            <a:ext cx="3965575" cy="177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1" name="Google Shape;331;p10"/>
          <p:cNvSpPr/>
          <p:nvPr/>
        </p:nvSpPr>
        <p:spPr>
          <a:xfrm>
            <a:off x="5863431" y="6788806"/>
            <a:ext cx="3965575" cy="177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2" name="Google Shape;332;p10"/>
          <p:cNvSpPr/>
          <p:nvPr/>
        </p:nvSpPr>
        <p:spPr>
          <a:xfrm>
            <a:off x="10206037" y="6788806"/>
            <a:ext cx="3965575" cy="177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3" name="Google Shape;333;p10"/>
          <p:cNvSpPr/>
          <p:nvPr/>
        </p:nvSpPr>
        <p:spPr>
          <a:xfrm>
            <a:off x="14548644" y="6788806"/>
            <a:ext cx="3965575" cy="177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4" name="Google Shape;334;p10"/>
          <p:cNvSpPr/>
          <p:nvPr/>
        </p:nvSpPr>
        <p:spPr>
          <a:xfrm>
            <a:off x="18891250" y="6788806"/>
            <a:ext cx="3965575" cy="177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35" name="Google Shape;335;p10"/>
          <p:cNvSpPr txBox="1"/>
          <p:nvPr/>
        </p:nvSpPr>
        <p:spPr>
          <a:xfrm>
            <a:off x="2366122" y="7385418"/>
            <a:ext cx="227498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EMPLOYEE</a:t>
            </a:r>
            <a:endParaRPr/>
          </a:p>
        </p:txBody>
      </p:sp>
      <p:sp>
        <p:nvSpPr>
          <p:cNvPr id="336" name="Google Shape;336;p10"/>
          <p:cNvSpPr txBox="1"/>
          <p:nvPr/>
        </p:nvSpPr>
        <p:spPr>
          <a:xfrm>
            <a:off x="6878645" y="7385418"/>
            <a:ext cx="193514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QUALITY</a:t>
            </a:r>
            <a:endParaRPr/>
          </a:p>
        </p:txBody>
      </p:sp>
      <p:sp>
        <p:nvSpPr>
          <p:cNvPr id="337" name="Google Shape;337;p10"/>
          <p:cNvSpPr txBox="1"/>
          <p:nvPr/>
        </p:nvSpPr>
        <p:spPr>
          <a:xfrm>
            <a:off x="10581656" y="7385418"/>
            <a:ext cx="321434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MAINTENANCE</a:t>
            </a:r>
            <a:endParaRPr/>
          </a:p>
        </p:txBody>
      </p:sp>
      <p:sp>
        <p:nvSpPr>
          <p:cNvPr id="338" name="Google Shape;338;p10"/>
          <p:cNvSpPr txBox="1"/>
          <p:nvPr/>
        </p:nvSpPr>
        <p:spPr>
          <a:xfrm>
            <a:off x="15068533" y="7385418"/>
            <a:ext cx="292580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PRODUCTION</a:t>
            </a:r>
            <a:endParaRPr/>
          </a:p>
        </p:txBody>
      </p:sp>
      <p:sp>
        <p:nvSpPr>
          <p:cNvPr id="339" name="Google Shape;339;p10"/>
          <p:cNvSpPr txBox="1"/>
          <p:nvPr/>
        </p:nvSpPr>
        <p:spPr>
          <a:xfrm>
            <a:off x="19839941" y="7385418"/>
            <a:ext cx="206819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PROCESS</a:t>
            </a:r>
            <a:endParaRPr/>
          </a:p>
        </p:txBody>
      </p:sp>
      <p:sp>
        <p:nvSpPr>
          <p:cNvPr id="340" name="Google Shape;340;p10"/>
          <p:cNvSpPr/>
          <p:nvPr/>
        </p:nvSpPr>
        <p:spPr>
          <a:xfrm>
            <a:off x="2957512" y="5067812"/>
            <a:ext cx="1092200" cy="1346200"/>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1" name="Google Shape;341;p10"/>
          <p:cNvSpPr/>
          <p:nvPr/>
        </p:nvSpPr>
        <p:spPr>
          <a:xfrm>
            <a:off x="7300118" y="5067812"/>
            <a:ext cx="1092200" cy="1346200"/>
          </a:xfrm>
          <a:prstGeom prst="up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2" name="Google Shape;342;p10"/>
          <p:cNvSpPr/>
          <p:nvPr/>
        </p:nvSpPr>
        <p:spPr>
          <a:xfrm>
            <a:off x="11642725" y="5067812"/>
            <a:ext cx="1092200" cy="1346200"/>
          </a:xfrm>
          <a:prstGeom prst="up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3" name="Google Shape;343;p10"/>
          <p:cNvSpPr/>
          <p:nvPr/>
        </p:nvSpPr>
        <p:spPr>
          <a:xfrm>
            <a:off x="15985334" y="5067812"/>
            <a:ext cx="1092200" cy="1346200"/>
          </a:xfrm>
          <a:prstGeom prst="up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4" name="Google Shape;344;p10"/>
          <p:cNvSpPr/>
          <p:nvPr/>
        </p:nvSpPr>
        <p:spPr>
          <a:xfrm>
            <a:off x="20327944" y="5067812"/>
            <a:ext cx="1092200" cy="1346200"/>
          </a:xfrm>
          <a:prstGeom prst="upArrow">
            <a:avLst>
              <a:gd fmla="val 50000" name="adj1"/>
              <a:gd fmla="val 5000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5" name="Google Shape;345;p10"/>
          <p:cNvSpPr/>
          <p:nvPr/>
        </p:nvSpPr>
        <p:spPr>
          <a:xfrm>
            <a:off x="2957512" y="8941600"/>
            <a:ext cx="1092200" cy="1346200"/>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6" name="Google Shape;346;p10"/>
          <p:cNvSpPr/>
          <p:nvPr/>
        </p:nvSpPr>
        <p:spPr>
          <a:xfrm>
            <a:off x="7300118" y="8941600"/>
            <a:ext cx="1092200" cy="1346200"/>
          </a:xfrm>
          <a:prstGeom prst="down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7" name="Google Shape;347;p10"/>
          <p:cNvSpPr/>
          <p:nvPr/>
        </p:nvSpPr>
        <p:spPr>
          <a:xfrm>
            <a:off x="11642725" y="8941600"/>
            <a:ext cx="1092200" cy="1346200"/>
          </a:xfrm>
          <a:prstGeom prst="down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8" name="Google Shape;348;p10"/>
          <p:cNvSpPr/>
          <p:nvPr/>
        </p:nvSpPr>
        <p:spPr>
          <a:xfrm>
            <a:off x="15985334" y="8941600"/>
            <a:ext cx="1092200" cy="1346200"/>
          </a:xfrm>
          <a:prstGeom prst="down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9" name="Google Shape;349;p10"/>
          <p:cNvSpPr/>
          <p:nvPr/>
        </p:nvSpPr>
        <p:spPr>
          <a:xfrm>
            <a:off x="20327944" y="8941600"/>
            <a:ext cx="1092200" cy="1346200"/>
          </a:xfrm>
          <a:prstGeom prst="downArrow">
            <a:avLst>
              <a:gd fmla="val 50000" name="adj1"/>
              <a:gd fmla="val 5000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0" name="Google Shape;350;p10"/>
          <p:cNvSpPr txBox="1"/>
          <p:nvPr/>
        </p:nvSpPr>
        <p:spPr>
          <a:xfrm>
            <a:off x="1520825" y="3445041"/>
            <a:ext cx="3965575" cy="1077218"/>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INDIVIDUAL PIECEWORK</a:t>
            </a:r>
            <a:endParaRPr/>
          </a:p>
        </p:txBody>
      </p:sp>
      <p:sp>
        <p:nvSpPr>
          <p:cNvPr id="351" name="Google Shape;351;p10"/>
          <p:cNvSpPr txBox="1"/>
          <p:nvPr/>
        </p:nvSpPr>
        <p:spPr>
          <a:xfrm>
            <a:off x="5863431" y="3445041"/>
            <a:ext cx="3965575" cy="1077218"/>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DETECTION % DEFECTIVE</a:t>
            </a:r>
            <a:endParaRPr/>
          </a:p>
        </p:txBody>
      </p:sp>
      <p:sp>
        <p:nvSpPr>
          <p:cNvPr id="352" name="Google Shape;352;p10"/>
          <p:cNvSpPr txBox="1"/>
          <p:nvPr/>
        </p:nvSpPr>
        <p:spPr>
          <a:xfrm>
            <a:off x="10206036" y="3445041"/>
            <a:ext cx="3965575" cy="1077218"/>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REACTIVE RUN TO FAILURE</a:t>
            </a:r>
            <a:endParaRPr/>
          </a:p>
        </p:txBody>
      </p:sp>
      <p:sp>
        <p:nvSpPr>
          <p:cNvPr id="353" name="Google Shape;353;p10"/>
          <p:cNvSpPr txBox="1"/>
          <p:nvPr/>
        </p:nvSpPr>
        <p:spPr>
          <a:xfrm>
            <a:off x="14548644" y="3937484"/>
            <a:ext cx="3965575" cy="584775"/>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PUSH BATCH</a:t>
            </a:r>
            <a:endParaRPr/>
          </a:p>
        </p:txBody>
      </p:sp>
      <p:sp>
        <p:nvSpPr>
          <p:cNvPr id="354" name="Google Shape;354;p10"/>
          <p:cNvSpPr txBox="1"/>
          <p:nvPr/>
        </p:nvSpPr>
        <p:spPr>
          <a:xfrm>
            <a:off x="18891248" y="3445041"/>
            <a:ext cx="3965575" cy="1077218"/>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COMPLEX CUMBERSOME</a:t>
            </a:r>
            <a:endParaRPr/>
          </a:p>
        </p:txBody>
      </p:sp>
      <p:sp>
        <p:nvSpPr>
          <p:cNvPr id="355" name="Google Shape;355;p10"/>
          <p:cNvSpPr txBox="1"/>
          <p:nvPr/>
        </p:nvSpPr>
        <p:spPr>
          <a:xfrm>
            <a:off x="1520825" y="10833353"/>
            <a:ext cx="396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TEAMWORK CELLS</a:t>
            </a:r>
            <a:endParaRPr/>
          </a:p>
        </p:txBody>
      </p:sp>
      <p:sp>
        <p:nvSpPr>
          <p:cNvPr id="356" name="Google Shape;356;p10"/>
          <p:cNvSpPr txBox="1"/>
          <p:nvPr/>
        </p:nvSpPr>
        <p:spPr>
          <a:xfrm>
            <a:off x="5863431" y="10833353"/>
            <a:ext cx="3965575"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PREVENTION 100% QUALITY</a:t>
            </a:r>
            <a:endParaRPr/>
          </a:p>
        </p:txBody>
      </p:sp>
      <p:sp>
        <p:nvSpPr>
          <p:cNvPr id="357" name="Google Shape;357;p10"/>
          <p:cNvSpPr txBox="1"/>
          <p:nvPr/>
        </p:nvSpPr>
        <p:spPr>
          <a:xfrm>
            <a:off x="10206036" y="10833353"/>
            <a:ext cx="396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PROACTIVE TPM</a:t>
            </a:r>
            <a:endParaRPr/>
          </a:p>
        </p:txBody>
      </p:sp>
      <p:sp>
        <p:nvSpPr>
          <p:cNvPr id="358" name="Google Shape;358;p10"/>
          <p:cNvSpPr txBox="1"/>
          <p:nvPr/>
        </p:nvSpPr>
        <p:spPr>
          <a:xfrm>
            <a:off x="14548644" y="10833353"/>
            <a:ext cx="3965575"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PULL ONE PRICE FLOW</a:t>
            </a:r>
            <a:endParaRPr/>
          </a:p>
        </p:txBody>
      </p:sp>
      <p:sp>
        <p:nvSpPr>
          <p:cNvPr id="359" name="Google Shape;359;p10"/>
          <p:cNvSpPr txBox="1"/>
          <p:nvPr/>
        </p:nvSpPr>
        <p:spPr>
          <a:xfrm>
            <a:off x="18891248" y="10833353"/>
            <a:ext cx="3965575"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SIMPLE STREAMLINED</a:t>
            </a:r>
            <a:endParaRPr/>
          </a:p>
        </p:txBody>
      </p:sp>
      <p:pic>
        <p:nvPicPr>
          <p:cNvPr id="360" name="Google Shape;360;p1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11"/>
          <p:cNvGrpSpPr/>
          <p:nvPr/>
        </p:nvGrpSpPr>
        <p:grpSpPr>
          <a:xfrm>
            <a:off x="9798706" y="1227221"/>
            <a:ext cx="13063406" cy="11261558"/>
            <a:chOff x="5657121" y="1227221"/>
            <a:chExt cx="13063406" cy="11261558"/>
          </a:xfrm>
        </p:grpSpPr>
        <p:sp>
          <p:nvSpPr>
            <p:cNvPr id="366" name="Google Shape;366;p11"/>
            <p:cNvSpPr/>
            <p:nvPr/>
          </p:nvSpPr>
          <p:spPr>
            <a:xfrm>
              <a:off x="5657122" y="1227222"/>
              <a:ext cx="8708937" cy="7507705"/>
            </a:xfrm>
            <a:custGeom>
              <a:rect b="b" l="l" r="r" t="t"/>
              <a:pathLst>
                <a:path extrusionOk="0" h="6557022" w="7606145">
                  <a:moveTo>
                    <a:pt x="3803073" y="0"/>
                  </a:moveTo>
                  <a:lnTo>
                    <a:pt x="5700244" y="3270986"/>
                  </a:lnTo>
                  <a:lnTo>
                    <a:pt x="3803072" y="6541971"/>
                  </a:lnTo>
                  <a:lnTo>
                    <a:pt x="7597415" y="6541971"/>
                  </a:lnTo>
                  <a:lnTo>
                    <a:pt x="7606145" y="6557022"/>
                  </a:lnTo>
                  <a:lnTo>
                    <a:pt x="0" y="655702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7" name="Google Shape;367;p11"/>
            <p:cNvSpPr/>
            <p:nvPr/>
          </p:nvSpPr>
          <p:spPr>
            <a:xfrm>
              <a:off x="10011590" y="1227222"/>
              <a:ext cx="8708936" cy="7507705"/>
            </a:xfrm>
            <a:custGeom>
              <a:rect b="b" l="l" r="r" t="t"/>
              <a:pathLst>
                <a:path extrusionOk="0" h="6557022" w="7606144">
                  <a:moveTo>
                    <a:pt x="3803073" y="0"/>
                  </a:moveTo>
                  <a:lnTo>
                    <a:pt x="7606144" y="6557022"/>
                  </a:lnTo>
                  <a:lnTo>
                    <a:pt x="0" y="6557022"/>
                  </a:lnTo>
                  <a:lnTo>
                    <a:pt x="8730" y="6541971"/>
                  </a:lnTo>
                  <a:lnTo>
                    <a:pt x="3803073" y="6541971"/>
                  </a:lnTo>
                  <a:lnTo>
                    <a:pt x="1905902" y="327098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8" name="Google Shape;368;p11"/>
            <p:cNvSpPr/>
            <p:nvPr/>
          </p:nvSpPr>
          <p:spPr>
            <a:xfrm>
              <a:off x="7834353" y="8717692"/>
              <a:ext cx="8708942" cy="3771087"/>
            </a:xfrm>
            <a:custGeom>
              <a:rect b="b" l="l" r="r" t="t"/>
              <a:pathLst>
                <a:path extrusionOk="0" h="3293562" w="7606145">
                  <a:moveTo>
                    <a:pt x="1910266" y="0"/>
                  </a:moveTo>
                  <a:lnTo>
                    <a:pt x="5695879" y="0"/>
                  </a:lnTo>
                  <a:lnTo>
                    <a:pt x="7606145" y="3293562"/>
                  </a:lnTo>
                  <a:lnTo>
                    <a:pt x="0" y="329356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69" name="Google Shape;369;p11"/>
            <p:cNvSpPr/>
            <p:nvPr/>
          </p:nvSpPr>
          <p:spPr>
            <a:xfrm>
              <a:off x="10011590" y="4963841"/>
              <a:ext cx="4354469" cy="3753852"/>
            </a:xfrm>
            <a:prstGeom prst="triangl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70" name="Google Shape;370;p11"/>
            <p:cNvSpPr/>
            <p:nvPr/>
          </p:nvSpPr>
          <p:spPr>
            <a:xfrm rot="-3600000">
              <a:off x="13829209" y="7787850"/>
              <a:ext cx="4354469" cy="3753852"/>
            </a:xfrm>
            <a:prstGeom prst="triangle">
              <a:avLst>
                <a:gd fmla="val 50000" name="adj"/>
              </a:avLst>
            </a:prstGeom>
            <a:solidFill>
              <a:srgbClr val="7FCD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71" name="Google Shape;371;p11"/>
            <p:cNvSpPr/>
            <p:nvPr/>
          </p:nvSpPr>
          <p:spPr>
            <a:xfrm rot="3600000">
              <a:off x="6193969" y="7787847"/>
              <a:ext cx="4354469" cy="3753852"/>
            </a:xfrm>
            <a:prstGeom prst="triangle">
              <a:avLst>
                <a:gd fmla="val 50000" name="adj"/>
              </a:avLst>
            </a:prstGeom>
            <a:solidFill>
              <a:srgbClr val="7FCD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72" name="Google Shape;372;p11"/>
            <p:cNvSpPr/>
            <p:nvPr/>
          </p:nvSpPr>
          <p:spPr>
            <a:xfrm rot="10800000">
              <a:off x="10011590" y="1227221"/>
              <a:ext cx="4354469" cy="3753852"/>
            </a:xfrm>
            <a:prstGeom prst="triangle">
              <a:avLst>
                <a:gd fmla="val 50000" name="adj"/>
              </a:avLst>
            </a:prstGeom>
            <a:solidFill>
              <a:srgbClr val="7FCD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73" name="Google Shape;373;p11"/>
            <p:cNvSpPr txBox="1"/>
            <p:nvPr/>
          </p:nvSpPr>
          <p:spPr>
            <a:xfrm>
              <a:off x="10791479" y="6814917"/>
              <a:ext cx="2837635"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lt1"/>
                  </a:solidFill>
                  <a:latin typeface="Lato"/>
                  <a:ea typeface="Lato"/>
                  <a:cs typeface="Lato"/>
                  <a:sym typeface="Lato"/>
                </a:rPr>
                <a:t>Lean</a:t>
              </a:r>
              <a:endParaRPr/>
            </a:p>
            <a:p>
              <a:pPr indent="0" lvl="0" marL="0" marR="0" rtl="0" algn="ctr">
                <a:spcBef>
                  <a:spcPts val="0"/>
                </a:spcBef>
                <a:spcAft>
                  <a:spcPts val="0"/>
                </a:spcAft>
                <a:buNone/>
              </a:pPr>
              <a:r>
                <a:rPr lang="en-US" sz="3200">
                  <a:solidFill>
                    <a:schemeClr val="lt1"/>
                  </a:solidFill>
                  <a:latin typeface="Lato"/>
                  <a:ea typeface="Lato"/>
                  <a:cs typeface="Lato"/>
                  <a:sym typeface="Lato"/>
                </a:rPr>
                <a:t>Manufacturing</a:t>
              </a:r>
              <a:endParaRPr/>
            </a:p>
          </p:txBody>
        </p:sp>
        <p:sp>
          <p:nvSpPr>
            <p:cNvPr id="374" name="Google Shape;374;p11"/>
            <p:cNvSpPr txBox="1"/>
            <p:nvPr/>
          </p:nvSpPr>
          <p:spPr>
            <a:xfrm rot="3600000">
              <a:off x="13083654" y="5526197"/>
              <a:ext cx="405431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Poppins"/>
                  <a:ea typeface="Poppins"/>
                  <a:cs typeface="Poppins"/>
                  <a:sym typeface="Poppins"/>
                </a:rPr>
                <a:t>TECHNOLOGY</a:t>
              </a:r>
              <a:endParaRPr/>
            </a:p>
          </p:txBody>
        </p:sp>
        <p:sp>
          <p:nvSpPr>
            <p:cNvPr id="375" name="Google Shape;375;p11"/>
            <p:cNvSpPr txBox="1"/>
            <p:nvPr/>
          </p:nvSpPr>
          <p:spPr>
            <a:xfrm rot="-3600000">
              <a:off x="8057442" y="5526197"/>
              <a:ext cx="275748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Poppins"/>
                  <a:ea typeface="Poppins"/>
                  <a:cs typeface="Poppins"/>
                  <a:sym typeface="Poppins"/>
                </a:rPr>
                <a:t>SYSTEMS</a:t>
              </a:r>
              <a:endParaRPr/>
            </a:p>
          </p:txBody>
        </p:sp>
        <p:sp>
          <p:nvSpPr>
            <p:cNvPr id="376" name="Google Shape;376;p11"/>
            <p:cNvSpPr txBox="1"/>
            <p:nvPr/>
          </p:nvSpPr>
          <p:spPr>
            <a:xfrm>
              <a:off x="11082592" y="10213740"/>
              <a:ext cx="221246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Poppins"/>
                  <a:ea typeface="Poppins"/>
                  <a:cs typeface="Poppins"/>
                  <a:sym typeface="Poppins"/>
                </a:rPr>
                <a:t>PEOPLE</a:t>
              </a:r>
              <a:endParaRPr/>
            </a:p>
          </p:txBody>
        </p:sp>
        <p:sp>
          <p:nvSpPr>
            <p:cNvPr id="377" name="Google Shape;377;p11"/>
            <p:cNvSpPr txBox="1"/>
            <p:nvPr/>
          </p:nvSpPr>
          <p:spPr>
            <a:xfrm>
              <a:off x="11221252" y="1748883"/>
              <a:ext cx="1935145"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TOTAL</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QUALITY</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FOCUS</a:t>
              </a:r>
              <a:endParaRPr/>
            </a:p>
          </p:txBody>
        </p:sp>
        <p:sp>
          <p:nvSpPr>
            <p:cNvPr id="378" name="Google Shape;378;p11"/>
            <p:cNvSpPr txBox="1"/>
            <p:nvPr/>
          </p:nvSpPr>
          <p:spPr>
            <a:xfrm>
              <a:off x="6357827" y="9347549"/>
              <a:ext cx="2953051"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CONTINUOUS</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IMPROVE-</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MENT</a:t>
              </a:r>
              <a:endParaRPr/>
            </a:p>
          </p:txBody>
        </p:sp>
        <p:sp>
          <p:nvSpPr>
            <p:cNvPr id="379" name="Google Shape;379;p11"/>
            <p:cNvSpPr txBox="1"/>
            <p:nvPr/>
          </p:nvSpPr>
          <p:spPr>
            <a:xfrm>
              <a:off x="15666292" y="9593770"/>
              <a:ext cx="1754006"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SHORT</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CYCLES</a:t>
              </a:r>
              <a:endParaRPr/>
            </a:p>
          </p:txBody>
        </p:sp>
      </p:grpSp>
      <p:sp>
        <p:nvSpPr>
          <p:cNvPr id="380" name="Google Shape;380;p11"/>
          <p:cNvSpPr txBox="1"/>
          <p:nvPr/>
        </p:nvSpPr>
        <p:spPr>
          <a:xfrm>
            <a:off x="1527839" y="4752977"/>
            <a:ext cx="6188432" cy="4982903"/>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381" name="Google Shape;381;p11"/>
          <p:cNvSpPr txBox="1"/>
          <p:nvPr/>
        </p:nvSpPr>
        <p:spPr>
          <a:xfrm>
            <a:off x="1527839" y="4047567"/>
            <a:ext cx="354456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HERE</a:t>
            </a:r>
            <a:endParaRPr/>
          </a:p>
        </p:txBody>
      </p:sp>
      <p:pic>
        <p:nvPicPr>
          <p:cNvPr id="382" name="Google Shape;382;p1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2"/>
          <p:cNvSpPr/>
          <p:nvPr/>
        </p:nvSpPr>
        <p:spPr>
          <a:xfrm rot="-1800000">
            <a:off x="7076342" y="2852415"/>
            <a:ext cx="10224966" cy="10224966"/>
          </a:xfrm>
          <a:custGeom>
            <a:rect b="b" l="l" r="r" t="t"/>
            <a:pathLst>
              <a:path extrusionOk="0" h="120000" w="120000">
                <a:moveTo>
                  <a:pt x="116731" y="61169"/>
                </a:moveTo>
                <a:lnTo>
                  <a:pt x="116731" y="61169"/>
                </a:lnTo>
                <a:cubicBezTo>
                  <a:pt x="116124" y="90594"/>
                  <a:pt x="93121" y="114671"/>
                  <a:pt x="63754" y="116618"/>
                </a:cubicBezTo>
                <a:cubicBezTo>
                  <a:pt x="34387" y="118565"/>
                  <a:pt x="8406" y="97736"/>
                  <a:pt x="3920" y="68649"/>
                </a:cubicBezTo>
                <a:cubicBezTo>
                  <a:pt x="-566" y="39562"/>
                  <a:pt x="17933" y="11873"/>
                  <a:pt x="46521" y="4881"/>
                </a:cubicBezTo>
                <a:cubicBezTo>
                  <a:pt x="75110" y="-2110"/>
                  <a:pt x="104299" y="13918"/>
                  <a:pt x="113742" y="41793"/>
                </a:cubicBezTo>
                <a:lnTo>
                  <a:pt x="116931" y="41271"/>
                </a:lnTo>
                <a:lnTo>
                  <a:pt x="114155" y="51136"/>
                </a:lnTo>
                <a:lnTo>
                  <a:pt x="106818" y="42927"/>
                </a:lnTo>
                <a:lnTo>
                  <a:pt x="110004" y="42405"/>
                </a:lnTo>
                <a:cubicBezTo>
                  <a:pt x="100898" y="16525"/>
                  <a:pt x="73549" y="1870"/>
                  <a:pt x="46957" y="8620"/>
                </a:cubicBezTo>
                <a:cubicBezTo>
                  <a:pt x="20365" y="15371"/>
                  <a:pt x="3318" y="41296"/>
                  <a:pt x="7658" y="68386"/>
                </a:cubicBezTo>
                <a:cubicBezTo>
                  <a:pt x="11998" y="95476"/>
                  <a:pt x="36292" y="114778"/>
                  <a:pt x="63662" y="112883"/>
                </a:cubicBezTo>
                <a:cubicBezTo>
                  <a:pt x="91032" y="110988"/>
                  <a:pt x="112433" y="88522"/>
                  <a:pt x="112998" y="61092"/>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88" name="Google Shape;388;p12"/>
          <p:cNvSpPr/>
          <p:nvPr/>
        </p:nvSpPr>
        <p:spPr>
          <a:xfrm>
            <a:off x="10829256" y="1898795"/>
            <a:ext cx="2719137" cy="2719137"/>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89" name="Google Shape;389;p12"/>
          <p:cNvSpPr/>
          <p:nvPr/>
        </p:nvSpPr>
        <p:spPr>
          <a:xfrm>
            <a:off x="6534402" y="5107216"/>
            <a:ext cx="2719137" cy="2719137"/>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90" name="Google Shape;390;p12"/>
          <p:cNvSpPr/>
          <p:nvPr/>
        </p:nvSpPr>
        <p:spPr>
          <a:xfrm>
            <a:off x="15124113" y="5107215"/>
            <a:ext cx="2719137" cy="27191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91" name="Google Shape;391;p12"/>
          <p:cNvSpPr/>
          <p:nvPr/>
        </p:nvSpPr>
        <p:spPr>
          <a:xfrm>
            <a:off x="13548394" y="10081855"/>
            <a:ext cx="2719137" cy="271913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92" name="Google Shape;392;p12"/>
          <p:cNvSpPr/>
          <p:nvPr/>
        </p:nvSpPr>
        <p:spPr>
          <a:xfrm>
            <a:off x="8110119" y="10081855"/>
            <a:ext cx="2719137" cy="2719137"/>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93" name="Google Shape;393;p12"/>
          <p:cNvSpPr txBox="1"/>
          <p:nvPr/>
        </p:nvSpPr>
        <p:spPr>
          <a:xfrm>
            <a:off x="9261394" y="6687013"/>
            <a:ext cx="5674951" cy="230832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dk2"/>
                </a:solidFill>
                <a:latin typeface="Poppins"/>
                <a:ea typeface="Poppins"/>
                <a:cs typeface="Poppins"/>
                <a:sym typeface="Poppins"/>
              </a:rPr>
              <a:t>LEAN THINKING</a:t>
            </a:r>
            <a:endParaRPr/>
          </a:p>
          <a:p>
            <a:pPr indent="0" lvl="0" marL="0" marR="0" rtl="0" algn="ctr">
              <a:spcBef>
                <a:spcPts val="0"/>
              </a:spcBef>
              <a:spcAft>
                <a:spcPts val="0"/>
              </a:spcAft>
              <a:buNone/>
            </a:pPr>
            <a:r>
              <a:rPr b="1" lang="en-US" sz="4800">
                <a:solidFill>
                  <a:schemeClr val="dk2"/>
                </a:solidFill>
                <a:latin typeface="Poppins"/>
                <a:ea typeface="Poppins"/>
                <a:cs typeface="Poppins"/>
                <a:sym typeface="Poppins"/>
              </a:rPr>
              <a:t>FOR LEAN</a:t>
            </a:r>
            <a:endParaRPr/>
          </a:p>
          <a:p>
            <a:pPr indent="0" lvl="0" marL="0" marR="0" rtl="0" algn="ctr">
              <a:spcBef>
                <a:spcPts val="0"/>
              </a:spcBef>
              <a:spcAft>
                <a:spcPts val="0"/>
              </a:spcAft>
              <a:buNone/>
            </a:pPr>
            <a:r>
              <a:rPr b="1" lang="en-US" sz="4800">
                <a:solidFill>
                  <a:schemeClr val="dk2"/>
                </a:solidFill>
                <a:latin typeface="Poppins"/>
                <a:ea typeface="Poppins"/>
                <a:cs typeface="Poppins"/>
                <a:sym typeface="Poppins"/>
              </a:rPr>
              <a:t>MANUFACTURING</a:t>
            </a:r>
            <a:endParaRPr/>
          </a:p>
        </p:txBody>
      </p:sp>
      <p:sp>
        <p:nvSpPr>
          <p:cNvPr id="394" name="Google Shape;394;p12"/>
          <p:cNvSpPr txBox="1"/>
          <p:nvPr/>
        </p:nvSpPr>
        <p:spPr>
          <a:xfrm>
            <a:off x="1520827" y="5928174"/>
            <a:ext cx="4517339" cy="107721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RESPOND TO CUSTOMER </a:t>
            </a:r>
            <a:r>
              <a:rPr b="1" lang="en-US" sz="3200">
                <a:solidFill>
                  <a:schemeClr val="accent4"/>
                </a:solidFill>
                <a:latin typeface="Poppins"/>
                <a:ea typeface="Poppins"/>
                <a:cs typeface="Poppins"/>
                <a:sym typeface="Poppins"/>
              </a:rPr>
              <a:t>PULL</a:t>
            </a:r>
            <a:endParaRPr/>
          </a:p>
        </p:txBody>
      </p:sp>
      <p:sp>
        <p:nvSpPr>
          <p:cNvPr id="395" name="Google Shape;395;p12"/>
          <p:cNvSpPr txBox="1"/>
          <p:nvPr/>
        </p:nvSpPr>
        <p:spPr>
          <a:xfrm>
            <a:off x="18339486" y="5681953"/>
            <a:ext cx="4517339" cy="156966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IDENTIFY CUSTOMERS AND SPECIFY </a:t>
            </a:r>
            <a:r>
              <a:rPr b="1" lang="en-US" sz="3200">
                <a:solidFill>
                  <a:schemeClr val="accent1"/>
                </a:solidFill>
                <a:latin typeface="Poppins"/>
                <a:ea typeface="Poppins"/>
                <a:cs typeface="Poppins"/>
                <a:sym typeface="Poppins"/>
              </a:rPr>
              <a:t>VALUE</a:t>
            </a:r>
            <a:endParaRPr/>
          </a:p>
        </p:txBody>
      </p:sp>
      <p:sp>
        <p:nvSpPr>
          <p:cNvPr id="396" name="Google Shape;396;p12"/>
          <p:cNvSpPr txBox="1"/>
          <p:nvPr/>
        </p:nvSpPr>
        <p:spPr>
          <a:xfrm>
            <a:off x="16659570" y="10902814"/>
            <a:ext cx="4517339" cy="107721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IDENTIFY AND MAP THE </a:t>
            </a:r>
            <a:r>
              <a:rPr b="1" lang="en-US" sz="3200">
                <a:solidFill>
                  <a:schemeClr val="accent2"/>
                </a:solidFill>
                <a:latin typeface="Poppins"/>
                <a:ea typeface="Poppins"/>
                <a:cs typeface="Poppins"/>
                <a:sym typeface="Poppins"/>
              </a:rPr>
              <a:t>STREAM</a:t>
            </a:r>
            <a:endParaRPr/>
          </a:p>
        </p:txBody>
      </p:sp>
      <p:sp>
        <p:nvSpPr>
          <p:cNvPr id="397" name="Google Shape;397;p12"/>
          <p:cNvSpPr txBox="1"/>
          <p:nvPr/>
        </p:nvSpPr>
        <p:spPr>
          <a:xfrm>
            <a:off x="3200740" y="10902814"/>
            <a:ext cx="4517339" cy="107721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CREATE FLOW BY ELIMINATING </a:t>
            </a:r>
            <a:r>
              <a:rPr b="1" lang="en-US" sz="3200">
                <a:solidFill>
                  <a:schemeClr val="accent3"/>
                </a:solidFill>
                <a:latin typeface="Poppins"/>
                <a:ea typeface="Poppins"/>
                <a:cs typeface="Poppins"/>
                <a:sym typeface="Poppins"/>
              </a:rPr>
              <a:t>WASTE</a:t>
            </a:r>
            <a:endParaRPr/>
          </a:p>
        </p:txBody>
      </p:sp>
      <p:sp>
        <p:nvSpPr>
          <p:cNvPr id="398" name="Google Shape;398;p12"/>
          <p:cNvSpPr txBox="1"/>
          <p:nvPr/>
        </p:nvSpPr>
        <p:spPr>
          <a:xfrm>
            <a:off x="9441304" y="1053683"/>
            <a:ext cx="5495042" cy="58477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lang="en-US" sz="3200">
                <a:solidFill>
                  <a:schemeClr val="dk1"/>
                </a:solidFill>
                <a:latin typeface="Poppins"/>
                <a:ea typeface="Poppins"/>
                <a:cs typeface="Poppins"/>
                <a:sym typeface="Poppins"/>
              </a:rPr>
              <a:t>PURSUE </a:t>
            </a:r>
            <a:r>
              <a:rPr b="1" lang="en-US" sz="3200">
                <a:solidFill>
                  <a:schemeClr val="accent5"/>
                </a:solidFill>
                <a:latin typeface="Poppins"/>
                <a:ea typeface="Poppins"/>
                <a:cs typeface="Poppins"/>
                <a:sym typeface="Poppins"/>
              </a:rPr>
              <a:t>PERFECTION</a:t>
            </a:r>
            <a:endParaRPr/>
          </a:p>
        </p:txBody>
      </p:sp>
      <p:sp>
        <p:nvSpPr>
          <p:cNvPr id="399" name="Google Shape;399;p12"/>
          <p:cNvSpPr/>
          <p:nvPr/>
        </p:nvSpPr>
        <p:spPr>
          <a:xfrm>
            <a:off x="7066813" y="5673199"/>
            <a:ext cx="1654271" cy="1578414"/>
          </a:xfrm>
          <a:custGeom>
            <a:rect b="b" l="l" r="r" t="t"/>
            <a:pathLst>
              <a:path extrusionOk="0" h="858478" w="899393">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00" name="Google Shape;400;p12"/>
          <p:cNvSpPr/>
          <p:nvPr/>
        </p:nvSpPr>
        <p:spPr>
          <a:xfrm>
            <a:off x="14093955" y="10636170"/>
            <a:ext cx="1628012" cy="1610506"/>
          </a:xfrm>
          <a:custGeom>
            <a:rect b="b" l="l" r="r" t="t"/>
            <a:pathLst>
              <a:path extrusionOk="0" h="877008" w="886211">
                <a:moveTo>
                  <a:pt x="741036" y="583412"/>
                </a:moveTo>
                <a:lnTo>
                  <a:pt x="741036" y="591674"/>
                </a:lnTo>
                <a:lnTo>
                  <a:pt x="752987" y="591674"/>
                </a:lnTo>
                <a:lnTo>
                  <a:pt x="784494" y="591674"/>
                </a:lnTo>
                <a:lnTo>
                  <a:pt x="796807" y="591674"/>
                </a:lnTo>
                <a:lnTo>
                  <a:pt x="796807" y="583412"/>
                </a:lnTo>
                <a:lnTo>
                  <a:pt x="784494" y="583412"/>
                </a:lnTo>
                <a:lnTo>
                  <a:pt x="752987" y="583412"/>
                </a:lnTo>
                <a:lnTo>
                  <a:pt x="741036" y="583412"/>
                </a:lnTo>
                <a:close/>
                <a:moveTo>
                  <a:pt x="784494" y="546053"/>
                </a:moveTo>
                <a:cubicBezTo>
                  <a:pt x="783407" y="546053"/>
                  <a:pt x="782321" y="546412"/>
                  <a:pt x="781596" y="547131"/>
                </a:cubicBezTo>
                <a:lnTo>
                  <a:pt x="771818" y="556830"/>
                </a:lnTo>
                <a:cubicBezTo>
                  <a:pt x="770370" y="558626"/>
                  <a:pt x="770370" y="561140"/>
                  <a:pt x="771818" y="562577"/>
                </a:cubicBezTo>
                <a:cubicBezTo>
                  <a:pt x="773267" y="564373"/>
                  <a:pt x="776164" y="564373"/>
                  <a:pt x="777613" y="562577"/>
                </a:cubicBezTo>
                <a:lnTo>
                  <a:pt x="780510" y="560063"/>
                </a:lnTo>
                <a:lnTo>
                  <a:pt x="780510" y="576227"/>
                </a:lnTo>
                <a:lnTo>
                  <a:pt x="784494" y="576227"/>
                </a:lnTo>
                <a:lnTo>
                  <a:pt x="788839" y="576227"/>
                </a:lnTo>
                <a:lnTo>
                  <a:pt x="788839" y="560063"/>
                </a:lnTo>
                <a:lnTo>
                  <a:pt x="791375" y="562577"/>
                </a:lnTo>
                <a:cubicBezTo>
                  <a:pt x="793185" y="564373"/>
                  <a:pt x="795720" y="564373"/>
                  <a:pt x="797531" y="562577"/>
                </a:cubicBezTo>
                <a:cubicBezTo>
                  <a:pt x="798980" y="561140"/>
                  <a:pt x="798980" y="558626"/>
                  <a:pt x="797531" y="556830"/>
                </a:cubicBezTo>
                <a:lnTo>
                  <a:pt x="787391" y="547131"/>
                </a:lnTo>
                <a:cubicBezTo>
                  <a:pt x="786667" y="546412"/>
                  <a:pt x="785580" y="546053"/>
                  <a:pt x="784494" y="546053"/>
                </a:cubicBezTo>
                <a:close/>
                <a:moveTo>
                  <a:pt x="752987" y="546053"/>
                </a:moveTo>
                <a:cubicBezTo>
                  <a:pt x="751900" y="546053"/>
                  <a:pt x="750814" y="546412"/>
                  <a:pt x="750089" y="547131"/>
                </a:cubicBezTo>
                <a:lnTo>
                  <a:pt x="739949" y="556830"/>
                </a:lnTo>
                <a:cubicBezTo>
                  <a:pt x="738501" y="558626"/>
                  <a:pt x="738501" y="561140"/>
                  <a:pt x="739949" y="562577"/>
                </a:cubicBezTo>
                <a:cubicBezTo>
                  <a:pt x="741760" y="564373"/>
                  <a:pt x="744295" y="564373"/>
                  <a:pt x="746106" y="562577"/>
                </a:cubicBezTo>
                <a:lnTo>
                  <a:pt x="748641" y="560063"/>
                </a:lnTo>
                <a:lnTo>
                  <a:pt x="748641" y="576227"/>
                </a:lnTo>
                <a:lnTo>
                  <a:pt x="752987" y="576227"/>
                </a:lnTo>
                <a:lnTo>
                  <a:pt x="756970" y="576227"/>
                </a:lnTo>
                <a:lnTo>
                  <a:pt x="756970" y="560063"/>
                </a:lnTo>
                <a:lnTo>
                  <a:pt x="759867" y="562577"/>
                </a:lnTo>
                <a:cubicBezTo>
                  <a:pt x="761678" y="564373"/>
                  <a:pt x="764213" y="564373"/>
                  <a:pt x="765662" y="562577"/>
                </a:cubicBezTo>
                <a:cubicBezTo>
                  <a:pt x="767473" y="561140"/>
                  <a:pt x="767473" y="558626"/>
                  <a:pt x="765662" y="556830"/>
                </a:cubicBezTo>
                <a:lnTo>
                  <a:pt x="755884" y="547131"/>
                </a:lnTo>
                <a:cubicBezTo>
                  <a:pt x="754797" y="546412"/>
                  <a:pt x="754073" y="546053"/>
                  <a:pt x="752987" y="546053"/>
                </a:cubicBezTo>
                <a:close/>
                <a:moveTo>
                  <a:pt x="710977" y="519112"/>
                </a:moveTo>
                <a:lnTo>
                  <a:pt x="719307" y="519112"/>
                </a:lnTo>
                <a:lnTo>
                  <a:pt x="752987" y="519112"/>
                </a:lnTo>
                <a:lnTo>
                  <a:pt x="784494" y="519112"/>
                </a:lnTo>
                <a:lnTo>
                  <a:pt x="818174" y="519112"/>
                </a:lnTo>
                <a:lnTo>
                  <a:pt x="826503" y="519112"/>
                </a:lnTo>
                <a:lnTo>
                  <a:pt x="826503" y="527374"/>
                </a:lnTo>
                <a:lnTo>
                  <a:pt x="826503" y="608916"/>
                </a:lnTo>
                <a:lnTo>
                  <a:pt x="826503" y="617178"/>
                </a:lnTo>
                <a:lnTo>
                  <a:pt x="818174" y="617178"/>
                </a:lnTo>
                <a:lnTo>
                  <a:pt x="784494" y="617178"/>
                </a:lnTo>
                <a:lnTo>
                  <a:pt x="752987" y="617178"/>
                </a:lnTo>
                <a:lnTo>
                  <a:pt x="719307" y="617178"/>
                </a:lnTo>
                <a:lnTo>
                  <a:pt x="710977" y="617178"/>
                </a:lnTo>
                <a:lnTo>
                  <a:pt x="710977" y="608916"/>
                </a:lnTo>
                <a:lnTo>
                  <a:pt x="710977" y="527374"/>
                </a:lnTo>
                <a:lnTo>
                  <a:pt x="710977" y="519112"/>
                </a:lnTo>
                <a:close/>
                <a:moveTo>
                  <a:pt x="768667" y="475990"/>
                </a:moveTo>
                <a:cubicBezTo>
                  <a:pt x="744209" y="475990"/>
                  <a:pt x="721908" y="485717"/>
                  <a:pt x="706082" y="501929"/>
                </a:cubicBezTo>
                <a:cubicBezTo>
                  <a:pt x="689896" y="517781"/>
                  <a:pt x="680184" y="540119"/>
                  <a:pt x="680184" y="564617"/>
                </a:cubicBezTo>
                <a:cubicBezTo>
                  <a:pt x="680184" y="589116"/>
                  <a:pt x="689896" y="611453"/>
                  <a:pt x="706082" y="627305"/>
                </a:cubicBezTo>
                <a:cubicBezTo>
                  <a:pt x="721908" y="643517"/>
                  <a:pt x="744209" y="653245"/>
                  <a:pt x="768667" y="653245"/>
                </a:cubicBezTo>
                <a:cubicBezTo>
                  <a:pt x="793126" y="653245"/>
                  <a:pt x="815067" y="643517"/>
                  <a:pt x="831253" y="627305"/>
                </a:cubicBezTo>
                <a:cubicBezTo>
                  <a:pt x="847438" y="611453"/>
                  <a:pt x="857150" y="589116"/>
                  <a:pt x="857150" y="564617"/>
                </a:cubicBezTo>
                <a:cubicBezTo>
                  <a:pt x="857150" y="540119"/>
                  <a:pt x="847438" y="517781"/>
                  <a:pt x="831253" y="501929"/>
                </a:cubicBezTo>
                <a:cubicBezTo>
                  <a:pt x="815067" y="485717"/>
                  <a:pt x="793126" y="475990"/>
                  <a:pt x="768667" y="475990"/>
                </a:cubicBezTo>
                <a:close/>
                <a:moveTo>
                  <a:pt x="768667" y="446087"/>
                </a:moveTo>
                <a:cubicBezTo>
                  <a:pt x="793845" y="446087"/>
                  <a:pt x="816865" y="454013"/>
                  <a:pt x="836288" y="466983"/>
                </a:cubicBezTo>
                <a:cubicBezTo>
                  <a:pt x="855711" y="480673"/>
                  <a:pt x="870818" y="500488"/>
                  <a:pt x="879810" y="523186"/>
                </a:cubicBezTo>
                <a:cubicBezTo>
                  <a:pt x="896356" y="567860"/>
                  <a:pt x="877652" y="610732"/>
                  <a:pt x="859668" y="651083"/>
                </a:cubicBezTo>
                <a:cubicBezTo>
                  <a:pt x="856790" y="657208"/>
                  <a:pt x="853913" y="663693"/>
                  <a:pt x="852474" y="668016"/>
                </a:cubicBezTo>
                <a:cubicBezTo>
                  <a:pt x="834849" y="709087"/>
                  <a:pt x="815067" y="752680"/>
                  <a:pt x="799960" y="787266"/>
                </a:cubicBezTo>
                <a:cubicBezTo>
                  <a:pt x="789889" y="809243"/>
                  <a:pt x="781616" y="827617"/>
                  <a:pt x="776940" y="838425"/>
                </a:cubicBezTo>
                <a:cubicBezTo>
                  <a:pt x="776221" y="840587"/>
                  <a:pt x="774422" y="842388"/>
                  <a:pt x="772264" y="843469"/>
                </a:cubicBezTo>
                <a:cubicBezTo>
                  <a:pt x="771185" y="844190"/>
                  <a:pt x="769746" y="844190"/>
                  <a:pt x="768667" y="844190"/>
                </a:cubicBezTo>
                <a:cubicBezTo>
                  <a:pt x="765070" y="844190"/>
                  <a:pt x="761833" y="842028"/>
                  <a:pt x="760395" y="838425"/>
                </a:cubicBezTo>
                <a:cubicBezTo>
                  <a:pt x="755719" y="827617"/>
                  <a:pt x="747446" y="809604"/>
                  <a:pt x="737375" y="787266"/>
                </a:cubicBezTo>
                <a:cubicBezTo>
                  <a:pt x="720829" y="750158"/>
                  <a:pt x="698888" y="702602"/>
                  <a:pt x="681623" y="660090"/>
                </a:cubicBezTo>
                <a:cubicBezTo>
                  <a:pt x="679465" y="655406"/>
                  <a:pt x="677307" y="650002"/>
                  <a:pt x="674789" y="644598"/>
                </a:cubicBezTo>
                <a:cubicBezTo>
                  <a:pt x="656805" y="602806"/>
                  <a:pt x="639540" y="562456"/>
                  <a:pt x="660401" y="515980"/>
                </a:cubicBezTo>
                <a:cubicBezTo>
                  <a:pt x="669753" y="495084"/>
                  <a:pt x="685220" y="477431"/>
                  <a:pt x="704283" y="465181"/>
                </a:cubicBezTo>
                <a:cubicBezTo>
                  <a:pt x="722987" y="452932"/>
                  <a:pt x="744928" y="446087"/>
                  <a:pt x="768667" y="446087"/>
                </a:cubicBezTo>
                <a:close/>
                <a:moveTo>
                  <a:pt x="123617" y="425875"/>
                </a:moveTo>
                <a:lnTo>
                  <a:pt x="473561" y="569515"/>
                </a:lnTo>
                <a:cubicBezTo>
                  <a:pt x="477881" y="570955"/>
                  <a:pt x="481482" y="573835"/>
                  <a:pt x="484362" y="578155"/>
                </a:cubicBezTo>
                <a:lnTo>
                  <a:pt x="583729" y="789115"/>
                </a:lnTo>
                <a:lnTo>
                  <a:pt x="755821" y="841675"/>
                </a:lnTo>
                <a:cubicBezTo>
                  <a:pt x="765542" y="844555"/>
                  <a:pt x="770942" y="854635"/>
                  <a:pt x="767702" y="863995"/>
                </a:cubicBezTo>
                <a:cubicBezTo>
                  <a:pt x="765182" y="873715"/>
                  <a:pt x="754741" y="879115"/>
                  <a:pt x="745380" y="876235"/>
                </a:cubicBezTo>
                <a:lnTo>
                  <a:pt x="566447" y="821515"/>
                </a:lnTo>
                <a:cubicBezTo>
                  <a:pt x="561047" y="820075"/>
                  <a:pt x="557087" y="816115"/>
                  <a:pt x="554927" y="811795"/>
                </a:cubicBezTo>
                <a:lnTo>
                  <a:pt x="455560" y="601195"/>
                </a:lnTo>
                <a:lnTo>
                  <a:pt x="110296" y="459355"/>
                </a:lnTo>
                <a:cubicBezTo>
                  <a:pt x="101295" y="455755"/>
                  <a:pt x="96615" y="445315"/>
                  <a:pt x="100215" y="435955"/>
                </a:cubicBezTo>
                <a:cubicBezTo>
                  <a:pt x="103815" y="426595"/>
                  <a:pt x="114256" y="422275"/>
                  <a:pt x="123617" y="425875"/>
                </a:cubicBezTo>
                <a:close/>
                <a:moveTo>
                  <a:pt x="528844" y="303408"/>
                </a:moveTo>
                <a:cubicBezTo>
                  <a:pt x="527749" y="303408"/>
                  <a:pt x="526655" y="304147"/>
                  <a:pt x="525561" y="305256"/>
                </a:cubicBezTo>
                <a:cubicBezTo>
                  <a:pt x="524467" y="305996"/>
                  <a:pt x="524103" y="307105"/>
                  <a:pt x="524103" y="308584"/>
                </a:cubicBezTo>
                <a:cubicBezTo>
                  <a:pt x="524103" y="310062"/>
                  <a:pt x="524467" y="311171"/>
                  <a:pt x="525561" y="312280"/>
                </a:cubicBezTo>
                <a:cubicBezTo>
                  <a:pt x="526655" y="313020"/>
                  <a:pt x="527749" y="313390"/>
                  <a:pt x="528844" y="313390"/>
                </a:cubicBezTo>
                <a:cubicBezTo>
                  <a:pt x="530302" y="313390"/>
                  <a:pt x="531761" y="313020"/>
                  <a:pt x="532490" y="312280"/>
                </a:cubicBezTo>
                <a:cubicBezTo>
                  <a:pt x="533585" y="311171"/>
                  <a:pt x="533949" y="310062"/>
                  <a:pt x="533949" y="308584"/>
                </a:cubicBezTo>
                <a:cubicBezTo>
                  <a:pt x="533949" y="307105"/>
                  <a:pt x="533585" y="305996"/>
                  <a:pt x="532490" y="305256"/>
                </a:cubicBezTo>
                <a:cubicBezTo>
                  <a:pt x="531761" y="304147"/>
                  <a:pt x="530302" y="303408"/>
                  <a:pt x="528844" y="303408"/>
                </a:cubicBezTo>
                <a:close/>
                <a:moveTo>
                  <a:pt x="460391" y="303408"/>
                </a:moveTo>
                <a:cubicBezTo>
                  <a:pt x="459282" y="303408"/>
                  <a:pt x="457803" y="304147"/>
                  <a:pt x="457064" y="305256"/>
                </a:cubicBezTo>
                <a:cubicBezTo>
                  <a:pt x="456325" y="305996"/>
                  <a:pt x="455585" y="307105"/>
                  <a:pt x="455585" y="308584"/>
                </a:cubicBezTo>
                <a:cubicBezTo>
                  <a:pt x="455585" y="310062"/>
                  <a:pt x="456325" y="311171"/>
                  <a:pt x="457064" y="312280"/>
                </a:cubicBezTo>
                <a:cubicBezTo>
                  <a:pt x="457803" y="313020"/>
                  <a:pt x="459282" y="313390"/>
                  <a:pt x="460391" y="313390"/>
                </a:cubicBezTo>
                <a:cubicBezTo>
                  <a:pt x="462240" y="313390"/>
                  <a:pt x="463349" y="313020"/>
                  <a:pt x="464088" y="312280"/>
                </a:cubicBezTo>
                <a:cubicBezTo>
                  <a:pt x="465197" y="311171"/>
                  <a:pt x="465567" y="310062"/>
                  <a:pt x="465567" y="308584"/>
                </a:cubicBezTo>
                <a:cubicBezTo>
                  <a:pt x="465567" y="307105"/>
                  <a:pt x="465197" y="305996"/>
                  <a:pt x="464088" y="305256"/>
                </a:cubicBezTo>
                <a:cubicBezTo>
                  <a:pt x="463349" y="304147"/>
                  <a:pt x="462240" y="303408"/>
                  <a:pt x="460391" y="303408"/>
                </a:cubicBezTo>
                <a:close/>
                <a:moveTo>
                  <a:pt x="528844" y="295275"/>
                </a:moveTo>
                <a:cubicBezTo>
                  <a:pt x="532490" y="295275"/>
                  <a:pt x="535773" y="296754"/>
                  <a:pt x="538690" y="298972"/>
                </a:cubicBezTo>
                <a:cubicBezTo>
                  <a:pt x="540878" y="301560"/>
                  <a:pt x="542337" y="304887"/>
                  <a:pt x="542337" y="308584"/>
                </a:cubicBezTo>
                <a:cubicBezTo>
                  <a:pt x="542337" y="312280"/>
                  <a:pt x="540878" y="315608"/>
                  <a:pt x="538690" y="318195"/>
                </a:cubicBezTo>
                <a:cubicBezTo>
                  <a:pt x="535773" y="320414"/>
                  <a:pt x="532490" y="321892"/>
                  <a:pt x="528844" y="321892"/>
                </a:cubicBezTo>
                <a:cubicBezTo>
                  <a:pt x="525197" y="321892"/>
                  <a:pt x="522279" y="320414"/>
                  <a:pt x="519726" y="318195"/>
                </a:cubicBezTo>
                <a:cubicBezTo>
                  <a:pt x="517174" y="315608"/>
                  <a:pt x="515715" y="312280"/>
                  <a:pt x="515715" y="308584"/>
                </a:cubicBezTo>
                <a:cubicBezTo>
                  <a:pt x="515715" y="304887"/>
                  <a:pt x="517174" y="301560"/>
                  <a:pt x="519726" y="298972"/>
                </a:cubicBezTo>
                <a:cubicBezTo>
                  <a:pt x="522279" y="296754"/>
                  <a:pt x="525197" y="295275"/>
                  <a:pt x="528844" y="295275"/>
                </a:cubicBezTo>
                <a:close/>
                <a:moveTo>
                  <a:pt x="460391" y="295275"/>
                </a:moveTo>
                <a:cubicBezTo>
                  <a:pt x="464088" y="295275"/>
                  <a:pt x="467785" y="296754"/>
                  <a:pt x="470003" y="298972"/>
                </a:cubicBezTo>
                <a:cubicBezTo>
                  <a:pt x="472591" y="301560"/>
                  <a:pt x="474070" y="304887"/>
                  <a:pt x="474070" y="308584"/>
                </a:cubicBezTo>
                <a:cubicBezTo>
                  <a:pt x="474070" y="312280"/>
                  <a:pt x="472591" y="315608"/>
                  <a:pt x="470003" y="318195"/>
                </a:cubicBezTo>
                <a:cubicBezTo>
                  <a:pt x="467785" y="320414"/>
                  <a:pt x="464088" y="321892"/>
                  <a:pt x="460391" y="321892"/>
                </a:cubicBezTo>
                <a:cubicBezTo>
                  <a:pt x="456694" y="321892"/>
                  <a:pt x="453737" y="320414"/>
                  <a:pt x="451149" y="318195"/>
                </a:cubicBezTo>
                <a:cubicBezTo>
                  <a:pt x="448931" y="315608"/>
                  <a:pt x="447452" y="312280"/>
                  <a:pt x="447452" y="308584"/>
                </a:cubicBezTo>
                <a:cubicBezTo>
                  <a:pt x="447452" y="304887"/>
                  <a:pt x="448931" y="301560"/>
                  <a:pt x="451149" y="298972"/>
                </a:cubicBezTo>
                <a:cubicBezTo>
                  <a:pt x="453737" y="296754"/>
                  <a:pt x="456694" y="295275"/>
                  <a:pt x="460391" y="295275"/>
                </a:cubicBezTo>
                <a:close/>
                <a:moveTo>
                  <a:pt x="466042" y="270202"/>
                </a:moveTo>
                <a:cubicBezTo>
                  <a:pt x="464958" y="270202"/>
                  <a:pt x="463513" y="270565"/>
                  <a:pt x="462429" y="270929"/>
                </a:cubicBezTo>
                <a:cubicBezTo>
                  <a:pt x="457732" y="271656"/>
                  <a:pt x="453397" y="273837"/>
                  <a:pt x="450145" y="276746"/>
                </a:cubicBezTo>
                <a:cubicBezTo>
                  <a:pt x="447978" y="278563"/>
                  <a:pt x="445810" y="280745"/>
                  <a:pt x="444726" y="283289"/>
                </a:cubicBezTo>
                <a:lnTo>
                  <a:pt x="462429" y="283289"/>
                </a:lnTo>
                <a:lnTo>
                  <a:pt x="479202" y="283289"/>
                </a:lnTo>
                <a:lnTo>
                  <a:pt x="479202" y="270202"/>
                </a:lnTo>
                <a:lnTo>
                  <a:pt x="466042" y="270202"/>
                </a:lnTo>
                <a:close/>
                <a:moveTo>
                  <a:pt x="481740" y="241300"/>
                </a:moveTo>
                <a:lnTo>
                  <a:pt x="560076" y="241300"/>
                </a:lnTo>
                <a:cubicBezTo>
                  <a:pt x="561526" y="241300"/>
                  <a:pt x="562977" y="242726"/>
                  <a:pt x="562977" y="244151"/>
                </a:cubicBezTo>
                <a:lnTo>
                  <a:pt x="562977" y="304800"/>
                </a:lnTo>
                <a:lnTo>
                  <a:pt x="562993" y="304800"/>
                </a:lnTo>
                <a:lnTo>
                  <a:pt x="562993" y="310776"/>
                </a:lnTo>
                <a:lnTo>
                  <a:pt x="560093" y="310776"/>
                </a:lnTo>
                <a:lnTo>
                  <a:pt x="560076" y="310794"/>
                </a:lnTo>
                <a:lnTo>
                  <a:pt x="544844" y="310794"/>
                </a:lnTo>
                <a:lnTo>
                  <a:pt x="544839" y="310776"/>
                </a:lnTo>
                <a:lnTo>
                  <a:pt x="544290" y="310776"/>
                </a:lnTo>
                <a:lnTo>
                  <a:pt x="544535" y="309718"/>
                </a:lnTo>
                <a:lnTo>
                  <a:pt x="540855" y="296895"/>
                </a:lnTo>
                <a:cubicBezTo>
                  <a:pt x="537591" y="294044"/>
                  <a:pt x="533601" y="292618"/>
                  <a:pt x="529249" y="292618"/>
                </a:cubicBezTo>
                <a:cubicBezTo>
                  <a:pt x="525260" y="292618"/>
                  <a:pt x="521271" y="294044"/>
                  <a:pt x="518007" y="296895"/>
                </a:cubicBezTo>
                <a:cubicBezTo>
                  <a:pt x="515105" y="299746"/>
                  <a:pt x="513655" y="303666"/>
                  <a:pt x="513655" y="307943"/>
                </a:cubicBezTo>
                <a:cubicBezTo>
                  <a:pt x="513655" y="308655"/>
                  <a:pt x="513655" y="309724"/>
                  <a:pt x="514017" y="310794"/>
                </a:cubicBezTo>
                <a:lnTo>
                  <a:pt x="483870" y="310794"/>
                </a:lnTo>
                <a:lnTo>
                  <a:pt x="482300" y="312373"/>
                </a:lnTo>
                <a:lnTo>
                  <a:pt x="476520" y="312373"/>
                </a:lnTo>
                <a:cubicBezTo>
                  <a:pt x="476881" y="311283"/>
                  <a:pt x="476881" y="310192"/>
                  <a:pt x="476881" y="309465"/>
                </a:cubicBezTo>
                <a:cubicBezTo>
                  <a:pt x="476881" y="308738"/>
                  <a:pt x="476881" y="307647"/>
                  <a:pt x="476520" y="306557"/>
                </a:cubicBezTo>
                <a:lnTo>
                  <a:pt x="476520" y="306193"/>
                </a:lnTo>
                <a:lnTo>
                  <a:pt x="476520" y="305830"/>
                </a:lnTo>
                <a:lnTo>
                  <a:pt x="476520" y="305466"/>
                </a:lnTo>
                <a:cubicBezTo>
                  <a:pt x="476158" y="305466"/>
                  <a:pt x="476158" y="305102"/>
                  <a:pt x="476158" y="305102"/>
                </a:cubicBezTo>
                <a:lnTo>
                  <a:pt x="476158" y="304739"/>
                </a:lnTo>
                <a:lnTo>
                  <a:pt x="475797" y="304375"/>
                </a:lnTo>
                <a:lnTo>
                  <a:pt x="475797" y="304012"/>
                </a:lnTo>
                <a:lnTo>
                  <a:pt x="475797" y="303648"/>
                </a:lnTo>
                <a:lnTo>
                  <a:pt x="475436" y="303648"/>
                </a:lnTo>
                <a:cubicBezTo>
                  <a:pt x="475436" y="303285"/>
                  <a:pt x="475436" y="303285"/>
                  <a:pt x="475436" y="303285"/>
                </a:cubicBezTo>
                <a:lnTo>
                  <a:pt x="475436" y="302921"/>
                </a:lnTo>
                <a:lnTo>
                  <a:pt x="475436" y="302558"/>
                </a:lnTo>
                <a:lnTo>
                  <a:pt x="475074" y="302558"/>
                </a:lnTo>
                <a:cubicBezTo>
                  <a:pt x="475074" y="302194"/>
                  <a:pt x="475074" y="302194"/>
                  <a:pt x="475074" y="302194"/>
                </a:cubicBezTo>
                <a:lnTo>
                  <a:pt x="474713" y="302194"/>
                </a:lnTo>
                <a:lnTo>
                  <a:pt x="474713" y="301830"/>
                </a:lnTo>
                <a:lnTo>
                  <a:pt x="474713" y="301467"/>
                </a:lnTo>
                <a:lnTo>
                  <a:pt x="474352" y="301467"/>
                </a:lnTo>
                <a:lnTo>
                  <a:pt x="474352" y="301103"/>
                </a:lnTo>
                <a:cubicBezTo>
                  <a:pt x="474352" y="301103"/>
                  <a:pt x="474352" y="301103"/>
                  <a:pt x="474352" y="300740"/>
                </a:cubicBezTo>
                <a:lnTo>
                  <a:pt x="473990" y="300740"/>
                </a:lnTo>
                <a:lnTo>
                  <a:pt x="473990" y="300376"/>
                </a:lnTo>
                <a:lnTo>
                  <a:pt x="473990" y="300013"/>
                </a:lnTo>
                <a:lnTo>
                  <a:pt x="473629" y="300013"/>
                </a:lnTo>
                <a:lnTo>
                  <a:pt x="473268" y="299649"/>
                </a:lnTo>
                <a:lnTo>
                  <a:pt x="473268" y="299286"/>
                </a:lnTo>
                <a:cubicBezTo>
                  <a:pt x="472907" y="299286"/>
                  <a:pt x="472907" y="299286"/>
                  <a:pt x="472907" y="299286"/>
                </a:cubicBezTo>
                <a:lnTo>
                  <a:pt x="472907" y="298922"/>
                </a:lnTo>
                <a:cubicBezTo>
                  <a:pt x="472907" y="298922"/>
                  <a:pt x="472545" y="298922"/>
                  <a:pt x="472545" y="298559"/>
                </a:cubicBezTo>
                <a:lnTo>
                  <a:pt x="472184" y="298559"/>
                </a:lnTo>
                <a:cubicBezTo>
                  <a:pt x="472184" y="298559"/>
                  <a:pt x="472184" y="298559"/>
                  <a:pt x="472184" y="298195"/>
                </a:cubicBezTo>
                <a:cubicBezTo>
                  <a:pt x="469655" y="295650"/>
                  <a:pt x="466042" y="293832"/>
                  <a:pt x="462429" y="293832"/>
                </a:cubicBezTo>
                <a:cubicBezTo>
                  <a:pt x="462068" y="293832"/>
                  <a:pt x="461345" y="293832"/>
                  <a:pt x="460984" y="293832"/>
                </a:cubicBezTo>
                <a:cubicBezTo>
                  <a:pt x="456649" y="293832"/>
                  <a:pt x="452674" y="295287"/>
                  <a:pt x="449784" y="298195"/>
                </a:cubicBezTo>
                <a:cubicBezTo>
                  <a:pt x="449784" y="298559"/>
                  <a:pt x="449423" y="298559"/>
                  <a:pt x="449423" y="298559"/>
                </a:cubicBezTo>
                <a:lnTo>
                  <a:pt x="449061" y="298922"/>
                </a:lnTo>
                <a:lnTo>
                  <a:pt x="449061" y="299286"/>
                </a:lnTo>
                <a:cubicBezTo>
                  <a:pt x="449061" y="299286"/>
                  <a:pt x="449061" y="299286"/>
                  <a:pt x="448700" y="299286"/>
                </a:cubicBezTo>
                <a:lnTo>
                  <a:pt x="448700" y="299649"/>
                </a:lnTo>
                <a:cubicBezTo>
                  <a:pt x="448339" y="300013"/>
                  <a:pt x="448339" y="300013"/>
                  <a:pt x="448339" y="300013"/>
                </a:cubicBezTo>
                <a:lnTo>
                  <a:pt x="448339" y="300376"/>
                </a:lnTo>
                <a:lnTo>
                  <a:pt x="447978" y="300376"/>
                </a:lnTo>
                <a:lnTo>
                  <a:pt x="447616" y="300740"/>
                </a:lnTo>
                <a:cubicBezTo>
                  <a:pt x="447616" y="301103"/>
                  <a:pt x="447616" y="301103"/>
                  <a:pt x="447616" y="301103"/>
                </a:cubicBezTo>
                <a:lnTo>
                  <a:pt x="447616" y="301467"/>
                </a:lnTo>
                <a:lnTo>
                  <a:pt x="447255" y="301467"/>
                </a:lnTo>
                <a:lnTo>
                  <a:pt x="447255" y="301830"/>
                </a:lnTo>
                <a:lnTo>
                  <a:pt x="447255" y="302194"/>
                </a:lnTo>
                <a:lnTo>
                  <a:pt x="446894" y="302194"/>
                </a:lnTo>
                <a:cubicBezTo>
                  <a:pt x="446894" y="302194"/>
                  <a:pt x="446894" y="302194"/>
                  <a:pt x="446894" y="302558"/>
                </a:cubicBezTo>
                <a:lnTo>
                  <a:pt x="446532" y="302558"/>
                </a:lnTo>
                <a:cubicBezTo>
                  <a:pt x="446532" y="302921"/>
                  <a:pt x="446532" y="302921"/>
                  <a:pt x="446532" y="302921"/>
                </a:cubicBezTo>
                <a:lnTo>
                  <a:pt x="446532" y="303285"/>
                </a:lnTo>
                <a:cubicBezTo>
                  <a:pt x="446532" y="303285"/>
                  <a:pt x="446532" y="303285"/>
                  <a:pt x="446532" y="303648"/>
                </a:cubicBezTo>
                <a:cubicBezTo>
                  <a:pt x="446171" y="303648"/>
                  <a:pt x="446171" y="303648"/>
                  <a:pt x="446171" y="303648"/>
                </a:cubicBezTo>
                <a:lnTo>
                  <a:pt x="446171" y="304012"/>
                </a:lnTo>
                <a:cubicBezTo>
                  <a:pt x="445810" y="304012"/>
                  <a:pt x="445810" y="304012"/>
                  <a:pt x="445810" y="304012"/>
                </a:cubicBezTo>
                <a:cubicBezTo>
                  <a:pt x="445810" y="304012"/>
                  <a:pt x="445810" y="304012"/>
                  <a:pt x="445810" y="304375"/>
                </a:cubicBezTo>
                <a:lnTo>
                  <a:pt x="445810" y="304739"/>
                </a:lnTo>
                <a:lnTo>
                  <a:pt x="445810" y="305102"/>
                </a:lnTo>
                <a:lnTo>
                  <a:pt x="445449" y="305466"/>
                </a:lnTo>
                <a:lnTo>
                  <a:pt x="445449" y="305830"/>
                </a:lnTo>
                <a:lnTo>
                  <a:pt x="445449" y="306193"/>
                </a:lnTo>
                <a:lnTo>
                  <a:pt x="445449" y="306557"/>
                </a:lnTo>
                <a:cubicBezTo>
                  <a:pt x="445087" y="307647"/>
                  <a:pt x="445087" y="308738"/>
                  <a:pt x="445087" y="309465"/>
                </a:cubicBezTo>
                <a:cubicBezTo>
                  <a:pt x="445087" y="310192"/>
                  <a:pt x="445087" y="311283"/>
                  <a:pt x="445449" y="312373"/>
                </a:cubicBezTo>
                <a:lnTo>
                  <a:pt x="441836" y="312373"/>
                </a:lnTo>
                <a:lnTo>
                  <a:pt x="436416" y="312373"/>
                </a:lnTo>
                <a:lnTo>
                  <a:pt x="435821" y="310776"/>
                </a:lnTo>
                <a:lnTo>
                  <a:pt x="432777" y="310776"/>
                </a:lnTo>
                <a:cubicBezTo>
                  <a:pt x="431384" y="310776"/>
                  <a:pt x="429990" y="309282"/>
                  <a:pt x="429990" y="307788"/>
                </a:cubicBezTo>
                <a:cubicBezTo>
                  <a:pt x="429990" y="306294"/>
                  <a:pt x="431384" y="304800"/>
                  <a:pt x="432777" y="304800"/>
                </a:cubicBezTo>
                <a:lnTo>
                  <a:pt x="434504" y="304800"/>
                </a:lnTo>
                <a:lnTo>
                  <a:pt x="436416" y="291651"/>
                </a:lnTo>
                <a:cubicBezTo>
                  <a:pt x="436778" y="286561"/>
                  <a:pt x="438945" y="281472"/>
                  <a:pt x="441836" y="277473"/>
                </a:cubicBezTo>
                <a:cubicBezTo>
                  <a:pt x="443281" y="275655"/>
                  <a:pt x="444726" y="274201"/>
                  <a:pt x="446532" y="272747"/>
                </a:cubicBezTo>
                <a:cubicBezTo>
                  <a:pt x="450868" y="268748"/>
                  <a:pt x="456287" y="265839"/>
                  <a:pt x="462429" y="265112"/>
                </a:cubicBezTo>
                <a:cubicBezTo>
                  <a:pt x="463513" y="265112"/>
                  <a:pt x="464597" y="265112"/>
                  <a:pt x="465681" y="265112"/>
                </a:cubicBezTo>
                <a:cubicBezTo>
                  <a:pt x="466042" y="265112"/>
                  <a:pt x="466765" y="265112"/>
                  <a:pt x="467126" y="265112"/>
                </a:cubicBezTo>
                <a:lnTo>
                  <a:pt x="479202" y="265112"/>
                </a:lnTo>
                <a:lnTo>
                  <a:pt x="479202" y="244151"/>
                </a:lnTo>
                <a:cubicBezTo>
                  <a:pt x="479202" y="242726"/>
                  <a:pt x="480652" y="241300"/>
                  <a:pt x="481740" y="241300"/>
                </a:cubicBezTo>
                <a:close/>
                <a:moveTo>
                  <a:pt x="497024" y="193415"/>
                </a:moveTo>
                <a:cubicBezTo>
                  <a:pt x="472532" y="193415"/>
                  <a:pt x="450560" y="203142"/>
                  <a:pt x="434712" y="219355"/>
                </a:cubicBezTo>
                <a:cubicBezTo>
                  <a:pt x="418503" y="235567"/>
                  <a:pt x="408418" y="257544"/>
                  <a:pt x="408418" y="282042"/>
                </a:cubicBezTo>
                <a:cubicBezTo>
                  <a:pt x="408418" y="306541"/>
                  <a:pt x="418503" y="328878"/>
                  <a:pt x="434712" y="344730"/>
                </a:cubicBezTo>
                <a:cubicBezTo>
                  <a:pt x="450560" y="360942"/>
                  <a:pt x="472532" y="371030"/>
                  <a:pt x="497024" y="371030"/>
                </a:cubicBezTo>
                <a:cubicBezTo>
                  <a:pt x="521517" y="371030"/>
                  <a:pt x="543849" y="360942"/>
                  <a:pt x="560058" y="344730"/>
                </a:cubicBezTo>
                <a:cubicBezTo>
                  <a:pt x="575906" y="328878"/>
                  <a:pt x="585991" y="306541"/>
                  <a:pt x="585991" y="282042"/>
                </a:cubicBezTo>
                <a:cubicBezTo>
                  <a:pt x="585991" y="257544"/>
                  <a:pt x="575906" y="235567"/>
                  <a:pt x="560058" y="219355"/>
                </a:cubicBezTo>
                <a:cubicBezTo>
                  <a:pt x="543849" y="203142"/>
                  <a:pt x="521517" y="193415"/>
                  <a:pt x="497024" y="193415"/>
                </a:cubicBezTo>
                <a:close/>
                <a:moveTo>
                  <a:pt x="497024" y="163512"/>
                </a:moveTo>
                <a:cubicBezTo>
                  <a:pt x="522238" y="163512"/>
                  <a:pt x="545650" y="171438"/>
                  <a:pt x="564740" y="184768"/>
                </a:cubicBezTo>
                <a:cubicBezTo>
                  <a:pt x="584550" y="198459"/>
                  <a:pt x="599678" y="217914"/>
                  <a:pt x="608323" y="240611"/>
                </a:cubicBezTo>
                <a:cubicBezTo>
                  <a:pt x="624892" y="285285"/>
                  <a:pt x="606162" y="328157"/>
                  <a:pt x="588512" y="368508"/>
                </a:cubicBezTo>
                <a:cubicBezTo>
                  <a:pt x="585631" y="374993"/>
                  <a:pt x="582749" y="381117"/>
                  <a:pt x="580949" y="385801"/>
                </a:cubicBezTo>
                <a:cubicBezTo>
                  <a:pt x="564020" y="426512"/>
                  <a:pt x="543849" y="470465"/>
                  <a:pt x="528361" y="504691"/>
                </a:cubicBezTo>
                <a:cubicBezTo>
                  <a:pt x="518276" y="526668"/>
                  <a:pt x="510351" y="545042"/>
                  <a:pt x="505669" y="555850"/>
                </a:cubicBezTo>
                <a:cubicBezTo>
                  <a:pt x="504949" y="558012"/>
                  <a:pt x="503148" y="560174"/>
                  <a:pt x="500626" y="560894"/>
                </a:cubicBezTo>
                <a:cubicBezTo>
                  <a:pt x="499546" y="561615"/>
                  <a:pt x="498465" y="561615"/>
                  <a:pt x="497024" y="561615"/>
                </a:cubicBezTo>
                <a:cubicBezTo>
                  <a:pt x="493783" y="561615"/>
                  <a:pt x="490541" y="559453"/>
                  <a:pt x="488740" y="555850"/>
                </a:cubicBezTo>
                <a:cubicBezTo>
                  <a:pt x="484418" y="545042"/>
                  <a:pt x="476133" y="527028"/>
                  <a:pt x="466048" y="504691"/>
                </a:cubicBezTo>
                <a:cubicBezTo>
                  <a:pt x="449479" y="467583"/>
                  <a:pt x="427508" y="420027"/>
                  <a:pt x="410219" y="377875"/>
                </a:cubicBezTo>
                <a:cubicBezTo>
                  <a:pt x="408058" y="372831"/>
                  <a:pt x="405897" y="367427"/>
                  <a:pt x="403375" y="362023"/>
                </a:cubicBezTo>
                <a:cubicBezTo>
                  <a:pt x="385366" y="320231"/>
                  <a:pt x="368077" y="280241"/>
                  <a:pt x="388968" y="233405"/>
                </a:cubicBezTo>
                <a:cubicBezTo>
                  <a:pt x="398333" y="212509"/>
                  <a:pt x="413821" y="194856"/>
                  <a:pt x="432911" y="182607"/>
                </a:cubicBezTo>
                <a:cubicBezTo>
                  <a:pt x="451641" y="170357"/>
                  <a:pt x="473612" y="163512"/>
                  <a:pt x="497024" y="163512"/>
                </a:cubicBezTo>
                <a:close/>
                <a:moveTo>
                  <a:pt x="105897" y="125101"/>
                </a:moveTo>
                <a:lnTo>
                  <a:pt x="105897" y="173045"/>
                </a:lnTo>
                <a:lnTo>
                  <a:pt x="117432" y="173045"/>
                </a:lnTo>
                <a:lnTo>
                  <a:pt x="128967" y="173045"/>
                </a:lnTo>
                <a:lnTo>
                  <a:pt x="128967" y="125101"/>
                </a:lnTo>
                <a:lnTo>
                  <a:pt x="117432" y="125101"/>
                </a:lnTo>
                <a:lnTo>
                  <a:pt x="105897" y="125101"/>
                </a:lnTo>
                <a:close/>
                <a:moveTo>
                  <a:pt x="112828" y="51389"/>
                </a:moveTo>
                <a:cubicBezTo>
                  <a:pt x="115707" y="49212"/>
                  <a:pt x="119305" y="49212"/>
                  <a:pt x="121824" y="51752"/>
                </a:cubicBezTo>
                <a:lnTo>
                  <a:pt x="181557" y="100375"/>
                </a:lnTo>
                <a:cubicBezTo>
                  <a:pt x="184435" y="102552"/>
                  <a:pt x="185155" y="106906"/>
                  <a:pt x="182636" y="109809"/>
                </a:cubicBezTo>
                <a:cubicBezTo>
                  <a:pt x="181197" y="111623"/>
                  <a:pt x="179038" y="112349"/>
                  <a:pt x="177239" y="112349"/>
                </a:cubicBezTo>
                <a:lnTo>
                  <a:pt x="158166" y="112349"/>
                </a:lnTo>
                <a:lnTo>
                  <a:pt x="158166" y="173766"/>
                </a:lnTo>
                <a:cubicBezTo>
                  <a:pt x="158166" y="177370"/>
                  <a:pt x="155282" y="180615"/>
                  <a:pt x="151678" y="180615"/>
                </a:cubicBezTo>
                <a:lnTo>
                  <a:pt x="117432" y="180615"/>
                </a:lnTo>
                <a:lnTo>
                  <a:pt x="82826" y="180615"/>
                </a:lnTo>
                <a:cubicBezTo>
                  <a:pt x="79221" y="180615"/>
                  <a:pt x="75977" y="177370"/>
                  <a:pt x="75977" y="173766"/>
                </a:cubicBezTo>
                <a:lnTo>
                  <a:pt x="75977" y="112349"/>
                </a:lnTo>
                <a:lnTo>
                  <a:pt x="57414" y="112349"/>
                </a:lnTo>
                <a:cubicBezTo>
                  <a:pt x="53455" y="112349"/>
                  <a:pt x="50577" y="109446"/>
                  <a:pt x="50577" y="105455"/>
                </a:cubicBezTo>
                <a:cubicBezTo>
                  <a:pt x="50577" y="103278"/>
                  <a:pt x="51656" y="101463"/>
                  <a:pt x="53455" y="100012"/>
                </a:cubicBezTo>
                <a:lnTo>
                  <a:pt x="112828" y="51389"/>
                </a:lnTo>
                <a:close/>
                <a:moveTo>
                  <a:pt x="117612" y="29903"/>
                </a:moveTo>
                <a:cubicBezTo>
                  <a:pt x="93120" y="29903"/>
                  <a:pt x="71148" y="39990"/>
                  <a:pt x="55300" y="55842"/>
                </a:cubicBezTo>
                <a:cubicBezTo>
                  <a:pt x="39091" y="72055"/>
                  <a:pt x="29006" y="94031"/>
                  <a:pt x="29006" y="118530"/>
                </a:cubicBezTo>
                <a:cubicBezTo>
                  <a:pt x="29006" y="143028"/>
                  <a:pt x="39091" y="165365"/>
                  <a:pt x="55300" y="181578"/>
                </a:cubicBezTo>
                <a:cubicBezTo>
                  <a:pt x="71148" y="197430"/>
                  <a:pt x="93120" y="207517"/>
                  <a:pt x="117612" y="207517"/>
                </a:cubicBezTo>
                <a:cubicBezTo>
                  <a:pt x="142465" y="207517"/>
                  <a:pt x="164437" y="197430"/>
                  <a:pt x="180285" y="181578"/>
                </a:cubicBezTo>
                <a:cubicBezTo>
                  <a:pt x="196494" y="165365"/>
                  <a:pt x="206579" y="143028"/>
                  <a:pt x="206579" y="118530"/>
                </a:cubicBezTo>
                <a:cubicBezTo>
                  <a:pt x="206579" y="94031"/>
                  <a:pt x="196494" y="72055"/>
                  <a:pt x="180285" y="55842"/>
                </a:cubicBezTo>
                <a:cubicBezTo>
                  <a:pt x="164437" y="39990"/>
                  <a:pt x="142465" y="29903"/>
                  <a:pt x="117612" y="29903"/>
                </a:cubicBezTo>
                <a:close/>
                <a:moveTo>
                  <a:pt x="117612" y="0"/>
                </a:moveTo>
                <a:cubicBezTo>
                  <a:pt x="142826" y="0"/>
                  <a:pt x="165878" y="7926"/>
                  <a:pt x="185328" y="21256"/>
                </a:cubicBezTo>
                <a:cubicBezTo>
                  <a:pt x="204778" y="34947"/>
                  <a:pt x="220266" y="54401"/>
                  <a:pt x="228911" y="77099"/>
                </a:cubicBezTo>
                <a:cubicBezTo>
                  <a:pt x="245480" y="122133"/>
                  <a:pt x="226750" y="164645"/>
                  <a:pt x="209100" y="204996"/>
                </a:cubicBezTo>
                <a:cubicBezTo>
                  <a:pt x="206219" y="211480"/>
                  <a:pt x="203337" y="217965"/>
                  <a:pt x="201537" y="222289"/>
                </a:cubicBezTo>
                <a:cubicBezTo>
                  <a:pt x="184247" y="263000"/>
                  <a:pt x="164437" y="306953"/>
                  <a:pt x="148949" y="341179"/>
                </a:cubicBezTo>
                <a:cubicBezTo>
                  <a:pt x="138864" y="363515"/>
                  <a:pt x="130579" y="381889"/>
                  <a:pt x="126257" y="392337"/>
                </a:cubicBezTo>
                <a:cubicBezTo>
                  <a:pt x="125176" y="394499"/>
                  <a:pt x="123736" y="396661"/>
                  <a:pt x="121214" y="397741"/>
                </a:cubicBezTo>
                <a:cubicBezTo>
                  <a:pt x="120134" y="398102"/>
                  <a:pt x="118693" y="398102"/>
                  <a:pt x="117612" y="398102"/>
                </a:cubicBezTo>
                <a:cubicBezTo>
                  <a:pt x="114011" y="398102"/>
                  <a:pt x="110769" y="395940"/>
                  <a:pt x="109328" y="392698"/>
                </a:cubicBezTo>
                <a:cubicBezTo>
                  <a:pt x="105006" y="381889"/>
                  <a:pt x="96721" y="363515"/>
                  <a:pt x="86636" y="341179"/>
                </a:cubicBezTo>
                <a:cubicBezTo>
                  <a:pt x="69707" y="304431"/>
                  <a:pt x="48096" y="256515"/>
                  <a:pt x="30447" y="214363"/>
                </a:cubicBezTo>
                <a:cubicBezTo>
                  <a:pt x="28646" y="209679"/>
                  <a:pt x="26485" y="204275"/>
                  <a:pt x="23963" y="198511"/>
                </a:cubicBezTo>
                <a:cubicBezTo>
                  <a:pt x="5954" y="156719"/>
                  <a:pt x="-11335" y="116728"/>
                  <a:pt x="9556" y="69893"/>
                </a:cubicBezTo>
                <a:cubicBezTo>
                  <a:pt x="18921" y="48997"/>
                  <a:pt x="34049" y="31704"/>
                  <a:pt x="53499" y="19095"/>
                </a:cubicBezTo>
                <a:cubicBezTo>
                  <a:pt x="72229" y="6845"/>
                  <a:pt x="94200" y="0"/>
                  <a:pt x="1176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01" name="Google Shape;401;p12"/>
          <p:cNvSpPr/>
          <p:nvPr/>
        </p:nvSpPr>
        <p:spPr>
          <a:xfrm>
            <a:off x="8633800" y="10681393"/>
            <a:ext cx="1671774" cy="1520060"/>
          </a:xfrm>
          <a:custGeom>
            <a:rect b="b" l="l" r="r" t="t"/>
            <a:pathLst>
              <a:path extrusionOk="0" h="827023" w="909821">
                <a:moveTo>
                  <a:pt x="597015" y="720046"/>
                </a:moveTo>
                <a:cubicBezTo>
                  <a:pt x="599185" y="720046"/>
                  <a:pt x="601716" y="720407"/>
                  <a:pt x="603885" y="721130"/>
                </a:cubicBezTo>
                <a:cubicBezTo>
                  <a:pt x="607862" y="723299"/>
                  <a:pt x="611116" y="726190"/>
                  <a:pt x="612923" y="730888"/>
                </a:cubicBezTo>
                <a:cubicBezTo>
                  <a:pt x="614731" y="735225"/>
                  <a:pt x="614731" y="739924"/>
                  <a:pt x="612923" y="743899"/>
                </a:cubicBezTo>
                <a:cubicBezTo>
                  <a:pt x="611116" y="747875"/>
                  <a:pt x="607862" y="751489"/>
                  <a:pt x="603523" y="753296"/>
                </a:cubicBezTo>
                <a:cubicBezTo>
                  <a:pt x="601354" y="754380"/>
                  <a:pt x="599185" y="754741"/>
                  <a:pt x="597015" y="754741"/>
                </a:cubicBezTo>
                <a:cubicBezTo>
                  <a:pt x="594846" y="754741"/>
                  <a:pt x="592315" y="754019"/>
                  <a:pt x="590146" y="752934"/>
                </a:cubicBezTo>
                <a:cubicBezTo>
                  <a:pt x="586169" y="751489"/>
                  <a:pt x="582915" y="748236"/>
                  <a:pt x="581108" y="743899"/>
                </a:cubicBezTo>
                <a:cubicBezTo>
                  <a:pt x="579300" y="739201"/>
                  <a:pt x="579300" y="734502"/>
                  <a:pt x="581108" y="730527"/>
                </a:cubicBezTo>
                <a:cubicBezTo>
                  <a:pt x="582915" y="726190"/>
                  <a:pt x="586169" y="722937"/>
                  <a:pt x="590508" y="721130"/>
                </a:cubicBezTo>
                <a:cubicBezTo>
                  <a:pt x="592677" y="720407"/>
                  <a:pt x="594846" y="720046"/>
                  <a:pt x="597015" y="720046"/>
                </a:cubicBezTo>
                <a:close/>
                <a:moveTo>
                  <a:pt x="597015" y="696554"/>
                </a:moveTo>
                <a:cubicBezTo>
                  <a:pt x="591954" y="696554"/>
                  <a:pt x="586892" y="697639"/>
                  <a:pt x="581831" y="699807"/>
                </a:cubicBezTo>
                <a:cubicBezTo>
                  <a:pt x="571708" y="703783"/>
                  <a:pt x="563754" y="711734"/>
                  <a:pt x="559777" y="721492"/>
                </a:cubicBezTo>
                <a:cubicBezTo>
                  <a:pt x="555438" y="730888"/>
                  <a:pt x="555077" y="742092"/>
                  <a:pt x="559415" y="752573"/>
                </a:cubicBezTo>
                <a:cubicBezTo>
                  <a:pt x="563754" y="762692"/>
                  <a:pt x="571708" y="770644"/>
                  <a:pt x="581108" y="774619"/>
                </a:cubicBezTo>
                <a:cubicBezTo>
                  <a:pt x="586169" y="776788"/>
                  <a:pt x="591592" y="777872"/>
                  <a:pt x="597015" y="777872"/>
                </a:cubicBezTo>
                <a:cubicBezTo>
                  <a:pt x="602077" y="777872"/>
                  <a:pt x="607139" y="776788"/>
                  <a:pt x="612200" y="774619"/>
                </a:cubicBezTo>
                <a:cubicBezTo>
                  <a:pt x="622685" y="770644"/>
                  <a:pt x="630277" y="762692"/>
                  <a:pt x="634254" y="752934"/>
                </a:cubicBezTo>
                <a:cubicBezTo>
                  <a:pt x="638593" y="743538"/>
                  <a:pt x="638954" y="732695"/>
                  <a:pt x="634616" y="722214"/>
                </a:cubicBezTo>
                <a:cubicBezTo>
                  <a:pt x="630277" y="711734"/>
                  <a:pt x="622685" y="704144"/>
                  <a:pt x="612923" y="700168"/>
                </a:cubicBezTo>
                <a:cubicBezTo>
                  <a:pt x="607862" y="698000"/>
                  <a:pt x="602439" y="696554"/>
                  <a:pt x="597015" y="696554"/>
                </a:cubicBezTo>
                <a:close/>
                <a:moveTo>
                  <a:pt x="758252" y="571340"/>
                </a:moveTo>
                <a:lnTo>
                  <a:pt x="708175" y="591478"/>
                </a:lnTo>
                <a:lnTo>
                  <a:pt x="655217" y="613055"/>
                </a:lnTo>
                <a:lnTo>
                  <a:pt x="658819" y="621685"/>
                </a:lnTo>
                <a:lnTo>
                  <a:pt x="708175" y="601547"/>
                </a:lnTo>
                <a:lnTo>
                  <a:pt x="761854" y="579971"/>
                </a:lnTo>
                <a:lnTo>
                  <a:pt x="758252" y="571340"/>
                </a:lnTo>
                <a:close/>
                <a:moveTo>
                  <a:pt x="748164" y="547246"/>
                </a:moveTo>
                <a:lnTo>
                  <a:pt x="708175" y="563429"/>
                </a:lnTo>
                <a:lnTo>
                  <a:pt x="645490" y="588961"/>
                </a:lnTo>
                <a:lnTo>
                  <a:pt x="649092" y="597951"/>
                </a:lnTo>
                <a:lnTo>
                  <a:pt x="708175" y="573857"/>
                </a:lnTo>
                <a:lnTo>
                  <a:pt x="751767" y="556237"/>
                </a:lnTo>
                <a:lnTo>
                  <a:pt x="748164" y="547246"/>
                </a:lnTo>
                <a:close/>
                <a:moveTo>
                  <a:pt x="868853" y="532503"/>
                </a:moveTo>
                <a:lnTo>
                  <a:pt x="850119" y="539695"/>
                </a:lnTo>
                <a:lnTo>
                  <a:pt x="832466" y="546887"/>
                </a:lnTo>
                <a:lnTo>
                  <a:pt x="829945" y="547966"/>
                </a:lnTo>
                <a:lnTo>
                  <a:pt x="831386" y="551921"/>
                </a:lnTo>
                <a:lnTo>
                  <a:pt x="832466" y="551562"/>
                </a:lnTo>
                <a:lnTo>
                  <a:pt x="850119" y="544370"/>
                </a:lnTo>
                <a:lnTo>
                  <a:pt x="870654" y="536458"/>
                </a:lnTo>
                <a:lnTo>
                  <a:pt x="868853" y="532503"/>
                </a:lnTo>
                <a:close/>
                <a:moveTo>
                  <a:pt x="827063" y="515601"/>
                </a:moveTo>
                <a:lnTo>
                  <a:pt x="823460" y="531424"/>
                </a:lnTo>
                <a:lnTo>
                  <a:pt x="827783" y="529626"/>
                </a:lnTo>
                <a:lnTo>
                  <a:pt x="832466" y="541133"/>
                </a:lnTo>
                <a:lnTo>
                  <a:pt x="832827" y="541852"/>
                </a:lnTo>
                <a:lnTo>
                  <a:pt x="841473" y="538616"/>
                </a:lnTo>
                <a:lnTo>
                  <a:pt x="836429" y="526030"/>
                </a:lnTo>
                <a:lnTo>
                  <a:pt x="841113" y="524232"/>
                </a:lnTo>
                <a:lnTo>
                  <a:pt x="832466" y="518838"/>
                </a:lnTo>
                <a:lnTo>
                  <a:pt x="827063" y="515601"/>
                </a:lnTo>
                <a:close/>
                <a:moveTo>
                  <a:pt x="848318" y="506970"/>
                </a:moveTo>
                <a:lnTo>
                  <a:pt x="844355" y="522793"/>
                </a:lnTo>
                <a:lnTo>
                  <a:pt x="848678" y="521355"/>
                </a:lnTo>
                <a:lnTo>
                  <a:pt x="850119" y="524951"/>
                </a:lnTo>
                <a:lnTo>
                  <a:pt x="853722" y="533581"/>
                </a:lnTo>
                <a:lnTo>
                  <a:pt x="862729" y="529985"/>
                </a:lnTo>
                <a:lnTo>
                  <a:pt x="857685" y="517759"/>
                </a:lnTo>
                <a:lnTo>
                  <a:pt x="862008" y="515961"/>
                </a:lnTo>
                <a:lnTo>
                  <a:pt x="850119" y="508409"/>
                </a:lnTo>
                <a:lnTo>
                  <a:pt x="848318" y="506970"/>
                </a:lnTo>
                <a:close/>
                <a:moveTo>
                  <a:pt x="674341" y="265583"/>
                </a:moveTo>
                <a:lnTo>
                  <a:pt x="611290" y="290826"/>
                </a:lnTo>
                <a:lnTo>
                  <a:pt x="634682" y="348743"/>
                </a:lnTo>
                <a:lnTo>
                  <a:pt x="635042" y="349463"/>
                </a:lnTo>
                <a:lnTo>
                  <a:pt x="643328" y="355216"/>
                </a:lnTo>
                <a:lnTo>
                  <a:pt x="645490" y="345147"/>
                </a:lnTo>
                <a:lnTo>
                  <a:pt x="653776" y="350901"/>
                </a:lnTo>
                <a:lnTo>
                  <a:pt x="655937" y="340832"/>
                </a:lnTo>
                <a:lnTo>
                  <a:pt x="664223" y="346586"/>
                </a:lnTo>
                <a:lnTo>
                  <a:pt x="666385" y="336517"/>
                </a:lnTo>
                <a:lnTo>
                  <a:pt x="675031" y="342630"/>
                </a:lnTo>
                <a:lnTo>
                  <a:pt x="677193" y="332561"/>
                </a:lnTo>
                <a:lnTo>
                  <a:pt x="685479" y="337955"/>
                </a:lnTo>
                <a:lnTo>
                  <a:pt x="687280" y="328246"/>
                </a:lnTo>
                <a:lnTo>
                  <a:pt x="695926" y="333640"/>
                </a:lnTo>
                <a:lnTo>
                  <a:pt x="698088" y="323930"/>
                </a:lnTo>
                <a:lnTo>
                  <a:pt x="674341" y="265583"/>
                </a:lnTo>
                <a:close/>
                <a:moveTo>
                  <a:pt x="765683" y="220319"/>
                </a:moveTo>
                <a:cubicBezTo>
                  <a:pt x="768700" y="221622"/>
                  <a:pt x="771222" y="224140"/>
                  <a:pt x="772663" y="227556"/>
                </a:cubicBezTo>
                <a:lnTo>
                  <a:pt x="832466" y="374995"/>
                </a:lnTo>
                <a:lnTo>
                  <a:pt x="850119" y="418867"/>
                </a:lnTo>
                <a:lnTo>
                  <a:pt x="899115" y="539695"/>
                </a:lnTo>
                <a:cubicBezTo>
                  <a:pt x="901637" y="546527"/>
                  <a:pt x="898395" y="554079"/>
                  <a:pt x="891910" y="556596"/>
                </a:cubicBezTo>
                <a:lnTo>
                  <a:pt x="850119" y="573498"/>
                </a:lnTo>
                <a:lnTo>
                  <a:pt x="832466" y="580690"/>
                </a:lnTo>
                <a:lnTo>
                  <a:pt x="708175" y="630675"/>
                </a:lnTo>
                <a:lnTo>
                  <a:pt x="657378" y="651173"/>
                </a:lnTo>
                <a:cubicBezTo>
                  <a:pt x="650533" y="653691"/>
                  <a:pt x="642968" y="650454"/>
                  <a:pt x="640446" y="643981"/>
                </a:cubicBezTo>
                <a:lnTo>
                  <a:pt x="513994" y="331842"/>
                </a:lnTo>
                <a:cubicBezTo>
                  <a:pt x="511472" y="325369"/>
                  <a:pt x="514354" y="317458"/>
                  <a:pt x="521199" y="314940"/>
                </a:cubicBezTo>
                <a:lnTo>
                  <a:pt x="573971" y="293471"/>
                </a:lnTo>
                <a:lnTo>
                  <a:pt x="574894" y="291284"/>
                </a:lnTo>
                <a:lnTo>
                  <a:pt x="701405" y="240779"/>
                </a:lnTo>
                <a:lnTo>
                  <a:pt x="703066" y="241492"/>
                </a:lnTo>
                <a:lnTo>
                  <a:pt x="708175" y="239423"/>
                </a:lnTo>
                <a:lnTo>
                  <a:pt x="755730" y="220364"/>
                </a:lnTo>
                <a:cubicBezTo>
                  <a:pt x="759152" y="218925"/>
                  <a:pt x="762665" y="219015"/>
                  <a:pt x="765683" y="220319"/>
                </a:cubicBezTo>
                <a:close/>
                <a:moveTo>
                  <a:pt x="139522" y="165100"/>
                </a:moveTo>
                <a:cubicBezTo>
                  <a:pt x="144203" y="165100"/>
                  <a:pt x="148885" y="165820"/>
                  <a:pt x="153567" y="167261"/>
                </a:cubicBezTo>
                <a:cubicBezTo>
                  <a:pt x="188410" y="185094"/>
                  <a:pt x="252424" y="223798"/>
                  <a:pt x="295775" y="249634"/>
                </a:cubicBezTo>
                <a:lnTo>
                  <a:pt x="325191" y="266882"/>
                </a:lnTo>
                <a:lnTo>
                  <a:pt x="361803" y="252274"/>
                </a:lnTo>
                <a:lnTo>
                  <a:pt x="360157" y="248298"/>
                </a:lnTo>
                <a:cubicBezTo>
                  <a:pt x="359072" y="245436"/>
                  <a:pt x="360880" y="242216"/>
                  <a:pt x="363412" y="241143"/>
                </a:cubicBezTo>
                <a:cubicBezTo>
                  <a:pt x="366306" y="239712"/>
                  <a:pt x="369923" y="241143"/>
                  <a:pt x="371008" y="244005"/>
                </a:cubicBezTo>
                <a:lnTo>
                  <a:pt x="374803" y="253388"/>
                </a:lnTo>
                <a:lnTo>
                  <a:pt x="400576" y="249808"/>
                </a:lnTo>
                <a:cubicBezTo>
                  <a:pt x="427203" y="252327"/>
                  <a:pt x="445914" y="269597"/>
                  <a:pt x="462465" y="310252"/>
                </a:cubicBezTo>
                <a:lnTo>
                  <a:pt x="601338" y="653355"/>
                </a:lnTo>
                <a:lnTo>
                  <a:pt x="630277" y="659329"/>
                </a:lnTo>
                <a:cubicBezTo>
                  <a:pt x="640220" y="663485"/>
                  <a:pt x="649349" y="669629"/>
                  <a:pt x="657077" y="677445"/>
                </a:cubicBezTo>
                <a:lnTo>
                  <a:pt x="657889" y="678688"/>
                </a:lnTo>
                <a:lnTo>
                  <a:pt x="852152" y="600238"/>
                </a:lnTo>
                <a:cubicBezTo>
                  <a:pt x="855030" y="599158"/>
                  <a:pt x="857909" y="598798"/>
                  <a:pt x="860787" y="599518"/>
                </a:cubicBezTo>
                <a:lnTo>
                  <a:pt x="900368" y="611751"/>
                </a:lnTo>
                <a:cubicBezTo>
                  <a:pt x="907564" y="613550"/>
                  <a:pt x="911162" y="620745"/>
                  <a:pt x="909363" y="627941"/>
                </a:cubicBezTo>
                <a:cubicBezTo>
                  <a:pt x="907204" y="634417"/>
                  <a:pt x="900008" y="638735"/>
                  <a:pt x="893171" y="636576"/>
                </a:cubicBezTo>
                <a:lnTo>
                  <a:pt x="857909" y="625782"/>
                </a:lnTo>
                <a:lnTo>
                  <a:pt x="822894" y="639951"/>
                </a:lnTo>
                <a:lnTo>
                  <a:pt x="828615" y="654121"/>
                </a:lnTo>
                <a:lnTo>
                  <a:pt x="770322" y="677508"/>
                </a:lnTo>
                <a:lnTo>
                  <a:pt x="764671" y="663510"/>
                </a:lnTo>
                <a:lnTo>
                  <a:pt x="672376" y="700855"/>
                </a:lnTo>
                <a:lnTo>
                  <a:pt x="675470" y="705590"/>
                </a:lnTo>
                <a:cubicBezTo>
                  <a:pt x="684147" y="727274"/>
                  <a:pt x="683424" y="750405"/>
                  <a:pt x="675109" y="770282"/>
                </a:cubicBezTo>
                <a:cubicBezTo>
                  <a:pt x="666432" y="790160"/>
                  <a:pt x="650524" y="807146"/>
                  <a:pt x="628470" y="815820"/>
                </a:cubicBezTo>
                <a:cubicBezTo>
                  <a:pt x="618346" y="820157"/>
                  <a:pt x="607500" y="821964"/>
                  <a:pt x="597015" y="821964"/>
                </a:cubicBezTo>
                <a:cubicBezTo>
                  <a:pt x="585446" y="821964"/>
                  <a:pt x="574238" y="819434"/>
                  <a:pt x="563754" y="815097"/>
                </a:cubicBezTo>
                <a:cubicBezTo>
                  <a:pt x="543869" y="806423"/>
                  <a:pt x="527238" y="790883"/>
                  <a:pt x="518561" y="769198"/>
                </a:cubicBezTo>
                <a:cubicBezTo>
                  <a:pt x="509884" y="747513"/>
                  <a:pt x="510607" y="724022"/>
                  <a:pt x="518922" y="704144"/>
                </a:cubicBezTo>
                <a:cubicBezTo>
                  <a:pt x="527599" y="684266"/>
                  <a:pt x="543869" y="667641"/>
                  <a:pt x="565200" y="658968"/>
                </a:cubicBezTo>
                <a:lnTo>
                  <a:pt x="574458" y="657075"/>
                </a:lnTo>
                <a:lnTo>
                  <a:pt x="556068" y="611524"/>
                </a:lnTo>
                <a:lnTo>
                  <a:pt x="542796" y="617179"/>
                </a:lnTo>
                <a:lnTo>
                  <a:pt x="519409" y="558887"/>
                </a:lnTo>
                <a:lnTo>
                  <a:pt x="532698" y="553639"/>
                </a:lnTo>
                <a:lnTo>
                  <a:pt x="475495" y="411951"/>
                </a:lnTo>
                <a:lnTo>
                  <a:pt x="462554" y="417156"/>
                </a:lnTo>
                <a:lnTo>
                  <a:pt x="438447" y="359182"/>
                </a:lnTo>
                <a:lnTo>
                  <a:pt x="451991" y="353735"/>
                </a:lnTo>
                <a:lnTo>
                  <a:pt x="438357" y="319966"/>
                </a:lnTo>
                <a:cubicBezTo>
                  <a:pt x="426123" y="289385"/>
                  <a:pt x="413889" y="277152"/>
                  <a:pt x="398057" y="275713"/>
                </a:cubicBezTo>
                <a:lnTo>
                  <a:pt x="384710" y="277883"/>
                </a:lnTo>
                <a:lnTo>
                  <a:pt x="386200" y="281568"/>
                </a:lnTo>
                <a:cubicBezTo>
                  <a:pt x="387285" y="284430"/>
                  <a:pt x="386200" y="288008"/>
                  <a:pt x="383306" y="289081"/>
                </a:cubicBezTo>
                <a:cubicBezTo>
                  <a:pt x="380051" y="290154"/>
                  <a:pt x="376795" y="288723"/>
                  <a:pt x="375710" y="285861"/>
                </a:cubicBezTo>
                <a:lnTo>
                  <a:pt x="374167" y="282134"/>
                </a:lnTo>
                <a:lnTo>
                  <a:pt x="348228" y="292484"/>
                </a:lnTo>
                <a:lnTo>
                  <a:pt x="349481" y="294068"/>
                </a:lnTo>
                <a:cubicBezTo>
                  <a:pt x="352362" y="304155"/>
                  <a:pt x="351281" y="314963"/>
                  <a:pt x="345879" y="324329"/>
                </a:cubicBezTo>
                <a:cubicBezTo>
                  <a:pt x="340837" y="333695"/>
                  <a:pt x="332194" y="340540"/>
                  <a:pt x="322110" y="343422"/>
                </a:cubicBezTo>
                <a:cubicBezTo>
                  <a:pt x="311666" y="346304"/>
                  <a:pt x="300862" y="345223"/>
                  <a:pt x="291499" y="339820"/>
                </a:cubicBezTo>
                <a:lnTo>
                  <a:pt x="187780" y="294789"/>
                </a:lnTo>
                <a:lnTo>
                  <a:pt x="204346" y="404664"/>
                </a:lnTo>
                <a:lnTo>
                  <a:pt x="333995" y="737533"/>
                </a:lnTo>
                <a:lnTo>
                  <a:pt x="333995" y="737893"/>
                </a:lnTo>
                <a:lnTo>
                  <a:pt x="334355" y="738253"/>
                </a:lnTo>
                <a:cubicBezTo>
                  <a:pt x="339037" y="750141"/>
                  <a:pt x="339037" y="763110"/>
                  <a:pt x="333995" y="774998"/>
                </a:cubicBezTo>
                <a:cubicBezTo>
                  <a:pt x="328953" y="786526"/>
                  <a:pt x="319589" y="795893"/>
                  <a:pt x="307705" y="800576"/>
                </a:cubicBezTo>
                <a:cubicBezTo>
                  <a:pt x="295820" y="805619"/>
                  <a:pt x="283216" y="805259"/>
                  <a:pt x="271331" y="800576"/>
                </a:cubicBezTo>
                <a:cubicBezTo>
                  <a:pt x="260167" y="795532"/>
                  <a:pt x="250443" y="784725"/>
                  <a:pt x="245041" y="773557"/>
                </a:cubicBezTo>
                <a:lnTo>
                  <a:pt x="152126" y="570378"/>
                </a:lnTo>
                <a:lnTo>
                  <a:pt x="98826" y="773557"/>
                </a:lnTo>
                <a:lnTo>
                  <a:pt x="98466" y="773557"/>
                </a:lnTo>
                <a:lnTo>
                  <a:pt x="94865" y="788688"/>
                </a:lnTo>
                <a:cubicBezTo>
                  <a:pt x="94865" y="789048"/>
                  <a:pt x="94865" y="789048"/>
                  <a:pt x="94865" y="789769"/>
                </a:cubicBezTo>
                <a:lnTo>
                  <a:pt x="94505" y="790129"/>
                </a:lnTo>
                <a:cubicBezTo>
                  <a:pt x="91624" y="802737"/>
                  <a:pt x="84061" y="813185"/>
                  <a:pt x="73257" y="820029"/>
                </a:cubicBezTo>
                <a:cubicBezTo>
                  <a:pt x="62453" y="826514"/>
                  <a:pt x="49848" y="828315"/>
                  <a:pt x="37603" y="826153"/>
                </a:cubicBezTo>
                <a:lnTo>
                  <a:pt x="36883" y="826153"/>
                </a:lnTo>
                <a:cubicBezTo>
                  <a:pt x="24278" y="822911"/>
                  <a:pt x="13834" y="815346"/>
                  <a:pt x="6992" y="804539"/>
                </a:cubicBezTo>
                <a:cubicBezTo>
                  <a:pt x="509" y="794092"/>
                  <a:pt x="-1291" y="781483"/>
                  <a:pt x="870" y="769234"/>
                </a:cubicBezTo>
                <a:lnTo>
                  <a:pt x="59211" y="510577"/>
                </a:lnTo>
                <a:lnTo>
                  <a:pt x="75778" y="257323"/>
                </a:lnTo>
                <a:cubicBezTo>
                  <a:pt x="76138" y="237509"/>
                  <a:pt x="76858" y="213733"/>
                  <a:pt x="85501" y="195361"/>
                </a:cubicBezTo>
                <a:cubicBezTo>
                  <a:pt x="96305" y="172305"/>
                  <a:pt x="114672" y="165100"/>
                  <a:pt x="139522" y="165100"/>
                </a:cubicBezTo>
                <a:close/>
                <a:moveTo>
                  <a:pt x="126323" y="0"/>
                </a:moveTo>
                <a:cubicBezTo>
                  <a:pt x="146839" y="0"/>
                  <a:pt x="165915" y="8638"/>
                  <a:pt x="179593" y="21956"/>
                </a:cubicBezTo>
                <a:cubicBezTo>
                  <a:pt x="192910" y="35633"/>
                  <a:pt x="201549" y="54710"/>
                  <a:pt x="201549" y="75226"/>
                </a:cubicBezTo>
                <a:cubicBezTo>
                  <a:pt x="201549" y="96102"/>
                  <a:pt x="192910" y="115178"/>
                  <a:pt x="179593" y="128496"/>
                </a:cubicBezTo>
                <a:cubicBezTo>
                  <a:pt x="165915" y="142533"/>
                  <a:pt x="146839" y="150452"/>
                  <a:pt x="126323" y="150452"/>
                </a:cubicBezTo>
                <a:cubicBezTo>
                  <a:pt x="105447" y="150452"/>
                  <a:pt x="86730" y="142533"/>
                  <a:pt x="73053" y="128496"/>
                </a:cubicBezTo>
                <a:cubicBezTo>
                  <a:pt x="59375" y="115178"/>
                  <a:pt x="51097" y="96102"/>
                  <a:pt x="51097" y="75226"/>
                </a:cubicBezTo>
                <a:cubicBezTo>
                  <a:pt x="51097" y="54710"/>
                  <a:pt x="59375" y="35633"/>
                  <a:pt x="73053" y="21956"/>
                </a:cubicBezTo>
                <a:cubicBezTo>
                  <a:pt x="86730" y="8638"/>
                  <a:pt x="105447" y="0"/>
                  <a:pt x="12632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02" name="Google Shape;402;p12"/>
          <p:cNvSpPr/>
          <p:nvPr/>
        </p:nvSpPr>
        <p:spPr>
          <a:xfrm>
            <a:off x="15684263" y="5651717"/>
            <a:ext cx="1598836" cy="1569660"/>
          </a:xfrm>
          <a:custGeom>
            <a:rect b="b" l="l" r="r" t="t"/>
            <a:pathLst>
              <a:path extrusionOk="0" h="853715" w="869590">
                <a:moveTo>
                  <a:pt x="442912" y="530225"/>
                </a:moveTo>
                <a:lnTo>
                  <a:pt x="594658" y="584621"/>
                </a:lnTo>
                <a:lnTo>
                  <a:pt x="721953" y="538511"/>
                </a:lnTo>
                <a:lnTo>
                  <a:pt x="721953" y="748887"/>
                </a:lnTo>
                <a:cubicBezTo>
                  <a:pt x="721953" y="751409"/>
                  <a:pt x="720514" y="753930"/>
                  <a:pt x="717997" y="754651"/>
                </a:cubicBezTo>
                <a:lnTo>
                  <a:pt x="442912" y="853715"/>
                </a:lnTo>
                <a:cubicBezTo>
                  <a:pt x="442912" y="852995"/>
                  <a:pt x="442912" y="852274"/>
                  <a:pt x="442912" y="851914"/>
                </a:cubicBezTo>
                <a:lnTo>
                  <a:pt x="442912" y="530225"/>
                </a:lnTo>
                <a:close/>
                <a:moveTo>
                  <a:pt x="426319" y="530225"/>
                </a:moveTo>
                <a:lnTo>
                  <a:pt x="426319" y="851556"/>
                </a:lnTo>
                <a:cubicBezTo>
                  <a:pt x="426319" y="852276"/>
                  <a:pt x="426678" y="852636"/>
                  <a:pt x="426678" y="853715"/>
                </a:cubicBezTo>
                <a:lnTo>
                  <a:pt x="151587" y="754761"/>
                </a:lnTo>
                <a:cubicBezTo>
                  <a:pt x="149073" y="753682"/>
                  <a:pt x="147637" y="751163"/>
                  <a:pt x="147637" y="749004"/>
                </a:cubicBezTo>
                <a:lnTo>
                  <a:pt x="147637" y="538501"/>
                </a:lnTo>
                <a:lnTo>
                  <a:pt x="274767" y="584560"/>
                </a:lnTo>
                <a:lnTo>
                  <a:pt x="426319" y="530225"/>
                </a:lnTo>
                <a:close/>
                <a:moveTo>
                  <a:pt x="434795" y="317690"/>
                </a:moveTo>
                <a:lnTo>
                  <a:pt x="162102" y="413977"/>
                </a:lnTo>
                <a:lnTo>
                  <a:pt x="434795" y="510625"/>
                </a:lnTo>
                <a:lnTo>
                  <a:pt x="707127" y="413977"/>
                </a:lnTo>
                <a:lnTo>
                  <a:pt x="434795" y="317690"/>
                </a:lnTo>
                <a:close/>
                <a:moveTo>
                  <a:pt x="275214" y="260350"/>
                </a:moveTo>
                <a:lnTo>
                  <a:pt x="434795" y="317329"/>
                </a:lnTo>
                <a:lnTo>
                  <a:pt x="594016" y="260350"/>
                </a:lnTo>
                <a:lnTo>
                  <a:pt x="869590" y="359523"/>
                </a:lnTo>
                <a:lnTo>
                  <a:pt x="709289" y="413977"/>
                </a:lnTo>
                <a:lnTo>
                  <a:pt x="869590" y="468432"/>
                </a:lnTo>
                <a:lnTo>
                  <a:pt x="594016" y="567965"/>
                </a:lnTo>
                <a:lnTo>
                  <a:pt x="434795" y="510986"/>
                </a:lnTo>
                <a:lnTo>
                  <a:pt x="275214" y="567965"/>
                </a:lnTo>
                <a:lnTo>
                  <a:pt x="0" y="468432"/>
                </a:lnTo>
                <a:lnTo>
                  <a:pt x="159581" y="413977"/>
                </a:lnTo>
                <a:lnTo>
                  <a:pt x="0" y="359523"/>
                </a:lnTo>
                <a:lnTo>
                  <a:pt x="275214" y="260350"/>
                </a:lnTo>
                <a:close/>
                <a:moveTo>
                  <a:pt x="385546" y="0"/>
                </a:moveTo>
                <a:lnTo>
                  <a:pt x="483683" y="0"/>
                </a:lnTo>
                <a:lnTo>
                  <a:pt x="483683" y="165320"/>
                </a:lnTo>
                <a:lnTo>
                  <a:pt x="529864" y="165320"/>
                </a:lnTo>
                <a:lnTo>
                  <a:pt x="434975" y="258403"/>
                </a:lnTo>
                <a:lnTo>
                  <a:pt x="339725" y="165320"/>
                </a:lnTo>
                <a:lnTo>
                  <a:pt x="385546" y="165320"/>
                </a:lnTo>
                <a:lnTo>
                  <a:pt x="38554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03" name="Google Shape;403;p12"/>
          <p:cNvSpPr/>
          <p:nvPr/>
        </p:nvSpPr>
        <p:spPr>
          <a:xfrm>
            <a:off x="11717633" y="2458945"/>
            <a:ext cx="942381" cy="1598836"/>
          </a:xfrm>
          <a:custGeom>
            <a:rect b="b" l="l" r="r" t="t"/>
            <a:pathLst>
              <a:path extrusionOk="0" h="869590" w="512919">
                <a:moveTo>
                  <a:pt x="357419" y="169835"/>
                </a:moveTo>
                <a:cubicBezTo>
                  <a:pt x="363756" y="169295"/>
                  <a:pt x="370317" y="171184"/>
                  <a:pt x="375710" y="175680"/>
                </a:cubicBezTo>
                <a:cubicBezTo>
                  <a:pt x="385776" y="184313"/>
                  <a:pt x="387574" y="200141"/>
                  <a:pt x="378586" y="210572"/>
                </a:cubicBezTo>
                <a:cubicBezTo>
                  <a:pt x="340118" y="256256"/>
                  <a:pt x="301649" y="301940"/>
                  <a:pt x="263181" y="347624"/>
                </a:cubicBezTo>
                <a:cubicBezTo>
                  <a:pt x="261384" y="349782"/>
                  <a:pt x="258867" y="351581"/>
                  <a:pt x="256710" y="353379"/>
                </a:cubicBezTo>
                <a:cubicBezTo>
                  <a:pt x="247722" y="358415"/>
                  <a:pt x="236218" y="357696"/>
                  <a:pt x="228308" y="350861"/>
                </a:cubicBezTo>
                <a:cubicBezTo>
                  <a:pt x="227589" y="350142"/>
                  <a:pt x="227230" y="349782"/>
                  <a:pt x="226870" y="349782"/>
                </a:cubicBezTo>
                <a:lnTo>
                  <a:pt x="136272" y="272803"/>
                </a:lnTo>
                <a:cubicBezTo>
                  <a:pt x="125487" y="264170"/>
                  <a:pt x="124408" y="248342"/>
                  <a:pt x="133037" y="237911"/>
                </a:cubicBezTo>
                <a:cubicBezTo>
                  <a:pt x="141665" y="227479"/>
                  <a:pt x="157843" y="226040"/>
                  <a:pt x="167910" y="235033"/>
                </a:cubicBezTo>
                <a:lnTo>
                  <a:pt x="241251" y="296544"/>
                </a:lnTo>
                <a:lnTo>
                  <a:pt x="340477" y="178558"/>
                </a:lnTo>
                <a:cubicBezTo>
                  <a:pt x="344971" y="173342"/>
                  <a:pt x="351083" y="170374"/>
                  <a:pt x="357419" y="169835"/>
                </a:cubicBezTo>
                <a:close/>
                <a:moveTo>
                  <a:pt x="256639" y="59077"/>
                </a:moveTo>
                <a:cubicBezTo>
                  <a:pt x="201501" y="59077"/>
                  <a:pt x="151769" y="81051"/>
                  <a:pt x="115370" y="117434"/>
                </a:cubicBezTo>
                <a:cubicBezTo>
                  <a:pt x="79332" y="153097"/>
                  <a:pt x="56989" y="203169"/>
                  <a:pt x="56989" y="258283"/>
                </a:cubicBezTo>
                <a:cubicBezTo>
                  <a:pt x="56989" y="313398"/>
                  <a:pt x="79332" y="363110"/>
                  <a:pt x="115370" y="399493"/>
                </a:cubicBezTo>
                <a:cubicBezTo>
                  <a:pt x="151769" y="435515"/>
                  <a:pt x="201501" y="457850"/>
                  <a:pt x="256639" y="457850"/>
                </a:cubicBezTo>
                <a:cubicBezTo>
                  <a:pt x="311776" y="457850"/>
                  <a:pt x="361509" y="435515"/>
                  <a:pt x="397907" y="399493"/>
                </a:cubicBezTo>
                <a:cubicBezTo>
                  <a:pt x="433945" y="363110"/>
                  <a:pt x="456288" y="313398"/>
                  <a:pt x="456288" y="258283"/>
                </a:cubicBezTo>
                <a:cubicBezTo>
                  <a:pt x="456288" y="203169"/>
                  <a:pt x="433945" y="153097"/>
                  <a:pt x="397907" y="117434"/>
                </a:cubicBezTo>
                <a:cubicBezTo>
                  <a:pt x="361509" y="81051"/>
                  <a:pt x="311776" y="59077"/>
                  <a:pt x="256639" y="59077"/>
                </a:cubicBezTo>
                <a:close/>
                <a:moveTo>
                  <a:pt x="256639" y="0"/>
                </a:moveTo>
                <a:cubicBezTo>
                  <a:pt x="311416" y="0"/>
                  <a:pt x="362229" y="16931"/>
                  <a:pt x="403673" y="45749"/>
                </a:cubicBezTo>
                <a:cubicBezTo>
                  <a:pt x="446918" y="75648"/>
                  <a:pt x="480433" y="118155"/>
                  <a:pt x="498813" y="168226"/>
                </a:cubicBezTo>
                <a:cubicBezTo>
                  <a:pt x="535211" y="265488"/>
                  <a:pt x="494128" y="359147"/>
                  <a:pt x="455207" y="447043"/>
                </a:cubicBezTo>
                <a:cubicBezTo>
                  <a:pt x="449080" y="460731"/>
                  <a:pt x="443314" y="474780"/>
                  <a:pt x="438990" y="484146"/>
                </a:cubicBezTo>
                <a:cubicBezTo>
                  <a:pt x="401511" y="573843"/>
                  <a:pt x="357544" y="670384"/>
                  <a:pt x="323669" y="745672"/>
                </a:cubicBezTo>
                <a:cubicBezTo>
                  <a:pt x="301686" y="794302"/>
                  <a:pt x="283667" y="833927"/>
                  <a:pt x="273576" y="858063"/>
                </a:cubicBezTo>
                <a:cubicBezTo>
                  <a:pt x="271774" y="862385"/>
                  <a:pt x="268171" y="865988"/>
                  <a:pt x="263846" y="867789"/>
                </a:cubicBezTo>
                <a:cubicBezTo>
                  <a:pt x="261323" y="868869"/>
                  <a:pt x="258801" y="869590"/>
                  <a:pt x="256639" y="869590"/>
                </a:cubicBezTo>
                <a:cubicBezTo>
                  <a:pt x="249791" y="869590"/>
                  <a:pt x="242944" y="865267"/>
                  <a:pt x="240061" y="858423"/>
                </a:cubicBezTo>
                <a:cubicBezTo>
                  <a:pt x="229971" y="834288"/>
                  <a:pt x="211952" y="794663"/>
                  <a:pt x="189608" y="745672"/>
                </a:cubicBezTo>
                <a:cubicBezTo>
                  <a:pt x="153210" y="664981"/>
                  <a:pt x="105640" y="559794"/>
                  <a:pt x="67079" y="467216"/>
                </a:cubicBezTo>
                <a:cubicBezTo>
                  <a:pt x="62755" y="456769"/>
                  <a:pt x="57349" y="444881"/>
                  <a:pt x="52304" y="432634"/>
                </a:cubicBezTo>
                <a:cubicBezTo>
                  <a:pt x="13022" y="341496"/>
                  <a:pt x="-24817" y="253961"/>
                  <a:pt x="20951" y="152376"/>
                </a:cubicBezTo>
                <a:cubicBezTo>
                  <a:pt x="41492" y="106627"/>
                  <a:pt x="75007" y="68083"/>
                  <a:pt x="116451" y="41066"/>
                </a:cubicBezTo>
                <a:cubicBezTo>
                  <a:pt x="156814" y="15130"/>
                  <a:pt x="205104" y="0"/>
                  <a:pt x="25663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404" name="Google Shape;404;p12"/>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3"/>
          <p:cNvSpPr/>
          <p:nvPr/>
        </p:nvSpPr>
        <p:spPr>
          <a:xfrm>
            <a:off x="2357690" y="5386593"/>
            <a:ext cx="4953000" cy="49530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0" name="Google Shape;410;p13"/>
          <p:cNvSpPr/>
          <p:nvPr/>
        </p:nvSpPr>
        <p:spPr>
          <a:xfrm rot="5400000">
            <a:off x="1263970" y="4312687"/>
            <a:ext cx="7128578" cy="7128578"/>
          </a:xfrm>
          <a:prstGeom prst="blockArc">
            <a:avLst>
              <a:gd fmla="val 10800000" name="adj1"/>
              <a:gd fmla="val 0" name="adj2"/>
              <a:gd fmla="val 1983" name="adj3"/>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11" name="Google Shape;411;p13"/>
          <p:cNvSpPr/>
          <p:nvPr/>
        </p:nvSpPr>
        <p:spPr>
          <a:xfrm>
            <a:off x="4729177" y="4206784"/>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2" name="Google Shape;412;p13"/>
          <p:cNvSpPr/>
          <p:nvPr/>
        </p:nvSpPr>
        <p:spPr>
          <a:xfrm>
            <a:off x="4729177" y="11188361"/>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3" name="Google Shape;413;p13"/>
          <p:cNvSpPr/>
          <p:nvPr/>
        </p:nvSpPr>
        <p:spPr>
          <a:xfrm>
            <a:off x="8154733" y="7696838"/>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4" name="Google Shape;414;p13"/>
          <p:cNvSpPr/>
          <p:nvPr/>
        </p:nvSpPr>
        <p:spPr>
          <a:xfrm>
            <a:off x="7286626" y="5402359"/>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5" name="Google Shape;415;p13"/>
          <p:cNvSpPr/>
          <p:nvPr/>
        </p:nvSpPr>
        <p:spPr>
          <a:xfrm>
            <a:off x="7284586" y="10004228"/>
            <a:ext cx="332509" cy="332509"/>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6" name="Google Shape;416;p13"/>
          <p:cNvSpPr/>
          <p:nvPr/>
        </p:nvSpPr>
        <p:spPr>
          <a:xfrm>
            <a:off x="9459765" y="2787661"/>
            <a:ext cx="1588010" cy="158801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7" name="Google Shape;417;p13"/>
          <p:cNvSpPr/>
          <p:nvPr/>
        </p:nvSpPr>
        <p:spPr>
          <a:xfrm>
            <a:off x="9459765" y="11350231"/>
            <a:ext cx="1588010" cy="158801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8" name="Google Shape;418;p13"/>
          <p:cNvSpPr/>
          <p:nvPr/>
        </p:nvSpPr>
        <p:spPr>
          <a:xfrm>
            <a:off x="12999949" y="7095390"/>
            <a:ext cx="1588010" cy="158801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19" name="Google Shape;419;p13"/>
          <p:cNvSpPr/>
          <p:nvPr/>
        </p:nvSpPr>
        <p:spPr>
          <a:xfrm>
            <a:off x="11737386" y="9542732"/>
            <a:ext cx="1588010" cy="1588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20" name="Google Shape;420;p13"/>
          <p:cNvSpPr/>
          <p:nvPr/>
        </p:nvSpPr>
        <p:spPr>
          <a:xfrm>
            <a:off x="11735131" y="4618673"/>
            <a:ext cx="1588010" cy="1588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cxnSp>
        <p:nvCxnSpPr>
          <p:cNvPr id="421" name="Google Shape;421;p13"/>
          <p:cNvCxnSpPr>
            <a:stCxn id="418" idx="2"/>
            <a:endCxn id="413" idx="6"/>
          </p:cNvCxnSpPr>
          <p:nvPr/>
        </p:nvCxnSpPr>
        <p:spPr>
          <a:xfrm rot="10800000">
            <a:off x="8487349" y="7862995"/>
            <a:ext cx="4512600" cy="26400"/>
          </a:xfrm>
          <a:prstGeom prst="straightConnector1">
            <a:avLst/>
          </a:prstGeom>
          <a:noFill/>
          <a:ln cap="flat" cmpd="sng" w="38100">
            <a:solidFill>
              <a:srgbClr val="D8D8D8"/>
            </a:solidFill>
            <a:prstDash val="solid"/>
            <a:miter lim="800000"/>
            <a:headEnd len="sm" w="sm" type="none"/>
            <a:tailEnd len="sm" w="sm" type="none"/>
          </a:ln>
        </p:spPr>
      </p:cxnSp>
      <p:cxnSp>
        <p:nvCxnSpPr>
          <p:cNvPr id="422" name="Google Shape;422;p13"/>
          <p:cNvCxnSpPr/>
          <p:nvPr/>
        </p:nvCxnSpPr>
        <p:spPr>
          <a:xfrm rot="10800000">
            <a:off x="7617095" y="5544577"/>
            <a:ext cx="4118036" cy="0"/>
          </a:xfrm>
          <a:prstGeom prst="straightConnector1">
            <a:avLst/>
          </a:prstGeom>
          <a:noFill/>
          <a:ln cap="flat" cmpd="sng" w="38100">
            <a:solidFill>
              <a:srgbClr val="D8D8D8"/>
            </a:solidFill>
            <a:prstDash val="solid"/>
            <a:miter lim="800000"/>
            <a:headEnd len="sm" w="sm" type="none"/>
            <a:tailEnd len="sm" w="sm" type="none"/>
          </a:ln>
        </p:spPr>
      </p:cxnSp>
      <p:cxnSp>
        <p:nvCxnSpPr>
          <p:cNvPr id="423" name="Google Shape;423;p13"/>
          <p:cNvCxnSpPr/>
          <p:nvPr/>
        </p:nvCxnSpPr>
        <p:spPr>
          <a:xfrm rot="10800000">
            <a:off x="5348839" y="3556517"/>
            <a:ext cx="4114800" cy="0"/>
          </a:xfrm>
          <a:prstGeom prst="straightConnector1">
            <a:avLst/>
          </a:prstGeom>
          <a:noFill/>
          <a:ln cap="flat" cmpd="sng" w="38100">
            <a:solidFill>
              <a:srgbClr val="D8D8D8"/>
            </a:solidFill>
            <a:prstDash val="solid"/>
            <a:miter lim="800000"/>
            <a:headEnd len="sm" w="sm" type="none"/>
            <a:tailEnd len="sm" w="sm" type="none"/>
          </a:ln>
        </p:spPr>
      </p:cxnSp>
      <p:cxnSp>
        <p:nvCxnSpPr>
          <p:cNvPr id="424" name="Google Shape;424;p13"/>
          <p:cNvCxnSpPr>
            <a:endCxn id="411" idx="0"/>
          </p:cNvCxnSpPr>
          <p:nvPr/>
        </p:nvCxnSpPr>
        <p:spPr>
          <a:xfrm flipH="1">
            <a:off x="4895431" y="3537784"/>
            <a:ext cx="485100" cy="669000"/>
          </a:xfrm>
          <a:prstGeom prst="straightConnector1">
            <a:avLst/>
          </a:prstGeom>
          <a:noFill/>
          <a:ln cap="flat" cmpd="sng" w="38100">
            <a:solidFill>
              <a:srgbClr val="D8D8D8"/>
            </a:solidFill>
            <a:prstDash val="solid"/>
            <a:miter lim="800000"/>
            <a:headEnd len="sm" w="sm" type="none"/>
            <a:tailEnd len="sm" w="sm" type="none"/>
          </a:ln>
        </p:spPr>
      </p:cxnSp>
      <p:cxnSp>
        <p:nvCxnSpPr>
          <p:cNvPr id="425" name="Google Shape;425;p13"/>
          <p:cNvCxnSpPr/>
          <p:nvPr/>
        </p:nvCxnSpPr>
        <p:spPr>
          <a:xfrm rot="10800000">
            <a:off x="7591341" y="10203229"/>
            <a:ext cx="4114800" cy="0"/>
          </a:xfrm>
          <a:prstGeom prst="straightConnector1">
            <a:avLst/>
          </a:prstGeom>
          <a:noFill/>
          <a:ln cap="flat" cmpd="sng" w="38100">
            <a:solidFill>
              <a:srgbClr val="D8D8D8"/>
            </a:solidFill>
            <a:prstDash val="solid"/>
            <a:miter lim="800000"/>
            <a:headEnd len="sm" w="sm" type="none"/>
            <a:tailEnd len="sm" w="sm" type="none"/>
          </a:ln>
        </p:spPr>
      </p:cxnSp>
      <p:cxnSp>
        <p:nvCxnSpPr>
          <p:cNvPr id="426" name="Google Shape;426;p13"/>
          <p:cNvCxnSpPr/>
          <p:nvPr/>
        </p:nvCxnSpPr>
        <p:spPr>
          <a:xfrm rot="10800000">
            <a:off x="5352680" y="12131704"/>
            <a:ext cx="4114800" cy="0"/>
          </a:xfrm>
          <a:prstGeom prst="straightConnector1">
            <a:avLst/>
          </a:prstGeom>
          <a:noFill/>
          <a:ln cap="flat" cmpd="sng" w="38100">
            <a:solidFill>
              <a:srgbClr val="D8D8D8"/>
            </a:solidFill>
            <a:prstDash val="solid"/>
            <a:miter lim="800000"/>
            <a:headEnd len="sm" w="sm" type="none"/>
            <a:tailEnd len="sm" w="sm" type="none"/>
          </a:ln>
        </p:spPr>
      </p:cxnSp>
      <p:cxnSp>
        <p:nvCxnSpPr>
          <p:cNvPr id="427" name="Google Shape;427;p13"/>
          <p:cNvCxnSpPr>
            <a:endCxn id="412" idx="4"/>
          </p:cNvCxnSpPr>
          <p:nvPr/>
        </p:nvCxnSpPr>
        <p:spPr>
          <a:xfrm rot="10800000">
            <a:off x="4895431" y="11520870"/>
            <a:ext cx="465900" cy="629400"/>
          </a:xfrm>
          <a:prstGeom prst="straightConnector1">
            <a:avLst/>
          </a:prstGeom>
          <a:noFill/>
          <a:ln cap="flat" cmpd="sng" w="38100">
            <a:solidFill>
              <a:srgbClr val="D8D8D8"/>
            </a:solidFill>
            <a:prstDash val="solid"/>
            <a:miter lim="800000"/>
            <a:headEnd len="sm" w="sm" type="none"/>
            <a:tailEnd len="sm" w="sm" type="none"/>
          </a:ln>
        </p:spPr>
      </p:cxnSp>
      <p:sp>
        <p:nvSpPr>
          <p:cNvPr id="428" name="Google Shape;428;p13"/>
          <p:cNvSpPr txBox="1"/>
          <p:nvPr/>
        </p:nvSpPr>
        <p:spPr>
          <a:xfrm>
            <a:off x="6200481" y="3017180"/>
            <a:ext cx="3124573"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Poppins"/>
                <a:ea typeface="Poppins"/>
                <a:cs typeface="Poppins"/>
                <a:sym typeface="Poppins"/>
              </a:rPr>
              <a:t>YOUR TITLE HERE</a:t>
            </a:r>
            <a:endParaRPr/>
          </a:p>
        </p:txBody>
      </p:sp>
      <p:sp>
        <p:nvSpPr>
          <p:cNvPr id="429" name="Google Shape;429;p13"/>
          <p:cNvSpPr txBox="1"/>
          <p:nvPr/>
        </p:nvSpPr>
        <p:spPr>
          <a:xfrm>
            <a:off x="6147940" y="11584351"/>
            <a:ext cx="3124574"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Poppins"/>
                <a:ea typeface="Poppins"/>
                <a:cs typeface="Poppins"/>
                <a:sym typeface="Poppins"/>
              </a:rPr>
              <a:t>YOUR TITLE HERE</a:t>
            </a:r>
            <a:endParaRPr/>
          </a:p>
        </p:txBody>
      </p:sp>
      <p:sp>
        <p:nvSpPr>
          <p:cNvPr id="430" name="Google Shape;430;p13"/>
          <p:cNvSpPr txBox="1"/>
          <p:nvPr/>
        </p:nvSpPr>
        <p:spPr>
          <a:xfrm>
            <a:off x="8218868" y="5044779"/>
            <a:ext cx="3124573"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Poppins"/>
                <a:ea typeface="Poppins"/>
                <a:cs typeface="Poppins"/>
                <a:sym typeface="Poppins"/>
              </a:rPr>
              <a:t>YOUR TITLE HERE</a:t>
            </a:r>
            <a:endParaRPr/>
          </a:p>
        </p:txBody>
      </p:sp>
      <p:sp>
        <p:nvSpPr>
          <p:cNvPr id="431" name="Google Shape;431;p13"/>
          <p:cNvSpPr txBox="1"/>
          <p:nvPr/>
        </p:nvSpPr>
        <p:spPr>
          <a:xfrm>
            <a:off x="8525394" y="9636447"/>
            <a:ext cx="3124573"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Poppins"/>
                <a:ea typeface="Poppins"/>
                <a:cs typeface="Poppins"/>
                <a:sym typeface="Poppins"/>
              </a:rPr>
              <a:t>YOUR TITLE HERE</a:t>
            </a:r>
            <a:endParaRPr/>
          </a:p>
        </p:txBody>
      </p:sp>
      <p:sp>
        <p:nvSpPr>
          <p:cNvPr id="432" name="Google Shape;432;p13"/>
          <p:cNvSpPr txBox="1"/>
          <p:nvPr/>
        </p:nvSpPr>
        <p:spPr>
          <a:xfrm>
            <a:off x="9754001" y="7273428"/>
            <a:ext cx="3124573" cy="523220"/>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2800">
                <a:solidFill>
                  <a:schemeClr val="dk2"/>
                </a:solidFill>
                <a:latin typeface="Poppins"/>
                <a:ea typeface="Poppins"/>
                <a:cs typeface="Poppins"/>
                <a:sym typeface="Poppins"/>
              </a:rPr>
              <a:t>YOUR TITLE HERE</a:t>
            </a:r>
            <a:endParaRPr/>
          </a:p>
        </p:txBody>
      </p:sp>
      <p:sp>
        <p:nvSpPr>
          <p:cNvPr id="433" name="Google Shape;433;p13"/>
          <p:cNvSpPr/>
          <p:nvPr/>
        </p:nvSpPr>
        <p:spPr>
          <a:xfrm>
            <a:off x="9813934" y="3305923"/>
            <a:ext cx="868003" cy="525101"/>
          </a:xfrm>
          <a:custGeom>
            <a:rect b="b" l="l" r="r" t="t"/>
            <a:pathLst>
              <a:path extrusionOk="0" h="525101" w="868003">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34" name="Google Shape;434;p13"/>
          <p:cNvSpPr/>
          <p:nvPr/>
        </p:nvSpPr>
        <p:spPr>
          <a:xfrm>
            <a:off x="12099024" y="4987349"/>
            <a:ext cx="868003" cy="853715"/>
          </a:xfrm>
          <a:custGeom>
            <a:rect b="b" l="l" r="r" t="t"/>
            <a:pathLst>
              <a:path extrusionOk="0" h="853715" w="868003">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35" name="Google Shape;435;p13"/>
          <p:cNvSpPr/>
          <p:nvPr/>
        </p:nvSpPr>
        <p:spPr>
          <a:xfrm>
            <a:off x="13359158" y="7495874"/>
            <a:ext cx="869591" cy="787042"/>
          </a:xfrm>
          <a:custGeom>
            <a:rect b="b" l="l" r="r" t="t"/>
            <a:pathLst>
              <a:path extrusionOk="0" h="787042" w="869591">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36" name="Google Shape;436;p13"/>
          <p:cNvSpPr/>
          <p:nvPr/>
        </p:nvSpPr>
        <p:spPr>
          <a:xfrm>
            <a:off x="12096984" y="9920198"/>
            <a:ext cx="871179" cy="833078"/>
          </a:xfrm>
          <a:custGeom>
            <a:rect b="b" l="l" r="r" t="t"/>
            <a:pathLst>
              <a:path extrusionOk="0" h="833078" w="871179">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37" name="Google Shape;437;p13"/>
          <p:cNvSpPr/>
          <p:nvPr/>
        </p:nvSpPr>
        <p:spPr>
          <a:xfrm>
            <a:off x="9820515" y="11711028"/>
            <a:ext cx="870281" cy="866415"/>
          </a:xfrm>
          <a:custGeom>
            <a:rect b="b" l="l" r="r" t="t"/>
            <a:pathLst>
              <a:path extrusionOk="0" h="866415" w="870281">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38" name="Google Shape;438;p13"/>
          <p:cNvSpPr txBox="1"/>
          <p:nvPr/>
        </p:nvSpPr>
        <p:spPr>
          <a:xfrm>
            <a:off x="14793164" y="7391424"/>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39" name="Google Shape;439;p13"/>
          <p:cNvSpPr txBox="1"/>
          <p:nvPr/>
        </p:nvSpPr>
        <p:spPr>
          <a:xfrm>
            <a:off x="13687034" y="4930691"/>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40" name="Google Shape;440;p13"/>
          <p:cNvSpPr txBox="1"/>
          <p:nvPr/>
        </p:nvSpPr>
        <p:spPr>
          <a:xfrm>
            <a:off x="13684994" y="9866445"/>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41" name="Google Shape;441;p13"/>
          <p:cNvSpPr txBox="1"/>
          <p:nvPr/>
        </p:nvSpPr>
        <p:spPr>
          <a:xfrm>
            <a:off x="11364919" y="11794935"/>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42" name="Google Shape;442;p13"/>
          <p:cNvSpPr txBox="1"/>
          <p:nvPr/>
        </p:nvSpPr>
        <p:spPr>
          <a:xfrm>
            <a:off x="11364919" y="2901564"/>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43" name="Google Shape;443;p13"/>
          <p:cNvSpPr txBox="1"/>
          <p:nvPr/>
        </p:nvSpPr>
        <p:spPr>
          <a:xfrm>
            <a:off x="7561616" y="612372"/>
            <a:ext cx="925445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SLIDE</a:t>
            </a:r>
            <a:endParaRPr/>
          </a:p>
        </p:txBody>
      </p:sp>
      <p:sp>
        <p:nvSpPr>
          <p:cNvPr id="444" name="Google Shape;444;p13"/>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45" name="Google Shape;445;p13"/>
          <p:cNvSpPr/>
          <p:nvPr/>
        </p:nvSpPr>
        <p:spPr>
          <a:xfrm>
            <a:off x="2552829" y="5574780"/>
            <a:ext cx="4576622" cy="4576622"/>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46" name="Google Shape;446;p13"/>
          <p:cNvSpPr/>
          <p:nvPr/>
        </p:nvSpPr>
        <p:spPr>
          <a:xfrm>
            <a:off x="3497472" y="6697516"/>
            <a:ext cx="2463409" cy="2331149"/>
          </a:xfrm>
          <a:custGeom>
            <a:rect b="b" l="l" r="r" t="t"/>
            <a:pathLst>
              <a:path extrusionOk="0" h="1866" w="1970">
                <a:moveTo>
                  <a:pt x="1606" y="933"/>
                </a:moveTo>
                <a:lnTo>
                  <a:pt x="1399" y="933"/>
                </a:lnTo>
                <a:cubicBezTo>
                  <a:pt x="1370" y="933"/>
                  <a:pt x="1347" y="909"/>
                  <a:pt x="1347" y="881"/>
                </a:cubicBezTo>
                <a:cubicBezTo>
                  <a:pt x="1347" y="853"/>
                  <a:pt x="1370" y="829"/>
                  <a:pt x="1399" y="829"/>
                </a:cubicBezTo>
                <a:lnTo>
                  <a:pt x="1606" y="829"/>
                </a:lnTo>
                <a:cubicBezTo>
                  <a:pt x="1635" y="829"/>
                  <a:pt x="1658" y="853"/>
                  <a:pt x="1658" y="881"/>
                </a:cubicBezTo>
                <a:cubicBezTo>
                  <a:pt x="1658" y="909"/>
                  <a:pt x="1635" y="933"/>
                  <a:pt x="1606" y="933"/>
                </a:cubicBezTo>
                <a:close/>
                <a:moveTo>
                  <a:pt x="1606" y="1244"/>
                </a:moveTo>
                <a:lnTo>
                  <a:pt x="1399" y="1244"/>
                </a:lnTo>
                <a:cubicBezTo>
                  <a:pt x="1370" y="1244"/>
                  <a:pt x="1347" y="1220"/>
                  <a:pt x="1347" y="1192"/>
                </a:cubicBezTo>
                <a:cubicBezTo>
                  <a:pt x="1347" y="1163"/>
                  <a:pt x="1370" y="1140"/>
                  <a:pt x="1399" y="1140"/>
                </a:cubicBezTo>
                <a:lnTo>
                  <a:pt x="1606" y="1140"/>
                </a:lnTo>
                <a:cubicBezTo>
                  <a:pt x="1635" y="1140"/>
                  <a:pt x="1658" y="1163"/>
                  <a:pt x="1658" y="1192"/>
                </a:cubicBezTo>
                <a:cubicBezTo>
                  <a:pt x="1658" y="1220"/>
                  <a:pt x="1635" y="1244"/>
                  <a:pt x="1606" y="1244"/>
                </a:cubicBezTo>
                <a:close/>
                <a:moveTo>
                  <a:pt x="1606" y="1554"/>
                </a:moveTo>
                <a:lnTo>
                  <a:pt x="1399" y="1554"/>
                </a:lnTo>
                <a:cubicBezTo>
                  <a:pt x="1370" y="1554"/>
                  <a:pt x="1347" y="1532"/>
                  <a:pt x="1347" y="1503"/>
                </a:cubicBezTo>
                <a:cubicBezTo>
                  <a:pt x="1347" y="1474"/>
                  <a:pt x="1370" y="1451"/>
                  <a:pt x="1399" y="1451"/>
                </a:cubicBezTo>
                <a:lnTo>
                  <a:pt x="1606" y="1451"/>
                </a:lnTo>
                <a:cubicBezTo>
                  <a:pt x="1635" y="1451"/>
                  <a:pt x="1658" y="1474"/>
                  <a:pt x="1658" y="1503"/>
                </a:cubicBezTo>
                <a:cubicBezTo>
                  <a:pt x="1658" y="1532"/>
                  <a:pt x="1635" y="1554"/>
                  <a:pt x="1606" y="1554"/>
                </a:cubicBezTo>
                <a:close/>
                <a:moveTo>
                  <a:pt x="1088" y="933"/>
                </a:moveTo>
                <a:lnTo>
                  <a:pt x="881" y="933"/>
                </a:lnTo>
                <a:cubicBezTo>
                  <a:pt x="852" y="933"/>
                  <a:pt x="829" y="909"/>
                  <a:pt x="829" y="881"/>
                </a:cubicBezTo>
                <a:cubicBezTo>
                  <a:pt x="829" y="853"/>
                  <a:pt x="852" y="829"/>
                  <a:pt x="881" y="829"/>
                </a:cubicBezTo>
                <a:lnTo>
                  <a:pt x="1088" y="829"/>
                </a:lnTo>
                <a:cubicBezTo>
                  <a:pt x="1117" y="829"/>
                  <a:pt x="1140" y="853"/>
                  <a:pt x="1140" y="881"/>
                </a:cubicBezTo>
                <a:cubicBezTo>
                  <a:pt x="1140" y="909"/>
                  <a:pt x="1117" y="933"/>
                  <a:pt x="1088" y="933"/>
                </a:cubicBezTo>
                <a:close/>
                <a:moveTo>
                  <a:pt x="1088" y="1244"/>
                </a:moveTo>
                <a:lnTo>
                  <a:pt x="881" y="1244"/>
                </a:lnTo>
                <a:cubicBezTo>
                  <a:pt x="852" y="1244"/>
                  <a:pt x="829" y="1220"/>
                  <a:pt x="829" y="1192"/>
                </a:cubicBezTo>
                <a:cubicBezTo>
                  <a:pt x="829" y="1163"/>
                  <a:pt x="852" y="1140"/>
                  <a:pt x="881" y="1140"/>
                </a:cubicBezTo>
                <a:lnTo>
                  <a:pt x="1088" y="1140"/>
                </a:lnTo>
                <a:cubicBezTo>
                  <a:pt x="1117" y="1140"/>
                  <a:pt x="1140" y="1163"/>
                  <a:pt x="1140" y="1192"/>
                </a:cubicBezTo>
                <a:cubicBezTo>
                  <a:pt x="1140" y="1220"/>
                  <a:pt x="1117" y="1244"/>
                  <a:pt x="1088" y="1244"/>
                </a:cubicBezTo>
                <a:close/>
                <a:moveTo>
                  <a:pt x="1088" y="1554"/>
                </a:moveTo>
                <a:lnTo>
                  <a:pt x="881" y="1554"/>
                </a:lnTo>
                <a:cubicBezTo>
                  <a:pt x="852" y="1554"/>
                  <a:pt x="829" y="1532"/>
                  <a:pt x="829" y="1503"/>
                </a:cubicBezTo>
                <a:cubicBezTo>
                  <a:pt x="829" y="1474"/>
                  <a:pt x="852" y="1451"/>
                  <a:pt x="881" y="1451"/>
                </a:cubicBezTo>
                <a:lnTo>
                  <a:pt x="1088" y="1451"/>
                </a:lnTo>
                <a:cubicBezTo>
                  <a:pt x="1117" y="1451"/>
                  <a:pt x="1140" y="1474"/>
                  <a:pt x="1140" y="1503"/>
                </a:cubicBezTo>
                <a:cubicBezTo>
                  <a:pt x="1140" y="1532"/>
                  <a:pt x="1117" y="1554"/>
                  <a:pt x="1088" y="1554"/>
                </a:cubicBezTo>
                <a:close/>
                <a:moveTo>
                  <a:pt x="570" y="933"/>
                </a:moveTo>
                <a:lnTo>
                  <a:pt x="363" y="933"/>
                </a:lnTo>
                <a:cubicBezTo>
                  <a:pt x="334" y="933"/>
                  <a:pt x="311" y="909"/>
                  <a:pt x="311" y="881"/>
                </a:cubicBezTo>
                <a:cubicBezTo>
                  <a:pt x="311" y="853"/>
                  <a:pt x="334" y="829"/>
                  <a:pt x="363" y="829"/>
                </a:cubicBezTo>
                <a:lnTo>
                  <a:pt x="570" y="829"/>
                </a:lnTo>
                <a:cubicBezTo>
                  <a:pt x="599" y="829"/>
                  <a:pt x="622" y="853"/>
                  <a:pt x="622" y="881"/>
                </a:cubicBezTo>
                <a:cubicBezTo>
                  <a:pt x="622" y="909"/>
                  <a:pt x="599" y="933"/>
                  <a:pt x="570" y="933"/>
                </a:cubicBezTo>
                <a:close/>
                <a:moveTo>
                  <a:pt x="570" y="1244"/>
                </a:moveTo>
                <a:lnTo>
                  <a:pt x="363" y="1244"/>
                </a:lnTo>
                <a:cubicBezTo>
                  <a:pt x="334" y="1244"/>
                  <a:pt x="311" y="1220"/>
                  <a:pt x="311" y="1192"/>
                </a:cubicBezTo>
                <a:cubicBezTo>
                  <a:pt x="311" y="1163"/>
                  <a:pt x="334" y="1140"/>
                  <a:pt x="363" y="1140"/>
                </a:cubicBezTo>
                <a:lnTo>
                  <a:pt x="570" y="1140"/>
                </a:lnTo>
                <a:cubicBezTo>
                  <a:pt x="599" y="1140"/>
                  <a:pt x="622" y="1163"/>
                  <a:pt x="622" y="1192"/>
                </a:cubicBezTo>
                <a:cubicBezTo>
                  <a:pt x="622" y="1220"/>
                  <a:pt x="599" y="1244"/>
                  <a:pt x="570" y="1244"/>
                </a:cubicBezTo>
                <a:close/>
                <a:moveTo>
                  <a:pt x="570" y="1554"/>
                </a:moveTo>
                <a:lnTo>
                  <a:pt x="363" y="1554"/>
                </a:lnTo>
                <a:cubicBezTo>
                  <a:pt x="334" y="1554"/>
                  <a:pt x="311" y="1532"/>
                  <a:pt x="311" y="1503"/>
                </a:cubicBezTo>
                <a:cubicBezTo>
                  <a:pt x="311" y="1474"/>
                  <a:pt x="334" y="1451"/>
                  <a:pt x="363" y="1451"/>
                </a:cubicBezTo>
                <a:lnTo>
                  <a:pt x="570" y="1451"/>
                </a:lnTo>
                <a:cubicBezTo>
                  <a:pt x="599" y="1451"/>
                  <a:pt x="622" y="1474"/>
                  <a:pt x="622" y="1503"/>
                </a:cubicBezTo>
                <a:cubicBezTo>
                  <a:pt x="622" y="1532"/>
                  <a:pt x="599" y="1554"/>
                  <a:pt x="570" y="1554"/>
                </a:cubicBezTo>
                <a:close/>
                <a:moveTo>
                  <a:pt x="1917" y="0"/>
                </a:moveTo>
                <a:lnTo>
                  <a:pt x="1606" y="0"/>
                </a:lnTo>
                <a:cubicBezTo>
                  <a:pt x="1577" y="0"/>
                  <a:pt x="1555" y="23"/>
                  <a:pt x="1555" y="52"/>
                </a:cubicBezTo>
                <a:lnTo>
                  <a:pt x="1555" y="518"/>
                </a:lnTo>
                <a:lnTo>
                  <a:pt x="1347" y="518"/>
                </a:lnTo>
                <a:lnTo>
                  <a:pt x="1347" y="259"/>
                </a:lnTo>
                <a:cubicBezTo>
                  <a:pt x="1347" y="240"/>
                  <a:pt x="1336" y="222"/>
                  <a:pt x="1319" y="213"/>
                </a:cubicBezTo>
                <a:cubicBezTo>
                  <a:pt x="1301" y="204"/>
                  <a:pt x="1280" y="206"/>
                  <a:pt x="1264" y="218"/>
                </a:cubicBezTo>
                <a:lnTo>
                  <a:pt x="933" y="467"/>
                </a:lnTo>
                <a:lnTo>
                  <a:pt x="933" y="259"/>
                </a:lnTo>
                <a:cubicBezTo>
                  <a:pt x="933" y="240"/>
                  <a:pt x="921" y="222"/>
                  <a:pt x="905" y="213"/>
                </a:cubicBezTo>
                <a:cubicBezTo>
                  <a:pt x="887" y="204"/>
                  <a:pt x="866" y="206"/>
                  <a:pt x="850" y="218"/>
                </a:cubicBezTo>
                <a:lnTo>
                  <a:pt x="519" y="467"/>
                </a:lnTo>
                <a:lnTo>
                  <a:pt x="519" y="259"/>
                </a:lnTo>
                <a:cubicBezTo>
                  <a:pt x="519" y="240"/>
                  <a:pt x="507" y="222"/>
                  <a:pt x="490" y="213"/>
                </a:cubicBezTo>
                <a:cubicBezTo>
                  <a:pt x="472" y="204"/>
                  <a:pt x="451" y="206"/>
                  <a:pt x="436" y="218"/>
                </a:cubicBezTo>
                <a:lnTo>
                  <a:pt x="21" y="529"/>
                </a:lnTo>
                <a:cubicBezTo>
                  <a:pt x="8" y="538"/>
                  <a:pt x="0" y="553"/>
                  <a:pt x="0" y="570"/>
                </a:cubicBezTo>
                <a:lnTo>
                  <a:pt x="0" y="1813"/>
                </a:lnTo>
                <a:cubicBezTo>
                  <a:pt x="0" y="1842"/>
                  <a:pt x="24" y="1865"/>
                  <a:pt x="52" y="1865"/>
                </a:cubicBezTo>
                <a:lnTo>
                  <a:pt x="1917" y="1865"/>
                </a:lnTo>
                <a:cubicBezTo>
                  <a:pt x="1946" y="1865"/>
                  <a:pt x="1969" y="1842"/>
                  <a:pt x="1969" y="1813"/>
                </a:cubicBezTo>
                <a:lnTo>
                  <a:pt x="1969" y="52"/>
                </a:lnTo>
                <a:cubicBezTo>
                  <a:pt x="1969" y="23"/>
                  <a:pt x="1946" y="0"/>
                  <a:pt x="191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lt1"/>
              </a:solidFill>
              <a:latin typeface="Lato Light"/>
              <a:ea typeface="Lato Light"/>
              <a:cs typeface="Lato Light"/>
              <a:sym typeface="Lato Light"/>
            </a:endParaRPr>
          </a:p>
        </p:txBody>
      </p:sp>
      <p:pic>
        <p:nvPicPr>
          <p:cNvPr id="447" name="Google Shape;447;p1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4"/>
          <p:cNvSpPr/>
          <p:nvPr/>
        </p:nvSpPr>
        <p:spPr>
          <a:xfrm>
            <a:off x="9412301" y="9179422"/>
            <a:ext cx="2303675" cy="230367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3" name="Google Shape;453;p14"/>
          <p:cNvSpPr/>
          <p:nvPr/>
        </p:nvSpPr>
        <p:spPr>
          <a:xfrm>
            <a:off x="2213611" y="5713376"/>
            <a:ext cx="2303675" cy="2303675"/>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4" name="Google Shape;454;p14"/>
          <p:cNvSpPr/>
          <p:nvPr/>
        </p:nvSpPr>
        <p:spPr>
          <a:xfrm>
            <a:off x="3162078" y="9179422"/>
            <a:ext cx="2303675" cy="2303675"/>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5" name="Google Shape;455;p14"/>
          <p:cNvSpPr/>
          <p:nvPr/>
        </p:nvSpPr>
        <p:spPr>
          <a:xfrm>
            <a:off x="10360766" y="5713376"/>
            <a:ext cx="2303675" cy="230367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6" name="Google Shape;456;p14"/>
          <p:cNvSpPr/>
          <p:nvPr/>
        </p:nvSpPr>
        <p:spPr>
          <a:xfrm>
            <a:off x="8138217" y="2763088"/>
            <a:ext cx="2303675" cy="23036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7" name="Google Shape;457;p14"/>
          <p:cNvSpPr/>
          <p:nvPr/>
        </p:nvSpPr>
        <p:spPr>
          <a:xfrm>
            <a:off x="4436163" y="2763089"/>
            <a:ext cx="2303675" cy="2303675"/>
          </a:xfrm>
          <a:prstGeom prst="ellipse">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8" name="Google Shape;458;p14"/>
          <p:cNvSpPr/>
          <p:nvPr/>
        </p:nvSpPr>
        <p:spPr>
          <a:xfrm>
            <a:off x="6237060" y="6415015"/>
            <a:ext cx="2403933" cy="240393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59" name="Google Shape;459;p14"/>
          <p:cNvSpPr/>
          <p:nvPr/>
        </p:nvSpPr>
        <p:spPr>
          <a:xfrm>
            <a:off x="6287189" y="10682961"/>
            <a:ext cx="2303675" cy="230367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60" name="Google Shape;460;p14"/>
          <p:cNvSpPr txBox="1"/>
          <p:nvPr/>
        </p:nvSpPr>
        <p:spPr>
          <a:xfrm>
            <a:off x="4953852" y="3622536"/>
            <a:ext cx="126829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SORT</a:t>
            </a:r>
            <a:endParaRPr/>
          </a:p>
        </p:txBody>
      </p:sp>
      <p:sp>
        <p:nvSpPr>
          <p:cNvPr id="461" name="Google Shape;461;p14"/>
          <p:cNvSpPr txBox="1"/>
          <p:nvPr/>
        </p:nvSpPr>
        <p:spPr>
          <a:xfrm>
            <a:off x="8509232" y="3376315"/>
            <a:ext cx="1561646"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SET IN</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ORDER</a:t>
            </a:r>
            <a:endParaRPr/>
          </a:p>
        </p:txBody>
      </p:sp>
      <p:sp>
        <p:nvSpPr>
          <p:cNvPr id="462" name="Google Shape;462;p14"/>
          <p:cNvSpPr txBox="1"/>
          <p:nvPr/>
        </p:nvSpPr>
        <p:spPr>
          <a:xfrm>
            <a:off x="10818344" y="6572823"/>
            <a:ext cx="138852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SHINE</a:t>
            </a:r>
            <a:endParaRPr/>
          </a:p>
        </p:txBody>
      </p:sp>
      <p:sp>
        <p:nvSpPr>
          <p:cNvPr id="463" name="Google Shape;463;p14"/>
          <p:cNvSpPr txBox="1"/>
          <p:nvPr/>
        </p:nvSpPr>
        <p:spPr>
          <a:xfrm>
            <a:off x="2514093" y="6572823"/>
            <a:ext cx="170271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SAFETY</a:t>
            </a:r>
            <a:endParaRPr/>
          </a:p>
        </p:txBody>
      </p:sp>
      <p:sp>
        <p:nvSpPr>
          <p:cNvPr id="464" name="Google Shape;464;p14"/>
          <p:cNvSpPr txBox="1"/>
          <p:nvPr/>
        </p:nvSpPr>
        <p:spPr>
          <a:xfrm>
            <a:off x="3585624" y="10038869"/>
            <a:ext cx="144623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SPIRIT</a:t>
            </a:r>
            <a:endParaRPr/>
          </a:p>
        </p:txBody>
      </p:sp>
      <p:sp>
        <p:nvSpPr>
          <p:cNvPr id="465" name="Google Shape;465;p14"/>
          <p:cNvSpPr txBox="1"/>
          <p:nvPr/>
        </p:nvSpPr>
        <p:spPr>
          <a:xfrm>
            <a:off x="9499585" y="9792649"/>
            <a:ext cx="2129109"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STANDA-</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RIZE</a:t>
            </a:r>
            <a:endParaRPr/>
          </a:p>
        </p:txBody>
      </p:sp>
      <p:sp>
        <p:nvSpPr>
          <p:cNvPr id="466" name="Google Shape;466;p14"/>
          <p:cNvSpPr txBox="1"/>
          <p:nvPr/>
        </p:nvSpPr>
        <p:spPr>
          <a:xfrm>
            <a:off x="6462636" y="11542409"/>
            <a:ext cx="195277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SUSTAIN</a:t>
            </a:r>
            <a:endParaRPr/>
          </a:p>
        </p:txBody>
      </p:sp>
      <p:sp>
        <p:nvSpPr>
          <p:cNvPr id="467" name="Google Shape;467;p14"/>
          <p:cNvSpPr txBox="1"/>
          <p:nvPr/>
        </p:nvSpPr>
        <p:spPr>
          <a:xfrm>
            <a:off x="6928887" y="7132534"/>
            <a:ext cx="1020278" cy="96889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7S</a:t>
            </a:r>
            <a:endParaRPr/>
          </a:p>
        </p:txBody>
      </p:sp>
      <p:cxnSp>
        <p:nvCxnSpPr>
          <p:cNvPr id="468" name="Google Shape;468;p14"/>
          <p:cNvCxnSpPr>
            <a:stCxn id="457" idx="4"/>
            <a:endCxn id="458" idx="1"/>
          </p:cNvCxnSpPr>
          <p:nvPr/>
        </p:nvCxnSpPr>
        <p:spPr>
          <a:xfrm>
            <a:off x="5588000" y="5066764"/>
            <a:ext cx="1001100" cy="1700400"/>
          </a:xfrm>
          <a:prstGeom prst="straightConnector1">
            <a:avLst/>
          </a:prstGeom>
          <a:noFill/>
          <a:ln cap="flat" cmpd="sng" w="38100">
            <a:solidFill>
              <a:srgbClr val="D8D8D8"/>
            </a:solidFill>
            <a:prstDash val="solid"/>
            <a:miter lim="800000"/>
            <a:headEnd len="sm" w="sm" type="none"/>
            <a:tailEnd len="sm" w="sm" type="none"/>
          </a:ln>
        </p:spPr>
      </p:cxnSp>
      <p:cxnSp>
        <p:nvCxnSpPr>
          <p:cNvPr id="469" name="Google Shape;469;p14"/>
          <p:cNvCxnSpPr>
            <a:stCxn id="456" idx="4"/>
            <a:endCxn id="458" idx="7"/>
          </p:cNvCxnSpPr>
          <p:nvPr/>
        </p:nvCxnSpPr>
        <p:spPr>
          <a:xfrm flipH="1">
            <a:off x="8288955" y="5066763"/>
            <a:ext cx="1001100" cy="1700400"/>
          </a:xfrm>
          <a:prstGeom prst="straightConnector1">
            <a:avLst/>
          </a:prstGeom>
          <a:noFill/>
          <a:ln cap="flat" cmpd="sng" w="38100">
            <a:solidFill>
              <a:srgbClr val="D8D8D8"/>
            </a:solidFill>
            <a:prstDash val="solid"/>
            <a:miter lim="800000"/>
            <a:headEnd len="sm" w="sm" type="none"/>
            <a:tailEnd len="sm" w="sm" type="none"/>
          </a:ln>
        </p:spPr>
      </p:cxnSp>
      <p:cxnSp>
        <p:nvCxnSpPr>
          <p:cNvPr id="470" name="Google Shape;470;p14"/>
          <p:cNvCxnSpPr>
            <a:stCxn id="455" idx="2"/>
            <a:endCxn id="458" idx="6"/>
          </p:cNvCxnSpPr>
          <p:nvPr/>
        </p:nvCxnSpPr>
        <p:spPr>
          <a:xfrm flipH="1">
            <a:off x="8640866" y="6865214"/>
            <a:ext cx="1719900" cy="751800"/>
          </a:xfrm>
          <a:prstGeom prst="straightConnector1">
            <a:avLst/>
          </a:prstGeom>
          <a:noFill/>
          <a:ln cap="flat" cmpd="sng" w="38100">
            <a:solidFill>
              <a:srgbClr val="D8D8D8"/>
            </a:solidFill>
            <a:prstDash val="solid"/>
            <a:miter lim="800000"/>
            <a:headEnd len="sm" w="sm" type="none"/>
            <a:tailEnd len="sm" w="sm" type="none"/>
          </a:ln>
        </p:spPr>
      </p:cxnSp>
      <p:cxnSp>
        <p:nvCxnSpPr>
          <p:cNvPr id="471" name="Google Shape;471;p14"/>
          <p:cNvCxnSpPr>
            <a:stCxn id="452" idx="1"/>
            <a:endCxn id="458" idx="5"/>
          </p:cNvCxnSpPr>
          <p:nvPr/>
        </p:nvCxnSpPr>
        <p:spPr>
          <a:xfrm rot="10800000">
            <a:off x="8288966" y="8466787"/>
            <a:ext cx="1460700" cy="1050000"/>
          </a:xfrm>
          <a:prstGeom prst="straightConnector1">
            <a:avLst/>
          </a:prstGeom>
          <a:noFill/>
          <a:ln cap="flat" cmpd="sng" w="38100">
            <a:solidFill>
              <a:srgbClr val="D8D8D8"/>
            </a:solidFill>
            <a:prstDash val="solid"/>
            <a:miter lim="800000"/>
            <a:headEnd len="sm" w="sm" type="none"/>
            <a:tailEnd len="sm" w="sm" type="none"/>
          </a:ln>
        </p:spPr>
      </p:cxnSp>
      <p:cxnSp>
        <p:nvCxnSpPr>
          <p:cNvPr id="472" name="Google Shape;472;p14"/>
          <p:cNvCxnSpPr>
            <a:stCxn id="459" idx="0"/>
            <a:endCxn id="458" idx="4"/>
          </p:cNvCxnSpPr>
          <p:nvPr/>
        </p:nvCxnSpPr>
        <p:spPr>
          <a:xfrm rot="10800000">
            <a:off x="7439027" y="8819061"/>
            <a:ext cx="0" cy="1863900"/>
          </a:xfrm>
          <a:prstGeom prst="straightConnector1">
            <a:avLst/>
          </a:prstGeom>
          <a:noFill/>
          <a:ln cap="flat" cmpd="sng" w="38100">
            <a:solidFill>
              <a:srgbClr val="D8D8D8"/>
            </a:solidFill>
            <a:prstDash val="solid"/>
            <a:miter lim="800000"/>
            <a:headEnd len="sm" w="sm" type="none"/>
            <a:tailEnd len="sm" w="sm" type="none"/>
          </a:ln>
        </p:spPr>
      </p:cxnSp>
      <p:cxnSp>
        <p:nvCxnSpPr>
          <p:cNvPr id="473" name="Google Shape;473;p14"/>
          <p:cNvCxnSpPr>
            <a:stCxn id="454" idx="7"/>
            <a:endCxn id="458" idx="3"/>
          </p:cNvCxnSpPr>
          <p:nvPr/>
        </p:nvCxnSpPr>
        <p:spPr>
          <a:xfrm flipH="1" rot="10800000">
            <a:off x="5128387" y="8466787"/>
            <a:ext cx="1460700" cy="1050000"/>
          </a:xfrm>
          <a:prstGeom prst="straightConnector1">
            <a:avLst/>
          </a:prstGeom>
          <a:noFill/>
          <a:ln cap="flat" cmpd="sng" w="38100">
            <a:solidFill>
              <a:srgbClr val="D8D8D8"/>
            </a:solidFill>
            <a:prstDash val="solid"/>
            <a:miter lim="800000"/>
            <a:headEnd len="sm" w="sm" type="none"/>
            <a:tailEnd len="sm" w="sm" type="none"/>
          </a:ln>
        </p:spPr>
      </p:cxnSp>
      <p:cxnSp>
        <p:nvCxnSpPr>
          <p:cNvPr id="474" name="Google Shape;474;p14"/>
          <p:cNvCxnSpPr>
            <a:stCxn id="458" idx="2"/>
            <a:endCxn id="453" idx="6"/>
          </p:cNvCxnSpPr>
          <p:nvPr/>
        </p:nvCxnSpPr>
        <p:spPr>
          <a:xfrm rot="10800000">
            <a:off x="4517160" y="6865181"/>
            <a:ext cx="1719900" cy="751800"/>
          </a:xfrm>
          <a:prstGeom prst="straightConnector1">
            <a:avLst/>
          </a:prstGeom>
          <a:noFill/>
          <a:ln cap="flat" cmpd="sng" w="38100">
            <a:solidFill>
              <a:srgbClr val="D8D8D8"/>
            </a:solidFill>
            <a:prstDash val="solid"/>
            <a:miter lim="800000"/>
            <a:headEnd len="sm" w="sm" type="none"/>
            <a:tailEnd len="sm" w="sm" type="none"/>
          </a:ln>
        </p:spPr>
      </p:cxnSp>
      <p:sp>
        <p:nvSpPr>
          <p:cNvPr id="475" name="Google Shape;475;p14"/>
          <p:cNvSpPr txBox="1"/>
          <p:nvPr/>
        </p:nvSpPr>
        <p:spPr>
          <a:xfrm>
            <a:off x="7561616" y="612372"/>
            <a:ext cx="925445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SLIDE</a:t>
            </a:r>
            <a:endParaRPr/>
          </a:p>
        </p:txBody>
      </p:sp>
      <p:sp>
        <p:nvSpPr>
          <p:cNvPr id="476" name="Google Shape;476;p14"/>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77" name="Google Shape;477;p14"/>
          <p:cNvSpPr txBox="1"/>
          <p:nvPr/>
        </p:nvSpPr>
        <p:spPr>
          <a:xfrm>
            <a:off x="14277630" y="5932989"/>
            <a:ext cx="8579196" cy="3636380"/>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478" name="Google Shape;478;p14"/>
          <p:cNvSpPr txBox="1"/>
          <p:nvPr/>
        </p:nvSpPr>
        <p:spPr>
          <a:xfrm>
            <a:off x="14277630" y="5227579"/>
            <a:ext cx="354456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HERE</a:t>
            </a:r>
            <a:endParaRPr/>
          </a:p>
        </p:txBody>
      </p:sp>
      <p:pic>
        <p:nvPicPr>
          <p:cNvPr id="479" name="Google Shape;479;p1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5"/>
          <p:cNvSpPr/>
          <p:nvPr/>
        </p:nvSpPr>
        <p:spPr>
          <a:xfrm>
            <a:off x="10840084" y="5509260"/>
            <a:ext cx="2697482" cy="269748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85" name="Google Shape;485;p15"/>
          <p:cNvSpPr txBox="1"/>
          <p:nvPr/>
        </p:nvSpPr>
        <p:spPr>
          <a:xfrm>
            <a:off x="10905460" y="6073170"/>
            <a:ext cx="2566729"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LEAN</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MANU-</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FACTURING</a:t>
            </a:r>
            <a:endParaRPr/>
          </a:p>
        </p:txBody>
      </p:sp>
      <p:sp>
        <p:nvSpPr>
          <p:cNvPr id="486" name="Google Shape;486;p15"/>
          <p:cNvSpPr/>
          <p:nvPr/>
        </p:nvSpPr>
        <p:spPr>
          <a:xfrm>
            <a:off x="3739093" y="5339159"/>
            <a:ext cx="4454436" cy="3037682"/>
          </a:xfrm>
          <a:prstGeom prst="diamond">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87" name="Google Shape;487;p15"/>
          <p:cNvSpPr txBox="1"/>
          <p:nvPr/>
        </p:nvSpPr>
        <p:spPr>
          <a:xfrm>
            <a:off x="4575548" y="6073166"/>
            <a:ext cx="2781531"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LEAN</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MANUFACT-</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URING</a:t>
            </a:r>
            <a:endParaRPr/>
          </a:p>
        </p:txBody>
      </p:sp>
      <p:sp>
        <p:nvSpPr>
          <p:cNvPr id="488" name="Google Shape;488;p15"/>
          <p:cNvSpPr/>
          <p:nvPr/>
        </p:nvSpPr>
        <p:spPr>
          <a:xfrm>
            <a:off x="16184120" y="5339159"/>
            <a:ext cx="4454436" cy="3037682"/>
          </a:xfrm>
          <a:prstGeom prst="diamond">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89" name="Google Shape;489;p15"/>
          <p:cNvSpPr txBox="1"/>
          <p:nvPr/>
        </p:nvSpPr>
        <p:spPr>
          <a:xfrm>
            <a:off x="16998936" y="6319387"/>
            <a:ext cx="2824812"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LEAN SUPPLY</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CHAIN</a:t>
            </a:r>
            <a:endParaRPr/>
          </a:p>
        </p:txBody>
      </p:sp>
      <p:sp>
        <p:nvSpPr>
          <p:cNvPr id="490" name="Google Shape;490;p15"/>
          <p:cNvSpPr/>
          <p:nvPr/>
        </p:nvSpPr>
        <p:spPr>
          <a:xfrm>
            <a:off x="9961607" y="895819"/>
            <a:ext cx="4454436" cy="3037682"/>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91" name="Google Shape;491;p15"/>
          <p:cNvSpPr txBox="1"/>
          <p:nvPr/>
        </p:nvSpPr>
        <p:spPr>
          <a:xfrm>
            <a:off x="10643372" y="2122268"/>
            <a:ext cx="309091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IT-SOLUTIONS</a:t>
            </a:r>
            <a:endParaRPr/>
          </a:p>
        </p:txBody>
      </p:sp>
      <p:sp>
        <p:nvSpPr>
          <p:cNvPr id="492" name="Google Shape;492;p15"/>
          <p:cNvSpPr/>
          <p:nvPr/>
        </p:nvSpPr>
        <p:spPr>
          <a:xfrm>
            <a:off x="9961607" y="9782499"/>
            <a:ext cx="4454436" cy="3037682"/>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93" name="Google Shape;493;p15"/>
          <p:cNvSpPr txBox="1"/>
          <p:nvPr/>
        </p:nvSpPr>
        <p:spPr>
          <a:xfrm>
            <a:off x="10652990" y="11008948"/>
            <a:ext cx="307167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JUST-IN-TIME</a:t>
            </a:r>
            <a:endParaRPr/>
          </a:p>
        </p:txBody>
      </p:sp>
      <p:sp>
        <p:nvSpPr>
          <p:cNvPr id="494" name="Google Shape;494;p15"/>
          <p:cNvSpPr/>
          <p:nvPr/>
        </p:nvSpPr>
        <p:spPr>
          <a:xfrm>
            <a:off x="13222913" y="7642834"/>
            <a:ext cx="4454436" cy="3037682"/>
          </a:xfrm>
          <a:prstGeom prst="diamond">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95" name="Google Shape;495;p15"/>
          <p:cNvSpPr txBox="1"/>
          <p:nvPr/>
        </p:nvSpPr>
        <p:spPr>
          <a:xfrm>
            <a:off x="13838152" y="8869283"/>
            <a:ext cx="322396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OUTSOURCING</a:t>
            </a:r>
            <a:endParaRPr/>
          </a:p>
        </p:txBody>
      </p:sp>
      <p:sp>
        <p:nvSpPr>
          <p:cNvPr id="496" name="Google Shape;496;p15"/>
          <p:cNvSpPr/>
          <p:nvPr/>
        </p:nvSpPr>
        <p:spPr>
          <a:xfrm>
            <a:off x="13222913" y="3035484"/>
            <a:ext cx="4454436" cy="3037682"/>
          </a:xfrm>
          <a:prstGeom prst="diamond">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97" name="Google Shape;497;p15"/>
          <p:cNvSpPr txBox="1"/>
          <p:nvPr/>
        </p:nvSpPr>
        <p:spPr>
          <a:xfrm>
            <a:off x="13971203" y="4015712"/>
            <a:ext cx="2957861"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VIRTUAL</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INTEGRATION</a:t>
            </a:r>
            <a:endParaRPr/>
          </a:p>
        </p:txBody>
      </p:sp>
      <p:sp>
        <p:nvSpPr>
          <p:cNvPr id="498" name="Google Shape;498;p15"/>
          <p:cNvSpPr/>
          <p:nvPr/>
        </p:nvSpPr>
        <p:spPr>
          <a:xfrm>
            <a:off x="6700302" y="7642834"/>
            <a:ext cx="4454436" cy="3037682"/>
          </a:xfrm>
          <a:prstGeom prst="diamond">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499" name="Google Shape;499;p15"/>
          <p:cNvSpPr txBox="1"/>
          <p:nvPr/>
        </p:nvSpPr>
        <p:spPr>
          <a:xfrm>
            <a:off x="7536759" y="8376841"/>
            <a:ext cx="2781531"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FLEXIBLE</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MANUFACT-</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URING</a:t>
            </a:r>
            <a:endParaRPr/>
          </a:p>
        </p:txBody>
      </p:sp>
      <p:sp>
        <p:nvSpPr>
          <p:cNvPr id="500" name="Google Shape;500;p15"/>
          <p:cNvSpPr/>
          <p:nvPr/>
        </p:nvSpPr>
        <p:spPr>
          <a:xfrm>
            <a:off x="6700302" y="3035484"/>
            <a:ext cx="4454436" cy="3037682"/>
          </a:xfrm>
          <a:prstGeom prst="diamond">
            <a:avLst/>
          </a:prstGeom>
          <a:solidFill>
            <a:srgbClr val="2AC4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501" name="Google Shape;501;p15"/>
          <p:cNvSpPr txBox="1"/>
          <p:nvPr/>
        </p:nvSpPr>
        <p:spPr>
          <a:xfrm>
            <a:off x="7264245" y="4015712"/>
            <a:ext cx="3326553"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TOTAL QUALITY</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 MANAGEMENT</a:t>
            </a:r>
            <a:endParaRPr/>
          </a:p>
        </p:txBody>
      </p:sp>
      <p:cxnSp>
        <p:nvCxnSpPr>
          <p:cNvPr id="502" name="Google Shape;502;p15"/>
          <p:cNvCxnSpPr>
            <a:stCxn id="490" idx="2"/>
            <a:endCxn id="484" idx="0"/>
          </p:cNvCxnSpPr>
          <p:nvPr/>
        </p:nvCxnSpPr>
        <p:spPr>
          <a:xfrm>
            <a:off x="12188825" y="3933501"/>
            <a:ext cx="0" cy="15759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3" name="Google Shape;503;p15"/>
          <p:cNvCxnSpPr/>
          <p:nvPr/>
        </p:nvCxnSpPr>
        <p:spPr>
          <a:xfrm>
            <a:off x="12188825" y="8206740"/>
            <a:ext cx="0" cy="1575759"/>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4" name="Google Shape;504;p15"/>
          <p:cNvCxnSpPr>
            <a:stCxn id="488" idx="1"/>
            <a:endCxn id="484" idx="6"/>
          </p:cNvCxnSpPr>
          <p:nvPr/>
        </p:nvCxnSpPr>
        <p:spPr>
          <a:xfrm rot="10800000">
            <a:off x="13537520" y="6858000"/>
            <a:ext cx="2646600" cy="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5" name="Google Shape;505;p15"/>
          <p:cNvCxnSpPr/>
          <p:nvPr/>
        </p:nvCxnSpPr>
        <p:spPr>
          <a:xfrm rot="10800000">
            <a:off x="8193529" y="6858000"/>
            <a:ext cx="2646555" cy="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6" name="Google Shape;506;p15"/>
          <p:cNvCxnSpPr>
            <a:stCxn id="484" idx="5"/>
          </p:cNvCxnSpPr>
          <p:nvPr/>
        </p:nvCxnSpPr>
        <p:spPr>
          <a:xfrm>
            <a:off x="13142529" y="7811703"/>
            <a:ext cx="1322100" cy="5349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7" name="Google Shape;507;p15"/>
          <p:cNvCxnSpPr>
            <a:endCxn id="484" idx="1"/>
          </p:cNvCxnSpPr>
          <p:nvPr/>
        </p:nvCxnSpPr>
        <p:spPr>
          <a:xfrm>
            <a:off x="10067521" y="5339097"/>
            <a:ext cx="1167600" cy="5652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8" name="Google Shape;508;p15"/>
          <p:cNvCxnSpPr>
            <a:stCxn id="484" idx="7"/>
          </p:cNvCxnSpPr>
          <p:nvPr/>
        </p:nvCxnSpPr>
        <p:spPr>
          <a:xfrm flipH="1" rot="10800000">
            <a:off x="13142529" y="5289897"/>
            <a:ext cx="1167600" cy="6144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09" name="Google Shape;509;p15"/>
          <p:cNvCxnSpPr/>
          <p:nvPr/>
        </p:nvCxnSpPr>
        <p:spPr>
          <a:xfrm flipH="1" rot="10800000">
            <a:off x="10071405" y="7817634"/>
            <a:ext cx="1167681" cy="614534"/>
          </a:xfrm>
          <a:prstGeom prst="straightConnector1">
            <a:avLst/>
          </a:prstGeom>
          <a:noFill/>
          <a:ln cap="flat" cmpd="sng" w="38100">
            <a:solidFill>
              <a:srgbClr val="D8D8D8"/>
            </a:solidFill>
            <a:prstDash val="solid"/>
            <a:miter lim="800000"/>
            <a:headEnd len="med" w="med" type="stealth"/>
            <a:tailEnd len="med" w="med" type="stealth"/>
          </a:ln>
        </p:spPr>
      </p:cxnSp>
      <p:pic>
        <p:nvPicPr>
          <p:cNvPr id="510" name="Google Shape;510;p1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6"/>
          <p:cNvSpPr/>
          <p:nvPr/>
        </p:nvSpPr>
        <p:spPr>
          <a:xfrm>
            <a:off x="10137008" y="4806184"/>
            <a:ext cx="4103634" cy="410363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 </a:t>
            </a:r>
            <a:endParaRPr/>
          </a:p>
        </p:txBody>
      </p:sp>
      <p:sp>
        <p:nvSpPr>
          <p:cNvPr id="516" name="Google Shape;516;p16"/>
          <p:cNvSpPr txBox="1"/>
          <p:nvPr/>
        </p:nvSpPr>
        <p:spPr>
          <a:xfrm>
            <a:off x="10471847" y="5888505"/>
            <a:ext cx="3433952" cy="193899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Poppins"/>
                <a:ea typeface="Poppins"/>
                <a:cs typeface="Poppins"/>
                <a:sym typeface="Poppins"/>
              </a:rPr>
              <a:t>8P LEAN</a:t>
            </a:r>
            <a:endParaRPr/>
          </a:p>
          <a:p>
            <a:pPr indent="0" lvl="0" marL="0" marR="0" rtl="0" algn="ctr">
              <a:spcBef>
                <a:spcPts val="0"/>
              </a:spcBef>
              <a:spcAft>
                <a:spcPts val="0"/>
              </a:spcAft>
              <a:buNone/>
            </a:pPr>
            <a:r>
              <a:rPr b="1" lang="en-US" sz="4000">
                <a:solidFill>
                  <a:schemeClr val="lt1"/>
                </a:solidFill>
                <a:latin typeface="Poppins"/>
                <a:ea typeface="Poppins"/>
                <a:cs typeface="Poppins"/>
                <a:sym typeface="Poppins"/>
              </a:rPr>
              <a:t>MANUFACT-</a:t>
            </a:r>
            <a:endParaRPr/>
          </a:p>
          <a:p>
            <a:pPr indent="0" lvl="0" marL="0" marR="0" rtl="0" algn="ctr">
              <a:spcBef>
                <a:spcPts val="0"/>
              </a:spcBef>
              <a:spcAft>
                <a:spcPts val="0"/>
              </a:spcAft>
              <a:buNone/>
            </a:pPr>
            <a:r>
              <a:rPr b="1" lang="en-US" sz="4000">
                <a:solidFill>
                  <a:schemeClr val="lt1"/>
                </a:solidFill>
                <a:latin typeface="Poppins"/>
                <a:ea typeface="Poppins"/>
                <a:cs typeface="Poppins"/>
                <a:sym typeface="Poppins"/>
              </a:rPr>
              <a:t>URING</a:t>
            </a:r>
            <a:endParaRPr/>
          </a:p>
        </p:txBody>
      </p:sp>
      <p:sp>
        <p:nvSpPr>
          <p:cNvPr id="517" name="Google Shape;517;p16"/>
          <p:cNvSpPr/>
          <p:nvPr/>
        </p:nvSpPr>
        <p:spPr>
          <a:xfrm>
            <a:off x="5130800" y="5483991"/>
            <a:ext cx="3187700" cy="2748018"/>
          </a:xfrm>
          <a:prstGeom prst="hexagon">
            <a:avLst>
              <a:gd fmla="val 25000" name="adj"/>
              <a:gd fmla="val 115470" name="vf"/>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18" name="Google Shape;518;p16"/>
          <p:cNvSpPr/>
          <p:nvPr/>
        </p:nvSpPr>
        <p:spPr>
          <a:xfrm>
            <a:off x="16059150" y="5483991"/>
            <a:ext cx="3187700" cy="2748018"/>
          </a:xfrm>
          <a:prstGeom prst="hexagon">
            <a:avLst>
              <a:gd fmla="val 25000" name="adj"/>
              <a:gd fmla="val 115470" name="vf"/>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19" name="Google Shape;519;p16"/>
          <p:cNvSpPr/>
          <p:nvPr/>
        </p:nvSpPr>
        <p:spPr>
          <a:xfrm>
            <a:off x="10594974" y="10205982"/>
            <a:ext cx="3187700" cy="2748018"/>
          </a:xfrm>
          <a:prstGeom prst="hexagon">
            <a:avLst>
              <a:gd fmla="val 25000" name="adj"/>
              <a:gd fmla="val 115470" name="vf"/>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20" name="Google Shape;520;p16"/>
          <p:cNvSpPr/>
          <p:nvPr/>
        </p:nvSpPr>
        <p:spPr>
          <a:xfrm>
            <a:off x="10594974" y="762000"/>
            <a:ext cx="3187700" cy="2748018"/>
          </a:xfrm>
          <a:prstGeom prst="hexagon">
            <a:avLst>
              <a:gd fmla="val 25000" name="adj"/>
              <a:gd fmla="val 115470" name="vf"/>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21" name="Google Shape;521;p16"/>
          <p:cNvSpPr/>
          <p:nvPr/>
        </p:nvSpPr>
        <p:spPr>
          <a:xfrm>
            <a:off x="14094620" y="2058164"/>
            <a:ext cx="3187700" cy="2748018"/>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22" name="Google Shape;522;p16"/>
          <p:cNvSpPr/>
          <p:nvPr/>
        </p:nvSpPr>
        <p:spPr>
          <a:xfrm>
            <a:off x="14094620" y="8909817"/>
            <a:ext cx="3187700" cy="2748018"/>
          </a:xfrm>
          <a:prstGeom prst="hexagon">
            <a:avLst>
              <a:gd fmla="val 25000" name="adj"/>
              <a:gd fmla="val 115470" name="vf"/>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23" name="Google Shape;523;p16"/>
          <p:cNvSpPr/>
          <p:nvPr/>
        </p:nvSpPr>
        <p:spPr>
          <a:xfrm>
            <a:off x="7095328" y="2058165"/>
            <a:ext cx="3187700" cy="2748018"/>
          </a:xfrm>
          <a:prstGeom prst="hexagon">
            <a:avLst>
              <a:gd fmla="val 25000" name="adj"/>
              <a:gd fmla="val 115470" name="vf"/>
            </a:avLst>
          </a:prstGeom>
          <a:solidFill>
            <a:srgbClr val="2AC4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24" name="Google Shape;524;p16"/>
          <p:cNvSpPr/>
          <p:nvPr/>
        </p:nvSpPr>
        <p:spPr>
          <a:xfrm>
            <a:off x="7095328" y="8909817"/>
            <a:ext cx="3187700" cy="2748018"/>
          </a:xfrm>
          <a:prstGeom prst="hexagon">
            <a:avLst>
              <a:gd fmla="val 25000" name="adj"/>
              <a:gd fmla="val 115470" name="vf"/>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25" name="Google Shape;525;p16"/>
          <p:cNvSpPr txBox="1"/>
          <p:nvPr/>
        </p:nvSpPr>
        <p:spPr>
          <a:xfrm>
            <a:off x="10859278" y="1765776"/>
            <a:ext cx="2755884"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PREVENTION</a:t>
            </a:r>
            <a:endParaRPr/>
          </a:p>
        </p:txBody>
      </p:sp>
      <p:sp>
        <p:nvSpPr>
          <p:cNvPr id="526" name="Google Shape;526;p16"/>
          <p:cNvSpPr txBox="1"/>
          <p:nvPr/>
        </p:nvSpPr>
        <p:spPr>
          <a:xfrm>
            <a:off x="14290494" y="3139785"/>
            <a:ext cx="279595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PARTNERING</a:t>
            </a:r>
            <a:endParaRPr/>
          </a:p>
        </p:txBody>
      </p:sp>
      <p:sp>
        <p:nvSpPr>
          <p:cNvPr id="527" name="Google Shape;527;p16"/>
          <p:cNvSpPr txBox="1"/>
          <p:nvPr/>
        </p:nvSpPr>
        <p:spPr>
          <a:xfrm>
            <a:off x="16796838" y="6565612"/>
            <a:ext cx="171232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PLANET</a:t>
            </a:r>
            <a:endParaRPr/>
          </a:p>
        </p:txBody>
      </p:sp>
      <p:sp>
        <p:nvSpPr>
          <p:cNvPr id="528" name="Google Shape;528;p16"/>
          <p:cNvSpPr txBox="1"/>
          <p:nvPr/>
        </p:nvSpPr>
        <p:spPr>
          <a:xfrm>
            <a:off x="14346598" y="9991440"/>
            <a:ext cx="268374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PERFECTION</a:t>
            </a:r>
            <a:endParaRPr/>
          </a:p>
        </p:txBody>
      </p:sp>
      <p:sp>
        <p:nvSpPr>
          <p:cNvPr id="529" name="Google Shape;529;p16"/>
          <p:cNvSpPr txBox="1"/>
          <p:nvPr/>
        </p:nvSpPr>
        <p:spPr>
          <a:xfrm>
            <a:off x="11164347" y="11287603"/>
            <a:ext cx="20489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PURPOSE</a:t>
            </a:r>
            <a:endParaRPr/>
          </a:p>
        </p:txBody>
      </p:sp>
      <p:sp>
        <p:nvSpPr>
          <p:cNvPr id="530" name="Google Shape;530;p16"/>
          <p:cNvSpPr txBox="1"/>
          <p:nvPr/>
        </p:nvSpPr>
        <p:spPr>
          <a:xfrm>
            <a:off x="7655082" y="9991438"/>
            <a:ext cx="206819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PROCESS</a:t>
            </a:r>
            <a:endParaRPr/>
          </a:p>
        </p:txBody>
      </p:sp>
      <p:sp>
        <p:nvSpPr>
          <p:cNvPr id="531" name="Google Shape;531;p16"/>
          <p:cNvSpPr txBox="1"/>
          <p:nvPr/>
        </p:nvSpPr>
        <p:spPr>
          <a:xfrm>
            <a:off x="5895738" y="6565611"/>
            <a:ext cx="165782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PEOPLE</a:t>
            </a:r>
            <a:endParaRPr/>
          </a:p>
        </p:txBody>
      </p:sp>
      <p:sp>
        <p:nvSpPr>
          <p:cNvPr id="532" name="Google Shape;532;p16"/>
          <p:cNvSpPr txBox="1"/>
          <p:nvPr/>
        </p:nvSpPr>
        <p:spPr>
          <a:xfrm>
            <a:off x="8128768" y="3139785"/>
            <a:ext cx="112082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PULL</a:t>
            </a:r>
            <a:endParaRPr/>
          </a:p>
        </p:txBody>
      </p:sp>
      <p:cxnSp>
        <p:nvCxnSpPr>
          <p:cNvPr id="533" name="Google Shape;533;p16"/>
          <p:cNvCxnSpPr>
            <a:endCxn id="515" idx="0"/>
          </p:cNvCxnSpPr>
          <p:nvPr/>
        </p:nvCxnSpPr>
        <p:spPr>
          <a:xfrm>
            <a:off x="12188825" y="3509884"/>
            <a:ext cx="0" cy="12963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34" name="Google Shape;534;p16"/>
          <p:cNvCxnSpPr/>
          <p:nvPr/>
        </p:nvCxnSpPr>
        <p:spPr>
          <a:xfrm>
            <a:off x="12188825" y="8909816"/>
            <a:ext cx="0" cy="1296166"/>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35" name="Google Shape;535;p16"/>
          <p:cNvCxnSpPr>
            <a:stCxn id="515" idx="6"/>
            <a:endCxn id="518" idx="3"/>
          </p:cNvCxnSpPr>
          <p:nvPr/>
        </p:nvCxnSpPr>
        <p:spPr>
          <a:xfrm>
            <a:off x="14240642" y="6858000"/>
            <a:ext cx="1818600" cy="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36" name="Google Shape;536;p16"/>
          <p:cNvCxnSpPr/>
          <p:nvPr/>
        </p:nvCxnSpPr>
        <p:spPr>
          <a:xfrm>
            <a:off x="8318500" y="6858000"/>
            <a:ext cx="1818508" cy="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37" name="Google Shape;537;p16"/>
          <p:cNvCxnSpPr>
            <a:stCxn id="524" idx="5"/>
            <a:endCxn id="515" idx="3"/>
          </p:cNvCxnSpPr>
          <p:nvPr/>
        </p:nvCxnSpPr>
        <p:spPr>
          <a:xfrm flipH="1" rot="10800000">
            <a:off x="9596024" y="8308918"/>
            <a:ext cx="1141800" cy="6009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38" name="Google Shape;538;p16"/>
          <p:cNvCxnSpPr>
            <a:stCxn id="523" idx="1"/>
            <a:endCxn id="515" idx="1"/>
          </p:cNvCxnSpPr>
          <p:nvPr/>
        </p:nvCxnSpPr>
        <p:spPr>
          <a:xfrm>
            <a:off x="9596024" y="4806182"/>
            <a:ext cx="1141800" cy="600900"/>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39" name="Google Shape;539;p16"/>
          <p:cNvCxnSpPr/>
          <p:nvPr/>
        </p:nvCxnSpPr>
        <p:spPr>
          <a:xfrm>
            <a:off x="13639680" y="8308155"/>
            <a:ext cx="1141947" cy="600965"/>
          </a:xfrm>
          <a:prstGeom prst="straightConnector1">
            <a:avLst/>
          </a:prstGeom>
          <a:noFill/>
          <a:ln cap="flat" cmpd="sng" w="38100">
            <a:solidFill>
              <a:srgbClr val="D8D8D8"/>
            </a:solidFill>
            <a:prstDash val="solid"/>
            <a:miter lim="800000"/>
            <a:headEnd len="med" w="med" type="stealth"/>
            <a:tailEnd len="med" w="med" type="stealth"/>
          </a:ln>
        </p:spPr>
      </p:cxnSp>
      <p:cxnSp>
        <p:nvCxnSpPr>
          <p:cNvPr id="540" name="Google Shape;540;p16"/>
          <p:cNvCxnSpPr/>
          <p:nvPr/>
        </p:nvCxnSpPr>
        <p:spPr>
          <a:xfrm flipH="1" rot="10800000">
            <a:off x="13639680" y="4825435"/>
            <a:ext cx="1141947" cy="600965"/>
          </a:xfrm>
          <a:prstGeom prst="straightConnector1">
            <a:avLst/>
          </a:prstGeom>
          <a:noFill/>
          <a:ln cap="flat" cmpd="sng" w="38100">
            <a:solidFill>
              <a:srgbClr val="D8D8D8"/>
            </a:solidFill>
            <a:prstDash val="solid"/>
            <a:miter lim="800000"/>
            <a:headEnd len="med" w="med" type="stealth"/>
            <a:tailEnd len="med" w="med" type="stealth"/>
          </a:ln>
        </p:spPr>
      </p:cxnSp>
      <p:pic>
        <p:nvPicPr>
          <p:cNvPr id="541" name="Google Shape;541;p1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pSp>
        <p:nvGrpSpPr>
          <p:cNvPr id="546" name="Google Shape;546;p17"/>
          <p:cNvGrpSpPr/>
          <p:nvPr/>
        </p:nvGrpSpPr>
        <p:grpSpPr>
          <a:xfrm>
            <a:off x="2317238" y="3412202"/>
            <a:ext cx="12077186" cy="9301168"/>
            <a:chOff x="4906108" y="3391873"/>
            <a:chExt cx="10152838" cy="7819143"/>
          </a:xfrm>
        </p:grpSpPr>
        <p:sp>
          <p:nvSpPr>
            <p:cNvPr id="547" name="Google Shape;547;p17"/>
            <p:cNvSpPr/>
            <p:nvPr/>
          </p:nvSpPr>
          <p:spPr>
            <a:xfrm>
              <a:off x="4906108" y="4013417"/>
              <a:ext cx="3171608" cy="23817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48" name="Google Shape;548;p17"/>
            <p:cNvSpPr/>
            <p:nvPr/>
          </p:nvSpPr>
          <p:spPr>
            <a:xfrm>
              <a:off x="4906108" y="3391873"/>
              <a:ext cx="3741499" cy="600562"/>
            </a:xfrm>
            <a:prstGeom prst="parallelogram">
              <a:avLst>
                <a:gd fmla="val 9539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49" name="Google Shape;549;p17"/>
            <p:cNvSpPr/>
            <p:nvPr/>
          </p:nvSpPr>
          <p:spPr>
            <a:xfrm flipH="1" rot="-5400000">
              <a:off x="6898079" y="4616482"/>
              <a:ext cx="2972967" cy="557133"/>
            </a:xfrm>
            <a:prstGeom prst="parallelogram">
              <a:avLst>
                <a:gd fmla="val 105633"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0" name="Google Shape;550;p17"/>
            <p:cNvSpPr/>
            <p:nvPr/>
          </p:nvSpPr>
          <p:spPr>
            <a:xfrm>
              <a:off x="4906108" y="6430044"/>
              <a:ext cx="3171608" cy="238179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1" name="Google Shape;551;p17"/>
            <p:cNvSpPr/>
            <p:nvPr/>
          </p:nvSpPr>
          <p:spPr>
            <a:xfrm>
              <a:off x="4906108" y="8829217"/>
              <a:ext cx="3171608" cy="2381798"/>
            </a:xfrm>
            <a:prstGeom prst="rect">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2" name="Google Shape;552;p17"/>
            <p:cNvSpPr/>
            <p:nvPr/>
          </p:nvSpPr>
          <p:spPr>
            <a:xfrm>
              <a:off x="8104220" y="6430044"/>
              <a:ext cx="3171608" cy="238179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3" name="Google Shape;553;p17"/>
            <p:cNvSpPr/>
            <p:nvPr/>
          </p:nvSpPr>
          <p:spPr>
            <a:xfrm>
              <a:off x="8104220" y="5794816"/>
              <a:ext cx="3741499" cy="600562"/>
            </a:xfrm>
            <a:prstGeom prst="parallelogram">
              <a:avLst>
                <a:gd fmla="val 95395"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4" name="Google Shape;554;p17"/>
            <p:cNvSpPr/>
            <p:nvPr/>
          </p:nvSpPr>
          <p:spPr>
            <a:xfrm>
              <a:off x="8104220" y="8829217"/>
              <a:ext cx="3171608" cy="238179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5" name="Google Shape;555;p17"/>
            <p:cNvSpPr/>
            <p:nvPr/>
          </p:nvSpPr>
          <p:spPr>
            <a:xfrm>
              <a:off x="11301926" y="6430044"/>
              <a:ext cx="3171608" cy="238179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6" name="Google Shape;556;p17"/>
            <p:cNvSpPr/>
            <p:nvPr/>
          </p:nvSpPr>
          <p:spPr>
            <a:xfrm>
              <a:off x="11301926" y="5794816"/>
              <a:ext cx="3741499" cy="600562"/>
            </a:xfrm>
            <a:prstGeom prst="parallelogram">
              <a:avLst>
                <a:gd fmla="val 95395"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7" name="Google Shape;557;p17"/>
            <p:cNvSpPr/>
            <p:nvPr/>
          </p:nvSpPr>
          <p:spPr>
            <a:xfrm flipH="1" rot="-5400000">
              <a:off x="13293895" y="7046793"/>
              <a:ext cx="2972967" cy="557133"/>
            </a:xfrm>
            <a:prstGeom prst="parallelogram">
              <a:avLst>
                <a:gd fmla="val 105633"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8" name="Google Shape;558;p17"/>
            <p:cNvSpPr/>
            <p:nvPr/>
          </p:nvSpPr>
          <p:spPr>
            <a:xfrm>
              <a:off x="11301926" y="8829217"/>
              <a:ext cx="3171608" cy="238179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9" name="Google Shape;559;p17"/>
            <p:cNvSpPr/>
            <p:nvPr/>
          </p:nvSpPr>
          <p:spPr>
            <a:xfrm flipH="1" rot="-5400000">
              <a:off x="13293895" y="9445966"/>
              <a:ext cx="2972967" cy="557133"/>
            </a:xfrm>
            <a:prstGeom prst="parallelogram">
              <a:avLst>
                <a:gd fmla="val 105633"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grpSp>
      <p:sp>
        <p:nvSpPr>
          <p:cNvPr id="560" name="Google Shape;560;p17"/>
          <p:cNvSpPr txBox="1"/>
          <p:nvPr/>
        </p:nvSpPr>
        <p:spPr>
          <a:xfrm>
            <a:off x="7618531" y="612372"/>
            <a:ext cx="914064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LEAN MANUFACTURING</a:t>
            </a:r>
            <a:endParaRPr/>
          </a:p>
        </p:txBody>
      </p:sp>
      <p:sp>
        <p:nvSpPr>
          <p:cNvPr id="561" name="Google Shape;561;p17"/>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562" name="Google Shape;562;p17"/>
          <p:cNvSpPr txBox="1"/>
          <p:nvPr/>
        </p:nvSpPr>
        <p:spPr>
          <a:xfrm>
            <a:off x="15798455" y="5908926"/>
            <a:ext cx="7058371" cy="4534062"/>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563" name="Google Shape;563;p17"/>
          <p:cNvSpPr txBox="1"/>
          <p:nvPr/>
        </p:nvSpPr>
        <p:spPr>
          <a:xfrm>
            <a:off x="15798455" y="5203516"/>
            <a:ext cx="354456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HERE</a:t>
            </a:r>
            <a:endParaRPr/>
          </a:p>
        </p:txBody>
      </p:sp>
      <p:sp>
        <p:nvSpPr>
          <p:cNvPr id="564" name="Google Shape;564;p17"/>
          <p:cNvSpPr/>
          <p:nvPr/>
        </p:nvSpPr>
        <p:spPr>
          <a:xfrm>
            <a:off x="3629460" y="10544488"/>
            <a:ext cx="1047752" cy="942974"/>
          </a:xfrm>
          <a:custGeom>
            <a:rect b="b" l="l" r="r" t="t"/>
            <a:pathLst>
              <a:path extrusionOk="0" h="671152" w="745765">
                <a:moveTo>
                  <a:pt x="0" y="298450"/>
                </a:moveTo>
                <a:lnTo>
                  <a:pt x="260946" y="298450"/>
                </a:lnTo>
                <a:lnTo>
                  <a:pt x="260946" y="354212"/>
                </a:lnTo>
                <a:cubicBezTo>
                  <a:pt x="260946" y="364285"/>
                  <a:pt x="269224" y="372919"/>
                  <a:pt x="279662" y="372919"/>
                </a:cubicBezTo>
                <a:lnTo>
                  <a:pt x="466103" y="372919"/>
                </a:lnTo>
                <a:cubicBezTo>
                  <a:pt x="476181" y="372919"/>
                  <a:pt x="484459" y="364285"/>
                  <a:pt x="484459" y="354212"/>
                </a:cubicBezTo>
                <a:lnTo>
                  <a:pt x="484459" y="298450"/>
                </a:lnTo>
                <a:lnTo>
                  <a:pt x="745765" y="298450"/>
                </a:lnTo>
                <a:lnTo>
                  <a:pt x="745765" y="652445"/>
                </a:lnTo>
                <a:cubicBezTo>
                  <a:pt x="745765" y="662878"/>
                  <a:pt x="737487" y="671152"/>
                  <a:pt x="727049" y="671152"/>
                </a:cubicBezTo>
                <a:lnTo>
                  <a:pt x="18356" y="671152"/>
                </a:lnTo>
                <a:cubicBezTo>
                  <a:pt x="8278" y="671152"/>
                  <a:pt x="0" y="662878"/>
                  <a:pt x="0" y="652445"/>
                </a:cubicBezTo>
                <a:lnTo>
                  <a:pt x="0" y="298450"/>
                </a:lnTo>
                <a:close/>
                <a:moveTo>
                  <a:pt x="372883" y="223577"/>
                </a:moveTo>
                <a:cubicBezTo>
                  <a:pt x="362455" y="223577"/>
                  <a:pt x="354185" y="232240"/>
                  <a:pt x="354185" y="242707"/>
                </a:cubicBezTo>
                <a:lnTo>
                  <a:pt x="354185" y="279883"/>
                </a:lnTo>
                <a:cubicBezTo>
                  <a:pt x="354185" y="290350"/>
                  <a:pt x="362455" y="298652"/>
                  <a:pt x="372883" y="298652"/>
                </a:cubicBezTo>
                <a:cubicBezTo>
                  <a:pt x="382951" y="298652"/>
                  <a:pt x="391581" y="290350"/>
                  <a:pt x="391581" y="279883"/>
                </a:cubicBezTo>
                <a:lnTo>
                  <a:pt x="391581" y="242707"/>
                </a:lnTo>
                <a:cubicBezTo>
                  <a:pt x="391581" y="232240"/>
                  <a:pt x="382951" y="223577"/>
                  <a:pt x="372883" y="223577"/>
                </a:cubicBezTo>
                <a:close/>
                <a:moveTo>
                  <a:pt x="298450" y="149225"/>
                </a:moveTo>
                <a:lnTo>
                  <a:pt x="447316" y="149225"/>
                </a:lnTo>
                <a:lnTo>
                  <a:pt x="447316" y="336189"/>
                </a:lnTo>
                <a:lnTo>
                  <a:pt x="298450" y="336189"/>
                </a:lnTo>
                <a:lnTo>
                  <a:pt x="298450" y="149225"/>
                </a:lnTo>
                <a:close/>
                <a:moveTo>
                  <a:pt x="279662" y="0"/>
                </a:moveTo>
                <a:lnTo>
                  <a:pt x="466103" y="0"/>
                </a:lnTo>
                <a:cubicBezTo>
                  <a:pt x="517573" y="0"/>
                  <a:pt x="559324" y="41852"/>
                  <a:pt x="559324" y="93446"/>
                </a:cubicBezTo>
                <a:lnTo>
                  <a:pt x="559324" y="149730"/>
                </a:lnTo>
                <a:lnTo>
                  <a:pt x="727049" y="149730"/>
                </a:lnTo>
                <a:cubicBezTo>
                  <a:pt x="737487" y="149730"/>
                  <a:pt x="745765" y="157667"/>
                  <a:pt x="745765" y="168130"/>
                </a:cubicBezTo>
                <a:lnTo>
                  <a:pt x="745765" y="261576"/>
                </a:lnTo>
                <a:lnTo>
                  <a:pt x="484459" y="261576"/>
                </a:lnTo>
                <a:lnTo>
                  <a:pt x="484459" y="186891"/>
                </a:lnTo>
                <a:lnTo>
                  <a:pt x="484459" y="149730"/>
                </a:lnTo>
                <a:lnTo>
                  <a:pt x="521892" y="149730"/>
                </a:lnTo>
                <a:lnTo>
                  <a:pt x="521892" y="93446"/>
                </a:lnTo>
                <a:cubicBezTo>
                  <a:pt x="521892" y="62417"/>
                  <a:pt x="496697" y="37162"/>
                  <a:pt x="466103" y="37162"/>
                </a:cubicBezTo>
                <a:lnTo>
                  <a:pt x="279662" y="37162"/>
                </a:lnTo>
                <a:cubicBezTo>
                  <a:pt x="248708" y="37162"/>
                  <a:pt x="223514" y="62417"/>
                  <a:pt x="223514" y="93446"/>
                </a:cubicBezTo>
                <a:lnTo>
                  <a:pt x="223514" y="149730"/>
                </a:lnTo>
                <a:lnTo>
                  <a:pt x="260946" y="149730"/>
                </a:lnTo>
                <a:lnTo>
                  <a:pt x="260946" y="186891"/>
                </a:lnTo>
                <a:lnTo>
                  <a:pt x="260946" y="261576"/>
                </a:lnTo>
                <a:lnTo>
                  <a:pt x="0" y="261576"/>
                </a:lnTo>
                <a:lnTo>
                  <a:pt x="0" y="168130"/>
                </a:lnTo>
                <a:cubicBezTo>
                  <a:pt x="0" y="157667"/>
                  <a:pt x="8278" y="149730"/>
                  <a:pt x="18356" y="149730"/>
                </a:cubicBezTo>
                <a:lnTo>
                  <a:pt x="186441" y="149730"/>
                </a:lnTo>
                <a:lnTo>
                  <a:pt x="186441" y="93446"/>
                </a:lnTo>
                <a:cubicBezTo>
                  <a:pt x="186441" y="41852"/>
                  <a:pt x="228193" y="0"/>
                  <a:pt x="27966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5" name="Google Shape;565;p17"/>
          <p:cNvSpPr/>
          <p:nvPr/>
        </p:nvSpPr>
        <p:spPr>
          <a:xfrm>
            <a:off x="11286358" y="7744301"/>
            <a:ext cx="1047752" cy="889472"/>
          </a:xfrm>
          <a:custGeom>
            <a:rect b="b" l="l" r="r" t="t"/>
            <a:pathLst>
              <a:path extrusionOk="0" h="633053" w="745764">
                <a:moveTo>
                  <a:pt x="558800" y="409575"/>
                </a:moveTo>
                <a:lnTo>
                  <a:pt x="726996" y="409575"/>
                </a:lnTo>
                <a:cubicBezTo>
                  <a:pt x="737463" y="409575"/>
                  <a:pt x="745764" y="417846"/>
                  <a:pt x="745764" y="428273"/>
                </a:cubicBezTo>
                <a:lnTo>
                  <a:pt x="745764" y="540102"/>
                </a:lnTo>
                <a:cubicBezTo>
                  <a:pt x="745764" y="550170"/>
                  <a:pt x="737463" y="558441"/>
                  <a:pt x="726996" y="558441"/>
                </a:cubicBezTo>
                <a:lnTo>
                  <a:pt x="558800" y="558441"/>
                </a:lnTo>
                <a:lnTo>
                  <a:pt x="558800" y="409575"/>
                </a:lnTo>
                <a:close/>
                <a:moveTo>
                  <a:pt x="18920" y="409575"/>
                </a:moveTo>
                <a:lnTo>
                  <a:pt x="74255" y="409575"/>
                </a:lnTo>
                <a:lnTo>
                  <a:pt x="74255" y="558441"/>
                </a:lnTo>
                <a:lnTo>
                  <a:pt x="18920" y="558441"/>
                </a:lnTo>
                <a:cubicBezTo>
                  <a:pt x="8568" y="558441"/>
                  <a:pt x="0" y="550170"/>
                  <a:pt x="0" y="540102"/>
                </a:cubicBezTo>
                <a:lnTo>
                  <a:pt x="0" y="428273"/>
                </a:lnTo>
                <a:cubicBezTo>
                  <a:pt x="0" y="417846"/>
                  <a:pt x="8568" y="409575"/>
                  <a:pt x="18920" y="409575"/>
                </a:cubicBezTo>
                <a:close/>
                <a:moveTo>
                  <a:pt x="131411" y="334962"/>
                </a:moveTo>
                <a:lnTo>
                  <a:pt x="503229" y="334962"/>
                </a:lnTo>
                <a:cubicBezTo>
                  <a:pt x="513657" y="334962"/>
                  <a:pt x="521928" y="343233"/>
                  <a:pt x="521928" y="353660"/>
                </a:cubicBezTo>
                <a:lnTo>
                  <a:pt x="521928" y="614355"/>
                </a:lnTo>
                <a:cubicBezTo>
                  <a:pt x="521928" y="624423"/>
                  <a:pt x="513657" y="633053"/>
                  <a:pt x="503229" y="633053"/>
                </a:cubicBezTo>
                <a:lnTo>
                  <a:pt x="131411" y="633053"/>
                </a:lnTo>
                <a:cubicBezTo>
                  <a:pt x="120982" y="633053"/>
                  <a:pt x="112712" y="624423"/>
                  <a:pt x="112712" y="614355"/>
                </a:cubicBezTo>
                <a:lnTo>
                  <a:pt x="112712" y="353660"/>
                </a:lnTo>
                <a:cubicBezTo>
                  <a:pt x="112712" y="343233"/>
                  <a:pt x="120982" y="334962"/>
                  <a:pt x="131411" y="334962"/>
                </a:cubicBezTo>
                <a:close/>
                <a:moveTo>
                  <a:pt x="317987" y="0"/>
                </a:moveTo>
                <a:cubicBezTo>
                  <a:pt x="348943" y="0"/>
                  <a:pt x="373779" y="25171"/>
                  <a:pt x="373779" y="56094"/>
                </a:cubicBezTo>
                <a:lnTo>
                  <a:pt x="373779" y="111829"/>
                </a:lnTo>
                <a:lnTo>
                  <a:pt x="404735" y="111829"/>
                </a:lnTo>
                <a:lnTo>
                  <a:pt x="549075" y="3955"/>
                </a:lnTo>
                <a:cubicBezTo>
                  <a:pt x="552314" y="1438"/>
                  <a:pt x="555914" y="0"/>
                  <a:pt x="560233" y="0"/>
                </a:cubicBezTo>
                <a:lnTo>
                  <a:pt x="672177" y="0"/>
                </a:lnTo>
                <a:cubicBezTo>
                  <a:pt x="692695" y="0"/>
                  <a:pt x="709252" y="16900"/>
                  <a:pt x="709252" y="37396"/>
                </a:cubicBezTo>
                <a:cubicBezTo>
                  <a:pt x="709252" y="57892"/>
                  <a:pt x="692695" y="74792"/>
                  <a:pt x="672177" y="74792"/>
                </a:cubicBezTo>
                <a:lnTo>
                  <a:pt x="585070" y="74792"/>
                </a:lnTo>
                <a:lnTo>
                  <a:pt x="440730" y="182666"/>
                </a:lnTo>
                <a:cubicBezTo>
                  <a:pt x="437490" y="185183"/>
                  <a:pt x="433531" y="186262"/>
                  <a:pt x="429571" y="186262"/>
                </a:cubicBezTo>
                <a:lnTo>
                  <a:pt x="373779" y="186262"/>
                </a:lnTo>
                <a:lnTo>
                  <a:pt x="373779" y="223658"/>
                </a:lnTo>
                <a:lnTo>
                  <a:pt x="429571" y="223658"/>
                </a:lnTo>
                <a:cubicBezTo>
                  <a:pt x="440010" y="223658"/>
                  <a:pt x="448289" y="231928"/>
                  <a:pt x="448289" y="242356"/>
                </a:cubicBezTo>
                <a:lnTo>
                  <a:pt x="448289" y="298091"/>
                </a:lnTo>
                <a:lnTo>
                  <a:pt x="187325" y="298091"/>
                </a:lnTo>
                <a:lnTo>
                  <a:pt x="187325" y="242356"/>
                </a:lnTo>
                <a:cubicBezTo>
                  <a:pt x="187325" y="231928"/>
                  <a:pt x="195964" y="223658"/>
                  <a:pt x="206403" y="223658"/>
                </a:cubicBezTo>
                <a:lnTo>
                  <a:pt x="262195" y="223658"/>
                </a:lnTo>
                <a:lnTo>
                  <a:pt x="262195" y="186262"/>
                </a:lnTo>
                <a:lnTo>
                  <a:pt x="206403" y="186262"/>
                </a:lnTo>
                <a:cubicBezTo>
                  <a:pt x="195964" y="186262"/>
                  <a:pt x="187325" y="178351"/>
                  <a:pt x="187325" y="167923"/>
                </a:cubicBezTo>
                <a:lnTo>
                  <a:pt x="187325" y="130527"/>
                </a:lnTo>
                <a:cubicBezTo>
                  <a:pt x="187325" y="120459"/>
                  <a:pt x="195964" y="111829"/>
                  <a:pt x="206403" y="111829"/>
                </a:cubicBezTo>
                <a:lnTo>
                  <a:pt x="262195" y="111829"/>
                </a:lnTo>
                <a:lnTo>
                  <a:pt x="262195" y="56094"/>
                </a:lnTo>
                <a:cubicBezTo>
                  <a:pt x="262195" y="25171"/>
                  <a:pt x="287391" y="0"/>
                  <a:pt x="3179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6" name="Google Shape;566;p17"/>
          <p:cNvSpPr/>
          <p:nvPr/>
        </p:nvSpPr>
        <p:spPr>
          <a:xfrm>
            <a:off x="7494014" y="7664024"/>
            <a:ext cx="1047752" cy="1047750"/>
          </a:xfrm>
          <a:custGeom>
            <a:rect b="b" l="l" r="r" t="t"/>
            <a:pathLst>
              <a:path extrusionOk="0" h="745765" w="745766">
                <a:moveTo>
                  <a:pt x="652994" y="558913"/>
                </a:moveTo>
                <a:cubicBezTo>
                  <a:pt x="642567" y="558913"/>
                  <a:pt x="634296" y="567209"/>
                  <a:pt x="634296" y="577670"/>
                </a:cubicBezTo>
                <a:cubicBezTo>
                  <a:pt x="634296" y="587770"/>
                  <a:pt x="642567" y="596427"/>
                  <a:pt x="652994" y="596427"/>
                </a:cubicBezTo>
                <a:lnTo>
                  <a:pt x="690031" y="596427"/>
                </a:lnTo>
                <a:cubicBezTo>
                  <a:pt x="700459" y="596427"/>
                  <a:pt x="708729" y="587770"/>
                  <a:pt x="708729" y="577670"/>
                </a:cubicBezTo>
                <a:cubicBezTo>
                  <a:pt x="708729" y="567209"/>
                  <a:pt x="700459" y="558913"/>
                  <a:pt x="690031" y="558913"/>
                </a:cubicBezTo>
                <a:lnTo>
                  <a:pt x="652994" y="558913"/>
                </a:lnTo>
                <a:close/>
                <a:moveTo>
                  <a:pt x="187325" y="522288"/>
                </a:moveTo>
                <a:lnTo>
                  <a:pt x="372704" y="522288"/>
                </a:lnTo>
                <a:lnTo>
                  <a:pt x="372704" y="745765"/>
                </a:lnTo>
                <a:lnTo>
                  <a:pt x="187325" y="745765"/>
                </a:lnTo>
                <a:lnTo>
                  <a:pt x="187325" y="522288"/>
                </a:lnTo>
                <a:close/>
                <a:moveTo>
                  <a:pt x="652994" y="484244"/>
                </a:moveTo>
                <a:cubicBezTo>
                  <a:pt x="642567" y="484244"/>
                  <a:pt x="634296" y="492540"/>
                  <a:pt x="634296" y="503001"/>
                </a:cubicBezTo>
                <a:cubicBezTo>
                  <a:pt x="634296" y="513462"/>
                  <a:pt x="642567" y="521759"/>
                  <a:pt x="652994" y="521759"/>
                </a:cubicBezTo>
                <a:lnTo>
                  <a:pt x="690031" y="521759"/>
                </a:lnTo>
                <a:cubicBezTo>
                  <a:pt x="700459" y="521759"/>
                  <a:pt x="708729" y="513462"/>
                  <a:pt x="708729" y="503001"/>
                </a:cubicBezTo>
                <a:cubicBezTo>
                  <a:pt x="708729" y="492540"/>
                  <a:pt x="700459" y="484244"/>
                  <a:pt x="690031" y="484244"/>
                </a:cubicBezTo>
                <a:lnTo>
                  <a:pt x="652994" y="484244"/>
                </a:lnTo>
                <a:close/>
                <a:moveTo>
                  <a:pt x="596900" y="409575"/>
                </a:moveTo>
                <a:lnTo>
                  <a:pt x="727427" y="409575"/>
                </a:lnTo>
                <a:cubicBezTo>
                  <a:pt x="737855" y="409575"/>
                  <a:pt x="745766" y="417872"/>
                  <a:pt x="745766" y="427972"/>
                </a:cubicBezTo>
                <a:lnTo>
                  <a:pt x="745766" y="727007"/>
                </a:lnTo>
                <a:cubicBezTo>
                  <a:pt x="745766" y="737468"/>
                  <a:pt x="737855" y="745765"/>
                  <a:pt x="727427" y="745765"/>
                </a:cubicBezTo>
                <a:lnTo>
                  <a:pt x="596900" y="745765"/>
                </a:lnTo>
                <a:lnTo>
                  <a:pt x="596900" y="409575"/>
                </a:lnTo>
                <a:close/>
                <a:moveTo>
                  <a:pt x="19100" y="298450"/>
                </a:moveTo>
                <a:lnTo>
                  <a:pt x="541648" y="298450"/>
                </a:lnTo>
                <a:cubicBezTo>
                  <a:pt x="552098" y="298450"/>
                  <a:pt x="560027" y="306727"/>
                  <a:pt x="560027" y="317163"/>
                </a:cubicBezTo>
                <a:lnTo>
                  <a:pt x="560027" y="745765"/>
                </a:lnTo>
                <a:lnTo>
                  <a:pt x="410830" y="745765"/>
                </a:lnTo>
                <a:lnTo>
                  <a:pt x="410830" y="503575"/>
                </a:lnTo>
                <a:cubicBezTo>
                  <a:pt x="410830" y="493138"/>
                  <a:pt x="402542" y="484862"/>
                  <a:pt x="392451" y="484862"/>
                </a:cubicBezTo>
                <a:lnTo>
                  <a:pt x="168296" y="484862"/>
                </a:lnTo>
                <a:cubicBezTo>
                  <a:pt x="158206" y="484862"/>
                  <a:pt x="149557" y="493138"/>
                  <a:pt x="149557" y="503575"/>
                </a:cubicBezTo>
                <a:lnTo>
                  <a:pt x="149557" y="745765"/>
                </a:lnTo>
                <a:lnTo>
                  <a:pt x="19100" y="745765"/>
                </a:lnTo>
                <a:cubicBezTo>
                  <a:pt x="8649" y="745765"/>
                  <a:pt x="0" y="737488"/>
                  <a:pt x="0" y="727052"/>
                </a:cubicBezTo>
                <a:lnTo>
                  <a:pt x="0" y="317163"/>
                </a:lnTo>
                <a:cubicBezTo>
                  <a:pt x="0" y="306727"/>
                  <a:pt x="8649" y="298450"/>
                  <a:pt x="19100" y="298450"/>
                </a:cubicBezTo>
                <a:close/>
                <a:moveTo>
                  <a:pt x="475328" y="114372"/>
                </a:moveTo>
                <a:cubicBezTo>
                  <a:pt x="481452" y="117619"/>
                  <a:pt x="485415" y="123753"/>
                  <a:pt x="485415" y="130969"/>
                </a:cubicBezTo>
                <a:lnTo>
                  <a:pt x="485415" y="261577"/>
                </a:lnTo>
                <a:lnTo>
                  <a:pt x="392112" y="261577"/>
                </a:lnTo>
                <a:lnTo>
                  <a:pt x="392112" y="168131"/>
                </a:lnTo>
                <a:cubicBezTo>
                  <a:pt x="392112" y="161997"/>
                  <a:pt x="394994" y="156225"/>
                  <a:pt x="400398" y="152617"/>
                </a:cubicBezTo>
                <a:lnTo>
                  <a:pt x="456235" y="115455"/>
                </a:lnTo>
                <a:cubicBezTo>
                  <a:pt x="461999" y="111486"/>
                  <a:pt x="469204" y="111125"/>
                  <a:pt x="475328" y="114372"/>
                </a:cubicBezTo>
                <a:close/>
                <a:moveTo>
                  <a:pt x="316938" y="114372"/>
                </a:moveTo>
                <a:cubicBezTo>
                  <a:pt x="323062" y="117619"/>
                  <a:pt x="326665" y="123753"/>
                  <a:pt x="326665" y="130969"/>
                </a:cubicBezTo>
                <a:lnTo>
                  <a:pt x="326665" y="261577"/>
                </a:lnTo>
                <a:lnTo>
                  <a:pt x="233362" y="261577"/>
                </a:lnTo>
                <a:lnTo>
                  <a:pt x="233362" y="168131"/>
                </a:lnTo>
                <a:cubicBezTo>
                  <a:pt x="233362" y="161997"/>
                  <a:pt x="236604" y="156225"/>
                  <a:pt x="241648" y="152617"/>
                </a:cubicBezTo>
                <a:lnTo>
                  <a:pt x="297846" y="115455"/>
                </a:lnTo>
                <a:cubicBezTo>
                  <a:pt x="303609" y="111486"/>
                  <a:pt x="310814" y="111125"/>
                  <a:pt x="316938" y="114372"/>
                </a:cubicBezTo>
                <a:close/>
                <a:moveTo>
                  <a:pt x="158188" y="114372"/>
                </a:moveTo>
                <a:cubicBezTo>
                  <a:pt x="163952" y="117619"/>
                  <a:pt x="167915" y="123753"/>
                  <a:pt x="167915" y="130969"/>
                </a:cubicBezTo>
                <a:lnTo>
                  <a:pt x="167915" y="261577"/>
                </a:lnTo>
                <a:lnTo>
                  <a:pt x="74612" y="261577"/>
                </a:lnTo>
                <a:lnTo>
                  <a:pt x="74612" y="168131"/>
                </a:lnTo>
                <a:cubicBezTo>
                  <a:pt x="74612" y="161997"/>
                  <a:pt x="77854" y="156225"/>
                  <a:pt x="82898" y="152617"/>
                </a:cubicBezTo>
                <a:lnTo>
                  <a:pt x="138735" y="115455"/>
                </a:lnTo>
                <a:cubicBezTo>
                  <a:pt x="144499" y="111486"/>
                  <a:pt x="152064" y="111125"/>
                  <a:pt x="158188" y="114372"/>
                </a:cubicBezTo>
                <a:close/>
                <a:moveTo>
                  <a:pt x="466322" y="0"/>
                </a:moveTo>
                <a:cubicBezTo>
                  <a:pt x="476769" y="0"/>
                  <a:pt x="485415" y="8285"/>
                  <a:pt x="485415" y="18732"/>
                </a:cubicBezTo>
                <a:cubicBezTo>
                  <a:pt x="485415" y="50794"/>
                  <a:pt x="458757" y="59440"/>
                  <a:pt x="444347" y="64483"/>
                </a:cubicBezTo>
                <a:cubicBezTo>
                  <a:pt x="429217" y="69527"/>
                  <a:pt x="429217" y="70607"/>
                  <a:pt x="429217" y="74570"/>
                </a:cubicBezTo>
                <a:cubicBezTo>
                  <a:pt x="429217" y="85017"/>
                  <a:pt x="420932" y="93303"/>
                  <a:pt x="410484" y="93303"/>
                </a:cubicBezTo>
                <a:cubicBezTo>
                  <a:pt x="400398" y="93303"/>
                  <a:pt x="392112" y="85017"/>
                  <a:pt x="392112" y="74570"/>
                </a:cubicBezTo>
                <a:cubicBezTo>
                  <a:pt x="392112" y="42508"/>
                  <a:pt x="418410" y="33863"/>
                  <a:pt x="432459" y="28819"/>
                </a:cubicBezTo>
                <a:cubicBezTo>
                  <a:pt x="447950" y="23776"/>
                  <a:pt x="447950" y="22695"/>
                  <a:pt x="447950" y="18732"/>
                </a:cubicBezTo>
                <a:cubicBezTo>
                  <a:pt x="447950" y="8285"/>
                  <a:pt x="456235" y="0"/>
                  <a:pt x="466322" y="0"/>
                </a:cubicBezTo>
                <a:close/>
                <a:moveTo>
                  <a:pt x="307932" y="0"/>
                </a:moveTo>
                <a:cubicBezTo>
                  <a:pt x="318379" y="0"/>
                  <a:pt x="326665" y="8285"/>
                  <a:pt x="326665" y="18732"/>
                </a:cubicBezTo>
                <a:cubicBezTo>
                  <a:pt x="326665" y="50794"/>
                  <a:pt x="300367" y="59440"/>
                  <a:pt x="285958" y="64483"/>
                </a:cubicBezTo>
                <a:cubicBezTo>
                  <a:pt x="270827" y="69527"/>
                  <a:pt x="270827" y="70607"/>
                  <a:pt x="270827" y="74570"/>
                </a:cubicBezTo>
                <a:cubicBezTo>
                  <a:pt x="270827" y="85017"/>
                  <a:pt x="262542" y="93303"/>
                  <a:pt x="252095" y="93303"/>
                </a:cubicBezTo>
                <a:cubicBezTo>
                  <a:pt x="241648" y="93303"/>
                  <a:pt x="233362" y="85017"/>
                  <a:pt x="233362" y="74570"/>
                </a:cubicBezTo>
                <a:cubicBezTo>
                  <a:pt x="233362" y="42508"/>
                  <a:pt x="260020" y="33863"/>
                  <a:pt x="274430" y="28819"/>
                </a:cubicBezTo>
                <a:cubicBezTo>
                  <a:pt x="289560" y="23776"/>
                  <a:pt x="289560" y="22695"/>
                  <a:pt x="289560" y="18732"/>
                </a:cubicBezTo>
                <a:cubicBezTo>
                  <a:pt x="289560" y="8285"/>
                  <a:pt x="297846" y="0"/>
                  <a:pt x="307932" y="0"/>
                </a:cubicBezTo>
                <a:close/>
                <a:moveTo>
                  <a:pt x="149182" y="0"/>
                </a:moveTo>
                <a:cubicBezTo>
                  <a:pt x="159629" y="0"/>
                  <a:pt x="167915" y="8285"/>
                  <a:pt x="167915" y="18732"/>
                </a:cubicBezTo>
                <a:cubicBezTo>
                  <a:pt x="167915" y="50794"/>
                  <a:pt x="141257" y="59440"/>
                  <a:pt x="127208" y="64483"/>
                </a:cubicBezTo>
                <a:cubicBezTo>
                  <a:pt x="112077" y="69527"/>
                  <a:pt x="112077" y="70607"/>
                  <a:pt x="112077" y="74570"/>
                </a:cubicBezTo>
                <a:cubicBezTo>
                  <a:pt x="112077" y="85017"/>
                  <a:pt x="103432" y="93303"/>
                  <a:pt x="92984" y="93303"/>
                </a:cubicBezTo>
                <a:cubicBezTo>
                  <a:pt x="82898" y="93303"/>
                  <a:pt x="74612" y="85017"/>
                  <a:pt x="74612" y="74570"/>
                </a:cubicBezTo>
                <a:cubicBezTo>
                  <a:pt x="74612" y="42508"/>
                  <a:pt x="101270" y="33863"/>
                  <a:pt x="115320" y="28819"/>
                </a:cubicBezTo>
                <a:cubicBezTo>
                  <a:pt x="130450" y="23776"/>
                  <a:pt x="130450" y="22695"/>
                  <a:pt x="130450" y="18732"/>
                </a:cubicBezTo>
                <a:cubicBezTo>
                  <a:pt x="130450" y="8285"/>
                  <a:pt x="138735" y="0"/>
                  <a:pt x="1491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7" name="Google Shape;567;p17"/>
          <p:cNvSpPr/>
          <p:nvPr/>
        </p:nvSpPr>
        <p:spPr>
          <a:xfrm>
            <a:off x="3694366" y="7585659"/>
            <a:ext cx="1047752" cy="1047750"/>
          </a:xfrm>
          <a:custGeom>
            <a:rect b="b" l="l" r="r" t="t"/>
            <a:pathLst>
              <a:path extrusionOk="0" h="746392" w="745765">
                <a:moveTo>
                  <a:pt x="242230" y="634312"/>
                </a:moveTo>
                <a:cubicBezTo>
                  <a:pt x="231792" y="634312"/>
                  <a:pt x="223514" y="642961"/>
                  <a:pt x="223514" y="653412"/>
                </a:cubicBezTo>
                <a:cubicBezTo>
                  <a:pt x="223514" y="663503"/>
                  <a:pt x="231792" y="671792"/>
                  <a:pt x="242230" y="671792"/>
                </a:cubicBezTo>
                <a:lnTo>
                  <a:pt x="316734" y="671792"/>
                </a:lnTo>
                <a:cubicBezTo>
                  <a:pt x="327172" y="671792"/>
                  <a:pt x="335450" y="663503"/>
                  <a:pt x="335450" y="653412"/>
                </a:cubicBezTo>
                <a:cubicBezTo>
                  <a:pt x="335450" y="642961"/>
                  <a:pt x="327172" y="634312"/>
                  <a:pt x="316734" y="634312"/>
                </a:cubicBezTo>
                <a:lnTo>
                  <a:pt x="242230" y="634312"/>
                </a:lnTo>
                <a:close/>
                <a:moveTo>
                  <a:pt x="428444" y="597527"/>
                </a:moveTo>
                <a:cubicBezTo>
                  <a:pt x="438967" y="597527"/>
                  <a:pt x="447312" y="605953"/>
                  <a:pt x="447312" y="616211"/>
                </a:cubicBezTo>
                <a:cubicBezTo>
                  <a:pt x="447312" y="626835"/>
                  <a:pt x="438967" y="635261"/>
                  <a:pt x="428444" y="635261"/>
                </a:cubicBezTo>
                <a:cubicBezTo>
                  <a:pt x="417921" y="635261"/>
                  <a:pt x="409575" y="626835"/>
                  <a:pt x="409575" y="616211"/>
                </a:cubicBezTo>
                <a:cubicBezTo>
                  <a:pt x="409575" y="605953"/>
                  <a:pt x="417921" y="597527"/>
                  <a:pt x="428444" y="597527"/>
                </a:cubicBezTo>
                <a:close/>
                <a:moveTo>
                  <a:pt x="129809" y="597527"/>
                </a:moveTo>
                <a:cubicBezTo>
                  <a:pt x="140433" y="597527"/>
                  <a:pt x="148859" y="605953"/>
                  <a:pt x="148859" y="616211"/>
                </a:cubicBezTo>
                <a:cubicBezTo>
                  <a:pt x="148859" y="626835"/>
                  <a:pt x="140433" y="635261"/>
                  <a:pt x="129809" y="635261"/>
                </a:cubicBezTo>
                <a:cubicBezTo>
                  <a:pt x="119185" y="635261"/>
                  <a:pt x="111125" y="626835"/>
                  <a:pt x="111125" y="616211"/>
                </a:cubicBezTo>
                <a:cubicBezTo>
                  <a:pt x="111125" y="605953"/>
                  <a:pt x="119185" y="597527"/>
                  <a:pt x="129809" y="597527"/>
                </a:cubicBezTo>
                <a:close/>
                <a:moveTo>
                  <a:pt x="428671" y="559712"/>
                </a:moveTo>
                <a:cubicBezTo>
                  <a:pt x="397718" y="559712"/>
                  <a:pt x="372883" y="584939"/>
                  <a:pt x="372883" y="615572"/>
                </a:cubicBezTo>
                <a:cubicBezTo>
                  <a:pt x="372883" y="646565"/>
                  <a:pt x="397718" y="671792"/>
                  <a:pt x="428671" y="671792"/>
                </a:cubicBezTo>
                <a:cubicBezTo>
                  <a:pt x="459625" y="671792"/>
                  <a:pt x="484459" y="646565"/>
                  <a:pt x="484459" y="615572"/>
                </a:cubicBezTo>
                <a:cubicBezTo>
                  <a:pt x="484459" y="584939"/>
                  <a:pt x="459625" y="559712"/>
                  <a:pt x="428671" y="559712"/>
                </a:cubicBezTo>
                <a:close/>
                <a:moveTo>
                  <a:pt x="242230" y="559712"/>
                </a:moveTo>
                <a:cubicBezTo>
                  <a:pt x="231792" y="559712"/>
                  <a:pt x="223514" y="568001"/>
                  <a:pt x="223514" y="578452"/>
                </a:cubicBezTo>
                <a:cubicBezTo>
                  <a:pt x="223514" y="588903"/>
                  <a:pt x="231792" y="597192"/>
                  <a:pt x="242230" y="597192"/>
                </a:cubicBezTo>
                <a:lnTo>
                  <a:pt x="316734" y="597192"/>
                </a:lnTo>
                <a:cubicBezTo>
                  <a:pt x="327172" y="597192"/>
                  <a:pt x="335450" y="588903"/>
                  <a:pt x="335450" y="578452"/>
                </a:cubicBezTo>
                <a:cubicBezTo>
                  <a:pt x="335450" y="568001"/>
                  <a:pt x="327172" y="559712"/>
                  <a:pt x="316734" y="559712"/>
                </a:cubicBezTo>
                <a:lnTo>
                  <a:pt x="242230" y="559712"/>
                </a:lnTo>
                <a:close/>
                <a:moveTo>
                  <a:pt x="130293" y="559712"/>
                </a:moveTo>
                <a:cubicBezTo>
                  <a:pt x="99699" y="559712"/>
                  <a:pt x="74504" y="584939"/>
                  <a:pt x="74504" y="615572"/>
                </a:cubicBezTo>
                <a:cubicBezTo>
                  <a:pt x="74504" y="646565"/>
                  <a:pt x="99699" y="671792"/>
                  <a:pt x="130293" y="671792"/>
                </a:cubicBezTo>
                <a:cubicBezTo>
                  <a:pt x="161247" y="671792"/>
                  <a:pt x="186441" y="646565"/>
                  <a:pt x="186441" y="615572"/>
                </a:cubicBezTo>
                <a:cubicBezTo>
                  <a:pt x="186441" y="584939"/>
                  <a:pt x="161247" y="559712"/>
                  <a:pt x="130293" y="559712"/>
                </a:cubicBezTo>
                <a:close/>
                <a:moveTo>
                  <a:pt x="335450" y="410512"/>
                </a:moveTo>
                <a:cubicBezTo>
                  <a:pt x="325013" y="410512"/>
                  <a:pt x="316734" y="418801"/>
                  <a:pt x="316734" y="428892"/>
                </a:cubicBezTo>
                <a:cubicBezTo>
                  <a:pt x="316734" y="439343"/>
                  <a:pt x="325013" y="447632"/>
                  <a:pt x="335450" y="447632"/>
                </a:cubicBezTo>
                <a:lnTo>
                  <a:pt x="466103" y="447632"/>
                </a:lnTo>
                <a:cubicBezTo>
                  <a:pt x="476181" y="447632"/>
                  <a:pt x="484459" y="439343"/>
                  <a:pt x="484459" y="428892"/>
                </a:cubicBezTo>
                <a:cubicBezTo>
                  <a:pt x="484459" y="418801"/>
                  <a:pt x="476181" y="410512"/>
                  <a:pt x="466103" y="410512"/>
                </a:cubicBezTo>
                <a:lnTo>
                  <a:pt x="335450" y="410512"/>
                </a:lnTo>
                <a:close/>
                <a:moveTo>
                  <a:pt x="111125" y="373690"/>
                </a:moveTo>
                <a:lnTo>
                  <a:pt x="223476" y="373690"/>
                </a:lnTo>
                <a:lnTo>
                  <a:pt x="223476" y="411427"/>
                </a:lnTo>
                <a:lnTo>
                  <a:pt x="111125" y="411427"/>
                </a:lnTo>
                <a:lnTo>
                  <a:pt x="111125" y="373690"/>
                </a:lnTo>
                <a:close/>
                <a:moveTo>
                  <a:pt x="335450" y="335912"/>
                </a:moveTo>
                <a:cubicBezTo>
                  <a:pt x="325013" y="335912"/>
                  <a:pt x="316734" y="344201"/>
                  <a:pt x="316734" y="354292"/>
                </a:cubicBezTo>
                <a:cubicBezTo>
                  <a:pt x="316734" y="364743"/>
                  <a:pt x="325013" y="373032"/>
                  <a:pt x="335450" y="373032"/>
                </a:cubicBezTo>
                <a:lnTo>
                  <a:pt x="466103" y="373032"/>
                </a:lnTo>
                <a:cubicBezTo>
                  <a:pt x="476181" y="373032"/>
                  <a:pt x="484459" y="364743"/>
                  <a:pt x="484459" y="354292"/>
                </a:cubicBezTo>
                <a:cubicBezTo>
                  <a:pt x="484459" y="344201"/>
                  <a:pt x="476181" y="335912"/>
                  <a:pt x="466103" y="335912"/>
                </a:cubicBezTo>
                <a:lnTo>
                  <a:pt x="335450" y="335912"/>
                </a:lnTo>
                <a:close/>
                <a:moveTo>
                  <a:pt x="93221" y="335912"/>
                </a:moveTo>
                <a:cubicBezTo>
                  <a:pt x="82783" y="335912"/>
                  <a:pt x="74504" y="344201"/>
                  <a:pt x="74504" y="354292"/>
                </a:cubicBezTo>
                <a:lnTo>
                  <a:pt x="74504" y="428892"/>
                </a:lnTo>
                <a:cubicBezTo>
                  <a:pt x="74504" y="439343"/>
                  <a:pt x="82783" y="447632"/>
                  <a:pt x="93221" y="447632"/>
                </a:cubicBezTo>
                <a:lnTo>
                  <a:pt x="242230" y="447632"/>
                </a:lnTo>
                <a:cubicBezTo>
                  <a:pt x="252668" y="447632"/>
                  <a:pt x="260946" y="439343"/>
                  <a:pt x="260946" y="428892"/>
                </a:cubicBezTo>
                <a:lnTo>
                  <a:pt x="260946" y="354292"/>
                </a:lnTo>
                <a:cubicBezTo>
                  <a:pt x="260946" y="344201"/>
                  <a:pt x="252668" y="335912"/>
                  <a:pt x="242230" y="335912"/>
                </a:cubicBezTo>
                <a:lnTo>
                  <a:pt x="93221" y="335912"/>
                </a:lnTo>
                <a:close/>
                <a:moveTo>
                  <a:pt x="335450" y="260952"/>
                </a:moveTo>
                <a:cubicBezTo>
                  <a:pt x="325013" y="260952"/>
                  <a:pt x="316734" y="269601"/>
                  <a:pt x="316734" y="279692"/>
                </a:cubicBezTo>
                <a:cubicBezTo>
                  <a:pt x="316734" y="289783"/>
                  <a:pt x="325013" y="298432"/>
                  <a:pt x="335450" y="298432"/>
                </a:cubicBezTo>
                <a:lnTo>
                  <a:pt x="466103" y="298432"/>
                </a:lnTo>
                <a:cubicBezTo>
                  <a:pt x="476181" y="298432"/>
                  <a:pt x="484459" y="289783"/>
                  <a:pt x="484459" y="279692"/>
                </a:cubicBezTo>
                <a:cubicBezTo>
                  <a:pt x="484459" y="269601"/>
                  <a:pt x="476181" y="260952"/>
                  <a:pt x="466103" y="260952"/>
                </a:cubicBezTo>
                <a:lnTo>
                  <a:pt x="335450" y="260952"/>
                </a:lnTo>
                <a:close/>
                <a:moveTo>
                  <a:pt x="111125" y="224465"/>
                </a:moveTo>
                <a:lnTo>
                  <a:pt x="223476" y="224465"/>
                </a:lnTo>
                <a:lnTo>
                  <a:pt x="223476" y="262199"/>
                </a:lnTo>
                <a:lnTo>
                  <a:pt x="111125" y="262199"/>
                </a:lnTo>
                <a:lnTo>
                  <a:pt x="111125" y="224465"/>
                </a:lnTo>
                <a:close/>
                <a:moveTo>
                  <a:pt x="335450" y="186352"/>
                </a:moveTo>
                <a:cubicBezTo>
                  <a:pt x="325013" y="186352"/>
                  <a:pt x="316734" y="194641"/>
                  <a:pt x="316734" y="205092"/>
                </a:cubicBezTo>
                <a:cubicBezTo>
                  <a:pt x="316734" y="215543"/>
                  <a:pt x="325013" y="223832"/>
                  <a:pt x="335450" y="223832"/>
                </a:cubicBezTo>
                <a:lnTo>
                  <a:pt x="466103" y="223832"/>
                </a:lnTo>
                <a:cubicBezTo>
                  <a:pt x="476181" y="223832"/>
                  <a:pt x="484459" y="215543"/>
                  <a:pt x="484459" y="205092"/>
                </a:cubicBezTo>
                <a:cubicBezTo>
                  <a:pt x="484459" y="194641"/>
                  <a:pt x="476181" y="186352"/>
                  <a:pt x="466103" y="186352"/>
                </a:cubicBezTo>
                <a:lnTo>
                  <a:pt x="335450" y="186352"/>
                </a:lnTo>
                <a:close/>
                <a:moveTo>
                  <a:pt x="93221" y="186352"/>
                </a:moveTo>
                <a:cubicBezTo>
                  <a:pt x="82783" y="186352"/>
                  <a:pt x="74504" y="194641"/>
                  <a:pt x="74504" y="205092"/>
                </a:cubicBezTo>
                <a:lnTo>
                  <a:pt x="74504" y="279692"/>
                </a:lnTo>
                <a:cubicBezTo>
                  <a:pt x="74504" y="289783"/>
                  <a:pt x="82783" y="298432"/>
                  <a:pt x="93221" y="298432"/>
                </a:cubicBezTo>
                <a:lnTo>
                  <a:pt x="242230" y="298432"/>
                </a:lnTo>
                <a:cubicBezTo>
                  <a:pt x="252668" y="298432"/>
                  <a:pt x="260946" y="289783"/>
                  <a:pt x="260946" y="279692"/>
                </a:cubicBezTo>
                <a:lnTo>
                  <a:pt x="260946" y="205092"/>
                </a:lnTo>
                <a:cubicBezTo>
                  <a:pt x="260946" y="194641"/>
                  <a:pt x="252668" y="186352"/>
                  <a:pt x="242230" y="186352"/>
                </a:cubicBezTo>
                <a:lnTo>
                  <a:pt x="93221" y="186352"/>
                </a:lnTo>
                <a:close/>
                <a:moveTo>
                  <a:pt x="18356" y="111752"/>
                </a:moveTo>
                <a:lnTo>
                  <a:pt x="540608" y="111752"/>
                </a:lnTo>
                <a:cubicBezTo>
                  <a:pt x="550686" y="111752"/>
                  <a:pt x="559324" y="120041"/>
                  <a:pt x="559324" y="130492"/>
                </a:cubicBezTo>
                <a:lnTo>
                  <a:pt x="559324" y="597192"/>
                </a:lnTo>
                <a:lnTo>
                  <a:pt x="578040" y="597192"/>
                </a:lnTo>
                <a:cubicBezTo>
                  <a:pt x="629149" y="597192"/>
                  <a:pt x="671261" y="555387"/>
                  <a:pt x="671261" y="503852"/>
                </a:cubicBezTo>
                <a:lnTo>
                  <a:pt x="671261" y="485112"/>
                </a:lnTo>
                <a:lnTo>
                  <a:pt x="652545" y="485112"/>
                </a:lnTo>
                <a:cubicBezTo>
                  <a:pt x="642107" y="485112"/>
                  <a:pt x="633828" y="476463"/>
                  <a:pt x="633828" y="466372"/>
                </a:cubicBezTo>
                <a:lnTo>
                  <a:pt x="633828" y="335912"/>
                </a:lnTo>
                <a:lnTo>
                  <a:pt x="745765" y="335912"/>
                </a:lnTo>
                <a:lnTo>
                  <a:pt x="745765" y="466372"/>
                </a:lnTo>
                <a:cubicBezTo>
                  <a:pt x="745765" y="476463"/>
                  <a:pt x="737487" y="485112"/>
                  <a:pt x="727049" y="485112"/>
                </a:cubicBezTo>
                <a:lnTo>
                  <a:pt x="708333" y="485112"/>
                </a:lnTo>
                <a:lnTo>
                  <a:pt x="708333" y="503852"/>
                </a:lnTo>
                <a:cubicBezTo>
                  <a:pt x="708333" y="575569"/>
                  <a:pt x="649665" y="634312"/>
                  <a:pt x="578040" y="634312"/>
                </a:cubicBezTo>
                <a:lnTo>
                  <a:pt x="559324" y="634312"/>
                </a:lnTo>
                <a:lnTo>
                  <a:pt x="559324" y="727652"/>
                </a:lnTo>
                <a:cubicBezTo>
                  <a:pt x="559324" y="738103"/>
                  <a:pt x="550686" y="746392"/>
                  <a:pt x="540608" y="746392"/>
                </a:cubicBezTo>
                <a:lnTo>
                  <a:pt x="18356" y="746392"/>
                </a:lnTo>
                <a:cubicBezTo>
                  <a:pt x="8278" y="746392"/>
                  <a:pt x="0" y="738103"/>
                  <a:pt x="0" y="727652"/>
                </a:cubicBezTo>
                <a:lnTo>
                  <a:pt x="0" y="130492"/>
                </a:lnTo>
                <a:cubicBezTo>
                  <a:pt x="0" y="120041"/>
                  <a:pt x="8278" y="111752"/>
                  <a:pt x="18356" y="111752"/>
                </a:cubicBezTo>
                <a:close/>
                <a:moveTo>
                  <a:pt x="573383" y="335"/>
                </a:moveTo>
                <a:cubicBezTo>
                  <a:pt x="578127" y="-566"/>
                  <a:pt x="583278" y="335"/>
                  <a:pt x="587797" y="3218"/>
                </a:cubicBezTo>
                <a:lnTo>
                  <a:pt x="699856" y="77813"/>
                </a:lnTo>
                <a:cubicBezTo>
                  <a:pt x="704916" y="81417"/>
                  <a:pt x="708170" y="87183"/>
                  <a:pt x="708170" y="93309"/>
                </a:cubicBezTo>
                <a:lnTo>
                  <a:pt x="708170" y="224121"/>
                </a:lnTo>
                <a:lnTo>
                  <a:pt x="726967" y="224121"/>
                </a:lnTo>
                <a:cubicBezTo>
                  <a:pt x="737450" y="224121"/>
                  <a:pt x="745764" y="232409"/>
                  <a:pt x="745764" y="242500"/>
                </a:cubicBezTo>
                <a:lnTo>
                  <a:pt x="745764" y="298716"/>
                </a:lnTo>
                <a:lnTo>
                  <a:pt x="633343" y="298716"/>
                </a:lnTo>
                <a:lnTo>
                  <a:pt x="633343" y="242500"/>
                </a:lnTo>
                <a:cubicBezTo>
                  <a:pt x="633343" y="232409"/>
                  <a:pt x="641657" y="224121"/>
                  <a:pt x="652140" y="224121"/>
                </a:cubicBezTo>
                <a:lnTo>
                  <a:pt x="670937" y="224121"/>
                </a:lnTo>
                <a:lnTo>
                  <a:pt x="670937" y="103399"/>
                </a:lnTo>
                <a:lnTo>
                  <a:pt x="566831" y="34209"/>
                </a:lnTo>
                <a:cubicBezTo>
                  <a:pt x="558155" y="28443"/>
                  <a:pt x="555625" y="16912"/>
                  <a:pt x="561409" y="8263"/>
                </a:cubicBezTo>
                <a:cubicBezTo>
                  <a:pt x="564301" y="3939"/>
                  <a:pt x="568638" y="1236"/>
                  <a:pt x="573383" y="33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8" name="Google Shape;568;p17"/>
          <p:cNvSpPr/>
          <p:nvPr/>
        </p:nvSpPr>
        <p:spPr>
          <a:xfrm>
            <a:off x="11343601" y="10448630"/>
            <a:ext cx="942978" cy="1038832"/>
          </a:xfrm>
          <a:custGeom>
            <a:rect b="b" l="l" r="r" t="t"/>
            <a:pathLst>
              <a:path extrusionOk="0" h="739415" w="671154">
                <a:moveTo>
                  <a:pt x="18338" y="290513"/>
                </a:moveTo>
                <a:lnTo>
                  <a:pt x="130167" y="290513"/>
                </a:lnTo>
                <a:cubicBezTo>
                  <a:pt x="140595" y="290513"/>
                  <a:pt x="148865" y="298784"/>
                  <a:pt x="148865" y="309211"/>
                </a:cubicBezTo>
                <a:lnTo>
                  <a:pt x="148865" y="718771"/>
                </a:lnTo>
                <a:cubicBezTo>
                  <a:pt x="148865" y="729199"/>
                  <a:pt x="140595" y="737829"/>
                  <a:pt x="130167" y="737829"/>
                </a:cubicBezTo>
                <a:lnTo>
                  <a:pt x="18338" y="737829"/>
                </a:lnTo>
                <a:cubicBezTo>
                  <a:pt x="7910" y="737829"/>
                  <a:pt x="0" y="729199"/>
                  <a:pt x="0" y="718771"/>
                </a:cubicBezTo>
                <a:lnTo>
                  <a:pt x="0" y="309211"/>
                </a:lnTo>
                <a:cubicBezTo>
                  <a:pt x="0" y="298784"/>
                  <a:pt x="7910" y="290513"/>
                  <a:pt x="18338" y="290513"/>
                </a:cubicBezTo>
                <a:close/>
                <a:moveTo>
                  <a:pt x="336140" y="254000"/>
                </a:moveTo>
                <a:lnTo>
                  <a:pt x="373524" y="254000"/>
                </a:lnTo>
                <a:lnTo>
                  <a:pt x="373524" y="310176"/>
                </a:lnTo>
                <a:cubicBezTo>
                  <a:pt x="373524" y="320619"/>
                  <a:pt x="381432" y="328901"/>
                  <a:pt x="391856" y="328901"/>
                </a:cubicBezTo>
                <a:lnTo>
                  <a:pt x="522339" y="328901"/>
                </a:lnTo>
                <a:lnTo>
                  <a:pt x="578055" y="328901"/>
                </a:lnTo>
                <a:cubicBezTo>
                  <a:pt x="629457" y="328901"/>
                  <a:pt x="671154" y="370673"/>
                  <a:pt x="671154" y="422167"/>
                </a:cubicBezTo>
                <a:cubicBezTo>
                  <a:pt x="671154" y="497788"/>
                  <a:pt x="648867" y="636066"/>
                  <a:pt x="639522" y="675677"/>
                </a:cubicBezTo>
                <a:cubicBezTo>
                  <a:pt x="630895" y="714208"/>
                  <a:pt x="601779" y="739415"/>
                  <a:pt x="566192" y="739415"/>
                </a:cubicBezTo>
                <a:lnTo>
                  <a:pt x="280065" y="739415"/>
                </a:lnTo>
                <a:cubicBezTo>
                  <a:pt x="277189" y="738335"/>
                  <a:pt x="274673" y="737975"/>
                  <a:pt x="271797" y="737255"/>
                </a:cubicBezTo>
                <a:lnTo>
                  <a:pt x="201344" y="701965"/>
                </a:lnTo>
                <a:lnTo>
                  <a:pt x="187325" y="701965"/>
                </a:lnTo>
                <a:lnTo>
                  <a:pt x="187325" y="328901"/>
                </a:lnTo>
                <a:lnTo>
                  <a:pt x="200984" y="328901"/>
                </a:lnTo>
                <a:lnTo>
                  <a:pt x="326794" y="256521"/>
                </a:lnTo>
                <a:cubicBezTo>
                  <a:pt x="330029" y="255801"/>
                  <a:pt x="332905" y="255081"/>
                  <a:pt x="336140" y="254000"/>
                </a:cubicBezTo>
                <a:close/>
                <a:moveTo>
                  <a:pt x="428282" y="0"/>
                </a:moveTo>
                <a:lnTo>
                  <a:pt x="428282" y="85572"/>
                </a:lnTo>
                <a:lnTo>
                  <a:pt x="502864" y="85572"/>
                </a:lnTo>
                <a:lnTo>
                  <a:pt x="502864" y="0"/>
                </a:lnTo>
                <a:cubicBezTo>
                  <a:pt x="535852" y="14382"/>
                  <a:pt x="558442" y="47101"/>
                  <a:pt x="558442" y="85572"/>
                </a:cubicBezTo>
                <a:cubicBezTo>
                  <a:pt x="558442" y="115774"/>
                  <a:pt x="543740" y="142380"/>
                  <a:pt x="521509" y="159279"/>
                </a:cubicBezTo>
                <a:lnTo>
                  <a:pt x="521509" y="290154"/>
                </a:lnTo>
                <a:lnTo>
                  <a:pt x="409996" y="290154"/>
                </a:lnTo>
                <a:lnTo>
                  <a:pt x="409996" y="159279"/>
                </a:lnTo>
                <a:cubicBezTo>
                  <a:pt x="387764" y="142380"/>
                  <a:pt x="373063" y="115774"/>
                  <a:pt x="373063" y="85572"/>
                </a:cubicBezTo>
                <a:cubicBezTo>
                  <a:pt x="373063" y="47101"/>
                  <a:pt x="395653" y="14382"/>
                  <a:pt x="42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9" name="Google Shape;569;p17"/>
          <p:cNvSpPr/>
          <p:nvPr/>
        </p:nvSpPr>
        <p:spPr>
          <a:xfrm>
            <a:off x="7677452" y="10393400"/>
            <a:ext cx="628652" cy="1103482"/>
          </a:xfrm>
          <a:custGeom>
            <a:rect b="b" l="l" r="r" t="t"/>
            <a:pathLst>
              <a:path extrusionOk="0" h="785003" w="447710">
                <a:moveTo>
                  <a:pt x="91442" y="635665"/>
                </a:moveTo>
                <a:lnTo>
                  <a:pt x="86763" y="673180"/>
                </a:lnTo>
                <a:lnTo>
                  <a:pt x="360982" y="673180"/>
                </a:lnTo>
                <a:lnTo>
                  <a:pt x="356304" y="635665"/>
                </a:lnTo>
                <a:lnTo>
                  <a:pt x="91442" y="635665"/>
                </a:lnTo>
                <a:close/>
                <a:moveTo>
                  <a:pt x="100798" y="560636"/>
                </a:moveTo>
                <a:lnTo>
                  <a:pt x="96120" y="598151"/>
                </a:lnTo>
                <a:lnTo>
                  <a:pt x="351626" y="598151"/>
                </a:lnTo>
                <a:lnTo>
                  <a:pt x="346948" y="560636"/>
                </a:lnTo>
                <a:lnTo>
                  <a:pt x="100798" y="560636"/>
                </a:lnTo>
                <a:close/>
                <a:moveTo>
                  <a:pt x="110155" y="486328"/>
                </a:moveTo>
                <a:lnTo>
                  <a:pt x="105477" y="523482"/>
                </a:lnTo>
                <a:lnTo>
                  <a:pt x="342629" y="523482"/>
                </a:lnTo>
                <a:lnTo>
                  <a:pt x="337951" y="486328"/>
                </a:lnTo>
                <a:lnTo>
                  <a:pt x="110155" y="486328"/>
                </a:lnTo>
                <a:close/>
                <a:moveTo>
                  <a:pt x="19108" y="448813"/>
                </a:moveTo>
                <a:lnTo>
                  <a:pt x="428997" y="448813"/>
                </a:lnTo>
                <a:cubicBezTo>
                  <a:pt x="439074" y="448813"/>
                  <a:pt x="447710" y="457110"/>
                  <a:pt x="447710" y="467210"/>
                </a:cubicBezTo>
                <a:cubicBezTo>
                  <a:pt x="447710" y="477671"/>
                  <a:pt x="439074" y="486328"/>
                  <a:pt x="428997" y="486328"/>
                </a:cubicBezTo>
                <a:lnTo>
                  <a:pt x="375377" y="486328"/>
                </a:lnTo>
                <a:lnTo>
                  <a:pt x="410284" y="764081"/>
                </a:lnTo>
                <a:cubicBezTo>
                  <a:pt x="411364" y="774181"/>
                  <a:pt x="404166" y="783560"/>
                  <a:pt x="393730" y="785003"/>
                </a:cubicBezTo>
                <a:cubicBezTo>
                  <a:pt x="393011" y="785003"/>
                  <a:pt x="392291" y="785003"/>
                  <a:pt x="391571" y="785003"/>
                </a:cubicBezTo>
                <a:cubicBezTo>
                  <a:pt x="382215" y="785003"/>
                  <a:pt x="374297" y="778149"/>
                  <a:pt x="373218" y="768770"/>
                </a:cubicBezTo>
                <a:lnTo>
                  <a:pt x="365661" y="710334"/>
                </a:lnTo>
                <a:lnTo>
                  <a:pt x="82085" y="710334"/>
                </a:lnTo>
                <a:lnTo>
                  <a:pt x="74888" y="768770"/>
                </a:lnTo>
                <a:cubicBezTo>
                  <a:pt x="73808" y="778149"/>
                  <a:pt x="65891" y="785003"/>
                  <a:pt x="56535" y="785003"/>
                </a:cubicBezTo>
                <a:cubicBezTo>
                  <a:pt x="55455" y="785003"/>
                  <a:pt x="54735" y="785003"/>
                  <a:pt x="54015" y="785003"/>
                </a:cubicBezTo>
                <a:cubicBezTo>
                  <a:pt x="43939" y="783560"/>
                  <a:pt x="36742" y="774181"/>
                  <a:pt x="37821" y="764081"/>
                </a:cubicBezTo>
                <a:lnTo>
                  <a:pt x="72729" y="486328"/>
                </a:lnTo>
                <a:lnTo>
                  <a:pt x="19108" y="486328"/>
                </a:lnTo>
                <a:cubicBezTo>
                  <a:pt x="8672" y="486328"/>
                  <a:pt x="395" y="477671"/>
                  <a:pt x="395" y="467210"/>
                </a:cubicBezTo>
                <a:cubicBezTo>
                  <a:pt x="395" y="457110"/>
                  <a:pt x="8672" y="448813"/>
                  <a:pt x="19108" y="448813"/>
                </a:cubicBezTo>
                <a:close/>
                <a:moveTo>
                  <a:pt x="224846" y="230099"/>
                </a:moveTo>
                <a:cubicBezTo>
                  <a:pt x="211176" y="242727"/>
                  <a:pt x="187792" y="268343"/>
                  <a:pt x="187792" y="300093"/>
                </a:cubicBezTo>
                <a:cubicBezTo>
                  <a:pt x="187792" y="320298"/>
                  <a:pt x="204700" y="337255"/>
                  <a:pt x="224846" y="337255"/>
                </a:cubicBezTo>
                <a:cubicBezTo>
                  <a:pt x="245712" y="337255"/>
                  <a:pt x="262260" y="320298"/>
                  <a:pt x="262260" y="300093"/>
                </a:cubicBezTo>
                <a:cubicBezTo>
                  <a:pt x="262260" y="268343"/>
                  <a:pt x="239236" y="242727"/>
                  <a:pt x="224846" y="230099"/>
                </a:cubicBezTo>
                <a:close/>
                <a:moveTo>
                  <a:pt x="38495" y="150363"/>
                </a:moveTo>
                <a:lnTo>
                  <a:pt x="411197" y="150363"/>
                </a:lnTo>
                <a:lnTo>
                  <a:pt x="411197" y="411940"/>
                </a:lnTo>
                <a:lnTo>
                  <a:pt x="38495" y="411940"/>
                </a:lnTo>
                <a:lnTo>
                  <a:pt x="38495" y="150363"/>
                </a:lnTo>
                <a:close/>
                <a:moveTo>
                  <a:pt x="216969" y="1346"/>
                </a:moveTo>
                <a:cubicBezTo>
                  <a:pt x="221282" y="-449"/>
                  <a:pt x="225595" y="-449"/>
                  <a:pt x="229908" y="1346"/>
                </a:cubicBezTo>
                <a:lnTo>
                  <a:pt x="434053" y="75649"/>
                </a:lnTo>
                <a:cubicBezTo>
                  <a:pt x="442679" y="78521"/>
                  <a:pt x="447711" y="87495"/>
                  <a:pt x="445914" y="96469"/>
                </a:cubicBezTo>
                <a:cubicBezTo>
                  <a:pt x="444476" y="105084"/>
                  <a:pt x="436569" y="111904"/>
                  <a:pt x="427943" y="111904"/>
                </a:cubicBezTo>
                <a:lnTo>
                  <a:pt x="18575" y="111904"/>
                </a:lnTo>
                <a:cubicBezTo>
                  <a:pt x="9590" y="111904"/>
                  <a:pt x="1683" y="105084"/>
                  <a:pt x="244" y="96469"/>
                </a:cubicBezTo>
                <a:cubicBezTo>
                  <a:pt x="-1193" y="87495"/>
                  <a:pt x="3839" y="78521"/>
                  <a:pt x="12105" y="75649"/>
                </a:cubicBezTo>
                <a:lnTo>
                  <a:pt x="216969" y="134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70" name="Google Shape;570;p17"/>
          <p:cNvSpPr txBox="1"/>
          <p:nvPr/>
        </p:nvSpPr>
        <p:spPr>
          <a:xfrm>
            <a:off x="3569464" y="5978326"/>
            <a:ext cx="1268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SORT</a:t>
            </a:r>
            <a:endParaRPr/>
          </a:p>
        </p:txBody>
      </p:sp>
      <p:sp>
        <p:nvSpPr>
          <p:cNvPr id="571" name="Google Shape;571;p17"/>
          <p:cNvSpPr/>
          <p:nvPr/>
        </p:nvSpPr>
        <p:spPr>
          <a:xfrm>
            <a:off x="3734236" y="4788758"/>
            <a:ext cx="942976" cy="942976"/>
          </a:xfrm>
          <a:custGeom>
            <a:rect b="b" l="l" r="r" t="t"/>
            <a:pathLst>
              <a:path extrusionOk="0" h="671152" w="671152">
                <a:moveTo>
                  <a:pt x="120270" y="577850"/>
                </a:moveTo>
                <a:lnTo>
                  <a:pt x="552469" y="577850"/>
                </a:lnTo>
                <a:lnTo>
                  <a:pt x="645752" y="671152"/>
                </a:lnTo>
                <a:lnTo>
                  <a:pt x="26987" y="671152"/>
                </a:lnTo>
                <a:lnTo>
                  <a:pt x="120270" y="577850"/>
                </a:lnTo>
                <a:close/>
                <a:moveTo>
                  <a:pt x="317141" y="455612"/>
                </a:moveTo>
                <a:lnTo>
                  <a:pt x="317141" y="540977"/>
                </a:lnTo>
                <a:lnTo>
                  <a:pt x="231775" y="540977"/>
                </a:lnTo>
                <a:lnTo>
                  <a:pt x="317141" y="455612"/>
                </a:lnTo>
                <a:close/>
                <a:moveTo>
                  <a:pt x="391746" y="381000"/>
                </a:moveTo>
                <a:lnTo>
                  <a:pt x="391746" y="540978"/>
                </a:lnTo>
                <a:lnTo>
                  <a:pt x="354012" y="540978"/>
                </a:lnTo>
                <a:lnTo>
                  <a:pt x="354012" y="418388"/>
                </a:lnTo>
                <a:lnTo>
                  <a:pt x="391746" y="381000"/>
                </a:lnTo>
                <a:close/>
                <a:moveTo>
                  <a:pt x="466362" y="306387"/>
                </a:moveTo>
                <a:lnTo>
                  <a:pt x="466362" y="540977"/>
                </a:lnTo>
                <a:lnTo>
                  <a:pt x="428625" y="540977"/>
                </a:lnTo>
                <a:lnTo>
                  <a:pt x="428625" y="343807"/>
                </a:lnTo>
                <a:lnTo>
                  <a:pt x="466362" y="306387"/>
                </a:lnTo>
                <a:close/>
                <a:moveTo>
                  <a:pt x="540974" y="231775"/>
                </a:moveTo>
                <a:lnTo>
                  <a:pt x="540974" y="540977"/>
                </a:lnTo>
                <a:lnTo>
                  <a:pt x="503237" y="540977"/>
                </a:lnTo>
                <a:lnTo>
                  <a:pt x="503237" y="269211"/>
                </a:lnTo>
                <a:lnTo>
                  <a:pt x="540974" y="231775"/>
                </a:lnTo>
                <a:close/>
                <a:moveTo>
                  <a:pt x="492690" y="130175"/>
                </a:moveTo>
                <a:lnTo>
                  <a:pt x="540977" y="130175"/>
                </a:lnTo>
                <a:lnTo>
                  <a:pt x="540977" y="178462"/>
                </a:lnTo>
                <a:lnTo>
                  <a:pt x="178462" y="540977"/>
                </a:lnTo>
                <a:lnTo>
                  <a:pt x="130175" y="540977"/>
                </a:lnTo>
                <a:lnTo>
                  <a:pt x="130175" y="492690"/>
                </a:lnTo>
                <a:lnTo>
                  <a:pt x="492690" y="130175"/>
                </a:lnTo>
                <a:close/>
                <a:moveTo>
                  <a:pt x="354012" y="130175"/>
                </a:moveTo>
                <a:lnTo>
                  <a:pt x="439377" y="130175"/>
                </a:lnTo>
                <a:lnTo>
                  <a:pt x="354012" y="215542"/>
                </a:lnTo>
                <a:lnTo>
                  <a:pt x="354012" y="130175"/>
                </a:lnTo>
                <a:close/>
                <a:moveTo>
                  <a:pt x="279400" y="130175"/>
                </a:moveTo>
                <a:lnTo>
                  <a:pt x="317137" y="130175"/>
                </a:lnTo>
                <a:lnTo>
                  <a:pt x="317137" y="252849"/>
                </a:lnTo>
                <a:lnTo>
                  <a:pt x="279400" y="290154"/>
                </a:lnTo>
                <a:lnTo>
                  <a:pt x="279400" y="130175"/>
                </a:lnTo>
                <a:close/>
                <a:moveTo>
                  <a:pt x="204787" y="130175"/>
                </a:moveTo>
                <a:lnTo>
                  <a:pt x="242521" y="130175"/>
                </a:lnTo>
                <a:lnTo>
                  <a:pt x="242521" y="327706"/>
                </a:lnTo>
                <a:lnTo>
                  <a:pt x="204787" y="364765"/>
                </a:lnTo>
                <a:lnTo>
                  <a:pt x="204787" y="130175"/>
                </a:lnTo>
                <a:close/>
                <a:moveTo>
                  <a:pt x="130175" y="130175"/>
                </a:moveTo>
                <a:lnTo>
                  <a:pt x="167912" y="130175"/>
                </a:lnTo>
                <a:lnTo>
                  <a:pt x="167912" y="401986"/>
                </a:lnTo>
                <a:lnTo>
                  <a:pt x="130175" y="439378"/>
                </a:lnTo>
                <a:lnTo>
                  <a:pt x="130175" y="130175"/>
                </a:lnTo>
                <a:close/>
                <a:moveTo>
                  <a:pt x="671152" y="26987"/>
                </a:moveTo>
                <a:lnTo>
                  <a:pt x="671152" y="645752"/>
                </a:lnTo>
                <a:lnTo>
                  <a:pt x="577850" y="552469"/>
                </a:lnTo>
                <a:lnTo>
                  <a:pt x="577850" y="120270"/>
                </a:lnTo>
                <a:lnTo>
                  <a:pt x="671152" y="26987"/>
                </a:lnTo>
                <a:close/>
                <a:moveTo>
                  <a:pt x="0" y="26987"/>
                </a:moveTo>
                <a:lnTo>
                  <a:pt x="93302" y="120270"/>
                </a:lnTo>
                <a:lnTo>
                  <a:pt x="93302" y="552469"/>
                </a:lnTo>
                <a:lnTo>
                  <a:pt x="0" y="645752"/>
                </a:lnTo>
                <a:lnTo>
                  <a:pt x="0" y="26987"/>
                </a:lnTo>
                <a:close/>
                <a:moveTo>
                  <a:pt x="26987" y="0"/>
                </a:moveTo>
                <a:lnTo>
                  <a:pt x="645752" y="0"/>
                </a:lnTo>
                <a:lnTo>
                  <a:pt x="552469" y="93302"/>
                </a:lnTo>
                <a:lnTo>
                  <a:pt x="120270" y="93302"/>
                </a:lnTo>
                <a:lnTo>
                  <a:pt x="2698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72" name="Google Shape;572;p17"/>
          <p:cNvSpPr txBox="1"/>
          <p:nvPr/>
        </p:nvSpPr>
        <p:spPr>
          <a:xfrm>
            <a:off x="2763157" y="8880828"/>
            <a:ext cx="288091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SET IN ORDER</a:t>
            </a:r>
            <a:endParaRPr/>
          </a:p>
        </p:txBody>
      </p:sp>
      <p:sp>
        <p:nvSpPr>
          <p:cNvPr id="573" name="Google Shape;573;p17"/>
          <p:cNvSpPr txBox="1"/>
          <p:nvPr/>
        </p:nvSpPr>
        <p:spPr>
          <a:xfrm>
            <a:off x="2829681" y="11734054"/>
            <a:ext cx="274786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STANDARIZE</a:t>
            </a:r>
            <a:endParaRPr/>
          </a:p>
        </p:txBody>
      </p:sp>
      <p:sp>
        <p:nvSpPr>
          <p:cNvPr id="574" name="Google Shape;574;p17"/>
          <p:cNvSpPr txBox="1"/>
          <p:nvPr/>
        </p:nvSpPr>
        <p:spPr>
          <a:xfrm>
            <a:off x="7031416" y="8880828"/>
            <a:ext cx="195277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SUSTAIN</a:t>
            </a:r>
            <a:endParaRPr/>
          </a:p>
        </p:txBody>
      </p:sp>
      <p:sp>
        <p:nvSpPr>
          <p:cNvPr id="575" name="Google Shape;575;p17"/>
          <p:cNvSpPr txBox="1"/>
          <p:nvPr/>
        </p:nvSpPr>
        <p:spPr>
          <a:xfrm>
            <a:off x="7284690" y="11734054"/>
            <a:ext cx="144623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SPIRIT</a:t>
            </a:r>
            <a:endParaRPr/>
          </a:p>
        </p:txBody>
      </p:sp>
      <p:sp>
        <p:nvSpPr>
          <p:cNvPr id="576" name="Google Shape;576;p17"/>
          <p:cNvSpPr txBox="1"/>
          <p:nvPr/>
        </p:nvSpPr>
        <p:spPr>
          <a:xfrm>
            <a:off x="11118719" y="8880828"/>
            <a:ext cx="13885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SHINE</a:t>
            </a:r>
            <a:endParaRPr/>
          </a:p>
        </p:txBody>
      </p:sp>
      <p:sp>
        <p:nvSpPr>
          <p:cNvPr id="577" name="Google Shape;577;p17"/>
          <p:cNvSpPr txBox="1"/>
          <p:nvPr/>
        </p:nvSpPr>
        <p:spPr>
          <a:xfrm>
            <a:off x="10961626" y="11734054"/>
            <a:ext cx="17027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SAFETY</a:t>
            </a:r>
            <a:endParaRPr/>
          </a:p>
        </p:txBody>
      </p:sp>
      <p:pic>
        <p:nvPicPr>
          <p:cNvPr id="578" name="Google Shape;578;p1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8"/>
          <p:cNvSpPr txBox="1"/>
          <p:nvPr/>
        </p:nvSpPr>
        <p:spPr>
          <a:xfrm>
            <a:off x="5837598" y="612372"/>
            <a:ext cx="127025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 THE WASTES</a:t>
            </a:r>
            <a:endParaRPr/>
          </a:p>
        </p:txBody>
      </p:sp>
      <p:sp>
        <p:nvSpPr>
          <p:cNvPr id="584" name="Google Shape;584;p18"/>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585" name="Google Shape;585;p18"/>
          <p:cNvSpPr/>
          <p:nvPr/>
        </p:nvSpPr>
        <p:spPr>
          <a:xfrm>
            <a:off x="2078543" y="3044825"/>
            <a:ext cx="4831849" cy="48318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86" name="Google Shape;586;p18"/>
          <p:cNvSpPr txBox="1"/>
          <p:nvPr/>
        </p:nvSpPr>
        <p:spPr>
          <a:xfrm>
            <a:off x="3474797" y="3511154"/>
            <a:ext cx="2039341"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D</a:t>
            </a:r>
            <a:endParaRPr/>
          </a:p>
        </p:txBody>
      </p:sp>
      <p:sp>
        <p:nvSpPr>
          <p:cNvPr id="587" name="Google Shape;587;p18"/>
          <p:cNvSpPr txBox="1"/>
          <p:nvPr/>
        </p:nvSpPr>
        <p:spPr>
          <a:xfrm>
            <a:off x="3516473" y="6565612"/>
            <a:ext cx="195598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DEFECTS</a:t>
            </a:r>
            <a:endParaRPr/>
          </a:p>
        </p:txBody>
      </p:sp>
      <p:sp>
        <p:nvSpPr>
          <p:cNvPr id="588" name="Google Shape;588;p18"/>
          <p:cNvSpPr/>
          <p:nvPr/>
        </p:nvSpPr>
        <p:spPr>
          <a:xfrm>
            <a:off x="2078543" y="8122151"/>
            <a:ext cx="4831849" cy="4831849"/>
          </a:xfrm>
          <a:prstGeom prst="rect">
            <a:avLst/>
          </a:prstGeom>
          <a:solidFill>
            <a:srgbClr val="2AC4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89" name="Google Shape;589;p18"/>
          <p:cNvSpPr txBox="1"/>
          <p:nvPr/>
        </p:nvSpPr>
        <p:spPr>
          <a:xfrm>
            <a:off x="3647922" y="8588480"/>
            <a:ext cx="1693092"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T</a:t>
            </a:r>
            <a:endParaRPr/>
          </a:p>
        </p:txBody>
      </p:sp>
      <p:sp>
        <p:nvSpPr>
          <p:cNvPr id="590" name="Google Shape;590;p18"/>
          <p:cNvSpPr txBox="1"/>
          <p:nvPr/>
        </p:nvSpPr>
        <p:spPr>
          <a:xfrm>
            <a:off x="2521811" y="11642938"/>
            <a:ext cx="394531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TRANSPORTATION</a:t>
            </a:r>
            <a:endParaRPr/>
          </a:p>
        </p:txBody>
      </p:sp>
      <p:sp>
        <p:nvSpPr>
          <p:cNvPr id="591" name="Google Shape;591;p18"/>
          <p:cNvSpPr/>
          <p:nvPr/>
        </p:nvSpPr>
        <p:spPr>
          <a:xfrm>
            <a:off x="7212116" y="8122151"/>
            <a:ext cx="4831849" cy="4831849"/>
          </a:xfrm>
          <a:prstGeom prst="rect">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92" name="Google Shape;592;p18"/>
          <p:cNvSpPr txBox="1"/>
          <p:nvPr/>
        </p:nvSpPr>
        <p:spPr>
          <a:xfrm>
            <a:off x="9159003" y="8588480"/>
            <a:ext cx="938077"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I</a:t>
            </a:r>
            <a:endParaRPr/>
          </a:p>
        </p:txBody>
      </p:sp>
      <p:sp>
        <p:nvSpPr>
          <p:cNvPr id="593" name="Google Shape;593;p18"/>
          <p:cNvSpPr txBox="1"/>
          <p:nvPr/>
        </p:nvSpPr>
        <p:spPr>
          <a:xfrm>
            <a:off x="8351087" y="11642938"/>
            <a:ext cx="255390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INVENTORY</a:t>
            </a:r>
            <a:endParaRPr/>
          </a:p>
        </p:txBody>
      </p:sp>
      <p:sp>
        <p:nvSpPr>
          <p:cNvPr id="594" name="Google Shape;594;p18"/>
          <p:cNvSpPr/>
          <p:nvPr/>
        </p:nvSpPr>
        <p:spPr>
          <a:xfrm>
            <a:off x="7212119" y="3044824"/>
            <a:ext cx="4831849" cy="483184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95" name="Google Shape;595;p18"/>
          <p:cNvSpPr txBox="1"/>
          <p:nvPr/>
        </p:nvSpPr>
        <p:spPr>
          <a:xfrm>
            <a:off x="8533032" y="3511153"/>
            <a:ext cx="2190023"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O</a:t>
            </a:r>
            <a:endParaRPr/>
          </a:p>
        </p:txBody>
      </p:sp>
      <p:sp>
        <p:nvSpPr>
          <p:cNvPr id="596" name="Google Shape;596;p18"/>
          <p:cNvSpPr txBox="1"/>
          <p:nvPr/>
        </p:nvSpPr>
        <p:spPr>
          <a:xfrm>
            <a:off x="7609702" y="6565611"/>
            <a:ext cx="403668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OVERPRODUCTION</a:t>
            </a:r>
            <a:endParaRPr/>
          </a:p>
        </p:txBody>
      </p:sp>
      <p:sp>
        <p:nvSpPr>
          <p:cNvPr id="597" name="Google Shape;597;p18"/>
          <p:cNvSpPr/>
          <p:nvPr/>
        </p:nvSpPr>
        <p:spPr>
          <a:xfrm>
            <a:off x="12345689" y="8122151"/>
            <a:ext cx="4831849" cy="48318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98" name="Google Shape;598;p18"/>
          <p:cNvSpPr txBox="1"/>
          <p:nvPr/>
        </p:nvSpPr>
        <p:spPr>
          <a:xfrm>
            <a:off x="13498288" y="8588480"/>
            <a:ext cx="2526654"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M</a:t>
            </a:r>
            <a:endParaRPr/>
          </a:p>
        </p:txBody>
      </p:sp>
      <p:sp>
        <p:nvSpPr>
          <p:cNvPr id="599" name="Google Shape;599;p18"/>
          <p:cNvSpPr txBox="1"/>
          <p:nvPr/>
        </p:nvSpPr>
        <p:spPr>
          <a:xfrm>
            <a:off x="13822091" y="11642938"/>
            <a:ext cx="187904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MOTION</a:t>
            </a:r>
            <a:endParaRPr/>
          </a:p>
        </p:txBody>
      </p:sp>
      <p:sp>
        <p:nvSpPr>
          <p:cNvPr id="600" name="Google Shape;600;p18"/>
          <p:cNvSpPr/>
          <p:nvPr/>
        </p:nvSpPr>
        <p:spPr>
          <a:xfrm>
            <a:off x="12345692" y="3044824"/>
            <a:ext cx="4831849" cy="483184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1" name="Google Shape;601;p18"/>
          <p:cNvSpPr txBox="1"/>
          <p:nvPr/>
        </p:nvSpPr>
        <p:spPr>
          <a:xfrm>
            <a:off x="13326769" y="3511153"/>
            <a:ext cx="2869696"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W</a:t>
            </a:r>
            <a:endParaRPr/>
          </a:p>
        </p:txBody>
      </p:sp>
      <p:sp>
        <p:nvSpPr>
          <p:cNvPr id="602" name="Google Shape;602;p18"/>
          <p:cNvSpPr txBox="1"/>
          <p:nvPr/>
        </p:nvSpPr>
        <p:spPr>
          <a:xfrm>
            <a:off x="13748358" y="6565611"/>
            <a:ext cx="202651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WAITING</a:t>
            </a:r>
            <a:endParaRPr/>
          </a:p>
        </p:txBody>
      </p:sp>
      <p:sp>
        <p:nvSpPr>
          <p:cNvPr id="603" name="Google Shape;603;p18"/>
          <p:cNvSpPr/>
          <p:nvPr/>
        </p:nvSpPr>
        <p:spPr>
          <a:xfrm>
            <a:off x="17479263" y="8122151"/>
            <a:ext cx="4831849" cy="483184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4" name="Google Shape;604;p18"/>
          <p:cNvSpPr txBox="1"/>
          <p:nvPr/>
        </p:nvSpPr>
        <p:spPr>
          <a:xfrm>
            <a:off x="19112761" y="8588480"/>
            <a:ext cx="1564852"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E</a:t>
            </a:r>
            <a:endParaRPr/>
          </a:p>
        </p:txBody>
      </p:sp>
      <p:sp>
        <p:nvSpPr>
          <p:cNvPr id="605" name="Google Shape;605;p18"/>
          <p:cNvSpPr txBox="1"/>
          <p:nvPr/>
        </p:nvSpPr>
        <p:spPr>
          <a:xfrm>
            <a:off x="18489191" y="11396717"/>
            <a:ext cx="2811988"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EXTRA-</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PROCESSING</a:t>
            </a:r>
            <a:endParaRPr/>
          </a:p>
        </p:txBody>
      </p:sp>
      <p:sp>
        <p:nvSpPr>
          <p:cNvPr id="606" name="Google Shape;606;p18"/>
          <p:cNvSpPr/>
          <p:nvPr/>
        </p:nvSpPr>
        <p:spPr>
          <a:xfrm>
            <a:off x="17479266" y="3044824"/>
            <a:ext cx="4831849" cy="48318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07" name="Google Shape;607;p18"/>
          <p:cNvSpPr txBox="1"/>
          <p:nvPr/>
        </p:nvSpPr>
        <p:spPr>
          <a:xfrm>
            <a:off x="18843459" y="3511153"/>
            <a:ext cx="2103461" cy="31547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9900">
                <a:solidFill>
                  <a:schemeClr val="lt1"/>
                </a:solidFill>
                <a:latin typeface="Poppins"/>
                <a:ea typeface="Poppins"/>
                <a:cs typeface="Poppins"/>
                <a:sym typeface="Poppins"/>
              </a:rPr>
              <a:t>N</a:t>
            </a:r>
            <a:endParaRPr/>
          </a:p>
        </p:txBody>
      </p:sp>
      <p:sp>
        <p:nvSpPr>
          <p:cNvPr id="608" name="Google Shape;608;p18"/>
          <p:cNvSpPr txBox="1"/>
          <p:nvPr/>
        </p:nvSpPr>
        <p:spPr>
          <a:xfrm>
            <a:off x="18346530" y="6319390"/>
            <a:ext cx="3097322"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NON-UTILIZED</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TALENT</a:t>
            </a:r>
            <a:endParaRPr/>
          </a:p>
        </p:txBody>
      </p:sp>
      <p:pic>
        <p:nvPicPr>
          <p:cNvPr id="609" name="Google Shape;609;p1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9"/>
          <p:cNvSpPr txBox="1"/>
          <p:nvPr/>
        </p:nvSpPr>
        <p:spPr>
          <a:xfrm>
            <a:off x="5837598" y="612372"/>
            <a:ext cx="127025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 THE WASTES</a:t>
            </a:r>
            <a:endParaRPr/>
          </a:p>
        </p:txBody>
      </p:sp>
      <p:sp>
        <p:nvSpPr>
          <p:cNvPr id="615" name="Google Shape;615;p19"/>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616" name="Google Shape;616;p19"/>
          <p:cNvSpPr/>
          <p:nvPr/>
        </p:nvSpPr>
        <p:spPr>
          <a:xfrm>
            <a:off x="3222953" y="3108598"/>
            <a:ext cx="2137560" cy="21375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7" name="Google Shape;617;p19"/>
          <p:cNvSpPr/>
          <p:nvPr/>
        </p:nvSpPr>
        <p:spPr>
          <a:xfrm>
            <a:off x="8487681" y="3108598"/>
            <a:ext cx="2137560" cy="213756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8" name="Google Shape;618;p19"/>
          <p:cNvSpPr/>
          <p:nvPr/>
        </p:nvSpPr>
        <p:spPr>
          <a:xfrm>
            <a:off x="13752409" y="3108598"/>
            <a:ext cx="2137560" cy="213756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19" name="Google Shape;619;p19"/>
          <p:cNvSpPr/>
          <p:nvPr/>
        </p:nvSpPr>
        <p:spPr>
          <a:xfrm>
            <a:off x="19017138" y="3108598"/>
            <a:ext cx="2137560" cy="213756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20" name="Google Shape;620;p19"/>
          <p:cNvSpPr txBox="1"/>
          <p:nvPr/>
        </p:nvSpPr>
        <p:spPr>
          <a:xfrm>
            <a:off x="3313740" y="5578228"/>
            <a:ext cx="195598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DEFECTS</a:t>
            </a:r>
            <a:endParaRPr/>
          </a:p>
        </p:txBody>
      </p:sp>
      <p:sp>
        <p:nvSpPr>
          <p:cNvPr id="621" name="Google Shape;621;p19"/>
          <p:cNvSpPr txBox="1"/>
          <p:nvPr/>
        </p:nvSpPr>
        <p:spPr>
          <a:xfrm>
            <a:off x="7538120" y="5578228"/>
            <a:ext cx="403668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OVERPRODUCTION</a:t>
            </a:r>
            <a:endParaRPr/>
          </a:p>
        </p:txBody>
      </p:sp>
      <p:sp>
        <p:nvSpPr>
          <p:cNvPr id="622" name="Google Shape;622;p19"/>
          <p:cNvSpPr txBox="1"/>
          <p:nvPr/>
        </p:nvSpPr>
        <p:spPr>
          <a:xfrm>
            <a:off x="13807930" y="5578227"/>
            <a:ext cx="202651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WAITING</a:t>
            </a:r>
            <a:endParaRPr/>
          </a:p>
        </p:txBody>
      </p:sp>
      <p:sp>
        <p:nvSpPr>
          <p:cNvPr id="623" name="Google Shape;623;p19"/>
          <p:cNvSpPr txBox="1"/>
          <p:nvPr/>
        </p:nvSpPr>
        <p:spPr>
          <a:xfrm>
            <a:off x="17737356" y="5615805"/>
            <a:ext cx="4697120"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NON-UTILIZED TALENT</a:t>
            </a:r>
            <a:endParaRPr/>
          </a:p>
        </p:txBody>
      </p:sp>
      <p:sp>
        <p:nvSpPr>
          <p:cNvPr id="624" name="Google Shape;624;p19"/>
          <p:cNvSpPr txBox="1"/>
          <p:nvPr/>
        </p:nvSpPr>
        <p:spPr>
          <a:xfrm>
            <a:off x="2062293" y="6200580"/>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25" name="Google Shape;625;p19"/>
          <p:cNvSpPr txBox="1"/>
          <p:nvPr/>
        </p:nvSpPr>
        <p:spPr>
          <a:xfrm>
            <a:off x="7327022" y="6200580"/>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26" name="Google Shape;626;p19"/>
          <p:cNvSpPr txBox="1"/>
          <p:nvPr/>
        </p:nvSpPr>
        <p:spPr>
          <a:xfrm>
            <a:off x="12591751" y="6200580"/>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27" name="Google Shape;627;p19"/>
          <p:cNvSpPr txBox="1"/>
          <p:nvPr/>
        </p:nvSpPr>
        <p:spPr>
          <a:xfrm>
            <a:off x="17856480" y="6200580"/>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28" name="Google Shape;628;p19"/>
          <p:cNvSpPr/>
          <p:nvPr/>
        </p:nvSpPr>
        <p:spPr>
          <a:xfrm>
            <a:off x="3222953" y="8469842"/>
            <a:ext cx="2137560" cy="2137560"/>
          </a:xfrm>
          <a:prstGeom prst="ellipse">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29" name="Google Shape;629;p19"/>
          <p:cNvSpPr/>
          <p:nvPr/>
        </p:nvSpPr>
        <p:spPr>
          <a:xfrm>
            <a:off x="8487681" y="8469842"/>
            <a:ext cx="2137560" cy="2137560"/>
          </a:xfrm>
          <a:prstGeom prst="ellipse">
            <a:avLst/>
          </a:prstGeom>
          <a:solidFill>
            <a:srgbClr val="2AC4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30" name="Google Shape;630;p19"/>
          <p:cNvSpPr/>
          <p:nvPr/>
        </p:nvSpPr>
        <p:spPr>
          <a:xfrm>
            <a:off x="13752409" y="8469842"/>
            <a:ext cx="2137560" cy="213756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31" name="Google Shape;631;p19"/>
          <p:cNvSpPr/>
          <p:nvPr/>
        </p:nvSpPr>
        <p:spPr>
          <a:xfrm>
            <a:off x="19017138" y="8469842"/>
            <a:ext cx="2137560" cy="213756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32" name="Google Shape;632;p19"/>
          <p:cNvSpPr txBox="1"/>
          <p:nvPr/>
        </p:nvSpPr>
        <p:spPr>
          <a:xfrm>
            <a:off x="2319078" y="10939472"/>
            <a:ext cx="3945312"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TRANSPORTATION</a:t>
            </a:r>
            <a:endParaRPr/>
          </a:p>
        </p:txBody>
      </p:sp>
      <p:sp>
        <p:nvSpPr>
          <p:cNvPr id="633" name="Google Shape;633;p19"/>
          <p:cNvSpPr txBox="1"/>
          <p:nvPr/>
        </p:nvSpPr>
        <p:spPr>
          <a:xfrm>
            <a:off x="8279510" y="10939472"/>
            <a:ext cx="255390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INVENTORY</a:t>
            </a:r>
            <a:endParaRPr/>
          </a:p>
        </p:txBody>
      </p:sp>
      <p:sp>
        <p:nvSpPr>
          <p:cNvPr id="634" name="Google Shape;634;p19"/>
          <p:cNvSpPr txBox="1"/>
          <p:nvPr/>
        </p:nvSpPr>
        <p:spPr>
          <a:xfrm>
            <a:off x="13881669" y="10939471"/>
            <a:ext cx="187904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MOTION</a:t>
            </a:r>
            <a:endParaRPr/>
          </a:p>
        </p:txBody>
      </p:sp>
      <p:sp>
        <p:nvSpPr>
          <p:cNvPr id="635" name="Google Shape;635;p19"/>
          <p:cNvSpPr txBox="1"/>
          <p:nvPr/>
        </p:nvSpPr>
        <p:spPr>
          <a:xfrm>
            <a:off x="17897661" y="10977049"/>
            <a:ext cx="437651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EXTRA-PROCESSING</a:t>
            </a:r>
            <a:endParaRPr/>
          </a:p>
        </p:txBody>
      </p:sp>
      <p:sp>
        <p:nvSpPr>
          <p:cNvPr id="636" name="Google Shape;636;p19"/>
          <p:cNvSpPr txBox="1"/>
          <p:nvPr/>
        </p:nvSpPr>
        <p:spPr>
          <a:xfrm>
            <a:off x="2062293" y="11561824"/>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37" name="Google Shape;637;p19"/>
          <p:cNvSpPr txBox="1"/>
          <p:nvPr/>
        </p:nvSpPr>
        <p:spPr>
          <a:xfrm>
            <a:off x="7327022" y="11561824"/>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38" name="Google Shape;638;p19"/>
          <p:cNvSpPr txBox="1"/>
          <p:nvPr/>
        </p:nvSpPr>
        <p:spPr>
          <a:xfrm>
            <a:off x="12591751" y="11561824"/>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39" name="Google Shape;639;p19"/>
          <p:cNvSpPr txBox="1"/>
          <p:nvPr/>
        </p:nvSpPr>
        <p:spPr>
          <a:xfrm>
            <a:off x="17856480" y="11561824"/>
            <a:ext cx="4458878"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640" name="Google Shape;640;p19"/>
          <p:cNvSpPr/>
          <p:nvPr/>
        </p:nvSpPr>
        <p:spPr>
          <a:xfrm>
            <a:off x="19527019" y="3668238"/>
            <a:ext cx="1117796" cy="1006016"/>
          </a:xfrm>
          <a:custGeom>
            <a:rect b="b" l="l" r="r" t="t"/>
            <a:pathLst>
              <a:path extrusionOk="0" h="671152" w="745765">
                <a:moveTo>
                  <a:pt x="0" y="298450"/>
                </a:moveTo>
                <a:lnTo>
                  <a:pt x="260946" y="298450"/>
                </a:lnTo>
                <a:lnTo>
                  <a:pt x="260946" y="354212"/>
                </a:lnTo>
                <a:cubicBezTo>
                  <a:pt x="260946" y="364285"/>
                  <a:pt x="269224" y="372919"/>
                  <a:pt x="279662" y="372919"/>
                </a:cubicBezTo>
                <a:lnTo>
                  <a:pt x="466103" y="372919"/>
                </a:lnTo>
                <a:cubicBezTo>
                  <a:pt x="476181" y="372919"/>
                  <a:pt x="484459" y="364285"/>
                  <a:pt x="484459" y="354212"/>
                </a:cubicBezTo>
                <a:lnTo>
                  <a:pt x="484459" y="298450"/>
                </a:lnTo>
                <a:lnTo>
                  <a:pt x="745765" y="298450"/>
                </a:lnTo>
                <a:lnTo>
                  <a:pt x="745765" y="652445"/>
                </a:lnTo>
                <a:cubicBezTo>
                  <a:pt x="745765" y="662878"/>
                  <a:pt x="737487" y="671152"/>
                  <a:pt x="727049" y="671152"/>
                </a:cubicBezTo>
                <a:lnTo>
                  <a:pt x="18356" y="671152"/>
                </a:lnTo>
                <a:cubicBezTo>
                  <a:pt x="8278" y="671152"/>
                  <a:pt x="0" y="662878"/>
                  <a:pt x="0" y="652445"/>
                </a:cubicBezTo>
                <a:lnTo>
                  <a:pt x="0" y="298450"/>
                </a:lnTo>
                <a:close/>
                <a:moveTo>
                  <a:pt x="372883" y="223577"/>
                </a:moveTo>
                <a:cubicBezTo>
                  <a:pt x="362455" y="223577"/>
                  <a:pt x="354185" y="232240"/>
                  <a:pt x="354185" y="242707"/>
                </a:cubicBezTo>
                <a:lnTo>
                  <a:pt x="354185" y="279883"/>
                </a:lnTo>
                <a:cubicBezTo>
                  <a:pt x="354185" y="290350"/>
                  <a:pt x="362455" y="298652"/>
                  <a:pt x="372883" y="298652"/>
                </a:cubicBezTo>
                <a:cubicBezTo>
                  <a:pt x="382951" y="298652"/>
                  <a:pt x="391581" y="290350"/>
                  <a:pt x="391581" y="279883"/>
                </a:cubicBezTo>
                <a:lnTo>
                  <a:pt x="391581" y="242707"/>
                </a:lnTo>
                <a:cubicBezTo>
                  <a:pt x="391581" y="232240"/>
                  <a:pt x="382951" y="223577"/>
                  <a:pt x="372883" y="223577"/>
                </a:cubicBezTo>
                <a:close/>
                <a:moveTo>
                  <a:pt x="298450" y="149225"/>
                </a:moveTo>
                <a:lnTo>
                  <a:pt x="447316" y="149225"/>
                </a:lnTo>
                <a:lnTo>
                  <a:pt x="447316" y="336189"/>
                </a:lnTo>
                <a:lnTo>
                  <a:pt x="298450" y="336189"/>
                </a:lnTo>
                <a:lnTo>
                  <a:pt x="298450" y="149225"/>
                </a:lnTo>
                <a:close/>
                <a:moveTo>
                  <a:pt x="279662" y="0"/>
                </a:moveTo>
                <a:lnTo>
                  <a:pt x="466103" y="0"/>
                </a:lnTo>
                <a:cubicBezTo>
                  <a:pt x="517573" y="0"/>
                  <a:pt x="559324" y="41852"/>
                  <a:pt x="559324" y="93446"/>
                </a:cubicBezTo>
                <a:lnTo>
                  <a:pt x="559324" y="149730"/>
                </a:lnTo>
                <a:lnTo>
                  <a:pt x="727049" y="149730"/>
                </a:lnTo>
                <a:cubicBezTo>
                  <a:pt x="737487" y="149730"/>
                  <a:pt x="745765" y="157667"/>
                  <a:pt x="745765" y="168130"/>
                </a:cubicBezTo>
                <a:lnTo>
                  <a:pt x="745765" y="261576"/>
                </a:lnTo>
                <a:lnTo>
                  <a:pt x="484459" y="261576"/>
                </a:lnTo>
                <a:lnTo>
                  <a:pt x="484459" y="186891"/>
                </a:lnTo>
                <a:lnTo>
                  <a:pt x="484459" y="149730"/>
                </a:lnTo>
                <a:lnTo>
                  <a:pt x="521892" y="149730"/>
                </a:lnTo>
                <a:lnTo>
                  <a:pt x="521892" y="93446"/>
                </a:lnTo>
                <a:cubicBezTo>
                  <a:pt x="521892" y="62417"/>
                  <a:pt x="496697" y="37162"/>
                  <a:pt x="466103" y="37162"/>
                </a:cubicBezTo>
                <a:lnTo>
                  <a:pt x="279662" y="37162"/>
                </a:lnTo>
                <a:cubicBezTo>
                  <a:pt x="248708" y="37162"/>
                  <a:pt x="223514" y="62417"/>
                  <a:pt x="223514" y="93446"/>
                </a:cubicBezTo>
                <a:lnTo>
                  <a:pt x="223514" y="149730"/>
                </a:lnTo>
                <a:lnTo>
                  <a:pt x="260946" y="149730"/>
                </a:lnTo>
                <a:lnTo>
                  <a:pt x="260946" y="186891"/>
                </a:lnTo>
                <a:lnTo>
                  <a:pt x="260946" y="261576"/>
                </a:lnTo>
                <a:lnTo>
                  <a:pt x="0" y="261576"/>
                </a:lnTo>
                <a:lnTo>
                  <a:pt x="0" y="168130"/>
                </a:lnTo>
                <a:cubicBezTo>
                  <a:pt x="0" y="157667"/>
                  <a:pt x="8278" y="149730"/>
                  <a:pt x="18356" y="149730"/>
                </a:cubicBezTo>
                <a:lnTo>
                  <a:pt x="186441" y="149730"/>
                </a:lnTo>
                <a:lnTo>
                  <a:pt x="186441" y="93446"/>
                </a:lnTo>
                <a:cubicBezTo>
                  <a:pt x="186441" y="41852"/>
                  <a:pt x="228193" y="0"/>
                  <a:pt x="27966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1" name="Google Shape;641;p19"/>
          <p:cNvSpPr/>
          <p:nvPr/>
        </p:nvSpPr>
        <p:spPr>
          <a:xfrm>
            <a:off x="3732834" y="3663139"/>
            <a:ext cx="1117796" cy="1006016"/>
          </a:xfrm>
          <a:custGeom>
            <a:rect b="b" l="l" r="r" t="t"/>
            <a:pathLst>
              <a:path extrusionOk="0" h="671152" w="745766">
                <a:moveTo>
                  <a:pt x="586600" y="20704"/>
                </a:moveTo>
                <a:cubicBezTo>
                  <a:pt x="592708" y="23945"/>
                  <a:pt x="596660" y="30428"/>
                  <a:pt x="596660" y="37271"/>
                </a:cubicBezTo>
                <a:lnTo>
                  <a:pt x="596660" y="111464"/>
                </a:lnTo>
                <a:lnTo>
                  <a:pt x="671393" y="111464"/>
                </a:lnTo>
                <a:lnTo>
                  <a:pt x="671393" y="37271"/>
                </a:lnTo>
                <a:cubicBezTo>
                  <a:pt x="671393" y="30428"/>
                  <a:pt x="675345" y="23945"/>
                  <a:pt x="681453" y="20704"/>
                </a:cubicBezTo>
                <a:cubicBezTo>
                  <a:pt x="687920" y="17462"/>
                  <a:pt x="695465" y="18182"/>
                  <a:pt x="701214" y="22504"/>
                </a:cubicBezTo>
                <a:cubicBezTo>
                  <a:pt x="729239" y="43754"/>
                  <a:pt x="745766" y="76528"/>
                  <a:pt x="745766" y="111464"/>
                </a:cubicBezTo>
                <a:cubicBezTo>
                  <a:pt x="745766" y="151802"/>
                  <a:pt x="724209" y="188538"/>
                  <a:pt x="690076" y="208347"/>
                </a:cubicBezTo>
                <a:lnTo>
                  <a:pt x="690076" y="615687"/>
                </a:lnTo>
                <a:cubicBezTo>
                  <a:pt x="690076" y="646301"/>
                  <a:pt x="664926" y="671152"/>
                  <a:pt x="634027" y="671152"/>
                </a:cubicBezTo>
                <a:cubicBezTo>
                  <a:pt x="603128" y="671152"/>
                  <a:pt x="578337" y="646301"/>
                  <a:pt x="578337" y="615687"/>
                </a:cubicBezTo>
                <a:lnTo>
                  <a:pt x="578337" y="208347"/>
                </a:lnTo>
                <a:cubicBezTo>
                  <a:pt x="543845" y="188538"/>
                  <a:pt x="522287" y="151802"/>
                  <a:pt x="522287" y="111464"/>
                </a:cubicBezTo>
                <a:cubicBezTo>
                  <a:pt x="522287" y="76528"/>
                  <a:pt x="538455" y="43754"/>
                  <a:pt x="567199" y="22504"/>
                </a:cubicBezTo>
                <a:cubicBezTo>
                  <a:pt x="572588" y="18182"/>
                  <a:pt x="580133" y="17462"/>
                  <a:pt x="586600" y="20704"/>
                </a:cubicBezTo>
                <a:close/>
                <a:moveTo>
                  <a:pt x="373303" y="0"/>
                </a:moveTo>
                <a:lnTo>
                  <a:pt x="410921" y="0"/>
                </a:lnTo>
                <a:cubicBezTo>
                  <a:pt x="419963" y="0"/>
                  <a:pt x="427921" y="6481"/>
                  <a:pt x="429368" y="15482"/>
                </a:cubicBezTo>
                <a:lnTo>
                  <a:pt x="447815" y="127461"/>
                </a:lnTo>
                <a:cubicBezTo>
                  <a:pt x="448900" y="132502"/>
                  <a:pt x="447453" y="138263"/>
                  <a:pt x="443836" y="142584"/>
                </a:cubicBezTo>
                <a:cubicBezTo>
                  <a:pt x="440219" y="146545"/>
                  <a:pt x="435155" y="149065"/>
                  <a:pt x="429368" y="149065"/>
                </a:cubicBezTo>
                <a:lnTo>
                  <a:pt x="410921" y="149065"/>
                </a:lnTo>
                <a:lnTo>
                  <a:pt x="410921" y="335576"/>
                </a:lnTo>
                <a:lnTo>
                  <a:pt x="429368" y="335576"/>
                </a:lnTo>
                <a:cubicBezTo>
                  <a:pt x="439857" y="335576"/>
                  <a:pt x="448177" y="343857"/>
                  <a:pt x="448177" y="354299"/>
                </a:cubicBezTo>
                <a:lnTo>
                  <a:pt x="448177" y="615703"/>
                </a:lnTo>
                <a:cubicBezTo>
                  <a:pt x="448177" y="646308"/>
                  <a:pt x="423219" y="671152"/>
                  <a:pt x="392112" y="671152"/>
                </a:cubicBezTo>
                <a:cubicBezTo>
                  <a:pt x="361005" y="671152"/>
                  <a:pt x="335685" y="646308"/>
                  <a:pt x="335685" y="615703"/>
                </a:cubicBezTo>
                <a:lnTo>
                  <a:pt x="335685" y="354299"/>
                </a:lnTo>
                <a:cubicBezTo>
                  <a:pt x="335685" y="343857"/>
                  <a:pt x="344004" y="335576"/>
                  <a:pt x="354494" y="335576"/>
                </a:cubicBezTo>
                <a:lnTo>
                  <a:pt x="373303" y="335576"/>
                </a:lnTo>
                <a:lnTo>
                  <a:pt x="373303" y="149065"/>
                </a:lnTo>
                <a:lnTo>
                  <a:pt x="354494" y="149065"/>
                </a:lnTo>
                <a:cubicBezTo>
                  <a:pt x="349068" y="149065"/>
                  <a:pt x="344004" y="146545"/>
                  <a:pt x="340387" y="142584"/>
                </a:cubicBezTo>
                <a:cubicBezTo>
                  <a:pt x="336770" y="138263"/>
                  <a:pt x="334962" y="132502"/>
                  <a:pt x="336047" y="127461"/>
                </a:cubicBezTo>
                <a:lnTo>
                  <a:pt x="354856" y="15482"/>
                </a:lnTo>
                <a:cubicBezTo>
                  <a:pt x="356303" y="6481"/>
                  <a:pt x="363898" y="0"/>
                  <a:pt x="373303" y="0"/>
                </a:cubicBezTo>
                <a:close/>
                <a:moveTo>
                  <a:pt x="19096" y="0"/>
                </a:moveTo>
                <a:lnTo>
                  <a:pt x="130788" y="0"/>
                </a:lnTo>
                <a:cubicBezTo>
                  <a:pt x="224466" y="0"/>
                  <a:pt x="261576" y="37086"/>
                  <a:pt x="261576" y="93256"/>
                </a:cubicBezTo>
                <a:cubicBezTo>
                  <a:pt x="261576" y="103337"/>
                  <a:pt x="253290" y="111619"/>
                  <a:pt x="242841" y="111619"/>
                </a:cubicBezTo>
                <a:lnTo>
                  <a:pt x="168259" y="111619"/>
                </a:lnTo>
                <a:lnTo>
                  <a:pt x="168259" y="634066"/>
                </a:lnTo>
                <a:cubicBezTo>
                  <a:pt x="168259" y="654589"/>
                  <a:pt x="151685" y="671152"/>
                  <a:pt x="130788" y="671152"/>
                </a:cubicBezTo>
                <a:cubicBezTo>
                  <a:pt x="110251" y="671152"/>
                  <a:pt x="93677" y="654589"/>
                  <a:pt x="93677" y="634066"/>
                </a:cubicBezTo>
                <a:lnTo>
                  <a:pt x="93677" y="111619"/>
                </a:lnTo>
                <a:lnTo>
                  <a:pt x="19096" y="111619"/>
                </a:lnTo>
                <a:cubicBezTo>
                  <a:pt x="8647" y="111619"/>
                  <a:pt x="0" y="103337"/>
                  <a:pt x="0" y="93256"/>
                </a:cubicBezTo>
                <a:lnTo>
                  <a:pt x="0" y="18363"/>
                </a:lnTo>
                <a:cubicBezTo>
                  <a:pt x="0" y="8281"/>
                  <a:pt x="8647" y="0"/>
                  <a:pt x="1909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2" name="Google Shape;642;p19"/>
          <p:cNvSpPr/>
          <p:nvPr/>
        </p:nvSpPr>
        <p:spPr>
          <a:xfrm>
            <a:off x="19527019" y="8979724"/>
            <a:ext cx="1117796" cy="1117796"/>
          </a:xfrm>
          <a:custGeom>
            <a:rect b="b" l="l" r="r" t="t"/>
            <a:pathLst>
              <a:path extrusionOk="0" h="745765" w="745766">
                <a:moveTo>
                  <a:pt x="652994" y="558913"/>
                </a:moveTo>
                <a:cubicBezTo>
                  <a:pt x="642567" y="558913"/>
                  <a:pt x="634296" y="567209"/>
                  <a:pt x="634296" y="577670"/>
                </a:cubicBezTo>
                <a:cubicBezTo>
                  <a:pt x="634296" y="587770"/>
                  <a:pt x="642567" y="596427"/>
                  <a:pt x="652994" y="596427"/>
                </a:cubicBezTo>
                <a:lnTo>
                  <a:pt x="690031" y="596427"/>
                </a:lnTo>
                <a:cubicBezTo>
                  <a:pt x="700459" y="596427"/>
                  <a:pt x="708729" y="587770"/>
                  <a:pt x="708729" y="577670"/>
                </a:cubicBezTo>
                <a:cubicBezTo>
                  <a:pt x="708729" y="567209"/>
                  <a:pt x="700459" y="558913"/>
                  <a:pt x="690031" y="558913"/>
                </a:cubicBezTo>
                <a:lnTo>
                  <a:pt x="652994" y="558913"/>
                </a:lnTo>
                <a:close/>
                <a:moveTo>
                  <a:pt x="187325" y="522288"/>
                </a:moveTo>
                <a:lnTo>
                  <a:pt x="372704" y="522288"/>
                </a:lnTo>
                <a:lnTo>
                  <a:pt x="372704" y="745765"/>
                </a:lnTo>
                <a:lnTo>
                  <a:pt x="187325" y="745765"/>
                </a:lnTo>
                <a:lnTo>
                  <a:pt x="187325" y="522288"/>
                </a:lnTo>
                <a:close/>
                <a:moveTo>
                  <a:pt x="652994" y="484244"/>
                </a:moveTo>
                <a:cubicBezTo>
                  <a:pt x="642567" y="484244"/>
                  <a:pt x="634296" y="492540"/>
                  <a:pt x="634296" y="503001"/>
                </a:cubicBezTo>
                <a:cubicBezTo>
                  <a:pt x="634296" y="513462"/>
                  <a:pt x="642567" y="521759"/>
                  <a:pt x="652994" y="521759"/>
                </a:cubicBezTo>
                <a:lnTo>
                  <a:pt x="690031" y="521759"/>
                </a:lnTo>
                <a:cubicBezTo>
                  <a:pt x="700459" y="521759"/>
                  <a:pt x="708729" y="513462"/>
                  <a:pt x="708729" y="503001"/>
                </a:cubicBezTo>
                <a:cubicBezTo>
                  <a:pt x="708729" y="492540"/>
                  <a:pt x="700459" y="484244"/>
                  <a:pt x="690031" y="484244"/>
                </a:cubicBezTo>
                <a:lnTo>
                  <a:pt x="652994" y="484244"/>
                </a:lnTo>
                <a:close/>
                <a:moveTo>
                  <a:pt x="596900" y="409575"/>
                </a:moveTo>
                <a:lnTo>
                  <a:pt x="727427" y="409575"/>
                </a:lnTo>
                <a:cubicBezTo>
                  <a:pt x="737855" y="409575"/>
                  <a:pt x="745766" y="417872"/>
                  <a:pt x="745766" y="427972"/>
                </a:cubicBezTo>
                <a:lnTo>
                  <a:pt x="745766" y="727007"/>
                </a:lnTo>
                <a:cubicBezTo>
                  <a:pt x="745766" y="737468"/>
                  <a:pt x="737855" y="745765"/>
                  <a:pt x="727427" y="745765"/>
                </a:cubicBezTo>
                <a:lnTo>
                  <a:pt x="596900" y="745765"/>
                </a:lnTo>
                <a:lnTo>
                  <a:pt x="596900" y="409575"/>
                </a:lnTo>
                <a:close/>
                <a:moveTo>
                  <a:pt x="19100" y="298450"/>
                </a:moveTo>
                <a:lnTo>
                  <a:pt x="541648" y="298450"/>
                </a:lnTo>
                <a:cubicBezTo>
                  <a:pt x="552098" y="298450"/>
                  <a:pt x="560027" y="306727"/>
                  <a:pt x="560027" y="317163"/>
                </a:cubicBezTo>
                <a:lnTo>
                  <a:pt x="560027" y="745765"/>
                </a:lnTo>
                <a:lnTo>
                  <a:pt x="410830" y="745765"/>
                </a:lnTo>
                <a:lnTo>
                  <a:pt x="410830" y="503575"/>
                </a:lnTo>
                <a:cubicBezTo>
                  <a:pt x="410830" y="493138"/>
                  <a:pt x="402542" y="484862"/>
                  <a:pt x="392451" y="484862"/>
                </a:cubicBezTo>
                <a:lnTo>
                  <a:pt x="168296" y="484862"/>
                </a:lnTo>
                <a:cubicBezTo>
                  <a:pt x="158206" y="484862"/>
                  <a:pt x="149557" y="493138"/>
                  <a:pt x="149557" y="503575"/>
                </a:cubicBezTo>
                <a:lnTo>
                  <a:pt x="149557" y="745765"/>
                </a:lnTo>
                <a:lnTo>
                  <a:pt x="19100" y="745765"/>
                </a:lnTo>
                <a:cubicBezTo>
                  <a:pt x="8649" y="745765"/>
                  <a:pt x="0" y="737488"/>
                  <a:pt x="0" y="727052"/>
                </a:cubicBezTo>
                <a:lnTo>
                  <a:pt x="0" y="317163"/>
                </a:lnTo>
                <a:cubicBezTo>
                  <a:pt x="0" y="306727"/>
                  <a:pt x="8649" y="298450"/>
                  <a:pt x="19100" y="298450"/>
                </a:cubicBezTo>
                <a:close/>
                <a:moveTo>
                  <a:pt x="475328" y="114372"/>
                </a:moveTo>
                <a:cubicBezTo>
                  <a:pt x="481452" y="117619"/>
                  <a:pt x="485415" y="123753"/>
                  <a:pt x="485415" y="130969"/>
                </a:cubicBezTo>
                <a:lnTo>
                  <a:pt x="485415" y="261577"/>
                </a:lnTo>
                <a:lnTo>
                  <a:pt x="392112" y="261577"/>
                </a:lnTo>
                <a:lnTo>
                  <a:pt x="392112" y="168131"/>
                </a:lnTo>
                <a:cubicBezTo>
                  <a:pt x="392112" y="161997"/>
                  <a:pt x="394994" y="156225"/>
                  <a:pt x="400398" y="152617"/>
                </a:cubicBezTo>
                <a:lnTo>
                  <a:pt x="456235" y="115455"/>
                </a:lnTo>
                <a:cubicBezTo>
                  <a:pt x="461999" y="111486"/>
                  <a:pt x="469204" y="111125"/>
                  <a:pt x="475328" y="114372"/>
                </a:cubicBezTo>
                <a:close/>
                <a:moveTo>
                  <a:pt x="316938" y="114372"/>
                </a:moveTo>
                <a:cubicBezTo>
                  <a:pt x="323062" y="117619"/>
                  <a:pt x="326665" y="123753"/>
                  <a:pt x="326665" y="130969"/>
                </a:cubicBezTo>
                <a:lnTo>
                  <a:pt x="326665" y="261577"/>
                </a:lnTo>
                <a:lnTo>
                  <a:pt x="233362" y="261577"/>
                </a:lnTo>
                <a:lnTo>
                  <a:pt x="233362" y="168131"/>
                </a:lnTo>
                <a:cubicBezTo>
                  <a:pt x="233362" y="161997"/>
                  <a:pt x="236604" y="156225"/>
                  <a:pt x="241648" y="152617"/>
                </a:cubicBezTo>
                <a:lnTo>
                  <a:pt x="297846" y="115455"/>
                </a:lnTo>
                <a:cubicBezTo>
                  <a:pt x="303609" y="111486"/>
                  <a:pt x="310814" y="111125"/>
                  <a:pt x="316938" y="114372"/>
                </a:cubicBezTo>
                <a:close/>
                <a:moveTo>
                  <a:pt x="158188" y="114372"/>
                </a:moveTo>
                <a:cubicBezTo>
                  <a:pt x="163952" y="117619"/>
                  <a:pt x="167915" y="123753"/>
                  <a:pt x="167915" y="130969"/>
                </a:cubicBezTo>
                <a:lnTo>
                  <a:pt x="167915" y="261577"/>
                </a:lnTo>
                <a:lnTo>
                  <a:pt x="74612" y="261577"/>
                </a:lnTo>
                <a:lnTo>
                  <a:pt x="74612" y="168131"/>
                </a:lnTo>
                <a:cubicBezTo>
                  <a:pt x="74612" y="161997"/>
                  <a:pt x="77854" y="156225"/>
                  <a:pt x="82898" y="152617"/>
                </a:cubicBezTo>
                <a:lnTo>
                  <a:pt x="138735" y="115455"/>
                </a:lnTo>
                <a:cubicBezTo>
                  <a:pt x="144499" y="111486"/>
                  <a:pt x="152064" y="111125"/>
                  <a:pt x="158188" y="114372"/>
                </a:cubicBezTo>
                <a:close/>
                <a:moveTo>
                  <a:pt x="466322" y="0"/>
                </a:moveTo>
                <a:cubicBezTo>
                  <a:pt x="476769" y="0"/>
                  <a:pt x="485415" y="8285"/>
                  <a:pt x="485415" y="18732"/>
                </a:cubicBezTo>
                <a:cubicBezTo>
                  <a:pt x="485415" y="50794"/>
                  <a:pt x="458757" y="59440"/>
                  <a:pt x="444347" y="64483"/>
                </a:cubicBezTo>
                <a:cubicBezTo>
                  <a:pt x="429217" y="69527"/>
                  <a:pt x="429217" y="70607"/>
                  <a:pt x="429217" y="74570"/>
                </a:cubicBezTo>
                <a:cubicBezTo>
                  <a:pt x="429217" y="85017"/>
                  <a:pt x="420932" y="93303"/>
                  <a:pt x="410484" y="93303"/>
                </a:cubicBezTo>
                <a:cubicBezTo>
                  <a:pt x="400398" y="93303"/>
                  <a:pt x="392112" y="85017"/>
                  <a:pt x="392112" y="74570"/>
                </a:cubicBezTo>
                <a:cubicBezTo>
                  <a:pt x="392112" y="42508"/>
                  <a:pt x="418410" y="33863"/>
                  <a:pt x="432459" y="28819"/>
                </a:cubicBezTo>
                <a:cubicBezTo>
                  <a:pt x="447950" y="23776"/>
                  <a:pt x="447950" y="22695"/>
                  <a:pt x="447950" y="18732"/>
                </a:cubicBezTo>
                <a:cubicBezTo>
                  <a:pt x="447950" y="8285"/>
                  <a:pt x="456235" y="0"/>
                  <a:pt x="466322" y="0"/>
                </a:cubicBezTo>
                <a:close/>
                <a:moveTo>
                  <a:pt x="307932" y="0"/>
                </a:moveTo>
                <a:cubicBezTo>
                  <a:pt x="318379" y="0"/>
                  <a:pt x="326665" y="8285"/>
                  <a:pt x="326665" y="18732"/>
                </a:cubicBezTo>
                <a:cubicBezTo>
                  <a:pt x="326665" y="50794"/>
                  <a:pt x="300367" y="59440"/>
                  <a:pt x="285958" y="64483"/>
                </a:cubicBezTo>
                <a:cubicBezTo>
                  <a:pt x="270827" y="69527"/>
                  <a:pt x="270827" y="70607"/>
                  <a:pt x="270827" y="74570"/>
                </a:cubicBezTo>
                <a:cubicBezTo>
                  <a:pt x="270827" y="85017"/>
                  <a:pt x="262542" y="93303"/>
                  <a:pt x="252095" y="93303"/>
                </a:cubicBezTo>
                <a:cubicBezTo>
                  <a:pt x="241648" y="93303"/>
                  <a:pt x="233362" y="85017"/>
                  <a:pt x="233362" y="74570"/>
                </a:cubicBezTo>
                <a:cubicBezTo>
                  <a:pt x="233362" y="42508"/>
                  <a:pt x="260020" y="33863"/>
                  <a:pt x="274430" y="28819"/>
                </a:cubicBezTo>
                <a:cubicBezTo>
                  <a:pt x="289560" y="23776"/>
                  <a:pt x="289560" y="22695"/>
                  <a:pt x="289560" y="18732"/>
                </a:cubicBezTo>
                <a:cubicBezTo>
                  <a:pt x="289560" y="8285"/>
                  <a:pt x="297846" y="0"/>
                  <a:pt x="307932" y="0"/>
                </a:cubicBezTo>
                <a:close/>
                <a:moveTo>
                  <a:pt x="149182" y="0"/>
                </a:moveTo>
                <a:cubicBezTo>
                  <a:pt x="159629" y="0"/>
                  <a:pt x="167915" y="8285"/>
                  <a:pt x="167915" y="18732"/>
                </a:cubicBezTo>
                <a:cubicBezTo>
                  <a:pt x="167915" y="50794"/>
                  <a:pt x="141257" y="59440"/>
                  <a:pt x="127208" y="64483"/>
                </a:cubicBezTo>
                <a:cubicBezTo>
                  <a:pt x="112077" y="69527"/>
                  <a:pt x="112077" y="70607"/>
                  <a:pt x="112077" y="74570"/>
                </a:cubicBezTo>
                <a:cubicBezTo>
                  <a:pt x="112077" y="85017"/>
                  <a:pt x="103432" y="93303"/>
                  <a:pt x="92984" y="93303"/>
                </a:cubicBezTo>
                <a:cubicBezTo>
                  <a:pt x="82898" y="93303"/>
                  <a:pt x="74612" y="85017"/>
                  <a:pt x="74612" y="74570"/>
                </a:cubicBezTo>
                <a:cubicBezTo>
                  <a:pt x="74612" y="42508"/>
                  <a:pt x="101270" y="33863"/>
                  <a:pt x="115320" y="28819"/>
                </a:cubicBezTo>
                <a:cubicBezTo>
                  <a:pt x="130450" y="23776"/>
                  <a:pt x="130450" y="22695"/>
                  <a:pt x="130450" y="18732"/>
                </a:cubicBezTo>
                <a:cubicBezTo>
                  <a:pt x="130450" y="8285"/>
                  <a:pt x="138735" y="0"/>
                  <a:pt x="1491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3" name="Google Shape;643;p19"/>
          <p:cNvSpPr/>
          <p:nvPr/>
        </p:nvSpPr>
        <p:spPr>
          <a:xfrm>
            <a:off x="3732834" y="8985947"/>
            <a:ext cx="1117796" cy="1117796"/>
          </a:xfrm>
          <a:custGeom>
            <a:rect b="b" l="l" r="r" t="t"/>
            <a:pathLst>
              <a:path extrusionOk="0" h="746392" w="745765">
                <a:moveTo>
                  <a:pt x="242230" y="634312"/>
                </a:moveTo>
                <a:cubicBezTo>
                  <a:pt x="231792" y="634312"/>
                  <a:pt x="223514" y="642961"/>
                  <a:pt x="223514" y="653412"/>
                </a:cubicBezTo>
                <a:cubicBezTo>
                  <a:pt x="223514" y="663503"/>
                  <a:pt x="231792" y="671792"/>
                  <a:pt x="242230" y="671792"/>
                </a:cubicBezTo>
                <a:lnTo>
                  <a:pt x="316734" y="671792"/>
                </a:lnTo>
                <a:cubicBezTo>
                  <a:pt x="327172" y="671792"/>
                  <a:pt x="335450" y="663503"/>
                  <a:pt x="335450" y="653412"/>
                </a:cubicBezTo>
                <a:cubicBezTo>
                  <a:pt x="335450" y="642961"/>
                  <a:pt x="327172" y="634312"/>
                  <a:pt x="316734" y="634312"/>
                </a:cubicBezTo>
                <a:lnTo>
                  <a:pt x="242230" y="634312"/>
                </a:lnTo>
                <a:close/>
                <a:moveTo>
                  <a:pt x="428444" y="597527"/>
                </a:moveTo>
                <a:cubicBezTo>
                  <a:pt x="438967" y="597527"/>
                  <a:pt x="447312" y="605953"/>
                  <a:pt x="447312" y="616211"/>
                </a:cubicBezTo>
                <a:cubicBezTo>
                  <a:pt x="447312" y="626835"/>
                  <a:pt x="438967" y="635261"/>
                  <a:pt x="428444" y="635261"/>
                </a:cubicBezTo>
                <a:cubicBezTo>
                  <a:pt x="417921" y="635261"/>
                  <a:pt x="409575" y="626835"/>
                  <a:pt x="409575" y="616211"/>
                </a:cubicBezTo>
                <a:cubicBezTo>
                  <a:pt x="409575" y="605953"/>
                  <a:pt x="417921" y="597527"/>
                  <a:pt x="428444" y="597527"/>
                </a:cubicBezTo>
                <a:close/>
                <a:moveTo>
                  <a:pt x="129809" y="597527"/>
                </a:moveTo>
                <a:cubicBezTo>
                  <a:pt x="140433" y="597527"/>
                  <a:pt x="148859" y="605953"/>
                  <a:pt x="148859" y="616211"/>
                </a:cubicBezTo>
                <a:cubicBezTo>
                  <a:pt x="148859" y="626835"/>
                  <a:pt x="140433" y="635261"/>
                  <a:pt x="129809" y="635261"/>
                </a:cubicBezTo>
                <a:cubicBezTo>
                  <a:pt x="119185" y="635261"/>
                  <a:pt x="111125" y="626835"/>
                  <a:pt x="111125" y="616211"/>
                </a:cubicBezTo>
                <a:cubicBezTo>
                  <a:pt x="111125" y="605953"/>
                  <a:pt x="119185" y="597527"/>
                  <a:pt x="129809" y="597527"/>
                </a:cubicBezTo>
                <a:close/>
                <a:moveTo>
                  <a:pt x="428671" y="559712"/>
                </a:moveTo>
                <a:cubicBezTo>
                  <a:pt x="397718" y="559712"/>
                  <a:pt x="372883" y="584939"/>
                  <a:pt x="372883" y="615572"/>
                </a:cubicBezTo>
                <a:cubicBezTo>
                  <a:pt x="372883" y="646565"/>
                  <a:pt x="397718" y="671792"/>
                  <a:pt x="428671" y="671792"/>
                </a:cubicBezTo>
                <a:cubicBezTo>
                  <a:pt x="459625" y="671792"/>
                  <a:pt x="484459" y="646565"/>
                  <a:pt x="484459" y="615572"/>
                </a:cubicBezTo>
                <a:cubicBezTo>
                  <a:pt x="484459" y="584939"/>
                  <a:pt x="459625" y="559712"/>
                  <a:pt x="428671" y="559712"/>
                </a:cubicBezTo>
                <a:close/>
                <a:moveTo>
                  <a:pt x="242230" y="559712"/>
                </a:moveTo>
                <a:cubicBezTo>
                  <a:pt x="231792" y="559712"/>
                  <a:pt x="223514" y="568001"/>
                  <a:pt x="223514" y="578452"/>
                </a:cubicBezTo>
                <a:cubicBezTo>
                  <a:pt x="223514" y="588903"/>
                  <a:pt x="231792" y="597192"/>
                  <a:pt x="242230" y="597192"/>
                </a:cubicBezTo>
                <a:lnTo>
                  <a:pt x="316734" y="597192"/>
                </a:lnTo>
                <a:cubicBezTo>
                  <a:pt x="327172" y="597192"/>
                  <a:pt x="335450" y="588903"/>
                  <a:pt x="335450" y="578452"/>
                </a:cubicBezTo>
                <a:cubicBezTo>
                  <a:pt x="335450" y="568001"/>
                  <a:pt x="327172" y="559712"/>
                  <a:pt x="316734" y="559712"/>
                </a:cubicBezTo>
                <a:lnTo>
                  <a:pt x="242230" y="559712"/>
                </a:lnTo>
                <a:close/>
                <a:moveTo>
                  <a:pt x="130293" y="559712"/>
                </a:moveTo>
                <a:cubicBezTo>
                  <a:pt x="99699" y="559712"/>
                  <a:pt x="74504" y="584939"/>
                  <a:pt x="74504" y="615572"/>
                </a:cubicBezTo>
                <a:cubicBezTo>
                  <a:pt x="74504" y="646565"/>
                  <a:pt x="99699" y="671792"/>
                  <a:pt x="130293" y="671792"/>
                </a:cubicBezTo>
                <a:cubicBezTo>
                  <a:pt x="161247" y="671792"/>
                  <a:pt x="186441" y="646565"/>
                  <a:pt x="186441" y="615572"/>
                </a:cubicBezTo>
                <a:cubicBezTo>
                  <a:pt x="186441" y="584939"/>
                  <a:pt x="161247" y="559712"/>
                  <a:pt x="130293" y="559712"/>
                </a:cubicBezTo>
                <a:close/>
                <a:moveTo>
                  <a:pt x="335450" y="410512"/>
                </a:moveTo>
                <a:cubicBezTo>
                  <a:pt x="325013" y="410512"/>
                  <a:pt x="316734" y="418801"/>
                  <a:pt x="316734" y="428892"/>
                </a:cubicBezTo>
                <a:cubicBezTo>
                  <a:pt x="316734" y="439343"/>
                  <a:pt x="325013" y="447632"/>
                  <a:pt x="335450" y="447632"/>
                </a:cubicBezTo>
                <a:lnTo>
                  <a:pt x="466103" y="447632"/>
                </a:lnTo>
                <a:cubicBezTo>
                  <a:pt x="476181" y="447632"/>
                  <a:pt x="484459" y="439343"/>
                  <a:pt x="484459" y="428892"/>
                </a:cubicBezTo>
                <a:cubicBezTo>
                  <a:pt x="484459" y="418801"/>
                  <a:pt x="476181" y="410512"/>
                  <a:pt x="466103" y="410512"/>
                </a:cubicBezTo>
                <a:lnTo>
                  <a:pt x="335450" y="410512"/>
                </a:lnTo>
                <a:close/>
                <a:moveTo>
                  <a:pt x="111125" y="373690"/>
                </a:moveTo>
                <a:lnTo>
                  <a:pt x="223476" y="373690"/>
                </a:lnTo>
                <a:lnTo>
                  <a:pt x="223476" y="411427"/>
                </a:lnTo>
                <a:lnTo>
                  <a:pt x="111125" y="411427"/>
                </a:lnTo>
                <a:lnTo>
                  <a:pt x="111125" y="373690"/>
                </a:lnTo>
                <a:close/>
                <a:moveTo>
                  <a:pt x="335450" y="335912"/>
                </a:moveTo>
                <a:cubicBezTo>
                  <a:pt x="325013" y="335912"/>
                  <a:pt x="316734" y="344201"/>
                  <a:pt x="316734" y="354292"/>
                </a:cubicBezTo>
                <a:cubicBezTo>
                  <a:pt x="316734" y="364743"/>
                  <a:pt x="325013" y="373032"/>
                  <a:pt x="335450" y="373032"/>
                </a:cubicBezTo>
                <a:lnTo>
                  <a:pt x="466103" y="373032"/>
                </a:lnTo>
                <a:cubicBezTo>
                  <a:pt x="476181" y="373032"/>
                  <a:pt x="484459" y="364743"/>
                  <a:pt x="484459" y="354292"/>
                </a:cubicBezTo>
                <a:cubicBezTo>
                  <a:pt x="484459" y="344201"/>
                  <a:pt x="476181" y="335912"/>
                  <a:pt x="466103" y="335912"/>
                </a:cubicBezTo>
                <a:lnTo>
                  <a:pt x="335450" y="335912"/>
                </a:lnTo>
                <a:close/>
                <a:moveTo>
                  <a:pt x="93221" y="335912"/>
                </a:moveTo>
                <a:cubicBezTo>
                  <a:pt x="82783" y="335912"/>
                  <a:pt x="74504" y="344201"/>
                  <a:pt x="74504" y="354292"/>
                </a:cubicBezTo>
                <a:lnTo>
                  <a:pt x="74504" y="428892"/>
                </a:lnTo>
                <a:cubicBezTo>
                  <a:pt x="74504" y="439343"/>
                  <a:pt x="82783" y="447632"/>
                  <a:pt x="93221" y="447632"/>
                </a:cubicBezTo>
                <a:lnTo>
                  <a:pt x="242230" y="447632"/>
                </a:lnTo>
                <a:cubicBezTo>
                  <a:pt x="252668" y="447632"/>
                  <a:pt x="260946" y="439343"/>
                  <a:pt x="260946" y="428892"/>
                </a:cubicBezTo>
                <a:lnTo>
                  <a:pt x="260946" y="354292"/>
                </a:lnTo>
                <a:cubicBezTo>
                  <a:pt x="260946" y="344201"/>
                  <a:pt x="252668" y="335912"/>
                  <a:pt x="242230" y="335912"/>
                </a:cubicBezTo>
                <a:lnTo>
                  <a:pt x="93221" y="335912"/>
                </a:lnTo>
                <a:close/>
                <a:moveTo>
                  <a:pt x="335450" y="260952"/>
                </a:moveTo>
                <a:cubicBezTo>
                  <a:pt x="325013" y="260952"/>
                  <a:pt x="316734" y="269601"/>
                  <a:pt x="316734" y="279692"/>
                </a:cubicBezTo>
                <a:cubicBezTo>
                  <a:pt x="316734" y="289783"/>
                  <a:pt x="325013" y="298432"/>
                  <a:pt x="335450" y="298432"/>
                </a:cubicBezTo>
                <a:lnTo>
                  <a:pt x="466103" y="298432"/>
                </a:lnTo>
                <a:cubicBezTo>
                  <a:pt x="476181" y="298432"/>
                  <a:pt x="484459" y="289783"/>
                  <a:pt x="484459" y="279692"/>
                </a:cubicBezTo>
                <a:cubicBezTo>
                  <a:pt x="484459" y="269601"/>
                  <a:pt x="476181" y="260952"/>
                  <a:pt x="466103" y="260952"/>
                </a:cubicBezTo>
                <a:lnTo>
                  <a:pt x="335450" y="260952"/>
                </a:lnTo>
                <a:close/>
                <a:moveTo>
                  <a:pt x="111125" y="224465"/>
                </a:moveTo>
                <a:lnTo>
                  <a:pt x="223476" y="224465"/>
                </a:lnTo>
                <a:lnTo>
                  <a:pt x="223476" y="262199"/>
                </a:lnTo>
                <a:lnTo>
                  <a:pt x="111125" y="262199"/>
                </a:lnTo>
                <a:lnTo>
                  <a:pt x="111125" y="224465"/>
                </a:lnTo>
                <a:close/>
                <a:moveTo>
                  <a:pt x="335450" y="186352"/>
                </a:moveTo>
                <a:cubicBezTo>
                  <a:pt x="325013" y="186352"/>
                  <a:pt x="316734" y="194641"/>
                  <a:pt x="316734" y="205092"/>
                </a:cubicBezTo>
                <a:cubicBezTo>
                  <a:pt x="316734" y="215543"/>
                  <a:pt x="325013" y="223832"/>
                  <a:pt x="335450" y="223832"/>
                </a:cubicBezTo>
                <a:lnTo>
                  <a:pt x="466103" y="223832"/>
                </a:lnTo>
                <a:cubicBezTo>
                  <a:pt x="476181" y="223832"/>
                  <a:pt x="484459" y="215543"/>
                  <a:pt x="484459" y="205092"/>
                </a:cubicBezTo>
                <a:cubicBezTo>
                  <a:pt x="484459" y="194641"/>
                  <a:pt x="476181" y="186352"/>
                  <a:pt x="466103" y="186352"/>
                </a:cubicBezTo>
                <a:lnTo>
                  <a:pt x="335450" y="186352"/>
                </a:lnTo>
                <a:close/>
                <a:moveTo>
                  <a:pt x="93221" y="186352"/>
                </a:moveTo>
                <a:cubicBezTo>
                  <a:pt x="82783" y="186352"/>
                  <a:pt x="74504" y="194641"/>
                  <a:pt x="74504" y="205092"/>
                </a:cubicBezTo>
                <a:lnTo>
                  <a:pt x="74504" y="279692"/>
                </a:lnTo>
                <a:cubicBezTo>
                  <a:pt x="74504" y="289783"/>
                  <a:pt x="82783" y="298432"/>
                  <a:pt x="93221" y="298432"/>
                </a:cubicBezTo>
                <a:lnTo>
                  <a:pt x="242230" y="298432"/>
                </a:lnTo>
                <a:cubicBezTo>
                  <a:pt x="252668" y="298432"/>
                  <a:pt x="260946" y="289783"/>
                  <a:pt x="260946" y="279692"/>
                </a:cubicBezTo>
                <a:lnTo>
                  <a:pt x="260946" y="205092"/>
                </a:lnTo>
                <a:cubicBezTo>
                  <a:pt x="260946" y="194641"/>
                  <a:pt x="252668" y="186352"/>
                  <a:pt x="242230" y="186352"/>
                </a:cubicBezTo>
                <a:lnTo>
                  <a:pt x="93221" y="186352"/>
                </a:lnTo>
                <a:close/>
                <a:moveTo>
                  <a:pt x="18356" y="111752"/>
                </a:moveTo>
                <a:lnTo>
                  <a:pt x="540608" y="111752"/>
                </a:lnTo>
                <a:cubicBezTo>
                  <a:pt x="550686" y="111752"/>
                  <a:pt x="559324" y="120041"/>
                  <a:pt x="559324" y="130492"/>
                </a:cubicBezTo>
                <a:lnTo>
                  <a:pt x="559324" y="597192"/>
                </a:lnTo>
                <a:lnTo>
                  <a:pt x="578040" y="597192"/>
                </a:lnTo>
                <a:cubicBezTo>
                  <a:pt x="629149" y="597192"/>
                  <a:pt x="671261" y="555387"/>
                  <a:pt x="671261" y="503852"/>
                </a:cubicBezTo>
                <a:lnTo>
                  <a:pt x="671261" y="485112"/>
                </a:lnTo>
                <a:lnTo>
                  <a:pt x="652545" y="485112"/>
                </a:lnTo>
                <a:cubicBezTo>
                  <a:pt x="642107" y="485112"/>
                  <a:pt x="633828" y="476463"/>
                  <a:pt x="633828" y="466372"/>
                </a:cubicBezTo>
                <a:lnTo>
                  <a:pt x="633828" y="335912"/>
                </a:lnTo>
                <a:lnTo>
                  <a:pt x="745765" y="335912"/>
                </a:lnTo>
                <a:lnTo>
                  <a:pt x="745765" y="466372"/>
                </a:lnTo>
                <a:cubicBezTo>
                  <a:pt x="745765" y="476463"/>
                  <a:pt x="737487" y="485112"/>
                  <a:pt x="727049" y="485112"/>
                </a:cubicBezTo>
                <a:lnTo>
                  <a:pt x="708333" y="485112"/>
                </a:lnTo>
                <a:lnTo>
                  <a:pt x="708333" y="503852"/>
                </a:lnTo>
                <a:cubicBezTo>
                  <a:pt x="708333" y="575569"/>
                  <a:pt x="649665" y="634312"/>
                  <a:pt x="578040" y="634312"/>
                </a:cubicBezTo>
                <a:lnTo>
                  <a:pt x="559324" y="634312"/>
                </a:lnTo>
                <a:lnTo>
                  <a:pt x="559324" y="727652"/>
                </a:lnTo>
                <a:cubicBezTo>
                  <a:pt x="559324" y="738103"/>
                  <a:pt x="550686" y="746392"/>
                  <a:pt x="540608" y="746392"/>
                </a:cubicBezTo>
                <a:lnTo>
                  <a:pt x="18356" y="746392"/>
                </a:lnTo>
                <a:cubicBezTo>
                  <a:pt x="8278" y="746392"/>
                  <a:pt x="0" y="738103"/>
                  <a:pt x="0" y="727652"/>
                </a:cubicBezTo>
                <a:lnTo>
                  <a:pt x="0" y="130492"/>
                </a:lnTo>
                <a:cubicBezTo>
                  <a:pt x="0" y="120041"/>
                  <a:pt x="8278" y="111752"/>
                  <a:pt x="18356" y="111752"/>
                </a:cubicBezTo>
                <a:close/>
                <a:moveTo>
                  <a:pt x="573383" y="335"/>
                </a:moveTo>
                <a:cubicBezTo>
                  <a:pt x="578127" y="-566"/>
                  <a:pt x="583278" y="335"/>
                  <a:pt x="587797" y="3218"/>
                </a:cubicBezTo>
                <a:lnTo>
                  <a:pt x="699856" y="77813"/>
                </a:lnTo>
                <a:cubicBezTo>
                  <a:pt x="704916" y="81417"/>
                  <a:pt x="708170" y="87183"/>
                  <a:pt x="708170" y="93309"/>
                </a:cubicBezTo>
                <a:lnTo>
                  <a:pt x="708170" y="224121"/>
                </a:lnTo>
                <a:lnTo>
                  <a:pt x="726967" y="224121"/>
                </a:lnTo>
                <a:cubicBezTo>
                  <a:pt x="737450" y="224121"/>
                  <a:pt x="745764" y="232409"/>
                  <a:pt x="745764" y="242500"/>
                </a:cubicBezTo>
                <a:lnTo>
                  <a:pt x="745764" y="298716"/>
                </a:lnTo>
                <a:lnTo>
                  <a:pt x="633343" y="298716"/>
                </a:lnTo>
                <a:lnTo>
                  <a:pt x="633343" y="242500"/>
                </a:lnTo>
                <a:cubicBezTo>
                  <a:pt x="633343" y="232409"/>
                  <a:pt x="641657" y="224121"/>
                  <a:pt x="652140" y="224121"/>
                </a:cubicBezTo>
                <a:lnTo>
                  <a:pt x="670937" y="224121"/>
                </a:lnTo>
                <a:lnTo>
                  <a:pt x="670937" y="103399"/>
                </a:lnTo>
                <a:lnTo>
                  <a:pt x="566831" y="34209"/>
                </a:lnTo>
                <a:cubicBezTo>
                  <a:pt x="558155" y="28443"/>
                  <a:pt x="555625" y="16912"/>
                  <a:pt x="561409" y="8263"/>
                </a:cubicBezTo>
                <a:cubicBezTo>
                  <a:pt x="564301" y="3939"/>
                  <a:pt x="568638" y="1236"/>
                  <a:pt x="573383" y="33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4" name="Google Shape;644;p19"/>
          <p:cNvSpPr/>
          <p:nvPr/>
        </p:nvSpPr>
        <p:spPr>
          <a:xfrm>
            <a:off x="14262291" y="3729070"/>
            <a:ext cx="1120174" cy="896615"/>
          </a:xfrm>
          <a:custGeom>
            <a:rect b="b" l="l" r="r" t="t"/>
            <a:pathLst>
              <a:path extrusionOk="0" h="598127" w="746960">
                <a:moveTo>
                  <a:pt x="675576" y="448935"/>
                </a:moveTo>
                <a:cubicBezTo>
                  <a:pt x="663739" y="446773"/>
                  <a:pt x="654054" y="456142"/>
                  <a:pt x="654054" y="467313"/>
                </a:cubicBezTo>
                <a:lnTo>
                  <a:pt x="654054" y="504792"/>
                </a:lnTo>
                <a:cubicBezTo>
                  <a:pt x="654054" y="515963"/>
                  <a:pt x="663739" y="524972"/>
                  <a:pt x="675576" y="523170"/>
                </a:cubicBezTo>
                <a:cubicBezTo>
                  <a:pt x="684903" y="521729"/>
                  <a:pt x="691001" y="513080"/>
                  <a:pt x="691001" y="503711"/>
                </a:cubicBezTo>
                <a:lnTo>
                  <a:pt x="691001" y="468395"/>
                </a:lnTo>
                <a:cubicBezTo>
                  <a:pt x="691001" y="459025"/>
                  <a:pt x="684903" y="450376"/>
                  <a:pt x="675576" y="448935"/>
                </a:cubicBezTo>
                <a:close/>
                <a:moveTo>
                  <a:pt x="37707" y="373062"/>
                </a:moveTo>
                <a:lnTo>
                  <a:pt x="559634" y="373062"/>
                </a:lnTo>
                <a:lnTo>
                  <a:pt x="559634" y="596541"/>
                </a:lnTo>
                <a:lnTo>
                  <a:pt x="56412" y="596541"/>
                </a:lnTo>
                <a:cubicBezTo>
                  <a:pt x="45980" y="596541"/>
                  <a:pt x="37707" y="587918"/>
                  <a:pt x="37707" y="577858"/>
                </a:cubicBezTo>
                <a:lnTo>
                  <a:pt x="37707" y="373062"/>
                </a:lnTo>
                <a:close/>
                <a:moveTo>
                  <a:pt x="675576" y="336860"/>
                </a:moveTo>
                <a:cubicBezTo>
                  <a:pt x="663739" y="335058"/>
                  <a:pt x="654054" y="344068"/>
                  <a:pt x="654054" y="355239"/>
                </a:cubicBezTo>
                <a:lnTo>
                  <a:pt x="654054" y="392717"/>
                </a:lnTo>
                <a:cubicBezTo>
                  <a:pt x="654054" y="403889"/>
                  <a:pt x="663739" y="412898"/>
                  <a:pt x="675576" y="411096"/>
                </a:cubicBezTo>
                <a:cubicBezTo>
                  <a:pt x="684903" y="409655"/>
                  <a:pt x="691001" y="401006"/>
                  <a:pt x="691001" y="391636"/>
                </a:cubicBezTo>
                <a:lnTo>
                  <a:pt x="691001" y="356320"/>
                </a:lnTo>
                <a:cubicBezTo>
                  <a:pt x="691001" y="346951"/>
                  <a:pt x="684903" y="338302"/>
                  <a:pt x="675576" y="336860"/>
                </a:cubicBezTo>
                <a:close/>
                <a:moveTo>
                  <a:pt x="93422" y="187325"/>
                </a:moveTo>
                <a:lnTo>
                  <a:pt x="167584" y="187325"/>
                </a:lnTo>
                <a:cubicBezTo>
                  <a:pt x="178024" y="187325"/>
                  <a:pt x="186664" y="195575"/>
                  <a:pt x="186664" y="205978"/>
                </a:cubicBezTo>
                <a:lnTo>
                  <a:pt x="186664" y="261579"/>
                </a:lnTo>
                <a:lnTo>
                  <a:pt x="223745" y="261579"/>
                </a:lnTo>
                <a:lnTo>
                  <a:pt x="223745" y="205978"/>
                </a:lnTo>
                <a:cubicBezTo>
                  <a:pt x="223745" y="195575"/>
                  <a:pt x="232025" y="187325"/>
                  <a:pt x="242466" y="187325"/>
                </a:cubicBezTo>
                <a:lnTo>
                  <a:pt x="316988" y="187325"/>
                </a:lnTo>
                <a:cubicBezTo>
                  <a:pt x="327428" y="187325"/>
                  <a:pt x="335708" y="195575"/>
                  <a:pt x="335708" y="205978"/>
                </a:cubicBezTo>
                <a:lnTo>
                  <a:pt x="335708" y="261579"/>
                </a:lnTo>
                <a:lnTo>
                  <a:pt x="373149" y="261579"/>
                </a:lnTo>
                <a:lnTo>
                  <a:pt x="373149" y="205978"/>
                </a:lnTo>
                <a:cubicBezTo>
                  <a:pt x="373149" y="195575"/>
                  <a:pt x="381429" y="187325"/>
                  <a:pt x="391870" y="187325"/>
                </a:cubicBezTo>
                <a:lnTo>
                  <a:pt x="466392" y="187325"/>
                </a:lnTo>
                <a:cubicBezTo>
                  <a:pt x="476472" y="187325"/>
                  <a:pt x="484752" y="195575"/>
                  <a:pt x="484752" y="205978"/>
                </a:cubicBezTo>
                <a:lnTo>
                  <a:pt x="484752" y="261579"/>
                </a:lnTo>
                <a:lnTo>
                  <a:pt x="559634" y="261579"/>
                </a:lnTo>
                <a:lnTo>
                  <a:pt x="559634" y="336191"/>
                </a:lnTo>
                <a:lnTo>
                  <a:pt x="37260" y="336191"/>
                </a:lnTo>
                <a:cubicBezTo>
                  <a:pt x="15659" y="336191"/>
                  <a:pt x="-1981" y="317179"/>
                  <a:pt x="179" y="295298"/>
                </a:cubicBezTo>
                <a:cubicBezTo>
                  <a:pt x="1979" y="275927"/>
                  <a:pt x="19260" y="261579"/>
                  <a:pt x="39060" y="261579"/>
                </a:cubicBezTo>
                <a:lnTo>
                  <a:pt x="74701" y="261579"/>
                </a:lnTo>
                <a:lnTo>
                  <a:pt x="74701" y="205978"/>
                </a:lnTo>
                <a:cubicBezTo>
                  <a:pt x="74701" y="195575"/>
                  <a:pt x="82981" y="187325"/>
                  <a:pt x="93422" y="187325"/>
                </a:cubicBezTo>
                <a:close/>
                <a:moveTo>
                  <a:pt x="598094" y="112712"/>
                </a:moveTo>
                <a:lnTo>
                  <a:pt x="746960" y="112712"/>
                </a:lnTo>
                <a:lnTo>
                  <a:pt x="746960" y="579388"/>
                </a:lnTo>
                <a:cubicBezTo>
                  <a:pt x="746960" y="589478"/>
                  <a:pt x="738710" y="598127"/>
                  <a:pt x="728307" y="598127"/>
                </a:cubicBezTo>
                <a:lnTo>
                  <a:pt x="598094" y="598127"/>
                </a:lnTo>
                <a:lnTo>
                  <a:pt x="598094" y="112712"/>
                </a:lnTo>
                <a:close/>
                <a:moveTo>
                  <a:pt x="603299" y="0"/>
                </a:moveTo>
                <a:lnTo>
                  <a:pt x="728236" y="0"/>
                </a:lnTo>
                <a:cubicBezTo>
                  <a:pt x="738678" y="0"/>
                  <a:pt x="746959" y="8250"/>
                  <a:pt x="746959" y="18653"/>
                </a:cubicBezTo>
                <a:lnTo>
                  <a:pt x="746959" y="74254"/>
                </a:lnTo>
                <a:lnTo>
                  <a:pt x="597538" y="74254"/>
                </a:lnTo>
                <a:lnTo>
                  <a:pt x="597538" y="73895"/>
                </a:lnTo>
                <a:cubicBezTo>
                  <a:pt x="569454" y="112277"/>
                  <a:pt x="522647" y="148866"/>
                  <a:pt x="490962" y="148866"/>
                </a:cubicBezTo>
                <a:cubicBezTo>
                  <a:pt x="477641" y="148866"/>
                  <a:pt x="467919" y="134876"/>
                  <a:pt x="474760" y="120528"/>
                </a:cubicBezTo>
                <a:cubicBezTo>
                  <a:pt x="478001" y="114430"/>
                  <a:pt x="484842" y="111919"/>
                  <a:pt x="491683" y="111560"/>
                </a:cubicBezTo>
                <a:cubicBezTo>
                  <a:pt x="519046" y="110842"/>
                  <a:pt x="584216" y="45557"/>
                  <a:pt x="584216" y="18653"/>
                </a:cubicBezTo>
                <a:cubicBezTo>
                  <a:pt x="584216" y="8250"/>
                  <a:pt x="592857" y="0"/>
                  <a:pt x="60329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5" name="Google Shape;645;p19"/>
          <p:cNvSpPr/>
          <p:nvPr/>
        </p:nvSpPr>
        <p:spPr>
          <a:xfrm>
            <a:off x="14262291" y="8979724"/>
            <a:ext cx="1117796" cy="1117796"/>
          </a:xfrm>
          <a:custGeom>
            <a:rect b="b" l="l" r="r" t="t"/>
            <a:pathLst>
              <a:path extrusionOk="0" h="745765" w="745765">
                <a:moveTo>
                  <a:pt x="354977" y="485775"/>
                </a:moveTo>
                <a:lnTo>
                  <a:pt x="392375" y="485775"/>
                </a:lnTo>
                <a:cubicBezTo>
                  <a:pt x="425099" y="485775"/>
                  <a:pt x="454226" y="503711"/>
                  <a:pt x="471128" y="531691"/>
                </a:cubicBezTo>
                <a:cubicBezTo>
                  <a:pt x="442360" y="549268"/>
                  <a:pt x="409277" y="560029"/>
                  <a:pt x="373317" y="560029"/>
                </a:cubicBezTo>
                <a:cubicBezTo>
                  <a:pt x="337716" y="560029"/>
                  <a:pt x="304274" y="549268"/>
                  <a:pt x="276225" y="531691"/>
                </a:cubicBezTo>
                <a:cubicBezTo>
                  <a:pt x="292767" y="503711"/>
                  <a:pt x="322254" y="485775"/>
                  <a:pt x="354977" y="485775"/>
                </a:cubicBezTo>
                <a:close/>
                <a:moveTo>
                  <a:pt x="374110" y="298450"/>
                </a:moveTo>
                <a:cubicBezTo>
                  <a:pt x="415462" y="298450"/>
                  <a:pt x="448903" y="331810"/>
                  <a:pt x="448903" y="373063"/>
                </a:cubicBezTo>
                <a:cubicBezTo>
                  <a:pt x="448903" y="413956"/>
                  <a:pt x="415462" y="447316"/>
                  <a:pt x="374110" y="447316"/>
                </a:cubicBezTo>
                <a:cubicBezTo>
                  <a:pt x="333478" y="447316"/>
                  <a:pt x="300037" y="413956"/>
                  <a:pt x="300037" y="373063"/>
                </a:cubicBezTo>
                <a:cubicBezTo>
                  <a:pt x="300037" y="331810"/>
                  <a:pt x="333478" y="298450"/>
                  <a:pt x="374110" y="298450"/>
                </a:cubicBezTo>
                <a:close/>
                <a:moveTo>
                  <a:pt x="373496" y="187325"/>
                </a:moveTo>
                <a:cubicBezTo>
                  <a:pt x="476484" y="187325"/>
                  <a:pt x="560027" y="271048"/>
                  <a:pt x="560027" y="374259"/>
                </a:cubicBezTo>
                <a:cubicBezTo>
                  <a:pt x="560027" y="427308"/>
                  <a:pt x="537701" y="475305"/>
                  <a:pt x="501691" y="509227"/>
                </a:cubicBezTo>
                <a:cubicBezTo>
                  <a:pt x="487647" y="487575"/>
                  <a:pt x="467842" y="470613"/>
                  <a:pt x="444796" y="460148"/>
                </a:cubicBezTo>
                <a:cubicBezTo>
                  <a:pt x="469282" y="439578"/>
                  <a:pt x="485847" y="408903"/>
                  <a:pt x="485847" y="374259"/>
                </a:cubicBezTo>
                <a:cubicBezTo>
                  <a:pt x="485847" y="312549"/>
                  <a:pt x="435433" y="262027"/>
                  <a:pt x="373496" y="262027"/>
                </a:cubicBezTo>
                <a:cubicBezTo>
                  <a:pt x="311919" y="262027"/>
                  <a:pt x="261866" y="312549"/>
                  <a:pt x="261866" y="374259"/>
                </a:cubicBezTo>
                <a:cubicBezTo>
                  <a:pt x="261866" y="408903"/>
                  <a:pt x="278070" y="439578"/>
                  <a:pt x="302917" y="460148"/>
                </a:cubicBezTo>
                <a:cubicBezTo>
                  <a:pt x="279510" y="470613"/>
                  <a:pt x="259705" y="487575"/>
                  <a:pt x="245661" y="509227"/>
                </a:cubicBezTo>
                <a:cubicBezTo>
                  <a:pt x="209651" y="475305"/>
                  <a:pt x="187325" y="427308"/>
                  <a:pt x="187325" y="374259"/>
                </a:cubicBezTo>
                <a:cubicBezTo>
                  <a:pt x="187325" y="271048"/>
                  <a:pt x="270868" y="187325"/>
                  <a:pt x="373496" y="187325"/>
                </a:cubicBezTo>
                <a:close/>
                <a:moveTo>
                  <a:pt x="372883" y="149009"/>
                </a:moveTo>
                <a:cubicBezTo>
                  <a:pt x="249788" y="149009"/>
                  <a:pt x="149369" y="249428"/>
                  <a:pt x="149369" y="372883"/>
                </a:cubicBezTo>
                <a:cubicBezTo>
                  <a:pt x="149369" y="495977"/>
                  <a:pt x="249788" y="596396"/>
                  <a:pt x="372883" y="596396"/>
                </a:cubicBezTo>
                <a:cubicBezTo>
                  <a:pt x="496337" y="596396"/>
                  <a:pt x="596756" y="495977"/>
                  <a:pt x="596756" y="372883"/>
                </a:cubicBezTo>
                <a:cubicBezTo>
                  <a:pt x="596756" y="249428"/>
                  <a:pt x="496337" y="149009"/>
                  <a:pt x="372883" y="149009"/>
                </a:cubicBezTo>
                <a:close/>
                <a:moveTo>
                  <a:pt x="317094" y="0"/>
                </a:moveTo>
                <a:lnTo>
                  <a:pt x="429031" y="0"/>
                </a:lnTo>
                <a:cubicBezTo>
                  <a:pt x="439469" y="0"/>
                  <a:pt x="447747" y="8278"/>
                  <a:pt x="447747" y="18716"/>
                </a:cubicBezTo>
                <a:lnTo>
                  <a:pt x="447747" y="64787"/>
                </a:lnTo>
                <a:cubicBezTo>
                  <a:pt x="479780" y="72345"/>
                  <a:pt x="510374" y="85302"/>
                  <a:pt x="538088" y="102219"/>
                </a:cubicBezTo>
                <a:lnTo>
                  <a:pt x="570842" y="69466"/>
                </a:lnTo>
                <a:cubicBezTo>
                  <a:pt x="577680" y="62627"/>
                  <a:pt x="590278" y="62627"/>
                  <a:pt x="597476" y="69466"/>
                </a:cubicBezTo>
                <a:lnTo>
                  <a:pt x="676300" y="148649"/>
                </a:lnTo>
                <a:cubicBezTo>
                  <a:pt x="679899" y="152248"/>
                  <a:pt x="682058" y="156927"/>
                  <a:pt x="682058" y="161966"/>
                </a:cubicBezTo>
                <a:cubicBezTo>
                  <a:pt x="682058" y="166645"/>
                  <a:pt x="679899" y="171684"/>
                  <a:pt x="676300" y="174924"/>
                </a:cubicBezTo>
                <a:lnTo>
                  <a:pt x="643546" y="207677"/>
                </a:lnTo>
                <a:cubicBezTo>
                  <a:pt x="660823" y="235751"/>
                  <a:pt x="673420" y="265985"/>
                  <a:pt x="680979" y="298018"/>
                </a:cubicBezTo>
                <a:lnTo>
                  <a:pt x="727409" y="298018"/>
                </a:lnTo>
                <a:cubicBezTo>
                  <a:pt x="737847" y="298018"/>
                  <a:pt x="745765" y="306296"/>
                  <a:pt x="745765" y="316734"/>
                </a:cubicBezTo>
                <a:lnTo>
                  <a:pt x="745765" y="428671"/>
                </a:lnTo>
                <a:cubicBezTo>
                  <a:pt x="745765" y="439109"/>
                  <a:pt x="737847" y="447387"/>
                  <a:pt x="727409" y="447387"/>
                </a:cubicBezTo>
                <a:lnTo>
                  <a:pt x="680979" y="447387"/>
                </a:lnTo>
                <a:cubicBezTo>
                  <a:pt x="673420" y="479420"/>
                  <a:pt x="660823" y="509654"/>
                  <a:pt x="643546" y="538088"/>
                </a:cubicBezTo>
                <a:lnTo>
                  <a:pt x="676300" y="570482"/>
                </a:lnTo>
                <a:cubicBezTo>
                  <a:pt x="679899" y="574081"/>
                  <a:pt x="682058" y="578760"/>
                  <a:pt x="682058" y="583439"/>
                </a:cubicBezTo>
                <a:cubicBezTo>
                  <a:pt x="682058" y="588838"/>
                  <a:pt x="679899" y="593157"/>
                  <a:pt x="676300" y="596756"/>
                </a:cubicBezTo>
                <a:lnTo>
                  <a:pt x="597476" y="675940"/>
                </a:lnTo>
                <a:cubicBezTo>
                  <a:pt x="593877" y="679539"/>
                  <a:pt x="589198" y="681339"/>
                  <a:pt x="584159" y="681339"/>
                </a:cubicBezTo>
                <a:cubicBezTo>
                  <a:pt x="579120" y="681339"/>
                  <a:pt x="574441" y="679539"/>
                  <a:pt x="570842" y="675940"/>
                </a:cubicBezTo>
                <a:lnTo>
                  <a:pt x="538088" y="643546"/>
                </a:lnTo>
                <a:cubicBezTo>
                  <a:pt x="510374" y="660463"/>
                  <a:pt x="479780" y="673060"/>
                  <a:pt x="447747" y="680619"/>
                </a:cubicBezTo>
                <a:lnTo>
                  <a:pt x="447747" y="727049"/>
                </a:lnTo>
                <a:cubicBezTo>
                  <a:pt x="447747" y="737487"/>
                  <a:pt x="439469" y="745765"/>
                  <a:pt x="429031" y="745765"/>
                </a:cubicBezTo>
                <a:lnTo>
                  <a:pt x="317094" y="745765"/>
                </a:lnTo>
                <a:cubicBezTo>
                  <a:pt x="307016" y="745765"/>
                  <a:pt x="298738" y="737487"/>
                  <a:pt x="298738" y="727049"/>
                </a:cubicBezTo>
                <a:lnTo>
                  <a:pt x="298738" y="680619"/>
                </a:lnTo>
                <a:cubicBezTo>
                  <a:pt x="266705" y="673060"/>
                  <a:pt x="236111" y="660463"/>
                  <a:pt x="208037" y="643546"/>
                </a:cubicBezTo>
                <a:lnTo>
                  <a:pt x="175284" y="675940"/>
                </a:lnTo>
                <a:cubicBezTo>
                  <a:pt x="168445" y="683138"/>
                  <a:pt x="155848" y="683138"/>
                  <a:pt x="149009" y="675940"/>
                </a:cubicBezTo>
                <a:lnTo>
                  <a:pt x="69826" y="596756"/>
                </a:lnTo>
                <a:cubicBezTo>
                  <a:pt x="66586" y="593157"/>
                  <a:pt x="64427" y="588838"/>
                  <a:pt x="64427" y="583439"/>
                </a:cubicBezTo>
                <a:cubicBezTo>
                  <a:pt x="64427" y="578760"/>
                  <a:pt x="66586" y="574081"/>
                  <a:pt x="69826" y="570482"/>
                </a:cubicBezTo>
                <a:lnTo>
                  <a:pt x="102579" y="538088"/>
                </a:lnTo>
                <a:cubicBezTo>
                  <a:pt x="85662" y="509654"/>
                  <a:pt x="72705" y="479420"/>
                  <a:pt x="65147" y="447387"/>
                </a:cubicBezTo>
                <a:lnTo>
                  <a:pt x="19076" y="447387"/>
                </a:lnTo>
                <a:cubicBezTo>
                  <a:pt x="8638" y="447387"/>
                  <a:pt x="0" y="439109"/>
                  <a:pt x="0" y="428671"/>
                </a:cubicBezTo>
                <a:lnTo>
                  <a:pt x="0" y="316734"/>
                </a:lnTo>
                <a:cubicBezTo>
                  <a:pt x="0" y="306296"/>
                  <a:pt x="8638" y="298018"/>
                  <a:pt x="19076" y="298018"/>
                </a:cubicBezTo>
                <a:lnTo>
                  <a:pt x="65147" y="298018"/>
                </a:lnTo>
                <a:cubicBezTo>
                  <a:pt x="72705" y="265985"/>
                  <a:pt x="85662" y="235751"/>
                  <a:pt x="102579" y="207677"/>
                </a:cubicBezTo>
                <a:lnTo>
                  <a:pt x="69826" y="174924"/>
                </a:lnTo>
                <a:cubicBezTo>
                  <a:pt x="66586" y="171684"/>
                  <a:pt x="64427" y="166645"/>
                  <a:pt x="64427" y="161966"/>
                </a:cubicBezTo>
                <a:cubicBezTo>
                  <a:pt x="64427" y="156927"/>
                  <a:pt x="66586" y="152248"/>
                  <a:pt x="69826" y="148649"/>
                </a:cubicBezTo>
                <a:lnTo>
                  <a:pt x="149009" y="69466"/>
                </a:lnTo>
                <a:cubicBezTo>
                  <a:pt x="152608" y="66226"/>
                  <a:pt x="157287" y="64067"/>
                  <a:pt x="162326" y="64067"/>
                </a:cubicBezTo>
                <a:cubicBezTo>
                  <a:pt x="167005" y="64067"/>
                  <a:pt x="171684" y="66226"/>
                  <a:pt x="175284" y="69466"/>
                </a:cubicBezTo>
                <a:lnTo>
                  <a:pt x="208037" y="102219"/>
                </a:lnTo>
                <a:cubicBezTo>
                  <a:pt x="236111" y="85302"/>
                  <a:pt x="266705" y="72345"/>
                  <a:pt x="298738" y="64787"/>
                </a:cubicBezTo>
                <a:lnTo>
                  <a:pt x="298738" y="18716"/>
                </a:lnTo>
                <a:cubicBezTo>
                  <a:pt x="298738" y="8278"/>
                  <a:pt x="307016" y="0"/>
                  <a:pt x="3170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6" name="Google Shape;646;p19"/>
          <p:cNvSpPr/>
          <p:nvPr/>
        </p:nvSpPr>
        <p:spPr>
          <a:xfrm>
            <a:off x="9024913" y="3668238"/>
            <a:ext cx="1063095" cy="1006018"/>
          </a:xfrm>
          <a:custGeom>
            <a:rect b="b" l="l" r="r" t="t"/>
            <a:pathLst>
              <a:path extrusionOk="0" h="1866" w="1970">
                <a:moveTo>
                  <a:pt x="1606" y="933"/>
                </a:moveTo>
                <a:lnTo>
                  <a:pt x="1399" y="933"/>
                </a:lnTo>
                <a:cubicBezTo>
                  <a:pt x="1370" y="933"/>
                  <a:pt x="1347" y="909"/>
                  <a:pt x="1347" y="881"/>
                </a:cubicBezTo>
                <a:cubicBezTo>
                  <a:pt x="1347" y="853"/>
                  <a:pt x="1370" y="829"/>
                  <a:pt x="1399" y="829"/>
                </a:cubicBezTo>
                <a:lnTo>
                  <a:pt x="1606" y="829"/>
                </a:lnTo>
                <a:cubicBezTo>
                  <a:pt x="1635" y="829"/>
                  <a:pt x="1658" y="853"/>
                  <a:pt x="1658" y="881"/>
                </a:cubicBezTo>
                <a:cubicBezTo>
                  <a:pt x="1658" y="909"/>
                  <a:pt x="1635" y="933"/>
                  <a:pt x="1606" y="933"/>
                </a:cubicBezTo>
                <a:close/>
                <a:moveTo>
                  <a:pt x="1606" y="1244"/>
                </a:moveTo>
                <a:lnTo>
                  <a:pt x="1399" y="1244"/>
                </a:lnTo>
                <a:cubicBezTo>
                  <a:pt x="1370" y="1244"/>
                  <a:pt x="1347" y="1220"/>
                  <a:pt x="1347" y="1192"/>
                </a:cubicBezTo>
                <a:cubicBezTo>
                  <a:pt x="1347" y="1163"/>
                  <a:pt x="1370" y="1140"/>
                  <a:pt x="1399" y="1140"/>
                </a:cubicBezTo>
                <a:lnTo>
                  <a:pt x="1606" y="1140"/>
                </a:lnTo>
                <a:cubicBezTo>
                  <a:pt x="1635" y="1140"/>
                  <a:pt x="1658" y="1163"/>
                  <a:pt x="1658" y="1192"/>
                </a:cubicBezTo>
                <a:cubicBezTo>
                  <a:pt x="1658" y="1220"/>
                  <a:pt x="1635" y="1244"/>
                  <a:pt x="1606" y="1244"/>
                </a:cubicBezTo>
                <a:close/>
                <a:moveTo>
                  <a:pt x="1606" y="1554"/>
                </a:moveTo>
                <a:lnTo>
                  <a:pt x="1399" y="1554"/>
                </a:lnTo>
                <a:cubicBezTo>
                  <a:pt x="1370" y="1554"/>
                  <a:pt x="1347" y="1532"/>
                  <a:pt x="1347" y="1503"/>
                </a:cubicBezTo>
                <a:cubicBezTo>
                  <a:pt x="1347" y="1474"/>
                  <a:pt x="1370" y="1451"/>
                  <a:pt x="1399" y="1451"/>
                </a:cubicBezTo>
                <a:lnTo>
                  <a:pt x="1606" y="1451"/>
                </a:lnTo>
                <a:cubicBezTo>
                  <a:pt x="1635" y="1451"/>
                  <a:pt x="1658" y="1474"/>
                  <a:pt x="1658" y="1503"/>
                </a:cubicBezTo>
                <a:cubicBezTo>
                  <a:pt x="1658" y="1532"/>
                  <a:pt x="1635" y="1554"/>
                  <a:pt x="1606" y="1554"/>
                </a:cubicBezTo>
                <a:close/>
                <a:moveTo>
                  <a:pt x="1088" y="933"/>
                </a:moveTo>
                <a:lnTo>
                  <a:pt x="881" y="933"/>
                </a:lnTo>
                <a:cubicBezTo>
                  <a:pt x="852" y="933"/>
                  <a:pt x="829" y="909"/>
                  <a:pt x="829" y="881"/>
                </a:cubicBezTo>
                <a:cubicBezTo>
                  <a:pt x="829" y="853"/>
                  <a:pt x="852" y="829"/>
                  <a:pt x="881" y="829"/>
                </a:cubicBezTo>
                <a:lnTo>
                  <a:pt x="1088" y="829"/>
                </a:lnTo>
                <a:cubicBezTo>
                  <a:pt x="1117" y="829"/>
                  <a:pt x="1140" y="853"/>
                  <a:pt x="1140" y="881"/>
                </a:cubicBezTo>
                <a:cubicBezTo>
                  <a:pt x="1140" y="909"/>
                  <a:pt x="1117" y="933"/>
                  <a:pt x="1088" y="933"/>
                </a:cubicBezTo>
                <a:close/>
                <a:moveTo>
                  <a:pt x="1088" y="1244"/>
                </a:moveTo>
                <a:lnTo>
                  <a:pt x="881" y="1244"/>
                </a:lnTo>
                <a:cubicBezTo>
                  <a:pt x="852" y="1244"/>
                  <a:pt x="829" y="1220"/>
                  <a:pt x="829" y="1192"/>
                </a:cubicBezTo>
                <a:cubicBezTo>
                  <a:pt x="829" y="1163"/>
                  <a:pt x="852" y="1140"/>
                  <a:pt x="881" y="1140"/>
                </a:cubicBezTo>
                <a:lnTo>
                  <a:pt x="1088" y="1140"/>
                </a:lnTo>
                <a:cubicBezTo>
                  <a:pt x="1117" y="1140"/>
                  <a:pt x="1140" y="1163"/>
                  <a:pt x="1140" y="1192"/>
                </a:cubicBezTo>
                <a:cubicBezTo>
                  <a:pt x="1140" y="1220"/>
                  <a:pt x="1117" y="1244"/>
                  <a:pt x="1088" y="1244"/>
                </a:cubicBezTo>
                <a:close/>
                <a:moveTo>
                  <a:pt x="1088" y="1554"/>
                </a:moveTo>
                <a:lnTo>
                  <a:pt x="881" y="1554"/>
                </a:lnTo>
                <a:cubicBezTo>
                  <a:pt x="852" y="1554"/>
                  <a:pt x="829" y="1532"/>
                  <a:pt x="829" y="1503"/>
                </a:cubicBezTo>
                <a:cubicBezTo>
                  <a:pt x="829" y="1474"/>
                  <a:pt x="852" y="1451"/>
                  <a:pt x="881" y="1451"/>
                </a:cubicBezTo>
                <a:lnTo>
                  <a:pt x="1088" y="1451"/>
                </a:lnTo>
                <a:cubicBezTo>
                  <a:pt x="1117" y="1451"/>
                  <a:pt x="1140" y="1474"/>
                  <a:pt x="1140" y="1503"/>
                </a:cubicBezTo>
                <a:cubicBezTo>
                  <a:pt x="1140" y="1532"/>
                  <a:pt x="1117" y="1554"/>
                  <a:pt x="1088" y="1554"/>
                </a:cubicBezTo>
                <a:close/>
                <a:moveTo>
                  <a:pt x="570" y="933"/>
                </a:moveTo>
                <a:lnTo>
                  <a:pt x="363" y="933"/>
                </a:lnTo>
                <a:cubicBezTo>
                  <a:pt x="334" y="933"/>
                  <a:pt x="311" y="909"/>
                  <a:pt x="311" y="881"/>
                </a:cubicBezTo>
                <a:cubicBezTo>
                  <a:pt x="311" y="853"/>
                  <a:pt x="334" y="829"/>
                  <a:pt x="363" y="829"/>
                </a:cubicBezTo>
                <a:lnTo>
                  <a:pt x="570" y="829"/>
                </a:lnTo>
                <a:cubicBezTo>
                  <a:pt x="599" y="829"/>
                  <a:pt x="622" y="853"/>
                  <a:pt x="622" y="881"/>
                </a:cubicBezTo>
                <a:cubicBezTo>
                  <a:pt x="622" y="909"/>
                  <a:pt x="599" y="933"/>
                  <a:pt x="570" y="933"/>
                </a:cubicBezTo>
                <a:close/>
                <a:moveTo>
                  <a:pt x="570" y="1244"/>
                </a:moveTo>
                <a:lnTo>
                  <a:pt x="363" y="1244"/>
                </a:lnTo>
                <a:cubicBezTo>
                  <a:pt x="334" y="1244"/>
                  <a:pt x="311" y="1220"/>
                  <a:pt x="311" y="1192"/>
                </a:cubicBezTo>
                <a:cubicBezTo>
                  <a:pt x="311" y="1163"/>
                  <a:pt x="334" y="1140"/>
                  <a:pt x="363" y="1140"/>
                </a:cubicBezTo>
                <a:lnTo>
                  <a:pt x="570" y="1140"/>
                </a:lnTo>
                <a:cubicBezTo>
                  <a:pt x="599" y="1140"/>
                  <a:pt x="622" y="1163"/>
                  <a:pt x="622" y="1192"/>
                </a:cubicBezTo>
                <a:cubicBezTo>
                  <a:pt x="622" y="1220"/>
                  <a:pt x="599" y="1244"/>
                  <a:pt x="570" y="1244"/>
                </a:cubicBezTo>
                <a:close/>
                <a:moveTo>
                  <a:pt x="570" y="1554"/>
                </a:moveTo>
                <a:lnTo>
                  <a:pt x="363" y="1554"/>
                </a:lnTo>
                <a:cubicBezTo>
                  <a:pt x="334" y="1554"/>
                  <a:pt x="311" y="1532"/>
                  <a:pt x="311" y="1503"/>
                </a:cubicBezTo>
                <a:cubicBezTo>
                  <a:pt x="311" y="1474"/>
                  <a:pt x="334" y="1451"/>
                  <a:pt x="363" y="1451"/>
                </a:cubicBezTo>
                <a:lnTo>
                  <a:pt x="570" y="1451"/>
                </a:lnTo>
                <a:cubicBezTo>
                  <a:pt x="599" y="1451"/>
                  <a:pt x="622" y="1474"/>
                  <a:pt x="622" y="1503"/>
                </a:cubicBezTo>
                <a:cubicBezTo>
                  <a:pt x="622" y="1532"/>
                  <a:pt x="599" y="1554"/>
                  <a:pt x="570" y="1554"/>
                </a:cubicBezTo>
                <a:close/>
                <a:moveTo>
                  <a:pt x="1917" y="0"/>
                </a:moveTo>
                <a:lnTo>
                  <a:pt x="1606" y="0"/>
                </a:lnTo>
                <a:cubicBezTo>
                  <a:pt x="1577" y="0"/>
                  <a:pt x="1555" y="23"/>
                  <a:pt x="1555" y="52"/>
                </a:cubicBezTo>
                <a:lnTo>
                  <a:pt x="1555" y="518"/>
                </a:lnTo>
                <a:lnTo>
                  <a:pt x="1347" y="518"/>
                </a:lnTo>
                <a:lnTo>
                  <a:pt x="1347" y="259"/>
                </a:lnTo>
                <a:cubicBezTo>
                  <a:pt x="1347" y="240"/>
                  <a:pt x="1336" y="222"/>
                  <a:pt x="1319" y="213"/>
                </a:cubicBezTo>
                <a:cubicBezTo>
                  <a:pt x="1301" y="204"/>
                  <a:pt x="1280" y="206"/>
                  <a:pt x="1264" y="218"/>
                </a:cubicBezTo>
                <a:lnTo>
                  <a:pt x="933" y="467"/>
                </a:lnTo>
                <a:lnTo>
                  <a:pt x="933" y="259"/>
                </a:lnTo>
                <a:cubicBezTo>
                  <a:pt x="933" y="240"/>
                  <a:pt x="921" y="222"/>
                  <a:pt x="905" y="213"/>
                </a:cubicBezTo>
                <a:cubicBezTo>
                  <a:pt x="887" y="204"/>
                  <a:pt x="866" y="206"/>
                  <a:pt x="850" y="218"/>
                </a:cubicBezTo>
                <a:lnTo>
                  <a:pt x="519" y="467"/>
                </a:lnTo>
                <a:lnTo>
                  <a:pt x="519" y="259"/>
                </a:lnTo>
                <a:cubicBezTo>
                  <a:pt x="519" y="240"/>
                  <a:pt x="507" y="222"/>
                  <a:pt x="490" y="213"/>
                </a:cubicBezTo>
                <a:cubicBezTo>
                  <a:pt x="472" y="204"/>
                  <a:pt x="451" y="206"/>
                  <a:pt x="436" y="218"/>
                </a:cubicBezTo>
                <a:lnTo>
                  <a:pt x="21" y="529"/>
                </a:lnTo>
                <a:cubicBezTo>
                  <a:pt x="8" y="538"/>
                  <a:pt x="0" y="553"/>
                  <a:pt x="0" y="570"/>
                </a:cubicBezTo>
                <a:lnTo>
                  <a:pt x="0" y="1813"/>
                </a:lnTo>
                <a:cubicBezTo>
                  <a:pt x="0" y="1842"/>
                  <a:pt x="24" y="1865"/>
                  <a:pt x="52" y="1865"/>
                </a:cubicBezTo>
                <a:lnTo>
                  <a:pt x="1917" y="1865"/>
                </a:lnTo>
                <a:cubicBezTo>
                  <a:pt x="1946" y="1865"/>
                  <a:pt x="1969" y="1842"/>
                  <a:pt x="1969" y="1813"/>
                </a:cubicBezTo>
                <a:lnTo>
                  <a:pt x="1969" y="52"/>
                </a:lnTo>
                <a:cubicBezTo>
                  <a:pt x="1969" y="23"/>
                  <a:pt x="1946" y="0"/>
                  <a:pt x="191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7" name="Google Shape;647;p19"/>
          <p:cNvSpPr/>
          <p:nvPr/>
        </p:nvSpPr>
        <p:spPr>
          <a:xfrm>
            <a:off x="9053453" y="9035614"/>
            <a:ext cx="1006016" cy="1006016"/>
          </a:xfrm>
          <a:custGeom>
            <a:rect b="b" l="l" r="r" t="t"/>
            <a:pathLst>
              <a:path extrusionOk="0" h="671152" w="671152">
                <a:moveTo>
                  <a:pt x="120270" y="577850"/>
                </a:moveTo>
                <a:lnTo>
                  <a:pt x="552469" y="577850"/>
                </a:lnTo>
                <a:lnTo>
                  <a:pt x="645752" y="671152"/>
                </a:lnTo>
                <a:lnTo>
                  <a:pt x="26987" y="671152"/>
                </a:lnTo>
                <a:lnTo>
                  <a:pt x="120270" y="577850"/>
                </a:lnTo>
                <a:close/>
                <a:moveTo>
                  <a:pt x="317141" y="455612"/>
                </a:moveTo>
                <a:lnTo>
                  <a:pt x="317141" y="540977"/>
                </a:lnTo>
                <a:lnTo>
                  <a:pt x="231775" y="540977"/>
                </a:lnTo>
                <a:lnTo>
                  <a:pt x="317141" y="455612"/>
                </a:lnTo>
                <a:close/>
                <a:moveTo>
                  <a:pt x="391746" y="381000"/>
                </a:moveTo>
                <a:lnTo>
                  <a:pt x="391746" y="540978"/>
                </a:lnTo>
                <a:lnTo>
                  <a:pt x="354012" y="540978"/>
                </a:lnTo>
                <a:lnTo>
                  <a:pt x="354012" y="418388"/>
                </a:lnTo>
                <a:lnTo>
                  <a:pt x="391746" y="381000"/>
                </a:lnTo>
                <a:close/>
                <a:moveTo>
                  <a:pt x="466362" y="306387"/>
                </a:moveTo>
                <a:lnTo>
                  <a:pt x="466362" y="540977"/>
                </a:lnTo>
                <a:lnTo>
                  <a:pt x="428625" y="540977"/>
                </a:lnTo>
                <a:lnTo>
                  <a:pt x="428625" y="343807"/>
                </a:lnTo>
                <a:lnTo>
                  <a:pt x="466362" y="306387"/>
                </a:lnTo>
                <a:close/>
                <a:moveTo>
                  <a:pt x="540974" y="231775"/>
                </a:moveTo>
                <a:lnTo>
                  <a:pt x="540974" y="540977"/>
                </a:lnTo>
                <a:lnTo>
                  <a:pt x="503237" y="540977"/>
                </a:lnTo>
                <a:lnTo>
                  <a:pt x="503237" y="269211"/>
                </a:lnTo>
                <a:lnTo>
                  <a:pt x="540974" y="231775"/>
                </a:lnTo>
                <a:close/>
                <a:moveTo>
                  <a:pt x="492690" y="130175"/>
                </a:moveTo>
                <a:lnTo>
                  <a:pt x="540977" y="130175"/>
                </a:lnTo>
                <a:lnTo>
                  <a:pt x="540977" y="178462"/>
                </a:lnTo>
                <a:lnTo>
                  <a:pt x="178462" y="540977"/>
                </a:lnTo>
                <a:lnTo>
                  <a:pt x="130175" y="540977"/>
                </a:lnTo>
                <a:lnTo>
                  <a:pt x="130175" y="492690"/>
                </a:lnTo>
                <a:lnTo>
                  <a:pt x="492690" y="130175"/>
                </a:lnTo>
                <a:close/>
                <a:moveTo>
                  <a:pt x="354012" y="130175"/>
                </a:moveTo>
                <a:lnTo>
                  <a:pt x="439377" y="130175"/>
                </a:lnTo>
                <a:lnTo>
                  <a:pt x="354012" y="215542"/>
                </a:lnTo>
                <a:lnTo>
                  <a:pt x="354012" y="130175"/>
                </a:lnTo>
                <a:close/>
                <a:moveTo>
                  <a:pt x="279400" y="130175"/>
                </a:moveTo>
                <a:lnTo>
                  <a:pt x="317137" y="130175"/>
                </a:lnTo>
                <a:lnTo>
                  <a:pt x="317137" y="252849"/>
                </a:lnTo>
                <a:lnTo>
                  <a:pt x="279400" y="290154"/>
                </a:lnTo>
                <a:lnTo>
                  <a:pt x="279400" y="130175"/>
                </a:lnTo>
                <a:close/>
                <a:moveTo>
                  <a:pt x="204787" y="130175"/>
                </a:moveTo>
                <a:lnTo>
                  <a:pt x="242521" y="130175"/>
                </a:lnTo>
                <a:lnTo>
                  <a:pt x="242521" y="327706"/>
                </a:lnTo>
                <a:lnTo>
                  <a:pt x="204787" y="364765"/>
                </a:lnTo>
                <a:lnTo>
                  <a:pt x="204787" y="130175"/>
                </a:lnTo>
                <a:close/>
                <a:moveTo>
                  <a:pt x="130175" y="130175"/>
                </a:moveTo>
                <a:lnTo>
                  <a:pt x="167912" y="130175"/>
                </a:lnTo>
                <a:lnTo>
                  <a:pt x="167912" y="401986"/>
                </a:lnTo>
                <a:lnTo>
                  <a:pt x="130175" y="439378"/>
                </a:lnTo>
                <a:lnTo>
                  <a:pt x="130175" y="130175"/>
                </a:lnTo>
                <a:close/>
                <a:moveTo>
                  <a:pt x="671152" y="26987"/>
                </a:moveTo>
                <a:lnTo>
                  <a:pt x="671152" y="645752"/>
                </a:lnTo>
                <a:lnTo>
                  <a:pt x="577850" y="552469"/>
                </a:lnTo>
                <a:lnTo>
                  <a:pt x="577850" y="120270"/>
                </a:lnTo>
                <a:lnTo>
                  <a:pt x="671152" y="26987"/>
                </a:lnTo>
                <a:close/>
                <a:moveTo>
                  <a:pt x="0" y="26987"/>
                </a:moveTo>
                <a:lnTo>
                  <a:pt x="93302" y="120270"/>
                </a:lnTo>
                <a:lnTo>
                  <a:pt x="93302" y="552469"/>
                </a:lnTo>
                <a:lnTo>
                  <a:pt x="0" y="645752"/>
                </a:lnTo>
                <a:lnTo>
                  <a:pt x="0" y="26987"/>
                </a:lnTo>
                <a:close/>
                <a:moveTo>
                  <a:pt x="26987" y="0"/>
                </a:moveTo>
                <a:lnTo>
                  <a:pt x="645752" y="0"/>
                </a:lnTo>
                <a:lnTo>
                  <a:pt x="552469" y="93302"/>
                </a:lnTo>
                <a:lnTo>
                  <a:pt x="120270" y="93302"/>
                </a:lnTo>
                <a:lnTo>
                  <a:pt x="2698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648" name="Google Shape;648;p1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nvSpPr>
        <p:spPr>
          <a:xfrm>
            <a:off x="7561613" y="612372"/>
            <a:ext cx="92544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SLIDE</a:t>
            </a:r>
            <a:endParaRPr/>
          </a:p>
        </p:txBody>
      </p:sp>
      <p:sp>
        <p:nvSpPr>
          <p:cNvPr id="75" name="Google Shape;75;p2"/>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76" name="Google Shape;76;p2"/>
          <p:cNvSpPr/>
          <p:nvPr/>
        </p:nvSpPr>
        <p:spPr>
          <a:xfrm rot="10800000">
            <a:off x="8512809" y="6343368"/>
            <a:ext cx="3376299" cy="1533273"/>
          </a:xfrm>
          <a:custGeom>
            <a:rect b="b" l="l" r="r" t="t"/>
            <a:pathLst>
              <a:path extrusionOk="0" h="3492" w="7690">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77" name="Google Shape;77;p2"/>
          <p:cNvSpPr/>
          <p:nvPr/>
        </p:nvSpPr>
        <p:spPr>
          <a:xfrm flipH="1" rot="10800000">
            <a:off x="12528720" y="6343368"/>
            <a:ext cx="3376299" cy="1533274"/>
          </a:xfrm>
          <a:custGeom>
            <a:rect b="b" l="l" r="r" t="t"/>
            <a:pathLst>
              <a:path extrusionOk="0" h="3492" w="7690">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78" name="Google Shape;78;p2"/>
          <p:cNvSpPr/>
          <p:nvPr/>
        </p:nvSpPr>
        <p:spPr>
          <a:xfrm>
            <a:off x="11722446" y="6700736"/>
            <a:ext cx="936900" cy="2813580"/>
          </a:xfrm>
          <a:prstGeom prst="downArrow">
            <a:avLst>
              <a:gd fmla="val 37736" name="adj1"/>
              <a:gd fmla="val 8419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79" name="Google Shape;79;p2"/>
          <p:cNvSpPr/>
          <p:nvPr/>
        </p:nvSpPr>
        <p:spPr>
          <a:xfrm rot="8100000">
            <a:off x="9589383" y="7417542"/>
            <a:ext cx="3376299" cy="1533273"/>
          </a:xfrm>
          <a:custGeom>
            <a:rect b="b" l="l" r="r" t="t"/>
            <a:pathLst>
              <a:path extrusionOk="0" h="3492" w="7690">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0" name="Google Shape;80;p2"/>
          <p:cNvSpPr/>
          <p:nvPr/>
        </p:nvSpPr>
        <p:spPr>
          <a:xfrm flipH="1" rot="-8100000">
            <a:off x="11471570" y="7406870"/>
            <a:ext cx="3376299" cy="1590160"/>
          </a:xfrm>
          <a:custGeom>
            <a:rect b="b" l="l" r="r" t="t"/>
            <a:pathLst>
              <a:path extrusionOk="0" h="3492" w="7690">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1" name="Google Shape;81;p2"/>
          <p:cNvSpPr/>
          <p:nvPr/>
        </p:nvSpPr>
        <p:spPr>
          <a:xfrm>
            <a:off x="16345286" y="6916972"/>
            <a:ext cx="864834" cy="778350"/>
          </a:xfrm>
          <a:custGeom>
            <a:rect b="b" l="l" r="r" t="t"/>
            <a:pathLst>
              <a:path extrusionOk="0" h="671152" w="745765">
                <a:moveTo>
                  <a:pt x="0" y="298450"/>
                </a:moveTo>
                <a:lnTo>
                  <a:pt x="260946" y="298450"/>
                </a:lnTo>
                <a:lnTo>
                  <a:pt x="260946" y="354212"/>
                </a:lnTo>
                <a:cubicBezTo>
                  <a:pt x="260946" y="364285"/>
                  <a:pt x="269224" y="372919"/>
                  <a:pt x="279662" y="372919"/>
                </a:cubicBezTo>
                <a:lnTo>
                  <a:pt x="466103" y="372919"/>
                </a:lnTo>
                <a:cubicBezTo>
                  <a:pt x="476181" y="372919"/>
                  <a:pt x="484459" y="364285"/>
                  <a:pt x="484459" y="354212"/>
                </a:cubicBezTo>
                <a:lnTo>
                  <a:pt x="484459" y="298450"/>
                </a:lnTo>
                <a:lnTo>
                  <a:pt x="745765" y="298450"/>
                </a:lnTo>
                <a:lnTo>
                  <a:pt x="745765" y="652445"/>
                </a:lnTo>
                <a:cubicBezTo>
                  <a:pt x="745765" y="662878"/>
                  <a:pt x="737487" y="671152"/>
                  <a:pt x="727049" y="671152"/>
                </a:cubicBezTo>
                <a:lnTo>
                  <a:pt x="18356" y="671152"/>
                </a:lnTo>
                <a:cubicBezTo>
                  <a:pt x="8278" y="671152"/>
                  <a:pt x="0" y="662878"/>
                  <a:pt x="0" y="652445"/>
                </a:cubicBezTo>
                <a:lnTo>
                  <a:pt x="0" y="298450"/>
                </a:lnTo>
                <a:close/>
                <a:moveTo>
                  <a:pt x="372883" y="223577"/>
                </a:moveTo>
                <a:cubicBezTo>
                  <a:pt x="362455" y="223577"/>
                  <a:pt x="354185" y="232240"/>
                  <a:pt x="354185" y="242707"/>
                </a:cubicBezTo>
                <a:lnTo>
                  <a:pt x="354185" y="279883"/>
                </a:lnTo>
                <a:cubicBezTo>
                  <a:pt x="354185" y="290350"/>
                  <a:pt x="362455" y="298652"/>
                  <a:pt x="372883" y="298652"/>
                </a:cubicBezTo>
                <a:cubicBezTo>
                  <a:pt x="382951" y="298652"/>
                  <a:pt x="391581" y="290350"/>
                  <a:pt x="391581" y="279883"/>
                </a:cubicBezTo>
                <a:lnTo>
                  <a:pt x="391581" y="242707"/>
                </a:lnTo>
                <a:cubicBezTo>
                  <a:pt x="391581" y="232240"/>
                  <a:pt x="382951" y="223577"/>
                  <a:pt x="372883" y="223577"/>
                </a:cubicBezTo>
                <a:close/>
                <a:moveTo>
                  <a:pt x="298450" y="149225"/>
                </a:moveTo>
                <a:lnTo>
                  <a:pt x="447316" y="149225"/>
                </a:lnTo>
                <a:lnTo>
                  <a:pt x="447316" y="336189"/>
                </a:lnTo>
                <a:lnTo>
                  <a:pt x="298450" y="336189"/>
                </a:lnTo>
                <a:lnTo>
                  <a:pt x="298450" y="149225"/>
                </a:lnTo>
                <a:close/>
                <a:moveTo>
                  <a:pt x="279662" y="0"/>
                </a:moveTo>
                <a:lnTo>
                  <a:pt x="466103" y="0"/>
                </a:lnTo>
                <a:cubicBezTo>
                  <a:pt x="517573" y="0"/>
                  <a:pt x="559324" y="41852"/>
                  <a:pt x="559324" y="93446"/>
                </a:cubicBezTo>
                <a:lnTo>
                  <a:pt x="559324" y="149730"/>
                </a:lnTo>
                <a:lnTo>
                  <a:pt x="727049" y="149730"/>
                </a:lnTo>
                <a:cubicBezTo>
                  <a:pt x="737487" y="149730"/>
                  <a:pt x="745765" y="157667"/>
                  <a:pt x="745765" y="168130"/>
                </a:cubicBezTo>
                <a:lnTo>
                  <a:pt x="745765" y="261576"/>
                </a:lnTo>
                <a:lnTo>
                  <a:pt x="484459" y="261576"/>
                </a:lnTo>
                <a:lnTo>
                  <a:pt x="484459" y="186891"/>
                </a:lnTo>
                <a:lnTo>
                  <a:pt x="484459" y="149730"/>
                </a:lnTo>
                <a:lnTo>
                  <a:pt x="521892" y="149730"/>
                </a:lnTo>
                <a:lnTo>
                  <a:pt x="521892" y="93446"/>
                </a:lnTo>
                <a:cubicBezTo>
                  <a:pt x="521892" y="62417"/>
                  <a:pt x="496697" y="37162"/>
                  <a:pt x="466103" y="37162"/>
                </a:cubicBezTo>
                <a:lnTo>
                  <a:pt x="279662" y="37162"/>
                </a:lnTo>
                <a:cubicBezTo>
                  <a:pt x="248708" y="37162"/>
                  <a:pt x="223514" y="62417"/>
                  <a:pt x="223514" y="93446"/>
                </a:cubicBezTo>
                <a:lnTo>
                  <a:pt x="223514" y="149730"/>
                </a:lnTo>
                <a:lnTo>
                  <a:pt x="260946" y="149730"/>
                </a:lnTo>
                <a:lnTo>
                  <a:pt x="260946" y="186891"/>
                </a:lnTo>
                <a:lnTo>
                  <a:pt x="260946" y="261576"/>
                </a:lnTo>
                <a:lnTo>
                  <a:pt x="0" y="261576"/>
                </a:lnTo>
                <a:lnTo>
                  <a:pt x="0" y="168130"/>
                </a:lnTo>
                <a:cubicBezTo>
                  <a:pt x="0" y="157667"/>
                  <a:pt x="8278" y="149730"/>
                  <a:pt x="18356" y="149730"/>
                </a:cubicBezTo>
                <a:lnTo>
                  <a:pt x="186441" y="149730"/>
                </a:lnTo>
                <a:lnTo>
                  <a:pt x="186441" y="93446"/>
                </a:lnTo>
                <a:cubicBezTo>
                  <a:pt x="186441" y="41852"/>
                  <a:pt x="228193" y="0"/>
                  <a:pt x="279662"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2" name="Google Shape;82;p2"/>
          <p:cNvSpPr/>
          <p:nvPr/>
        </p:nvSpPr>
        <p:spPr>
          <a:xfrm>
            <a:off x="14279306" y="9760485"/>
            <a:ext cx="864834" cy="778350"/>
          </a:xfrm>
          <a:custGeom>
            <a:rect b="b" l="l" r="r" t="t"/>
            <a:pathLst>
              <a:path extrusionOk="0" h="671152" w="745766">
                <a:moveTo>
                  <a:pt x="586600" y="20704"/>
                </a:moveTo>
                <a:cubicBezTo>
                  <a:pt x="592708" y="23945"/>
                  <a:pt x="596660" y="30428"/>
                  <a:pt x="596660" y="37271"/>
                </a:cubicBezTo>
                <a:lnTo>
                  <a:pt x="596660" y="111464"/>
                </a:lnTo>
                <a:lnTo>
                  <a:pt x="671393" y="111464"/>
                </a:lnTo>
                <a:lnTo>
                  <a:pt x="671393" y="37271"/>
                </a:lnTo>
                <a:cubicBezTo>
                  <a:pt x="671393" y="30428"/>
                  <a:pt x="675345" y="23945"/>
                  <a:pt x="681453" y="20704"/>
                </a:cubicBezTo>
                <a:cubicBezTo>
                  <a:pt x="687920" y="17462"/>
                  <a:pt x="695465" y="18182"/>
                  <a:pt x="701214" y="22504"/>
                </a:cubicBezTo>
                <a:cubicBezTo>
                  <a:pt x="729239" y="43754"/>
                  <a:pt x="745766" y="76528"/>
                  <a:pt x="745766" y="111464"/>
                </a:cubicBezTo>
                <a:cubicBezTo>
                  <a:pt x="745766" y="151802"/>
                  <a:pt x="724209" y="188538"/>
                  <a:pt x="690076" y="208347"/>
                </a:cubicBezTo>
                <a:lnTo>
                  <a:pt x="690076" y="615687"/>
                </a:lnTo>
                <a:cubicBezTo>
                  <a:pt x="690076" y="646301"/>
                  <a:pt x="664926" y="671152"/>
                  <a:pt x="634027" y="671152"/>
                </a:cubicBezTo>
                <a:cubicBezTo>
                  <a:pt x="603128" y="671152"/>
                  <a:pt x="578337" y="646301"/>
                  <a:pt x="578337" y="615687"/>
                </a:cubicBezTo>
                <a:lnTo>
                  <a:pt x="578337" y="208347"/>
                </a:lnTo>
                <a:cubicBezTo>
                  <a:pt x="543845" y="188538"/>
                  <a:pt x="522287" y="151802"/>
                  <a:pt x="522287" y="111464"/>
                </a:cubicBezTo>
                <a:cubicBezTo>
                  <a:pt x="522287" y="76528"/>
                  <a:pt x="538455" y="43754"/>
                  <a:pt x="567199" y="22504"/>
                </a:cubicBezTo>
                <a:cubicBezTo>
                  <a:pt x="572588" y="18182"/>
                  <a:pt x="580133" y="17462"/>
                  <a:pt x="586600" y="20704"/>
                </a:cubicBezTo>
                <a:close/>
                <a:moveTo>
                  <a:pt x="373303" y="0"/>
                </a:moveTo>
                <a:lnTo>
                  <a:pt x="410921" y="0"/>
                </a:lnTo>
                <a:cubicBezTo>
                  <a:pt x="419963" y="0"/>
                  <a:pt x="427921" y="6481"/>
                  <a:pt x="429368" y="15482"/>
                </a:cubicBezTo>
                <a:lnTo>
                  <a:pt x="447815" y="127461"/>
                </a:lnTo>
                <a:cubicBezTo>
                  <a:pt x="448900" y="132502"/>
                  <a:pt x="447453" y="138263"/>
                  <a:pt x="443836" y="142584"/>
                </a:cubicBezTo>
                <a:cubicBezTo>
                  <a:pt x="440219" y="146545"/>
                  <a:pt x="435155" y="149065"/>
                  <a:pt x="429368" y="149065"/>
                </a:cubicBezTo>
                <a:lnTo>
                  <a:pt x="410921" y="149065"/>
                </a:lnTo>
                <a:lnTo>
                  <a:pt x="410921" y="335576"/>
                </a:lnTo>
                <a:lnTo>
                  <a:pt x="429368" y="335576"/>
                </a:lnTo>
                <a:cubicBezTo>
                  <a:pt x="439857" y="335576"/>
                  <a:pt x="448177" y="343857"/>
                  <a:pt x="448177" y="354299"/>
                </a:cubicBezTo>
                <a:lnTo>
                  <a:pt x="448177" y="615703"/>
                </a:lnTo>
                <a:cubicBezTo>
                  <a:pt x="448177" y="646308"/>
                  <a:pt x="423219" y="671152"/>
                  <a:pt x="392112" y="671152"/>
                </a:cubicBezTo>
                <a:cubicBezTo>
                  <a:pt x="361005" y="671152"/>
                  <a:pt x="335685" y="646308"/>
                  <a:pt x="335685" y="615703"/>
                </a:cubicBezTo>
                <a:lnTo>
                  <a:pt x="335685" y="354299"/>
                </a:lnTo>
                <a:cubicBezTo>
                  <a:pt x="335685" y="343857"/>
                  <a:pt x="344004" y="335576"/>
                  <a:pt x="354494" y="335576"/>
                </a:cubicBezTo>
                <a:lnTo>
                  <a:pt x="373303" y="335576"/>
                </a:lnTo>
                <a:lnTo>
                  <a:pt x="373303" y="149065"/>
                </a:lnTo>
                <a:lnTo>
                  <a:pt x="354494" y="149065"/>
                </a:lnTo>
                <a:cubicBezTo>
                  <a:pt x="349068" y="149065"/>
                  <a:pt x="344004" y="146545"/>
                  <a:pt x="340387" y="142584"/>
                </a:cubicBezTo>
                <a:cubicBezTo>
                  <a:pt x="336770" y="138263"/>
                  <a:pt x="334962" y="132502"/>
                  <a:pt x="336047" y="127461"/>
                </a:cubicBezTo>
                <a:lnTo>
                  <a:pt x="354856" y="15482"/>
                </a:lnTo>
                <a:cubicBezTo>
                  <a:pt x="356303" y="6481"/>
                  <a:pt x="363898" y="0"/>
                  <a:pt x="373303" y="0"/>
                </a:cubicBezTo>
                <a:close/>
                <a:moveTo>
                  <a:pt x="19096" y="0"/>
                </a:moveTo>
                <a:lnTo>
                  <a:pt x="130788" y="0"/>
                </a:lnTo>
                <a:cubicBezTo>
                  <a:pt x="224466" y="0"/>
                  <a:pt x="261576" y="37086"/>
                  <a:pt x="261576" y="93256"/>
                </a:cubicBezTo>
                <a:cubicBezTo>
                  <a:pt x="261576" y="103337"/>
                  <a:pt x="253290" y="111619"/>
                  <a:pt x="242841" y="111619"/>
                </a:cubicBezTo>
                <a:lnTo>
                  <a:pt x="168259" y="111619"/>
                </a:lnTo>
                <a:lnTo>
                  <a:pt x="168259" y="634066"/>
                </a:lnTo>
                <a:cubicBezTo>
                  <a:pt x="168259" y="654589"/>
                  <a:pt x="151685" y="671152"/>
                  <a:pt x="130788" y="671152"/>
                </a:cubicBezTo>
                <a:cubicBezTo>
                  <a:pt x="110251" y="671152"/>
                  <a:pt x="93677" y="654589"/>
                  <a:pt x="93677" y="634066"/>
                </a:cubicBezTo>
                <a:lnTo>
                  <a:pt x="93677" y="111619"/>
                </a:lnTo>
                <a:lnTo>
                  <a:pt x="19096" y="111619"/>
                </a:lnTo>
                <a:cubicBezTo>
                  <a:pt x="8647" y="111619"/>
                  <a:pt x="0" y="103337"/>
                  <a:pt x="0" y="93256"/>
                </a:cubicBezTo>
                <a:lnTo>
                  <a:pt x="0" y="18363"/>
                </a:lnTo>
                <a:cubicBezTo>
                  <a:pt x="0" y="8281"/>
                  <a:pt x="8647" y="0"/>
                  <a:pt x="19096"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3" name="Google Shape;83;p2"/>
          <p:cNvSpPr/>
          <p:nvPr/>
        </p:nvSpPr>
        <p:spPr>
          <a:xfrm>
            <a:off x="11750593" y="9886609"/>
            <a:ext cx="864834" cy="864834"/>
          </a:xfrm>
          <a:custGeom>
            <a:rect b="b" l="l" r="r" t="t"/>
            <a:pathLst>
              <a:path extrusionOk="0" h="745765" w="745766">
                <a:moveTo>
                  <a:pt x="652994" y="558913"/>
                </a:moveTo>
                <a:cubicBezTo>
                  <a:pt x="642567" y="558913"/>
                  <a:pt x="634296" y="567209"/>
                  <a:pt x="634296" y="577670"/>
                </a:cubicBezTo>
                <a:cubicBezTo>
                  <a:pt x="634296" y="587770"/>
                  <a:pt x="642567" y="596427"/>
                  <a:pt x="652994" y="596427"/>
                </a:cubicBezTo>
                <a:lnTo>
                  <a:pt x="690031" y="596427"/>
                </a:lnTo>
                <a:cubicBezTo>
                  <a:pt x="700459" y="596427"/>
                  <a:pt x="708729" y="587770"/>
                  <a:pt x="708729" y="577670"/>
                </a:cubicBezTo>
                <a:cubicBezTo>
                  <a:pt x="708729" y="567209"/>
                  <a:pt x="700459" y="558913"/>
                  <a:pt x="690031" y="558913"/>
                </a:cubicBezTo>
                <a:lnTo>
                  <a:pt x="652994" y="558913"/>
                </a:lnTo>
                <a:close/>
                <a:moveTo>
                  <a:pt x="187325" y="522288"/>
                </a:moveTo>
                <a:lnTo>
                  <a:pt x="372704" y="522288"/>
                </a:lnTo>
                <a:lnTo>
                  <a:pt x="372704" y="745765"/>
                </a:lnTo>
                <a:lnTo>
                  <a:pt x="187325" y="745765"/>
                </a:lnTo>
                <a:lnTo>
                  <a:pt x="187325" y="522288"/>
                </a:lnTo>
                <a:close/>
                <a:moveTo>
                  <a:pt x="652994" y="484244"/>
                </a:moveTo>
                <a:cubicBezTo>
                  <a:pt x="642567" y="484244"/>
                  <a:pt x="634296" y="492540"/>
                  <a:pt x="634296" y="503001"/>
                </a:cubicBezTo>
                <a:cubicBezTo>
                  <a:pt x="634296" y="513462"/>
                  <a:pt x="642567" y="521759"/>
                  <a:pt x="652994" y="521759"/>
                </a:cubicBezTo>
                <a:lnTo>
                  <a:pt x="690031" y="521759"/>
                </a:lnTo>
                <a:cubicBezTo>
                  <a:pt x="700459" y="521759"/>
                  <a:pt x="708729" y="513462"/>
                  <a:pt x="708729" y="503001"/>
                </a:cubicBezTo>
                <a:cubicBezTo>
                  <a:pt x="708729" y="492540"/>
                  <a:pt x="700459" y="484244"/>
                  <a:pt x="690031" y="484244"/>
                </a:cubicBezTo>
                <a:lnTo>
                  <a:pt x="652994" y="484244"/>
                </a:lnTo>
                <a:close/>
                <a:moveTo>
                  <a:pt x="596900" y="409575"/>
                </a:moveTo>
                <a:lnTo>
                  <a:pt x="727427" y="409575"/>
                </a:lnTo>
                <a:cubicBezTo>
                  <a:pt x="737855" y="409575"/>
                  <a:pt x="745766" y="417872"/>
                  <a:pt x="745766" y="427972"/>
                </a:cubicBezTo>
                <a:lnTo>
                  <a:pt x="745766" y="727007"/>
                </a:lnTo>
                <a:cubicBezTo>
                  <a:pt x="745766" y="737468"/>
                  <a:pt x="737855" y="745765"/>
                  <a:pt x="727427" y="745765"/>
                </a:cubicBezTo>
                <a:lnTo>
                  <a:pt x="596900" y="745765"/>
                </a:lnTo>
                <a:lnTo>
                  <a:pt x="596900" y="409575"/>
                </a:lnTo>
                <a:close/>
                <a:moveTo>
                  <a:pt x="19100" y="298450"/>
                </a:moveTo>
                <a:lnTo>
                  <a:pt x="541648" y="298450"/>
                </a:lnTo>
                <a:cubicBezTo>
                  <a:pt x="552098" y="298450"/>
                  <a:pt x="560027" y="306727"/>
                  <a:pt x="560027" y="317163"/>
                </a:cubicBezTo>
                <a:lnTo>
                  <a:pt x="560027" y="745765"/>
                </a:lnTo>
                <a:lnTo>
                  <a:pt x="410830" y="745765"/>
                </a:lnTo>
                <a:lnTo>
                  <a:pt x="410830" y="503575"/>
                </a:lnTo>
                <a:cubicBezTo>
                  <a:pt x="410830" y="493138"/>
                  <a:pt x="402542" y="484862"/>
                  <a:pt x="392451" y="484862"/>
                </a:cubicBezTo>
                <a:lnTo>
                  <a:pt x="168296" y="484862"/>
                </a:lnTo>
                <a:cubicBezTo>
                  <a:pt x="158206" y="484862"/>
                  <a:pt x="149557" y="493138"/>
                  <a:pt x="149557" y="503575"/>
                </a:cubicBezTo>
                <a:lnTo>
                  <a:pt x="149557" y="745765"/>
                </a:lnTo>
                <a:lnTo>
                  <a:pt x="19100" y="745765"/>
                </a:lnTo>
                <a:cubicBezTo>
                  <a:pt x="8649" y="745765"/>
                  <a:pt x="0" y="737488"/>
                  <a:pt x="0" y="727052"/>
                </a:cubicBezTo>
                <a:lnTo>
                  <a:pt x="0" y="317163"/>
                </a:lnTo>
                <a:cubicBezTo>
                  <a:pt x="0" y="306727"/>
                  <a:pt x="8649" y="298450"/>
                  <a:pt x="19100" y="298450"/>
                </a:cubicBezTo>
                <a:close/>
                <a:moveTo>
                  <a:pt x="475328" y="114372"/>
                </a:moveTo>
                <a:cubicBezTo>
                  <a:pt x="481452" y="117619"/>
                  <a:pt x="485415" y="123753"/>
                  <a:pt x="485415" y="130969"/>
                </a:cubicBezTo>
                <a:lnTo>
                  <a:pt x="485415" y="261577"/>
                </a:lnTo>
                <a:lnTo>
                  <a:pt x="392112" y="261577"/>
                </a:lnTo>
                <a:lnTo>
                  <a:pt x="392112" y="168131"/>
                </a:lnTo>
                <a:cubicBezTo>
                  <a:pt x="392112" y="161997"/>
                  <a:pt x="394994" y="156225"/>
                  <a:pt x="400398" y="152617"/>
                </a:cubicBezTo>
                <a:lnTo>
                  <a:pt x="456235" y="115455"/>
                </a:lnTo>
                <a:cubicBezTo>
                  <a:pt x="461999" y="111486"/>
                  <a:pt x="469204" y="111125"/>
                  <a:pt x="475328" y="114372"/>
                </a:cubicBezTo>
                <a:close/>
                <a:moveTo>
                  <a:pt x="316938" y="114372"/>
                </a:moveTo>
                <a:cubicBezTo>
                  <a:pt x="323062" y="117619"/>
                  <a:pt x="326665" y="123753"/>
                  <a:pt x="326665" y="130969"/>
                </a:cubicBezTo>
                <a:lnTo>
                  <a:pt x="326665" y="261577"/>
                </a:lnTo>
                <a:lnTo>
                  <a:pt x="233362" y="261577"/>
                </a:lnTo>
                <a:lnTo>
                  <a:pt x="233362" y="168131"/>
                </a:lnTo>
                <a:cubicBezTo>
                  <a:pt x="233362" y="161997"/>
                  <a:pt x="236604" y="156225"/>
                  <a:pt x="241648" y="152617"/>
                </a:cubicBezTo>
                <a:lnTo>
                  <a:pt x="297846" y="115455"/>
                </a:lnTo>
                <a:cubicBezTo>
                  <a:pt x="303609" y="111486"/>
                  <a:pt x="310814" y="111125"/>
                  <a:pt x="316938" y="114372"/>
                </a:cubicBezTo>
                <a:close/>
                <a:moveTo>
                  <a:pt x="158188" y="114372"/>
                </a:moveTo>
                <a:cubicBezTo>
                  <a:pt x="163952" y="117619"/>
                  <a:pt x="167915" y="123753"/>
                  <a:pt x="167915" y="130969"/>
                </a:cubicBezTo>
                <a:lnTo>
                  <a:pt x="167915" y="261577"/>
                </a:lnTo>
                <a:lnTo>
                  <a:pt x="74612" y="261577"/>
                </a:lnTo>
                <a:lnTo>
                  <a:pt x="74612" y="168131"/>
                </a:lnTo>
                <a:cubicBezTo>
                  <a:pt x="74612" y="161997"/>
                  <a:pt x="77854" y="156225"/>
                  <a:pt x="82898" y="152617"/>
                </a:cubicBezTo>
                <a:lnTo>
                  <a:pt x="138735" y="115455"/>
                </a:lnTo>
                <a:cubicBezTo>
                  <a:pt x="144499" y="111486"/>
                  <a:pt x="152064" y="111125"/>
                  <a:pt x="158188" y="114372"/>
                </a:cubicBezTo>
                <a:close/>
                <a:moveTo>
                  <a:pt x="466322" y="0"/>
                </a:moveTo>
                <a:cubicBezTo>
                  <a:pt x="476769" y="0"/>
                  <a:pt x="485415" y="8285"/>
                  <a:pt x="485415" y="18732"/>
                </a:cubicBezTo>
                <a:cubicBezTo>
                  <a:pt x="485415" y="50794"/>
                  <a:pt x="458757" y="59440"/>
                  <a:pt x="444347" y="64483"/>
                </a:cubicBezTo>
                <a:cubicBezTo>
                  <a:pt x="429217" y="69527"/>
                  <a:pt x="429217" y="70607"/>
                  <a:pt x="429217" y="74570"/>
                </a:cubicBezTo>
                <a:cubicBezTo>
                  <a:pt x="429217" y="85017"/>
                  <a:pt x="420932" y="93303"/>
                  <a:pt x="410484" y="93303"/>
                </a:cubicBezTo>
                <a:cubicBezTo>
                  <a:pt x="400398" y="93303"/>
                  <a:pt x="392112" y="85017"/>
                  <a:pt x="392112" y="74570"/>
                </a:cubicBezTo>
                <a:cubicBezTo>
                  <a:pt x="392112" y="42508"/>
                  <a:pt x="418410" y="33863"/>
                  <a:pt x="432459" y="28819"/>
                </a:cubicBezTo>
                <a:cubicBezTo>
                  <a:pt x="447950" y="23776"/>
                  <a:pt x="447950" y="22695"/>
                  <a:pt x="447950" y="18732"/>
                </a:cubicBezTo>
                <a:cubicBezTo>
                  <a:pt x="447950" y="8285"/>
                  <a:pt x="456235" y="0"/>
                  <a:pt x="466322" y="0"/>
                </a:cubicBezTo>
                <a:close/>
                <a:moveTo>
                  <a:pt x="307932" y="0"/>
                </a:moveTo>
                <a:cubicBezTo>
                  <a:pt x="318379" y="0"/>
                  <a:pt x="326665" y="8285"/>
                  <a:pt x="326665" y="18732"/>
                </a:cubicBezTo>
                <a:cubicBezTo>
                  <a:pt x="326665" y="50794"/>
                  <a:pt x="300367" y="59440"/>
                  <a:pt x="285958" y="64483"/>
                </a:cubicBezTo>
                <a:cubicBezTo>
                  <a:pt x="270827" y="69527"/>
                  <a:pt x="270827" y="70607"/>
                  <a:pt x="270827" y="74570"/>
                </a:cubicBezTo>
                <a:cubicBezTo>
                  <a:pt x="270827" y="85017"/>
                  <a:pt x="262542" y="93303"/>
                  <a:pt x="252095" y="93303"/>
                </a:cubicBezTo>
                <a:cubicBezTo>
                  <a:pt x="241648" y="93303"/>
                  <a:pt x="233362" y="85017"/>
                  <a:pt x="233362" y="74570"/>
                </a:cubicBezTo>
                <a:cubicBezTo>
                  <a:pt x="233362" y="42508"/>
                  <a:pt x="260020" y="33863"/>
                  <a:pt x="274430" y="28819"/>
                </a:cubicBezTo>
                <a:cubicBezTo>
                  <a:pt x="289560" y="23776"/>
                  <a:pt x="289560" y="22695"/>
                  <a:pt x="289560" y="18732"/>
                </a:cubicBezTo>
                <a:cubicBezTo>
                  <a:pt x="289560" y="8285"/>
                  <a:pt x="297846" y="0"/>
                  <a:pt x="307932" y="0"/>
                </a:cubicBezTo>
                <a:close/>
                <a:moveTo>
                  <a:pt x="149182" y="0"/>
                </a:moveTo>
                <a:cubicBezTo>
                  <a:pt x="159629" y="0"/>
                  <a:pt x="167915" y="8285"/>
                  <a:pt x="167915" y="18732"/>
                </a:cubicBezTo>
                <a:cubicBezTo>
                  <a:pt x="167915" y="50794"/>
                  <a:pt x="141257" y="59440"/>
                  <a:pt x="127208" y="64483"/>
                </a:cubicBezTo>
                <a:cubicBezTo>
                  <a:pt x="112077" y="69527"/>
                  <a:pt x="112077" y="70607"/>
                  <a:pt x="112077" y="74570"/>
                </a:cubicBezTo>
                <a:cubicBezTo>
                  <a:pt x="112077" y="85017"/>
                  <a:pt x="103432" y="93303"/>
                  <a:pt x="92984" y="93303"/>
                </a:cubicBezTo>
                <a:cubicBezTo>
                  <a:pt x="82898" y="93303"/>
                  <a:pt x="74612" y="85017"/>
                  <a:pt x="74612" y="74570"/>
                </a:cubicBezTo>
                <a:cubicBezTo>
                  <a:pt x="74612" y="42508"/>
                  <a:pt x="101270" y="33863"/>
                  <a:pt x="115320" y="28819"/>
                </a:cubicBezTo>
                <a:cubicBezTo>
                  <a:pt x="130450" y="23776"/>
                  <a:pt x="130450" y="22695"/>
                  <a:pt x="130450" y="18732"/>
                </a:cubicBezTo>
                <a:cubicBezTo>
                  <a:pt x="130450" y="8285"/>
                  <a:pt x="138735" y="0"/>
                  <a:pt x="1491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4" name="Google Shape;84;p2"/>
          <p:cNvSpPr/>
          <p:nvPr/>
        </p:nvSpPr>
        <p:spPr>
          <a:xfrm>
            <a:off x="9272999" y="9592572"/>
            <a:ext cx="864834" cy="864834"/>
          </a:xfrm>
          <a:custGeom>
            <a:rect b="b" l="l" r="r" t="t"/>
            <a:pathLst>
              <a:path extrusionOk="0" h="745765" w="745765">
                <a:moveTo>
                  <a:pt x="316333" y="300038"/>
                </a:moveTo>
                <a:lnTo>
                  <a:pt x="316333" y="374013"/>
                </a:lnTo>
                <a:cubicBezTo>
                  <a:pt x="316333" y="384068"/>
                  <a:pt x="324580" y="392687"/>
                  <a:pt x="334978" y="392687"/>
                </a:cubicBezTo>
                <a:lnTo>
                  <a:pt x="409201" y="392687"/>
                </a:lnTo>
                <a:cubicBezTo>
                  <a:pt x="419241" y="392687"/>
                  <a:pt x="427488" y="384068"/>
                  <a:pt x="427488" y="374013"/>
                </a:cubicBezTo>
                <a:lnTo>
                  <a:pt x="427488" y="300038"/>
                </a:lnTo>
                <a:cubicBezTo>
                  <a:pt x="450436" y="317275"/>
                  <a:pt x="464779" y="344567"/>
                  <a:pt x="464779" y="374013"/>
                </a:cubicBezTo>
                <a:cubicBezTo>
                  <a:pt x="464779" y="407051"/>
                  <a:pt x="447209" y="437216"/>
                  <a:pt x="418165" y="454093"/>
                </a:cubicBezTo>
                <a:cubicBezTo>
                  <a:pt x="412428" y="457325"/>
                  <a:pt x="409201" y="463430"/>
                  <a:pt x="409201" y="469894"/>
                </a:cubicBezTo>
                <a:lnTo>
                  <a:pt x="409201" y="556079"/>
                </a:lnTo>
                <a:cubicBezTo>
                  <a:pt x="397010" y="558593"/>
                  <a:pt x="384819" y="560029"/>
                  <a:pt x="371910" y="560029"/>
                </a:cubicBezTo>
                <a:cubicBezTo>
                  <a:pt x="359360" y="560029"/>
                  <a:pt x="347169" y="558593"/>
                  <a:pt x="334978" y="556079"/>
                </a:cubicBezTo>
                <a:lnTo>
                  <a:pt x="334978" y="469894"/>
                </a:lnTo>
                <a:cubicBezTo>
                  <a:pt x="334978" y="463430"/>
                  <a:pt x="331392" y="457325"/>
                  <a:pt x="325655" y="454093"/>
                </a:cubicBezTo>
                <a:cubicBezTo>
                  <a:pt x="296611" y="437216"/>
                  <a:pt x="279400" y="407051"/>
                  <a:pt x="279400" y="374013"/>
                </a:cubicBezTo>
                <a:cubicBezTo>
                  <a:pt x="279400" y="344567"/>
                  <a:pt x="293743" y="317275"/>
                  <a:pt x="316333" y="300038"/>
                </a:cubicBezTo>
                <a:close/>
                <a:moveTo>
                  <a:pt x="373676" y="187325"/>
                </a:moveTo>
                <a:cubicBezTo>
                  <a:pt x="476565" y="187325"/>
                  <a:pt x="560027" y="270777"/>
                  <a:pt x="560027" y="373653"/>
                </a:cubicBezTo>
                <a:cubicBezTo>
                  <a:pt x="560027" y="449551"/>
                  <a:pt x="513979" y="515017"/>
                  <a:pt x="448145" y="544153"/>
                </a:cubicBezTo>
                <a:lnTo>
                  <a:pt x="448145" y="480126"/>
                </a:lnTo>
                <a:cubicBezTo>
                  <a:pt x="483041" y="455666"/>
                  <a:pt x="503906" y="415738"/>
                  <a:pt x="503906" y="373653"/>
                </a:cubicBezTo>
                <a:cubicBezTo>
                  <a:pt x="503906" y="318618"/>
                  <a:pt x="469010" y="269338"/>
                  <a:pt x="416847" y="250993"/>
                </a:cubicBezTo>
                <a:cubicBezTo>
                  <a:pt x="411450" y="248835"/>
                  <a:pt x="405334" y="249914"/>
                  <a:pt x="400298" y="253511"/>
                </a:cubicBezTo>
                <a:cubicBezTo>
                  <a:pt x="395261" y="256748"/>
                  <a:pt x="392743" y="262504"/>
                  <a:pt x="392743" y="268619"/>
                </a:cubicBezTo>
                <a:lnTo>
                  <a:pt x="392743" y="354948"/>
                </a:lnTo>
                <a:lnTo>
                  <a:pt x="355329" y="354948"/>
                </a:lnTo>
                <a:lnTo>
                  <a:pt x="355329" y="268619"/>
                </a:lnTo>
                <a:cubicBezTo>
                  <a:pt x="355329" y="262504"/>
                  <a:pt x="352451" y="256748"/>
                  <a:pt x="347415" y="253511"/>
                </a:cubicBezTo>
                <a:cubicBezTo>
                  <a:pt x="342378" y="249914"/>
                  <a:pt x="335902" y="248835"/>
                  <a:pt x="330506" y="250993"/>
                </a:cubicBezTo>
                <a:cubicBezTo>
                  <a:pt x="278342" y="269338"/>
                  <a:pt x="243446" y="318618"/>
                  <a:pt x="243446" y="373653"/>
                </a:cubicBezTo>
                <a:cubicBezTo>
                  <a:pt x="243446" y="415738"/>
                  <a:pt x="264672" y="455666"/>
                  <a:pt x="299568" y="480126"/>
                </a:cubicBezTo>
                <a:lnTo>
                  <a:pt x="299568" y="544153"/>
                </a:lnTo>
                <a:cubicBezTo>
                  <a:pt x="233733" y="515017"/>
                  <a:pt x="187325" y="449551"/>
                  <a:pt x="187325" y="373653"/>
                </a:cubicBezTo>
                <a:cubicBezTo>
                  <a:pt x="187325" y="270777"/>
                  <a:pt x="271147" y="187325"/>
                  <a:pt x="373676" y="187325"/>
                </a:cubicBezTo>
                <a:close/>
                <a:moveTo>
                  <a:pt x="372883" y="149009"/>
                </a:moveTo>
                <a:cubicBezTo>
                  <a:pt x="249788" y="149009"/>
                  <a:pt x="149369" y="249428"/>
                  <a:pt x="149369" y="372883"/>
                </a:cubicBezTo>
                <a:cubicBezTo>
                  <a:pt x="149369" y="495977"/>
                  <a:pt x="249788" y="596396"/>
                  <a:pt x="372883" y="596396"/>
                </a:cubicBezTo>
                <a:cubicBezTo>
                  <a:pt x="495977" y="596396"/>
                  <a:pt x="596756" y="495977"/>
                  <a:pt x="596756" y="372883"/>
                </a:cubicBezTo>
                <a:cubicBezTo>
                  <a:pt x="596756" y="249428"/>
                  <a:pt x="495977" y="149009"/>
                  <a:pt x="372883" y="149009"/>
                </a:cubicBezTo>
                <a:close/>
                <a:moveTo>
                  <a:pt x="317094" y="0"/>
                </a:moveTo>
                <a:lnTo>
                  <a:pt x="428671" y="0"/>
                </a:lnTo>
                <a:cubicBezTo>
                  <a:pt x="439109" y="0"/>
                  <a:pt x="447387" y="8278"/>
                  <a:pt x="447387" y="18716"/>
                </a:cubicBezTo>
                <a:lnTo>
                  <a:pt x="447387" y="64787"/>
                </a:lnTo>
                <a:cubicBezTo>
                  <a:pt x="479421" y="72345"/>
                  <a:pt x="510014" y="85302"/>
                  <a:pt x="537729" y="102219"/>
                </a:cubicBezTo>
                <a:lnTo>
                  <a:pt x="570482" y="69466"/>
                </a:lnTo>
                <a:cubicBezTo>
                  <a:pt x="577680" y="62627"/>
                  <a:pt x="589918" y="62627"/>
                  <a:pt x="597116" y="69466"/>
                </a:cubicBezTo>
                <a:lnTo>
                  <a:pt x="675940" y="148649"/>
                </a:lnTo>
                <a:cubicBezTo>
                  <a:pt x="679539" y="152248"/>
                  <a:pt x="681699" y="156927"/>
                  <a:pt x="681699" y="161966"/>
                </a:cubicBezTo>
                <a:cubicBezTo>
                  <a:pt x="681699" y="166645"/>
                  <a:pt x="679539" y="171684"/>
                  <a:pt x="675940" y="174924"/>
                </a:cubicBezTo>
                <a:lnTo>
                  <a:pt x="643187" y="207677"/>
                </a:lnTo>
                <a:cubicBezTo>
                  <a:pt x="660463" y="235751"/>
                  <a:pt x="673060" y="265985"/>
                  <a:pt x="680619" y="298018"/>
                </a:cubicBezTo>
                <a:lnTo>
                  <a:pt x="727049" y="298018"/>
                </a:lnTo>
                <a:cubicBezTo>
                  <a:pt x="737487" y="298018"/>
                  <a:pt x="745765" y="306296"/>
                  <a:pt x="745765" y="316734"/>
                </a:cubicBezTo>
                <a:lnTo>
                  <a:pt x="745765" y="428671"/>
                </a:lnTo>
                <a:cubicBezTo>
                  <a:pt x="745765" y="439109"/>
                  <a:pt x="737487" y="447387"/>
                  <a:pt x="727049" y="447387"/>
                </a:cubicBezTo>
                <a:lnTo>
                  <a:pt x="680619" y="447387"/>
                </a:lnTo>
                <a:cubicBezTo>
                  <a:pt x="673060" y="479420"/>
                  <a:pt x="660463" y="509654"/>
                  <a:pt x="643187" y="538088"/>
                </a:cubicBezTo>
                <a:lnTo>
                  <a:pt x="675940" y="570482"/>
                </a:lnTo>
                <a:cubicBezTo>
                  <a:pt x="679539" y="574081"/>
                  <a:pt x="681699" y="578760"/>
                  <a:pt x="681699" y="583439"/>
                </a:cubicBezTo>
                <a:cubicBezTo>
                  <a:pt x="681699" y="588838"/>
                  <a:pt x="679539" y="593157"/>
                  <a:pt x="675940" y="596756"/>
                </a:cubicBezTo>
                <a:lnTo>
                  <a:pt x="597116" y="675940"/>
                </a:lnTo>
                <a:cubicBezTo>
                  <a:pt x="593517" y="679539"/>
                  <a:pt x="588838" y="681339"/>
                  <a:pt x="583799" y="681339"/>
                </a:cubicBezTo>
                <a:cubicBezTo>
                  <a:pt x="578760" y="681339"/>
                  <a:pt x="574081" y="679539"/>
                  <a:pt x="570482" y="675940"/>
                </a:cubicBezTo>
                <a:lnTo>
                  <a:pt x="537729" y="643546"/>
                </a:lnTo>
                <a:cubicBezTo>
                  <a:pt x="510014" y="660463"/>
                  <a:pt x="479421" y="673060"/>
                  <a:pt x="447387" y="680619"/>
                </a:cubicBezTo>
                <a:lnTo>
                  <a:pt x="447387" y="727049"/>
                </a:lnTo>
                <a:cubicBezTo>
                  <a:pt x="447387" y="737487"/>
                  <a:pt x="439109" y="745765"/>
                  <a:pt x="428671" y="745765"/>
                </a:cubicBezTo>
                <a:lnTo>
                  <a:pt x="317094" y="745765"/>
                </a:lnTo>
                <a:cubicBezTo>
                  <a:pt x="307016" y="745765"/>
                  <a:pt x="298738" y="737487"/>
                  <a:pt x="298738" y="727049"/>
                </a:cubicBezTo>
                <a:lnTo>
                  <a:pt x="298738" y="680619"/>
                </a:lnTo>
                <a:cubicBezTo>
                  <a:pt x="266345" y="673060"/>
                  <a:pt x="236111" y="660463"/>
                  <a:pt x="208037" y="643546"/>
                </a:cubicBezTo>
                <a:lnTo>
                  <a:pt x="175284" y="675940"/>
                </a:lnTo>
                <a:cubicBezTo>
                  <a:pt x="168445" y="683138"/>
                  <a:pt x="155848" y="683138"/>
                  <a:pt x="149009" y="675940"/>
                </a:cubicBezTo>
                <a:lnTo>
                  <a:pt x="69826" y="596756"/>
                </a:lnTo>
                <a:cubicBezTo>
                  <a:pt x="66226" y="593157"/>
                  <a:pt x="64427" y="588838"/>
                  <a:pt x="64427" y="583439"/>
                </a:cubicBezTo>
                <a:cubicBezTo>
                  <a:pt x="64427" y="578760"/>
                  <a:pt x="66226" y="574081"/>
                  <a:pt x="69826" y="570482"/>
                </a:cubicBezTo>
                <a:lnTo>
                  <a:pt x="102579" y="538088"/>
                </a:lnTo>
                <a:cubicBezTo>
                  <a:pt x="85303" y="509654"/>
                  <a:pt x="73065" y="479420"/>
                  <a:pt x="65147" y="447387"/>
                </a:cubicBezTo>
                <a:lnTo>
                  <a:pt x="19076" y="447387"/>
                </a:lnTo>
                <a:cubicBezTo>
                  <a:pt x="8638" y="447387"/>
                  <a:pt x="0" y="439109"/>
                  <a:pt x="0" y="428671"/>
                </a:cubicBezTo>
                <a:lnTo>
                  <a:pt x="0" y="316734"/>
                </a:lnTo>
                <a:cubicBezTo>
                  <a:pt x="0" y="306296"/>
                  <a:pt x="8638" y="298018"/>
                  <a:pt x="19076" y="298018"/>
                </a:cubicBezTo>
                <a:lnTo>
                  <a:pt x="65147" y="298018"/>
                </a:lnTo>
                <a:cubicBezTo>
                  <a:pt x="73065" y="265985"/>
                  <a:pt x="85303" y="235751"/>
                  <a:pt x="102579" y="207677"/>
                </a:cubicBezTo>
                <a:lnTo>
                  <a:pt x="69826" y="174924"/>
                </a:lnTo>
                <a:cubicBezTo>
                  <a:pt x="66226" y="171684"/>
                  <a:pt x="64427" y="166645"/>
                  <a:pt x="64427" y="161966"/>
                </a:cubicBezTo>
                <a:cubicBezTo>
                  <a:pt x="64427" y="156927"/>
                  <a:pt x="66226" y="152248"/>
                  <a:pt x="69826" y="148649"/>
                </a:cubicBezTo>
                <a:lnTo>
                  <a:pt x="149009" y="69466"/>
                </a:lnTo>
                <a:cubicBezTo>
                  <a:pt x="152609" y="66226"/>
                  <a:pt x="157288" y="64067"/>
                  <a:pt x="162327" y="64067"/>
                </a:cubicBezTo>
                <a:cubicBezTo>
                  <a:pt x="167365" y="64067"/>
                  <a:pt x="171685" y="66226"/>
                  <a:pt x="175284" y="69466"/>
                </a:cubicBezTo>
                <a:lnTo>
                  <a:pt x="208037" y="102219"/>
                </a:lnTo>
                <a:cubicBezTo>
                  <a:pt x="236111" y="85302"/>
                  <a:pt x="266345" y="72345"/>
                  <a:pt x="298738" y="64787"/>
                </a:cubicBezTo>
                <a:lnTo>
                  <a:pt x="298738" y="18716"/>
                </a:lnTo>
                <a:cubicBezTo>
                  <a:pt x="298738" y="8278"/>
                  <a:pt x="307016" y="0"/>
                  <a:pt x="31709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5" name="Google Shape;85;p2"/>
          <p:cNvSpPr/>
          <p:nvPr/>
        </p:nvSpPr>
        <p:spPr>
          <a:xfrm>
            <a:off x="7336313" y="6916972"/>
            <a:ext cx="822512" cy="778351"/>
          </a:xfrm>
          <a:custGeom>
            <a:rect b="b" l="l" r="r" t="t"/>
            <a:pathLst>
              <a:path extrusionOk="0" h="1866" w="1970">
                <a:moveTo>
                  <a:pt x="1606" y="933"/>
                </a:moveTo>
                <a:lnTo>
                  <a:pt x="1399" y="933"/>
                </a:lnTo>
                <a:cubicBezTo>
                  <a:pt x="1370" y="933"/>
                  <a:pt x="1347" y="909"/>
                  <a:pt x="1347" y="881"/>
                </a:cubicBezTo>
                <a:cubicBezTo>
                  <a:pt x="1347" y="853"/>
                  <a:pt x="1370" y="829"/>
                  <a:pt x="1399" y="829"/>
                </a:cubicBezTo>
                <a:lnTo>
                  <a:pt x="1606" y="829"/>
                </a:lnTo>
                <a:cubicBezTo>
                  <a:pt x="1635" y="829"/>
                  <a:pt x="1658" y="853"/>
                  <a:pt x="1658" y="881"/>
                </a:cubicBezTo>
                <a:cubicBezTo>
                  <a:pt x="1658" y="909"/>
                  <a:pt x="1635" y="933"/>
                  <a:pt x="1606" y="933"/>
                </a:cubicBezTo>
                <a:close/>
                <a:moveTo>
                  <a:pt x="1606" y="1244"/>
                </a:moveTo>
                <a:lnTo>
                  <a:pt x="1399" y="1244"/>
                </a:lnTo>
                <a:cubicBezTo>
                  <a:pt x="1370" y="1244"/>
                  <a:pt x="1347" y="1220"/>
                  <a:pt x="1347" y="1192"/>
                </a:cubicBezTo>
                <a:cubicBezTo>
                  <a:pt x="1347" y="1163"/>
                  <a:pt x="1370" y="1140"/>
                  <a:pt x="1399" y="1140"/>
                </a:cubicBezTo>
                <a:lnTo>
                  <a:pt x="1606" y="1140"/>
                </a:lnTo>
                <a:cubicBezTo>
                  <a:pt x="1635" y="1140"/>
                  <a:pt x="1658" y="1163"/>
                  <a:pt x="1658" y="1192"/>
                </a:cubicBezTo>
                <a:cubicBezTo>
                  <a:pt x="1658" y="1220"/>
                  <a:pt x="1635" y="1244"/>
                  <a:pt x="1606" y="1244"/>
                </a:cubicBezTo>
                <a:close/>
                <a:moveTo>
                  <a:pt x="1606" y="1554"/>
                </a:moveTo>
                <a:lnTo>
                  <a:pt x="1399" y="1554"/>
                </a:lnTo>
                <a:cubicBezTo>
                  <a:pt x="1370" y="1554"/>
                  <a:pt x="1347" y="1532"/>
                  <a:pt x="1347" y="1503"/>
                </a:cubicBezTo>
                <a:cubicBezTo>
                  <a:pt x="1347" y="1474"/>
                  <a:pt x="1370" y="1451"/>
                  <a:pt x="1399" y="1451"/>
                </a:cubicBezTo>
                <a:lnTo>
                  <a:pt x="1606" y="1451"/>
                </a:lnTo>
                <a:cubicBezTo>
                  <a:pt x="1635" y="1451"/>
                  <a:pt x="1658" y="1474"/>
                  <a:pt x="1658" y="1503"/>
                </a:cubicBezTo>
                <a:cubicBezTo>
                  <a:pt x="1658" y="1532"/>
                  <a:pt x="1635" y="1554"/>
                  <a:pt x="1606" y="1554"/>
                </a:cubicBezTo>
                <a:close/>
                <a:moveTo>
                  <a:pt x="1088" y="933"/>
                </a:moveTo>
                <a:lnTo>
                  <a:pt x="881" y="933"/>
                </a:lnTo>
                <a:cubicBezTo>
                  <a:pt x="852" y="933"/>
                  <a:pt x="829" y="909"/>
                  <a:pt x="829" y="881"/>
                </a:cubicBezTo>
                <a:cubicBezTo>
                  <a:pt x="829" y="853"/>
                  <a:pt x="852" y="829"/>
                  <a:pt x="881" y="829"/>
                </a:cubicBezTo>
                <a:lnTo>
                  <a:pt x="1088" y="829"/>
                </a:lnTo>
                <a:cubicBezTo>
                  <a:pt x="1117" y="829"/>
                  <a:pt x="1140" y="853"/>
                  <a:pt x="1140" y="881"/>
                </a:cubicBezTo>
                <a:cubicBezTo>
                  <a:pt x="1140" y="909"/>
                  <a:pt x="1117" y="933"/>
                  <a:pt x="1088" y="933"/>
                </a:cubicBezTo>
                <a:close/>
                <a:moveTo>
                  <a:pt x="1088" y="1244"/>
                </a:moveTo>
                <a:lnTo>
                  <a:pt x="881" y="1244"/>
                </a:lnTo>
                <a:cubicBezTo>
                  <a:pt x="852" y="1244"/>
                  <a:pt x="829" y="1220"/>
                  <a:pt x="829" y="1192"/>
                </a:cubicBezTo>
                <a:cubicBezTo>
                  <a:pt x="829" y="1163"/>
                  <a:pt x="852" y="1140"/>
                  <a:pt x="881" y="1140"/>
                </a:cubicBezTo>
                <a:lnTo>
                  <a:pt x="1088" y="1140"/>
                </a:lnTo>
                <a:cubicBezTo>
                  <a:pt x="1117" y="1140"/>
                  <a:pt x="1140" y="1163"/>
                  <a:pt x="1140" y="1192"/>
                </a:cubicBezTo>
                <a:cubicBezTo>
                  <a:pt x="1140" y="1220"/>
                  <a:pt x="1117" y="1244"/>
                  <a:pt x="1088" y="1244"/>
                </a:cubicBezTo>
                <a:close/>
                <a:moveTo>
                  <a:pt x="1088" y="1554"/>
                </a:moveTo>
                <a:lnTo>
                  <a:pt x="881" y="1554"/>
                </a:lnTo>
                <a:cubicBezTo>
                  <a:pt x="852" y="1554"/>
                  <a:pt x="829" y="1532"/>
                  <a:pt x="829" y="1503"/>
                </a:cubicBezTo>
                <a:cubicBezTo>
                  <a:pt x="829" y="1474"/>
                  <a:pt x="852" y="1451"/>
                  <a:pt x="881" y="1451"/>
                </a:cubicBezTo>
                <a:lnTo>
                  <a:pt x="1088" y="1451"/>
                </a:lnTo>
                <a:cubicBezTo>
                  <a:pt x="1117" y="1451"/>
                  <a:pt x="1140" y="1474"/>
                  <a:pt x="1140" y="1503"/>
                </a:cubicBezTo>
                <a:cubicBezTo>
                  <a:pt x="1140" y="1532"/>
                  <a:pt x="1117" y="1554"/>
                  <a:pt x="1088" y="1554"/>
                </a:cubicBezTo>
                <a:close/>
                <a:moveTo>
                  <a:pt x="570" y="933"/>
                </a:moveTo>
                <a:lnTo>
                  <a:pt x="363" y="933"/>
                </a:lnTo>
                <a:cubicBezTo>
                  <a:pt x="334" y="933"/>
                  <a:pt x="311" y="909"/>
                  <a:pt x="311" y="881"/>
                </a:cubicBezTo>
                <a:cubicBezTo>
                  <a:pt x="311" y="853"/>
                  <a:pt x="334" y="829"/>
                  <a:pt x="363" y="829"/>
                </a:cubicBezTo>
                <a:lnTo>
                  <a:pt x="570" y="829"/>
                </a:lnTo>
                <a:cubicBezTo>
                  <a:pt x="599" y="829"/>
                  <a:pt x="622" y="853"/>
                  <a:pt x="622" y="881"/>
                </a:cubicBezTo>
                <a:cubicBezTo>
                  <a:pt x="622" y="909"/>
                  <a:pt x="599" y="933"/>
                  <a:pt x="570" y="933"/>
                </a:cubicBezTo>
                <a:close/>
                <a:moveTo>
                  <a:pt x="570" y="1244"/>
                </a:moveTo>
                <a:lnTo>
                  <a:pt x="363" y="1244"/>
                </a:lnTo>
                <a:cubicBezTo>
                  <a:pt x="334" y="1244"/>
                  <a:pt x="311" y="1220"/>
                  <a:pt x="311" y="1192"/>
                </a:cubicBezTo>
                <a:cubicBezTo>
                  <a:pt x="311" y="1163"/>
                  <a:pt x="334" y="1140"/>
                  <a:pt x="363" y="1140"/>
                </a:cubicBezTo>
                <a:lnTo>
                  <a:pt x="570" y="1140"/>
                </a:lnTo>
                <a:cubicBezTo>
                  <a:pt x="599" y="1140"/>
                  <a:pt x="622" y="1163"/>
                  <a:pt x="622" y="1192"/>
                </a:cubicBezTo>
                <a:cubicBezTo>
                  <a:pt x="622" y="1220"/>
                  <a:pt x="599" y="1244"/>
                  <a:pt x="570" y="1244"/>
                </a:cubicBezTo>
                <a:close/>
                <a:moveTo>
                  <a:pt x="570" y="1554"/>
                </a:moveTo>
                <a:lnTo>
                  <a:pt x="363" y="1554"/>
                </a:lnTo>
                <a:cubicBezTo>
                  <a:pt x="334" y="1554"/>
                  <a:pt x="311" y="1532"/>
                  <a:pt x="311" y="1503"/>
                </a:cubicBezTo>
                <a:cubicBezTo>
                  <a:pt x="311" y="1474"/>
                  <a:pt x="334" y="1451"/>
                  <a:pt x="363" y="1451"/>
                </a:cubicBezTo>
                <a:lnTo>
                  <a:pt x="570" y="1451"/>
                </a:lnTo>
                <a:cubicBezTo>
                  <a:pt x="599" y="1451"/>
                  <a:pt x="622" y="1474"/>
                  <a:pt x="622" y="1503"/>
                </a:cubicBezTo>
                <a:cubicBezTo>
                  <a:pt x="622" y="1532"/>
                  <a:pt x="599" y="1554"/>
                  <a:pt x="570" y="1554"/>
                </a:cubicBezTo>
                <a:close/>
                <a:moveTo>
                  <a:pt x="1917" y="0"/>
                </a:moveTo>
                <a:lnTo>
                  <a:pt x="1606" y="0"/>
                </a:lnTo>
                <a:cubicBezTo>
                  <a:pt x="1577" y="0"/>
                  <a:pt x="1555" y="23"/>
                  <a:pt x="1555" y="52"/>
                </a:cubicBezTo>
                <a:lnTo>
                  <a:pt x="1555" y="518"/>
                </a:lnTo>
                <a:lnTo>
                  <a:pt x="1347" y="518"/>
                </a:lnTo>
                <a:lnTo>
                  <a:pt x="1347" y="259"/>
                </a:lnTo>
                <a:cubicBezTo>
                  <a:pt x="1347" y="240"/>
                  <a:pt x="1336" y="222"/>
                  <a:pt x="1319" y="213"/>
                </a:cubicBezTo>
                <a:cubicBezTo>
                  <a:pt x="1301" y="204"/>
                  <a:pt x="1280" y="206"/>
                  <a:pt x="1264" y="218"/>
                </a:cubicBezTo>
                <a:lnTo>
                  <a:pt x="933" y="467"/>
                </a:lnTo>
                <a:lnTo>
                  <a:pt x="933" y="259"/>
                </a:lnTo>
                <a:cubicBezTo>
                  <a:pt x="933" y="240"/>
                  <a:pt x="921" y="222"/>
                  <a:pt x="905" y="213"/>
                </a:cubicBezTo>
                <a:cubicBezTo>
                  <a:pt x="887" y="204"/>
                  <a:pt x="866" y="206"/>
                  <a:pt x="850" y="218"/>
                </a:cubicBezTo>
                <a:lnTo>
                  <a:pt x="519" y="467"/>
                </a:lnTo>
                <a:lnTo>
                  <a:pt x="519" y="259"/>
                </a:lnTo>
                <a:cubicBezTo>
                  <a:pt x="519" y="240"/>
                  <a:pt x="507" y="222"/>
                  <a:pt x="490" y="213"/>
                </a:cubicBezTo>
                <a:cubicBezTo>
                  <a:pt x="472" y="204"/>
                  <a:pt x="451" y="206"/>
                  <a:pt x="436" y="218"/>
                </a:cubicBezTo>
                <a:lnTo>
                  <a:pt x="21" y="529"/>
                </a:lnTo>
                <a:cubicBezTo>
                  <a:pt x="8" y="538"/>
                  <a:pt x="0" y="553"/>
                  <a:pt x="0" y="570"/>
                </a:cubicBezTo>
                <a:lnTo>
                  <a:pt x="0" y="1813"/>
                </a:lnTo>
                <a:cubicBezTo>
                  <a:pt x="0" y="1842"/>
                  <a:pt x="24" y="1865"/>
                  <a:pt x="52" y="1865"/>
                </a:cubicBezTo>
                <a:lnTo>
                  <a:pt x="1917" y="1865"/>
                </a:lnTo>
                <a:cubicBezTo>
                  <a:pt x="1946" y="1865"/>
                  <a:pt x="1969" y="1842"/>
                  <a:pt x="1969" y="1813"/>
                </a:cubicBezTo>
                <a:lnTo>
                  <a:pt x="1969" y="52"/>
                </a:lnTo>
                <a:cubicBezTo>
                  <a:pt x="1969" y="23"/>
                  <a:pt x="1946" y="0"/>
                  <a:pt x="191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6" name="Google Shape;86;p2"/>
          <p:cNvSpPr txBox="1"/>
          <p:nvPr/>
        </p:nvSpPr>
        <p:spPr>
          <a:xfrm>
            <a:off x="2968091" y="6343368"/>
            <a:ext cx="4014239"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PROJECT PROCESS</a:t>
            </a:r>
            <a:endParaRPr/>
          </a:p>
        </p:txBody>
      </p:sp>
      <p:sp>
        <p:nvSpPr>
          <p:cNvPr id="87" name="Google Shape;87;p2"/>
          <p:cNvSpPr txBox="1"/>
          <p:nvPr/>
        </p:nvSpPr>
        <p:spPr>
          <a:xfrm>
            <a:off x="2703163" y="6889984"/>
            <a:ext cx="4279167"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88" name="Google Shape;88;p2"/>
          <p:cNvSpPr txBox="1"/>
          <p:nvPr/>
        </p:nvSpPr>
        <p:spPr>
          <a:xfrm>
            <a:off x="5146191" y="9055593"/>
            <a:ext cx="3728906"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JOBING PROCESS</a:t>
            </a:r>
            <a:endParaRPr/>
          </a:p>
        </p:txBody>
      </p:sp>
      <p:sp>
        <p:nvSpPr>
          <p:cNvPr id="89" name="Google Shape;89;p2"/>
          <p:cNvSpPr txBox="1"/>
          <p:nvPr/>
        </p:nvSpPr>
        <p:spPr>
          <a:xfrm>
            <a:off x="4595930" y="9602209"/>
            <a:ext cx="4279167"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90" name="Google Shape;90;p2"/>
          <p:cNvSpPr txBox="1"/>
          <p:nvPr/>
        </p:nvSpPr>
        <p:spPr>
          <a:xfrm>
            <a:off x="15490923" y="9055593"/>
            <a:ext cx="4996881"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QUALITY MANAGEMENT</a:t>
            </a:r>
            <a:endParaRPr/>
          </a:p>
        </p:txBody>
      </p:sp>
      <p:sp>
        <p:nvSpPr>
          <p:cNvPr id="91" name="Google Shape;91;p2"/>
          <p:cNvSpPr txBox="1"/>
          <p:nvPr/>
        </p:nvSpPr>
        <p:spPr>
          <a:xfrm>
            <a:off x="15490923" y="9602209"/>
            <a:ext cx="427916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92" name="Google Shape;92;p2"/>
          <p:cNvSpPr txBox="1"/>
          <p:nvPr/>
        </p:nvSpPr>
        <p:spPr>
          <a:xfrm>
            <a:off x="17650388" y="6343368"/>
            <a:ext cx="412805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PRODUCT TRACING</a:t>
            </a:r>
            <a:endParaRPr/>
          </a:p>
        </p:txBody>
      </p:sp>
      <p:sp>
        <p:nvSpPr>
          <p:cNvPr id="93" name="Google Shape;93;p2"/>
          <p:cNvSpPr txBox="1"/>
          <p:nvPr/>
        </p:nvSpPr>
        <p:spPr>
          <a:xfrm>
            <a:off x="17650388" y="6889984"/>
            <a:ext cx="4279167"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94" name="Google Shape;94;p2"/>
          <p:cNvSpPr txBox="1"/>
          <p:nvPr/>
        </p:nvSpPr>
        <p:spPr>
          <a:xfrm>
            <a:off x="9888024" y="10966899"/>
            <a:ext cx="460574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LABOR MANAGEMENT</a:t>
            </a:r>
            <a:endParaRPr/>
          </a:p>
        </p:txBody>
      </p:sp>
      <p:sp>
        <p:nvSpPr>
          <p:cNvPr id="95" name="Google Shape;95;p2"/>
          <p:cNvSpPr txBox="1"/>
          <p:nvPr/>
        </p:nvSpPr>
        <p:spPr>
          <a:xfrm>
            <a:off x="10051311" y="11513515"/>
            <a:ext cx="4279167"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96" name="Google Shape;96;p2"/>
          <p:cNvSpPr/>
          <p:nvPr/>
        </p:nvSpPr>
        <p:spPr>
          <a:xfrm>
            <a:off x="10825617" y="4150535"/>
            <a:ext cx="2714786" cy="1642318"/>
          </a:xfrm>
          <a:custGeom>
            <a:rect b="b" l="l" r="r" t="t"/>
            <a:pathLst>
              <a:path extrusionOk="0" h="525101" w="868003">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97" name="Google Shape;97;p2"/>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0"/>
          <p:cNvSpPr txBox="1"/>
          <p:nvPr/>
        </p:nvSpPr>
        <p:spPr>
          <a:xfrm>
            <a:off x="6796197" y="612372"/>
            <a:ext cx="1078532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ADDITIVE MANUFACTURING</a:t>
            </a:r>
            <a:endParaRPr/>
          </a:p>
        </p:txBody>
      </p:sp>
      <p:sp>
        <p:nvSpPr>
          <p:cNvPr id="654" name="Google Shape;654;p20"/>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655" name="Google Shape;655;p20"/>
          <p:cNvSpPr/>
          <p:nvPr/>
        </p:nvSpPr>
        <p:spPr>
          <a:xfrm>
            <a:off x="1520825" y="3677746"/>
            <a:ext cx="21336000" cy="8319929"/>
          </a:xfrm>
          <a:prstGeom prst="rightArrow">
            <a:avLst>
              <a:gd fmla="val 43587" name="adj1"/>
              <a:gd fmla="val 69626" name="adj2"/>
            </a:avLst>
          </a:prstGeom>
          <a:solidFill>
            <a:srgbClr val="FFE7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Lato Light"/>
                <a:ea typeface="Lato Light"/>
                <a:cs typeface="Lato Light"/>
                <a:sym typeface="Lato Light"/>
              </a:rPr>
              <a:t>T</a:t>
            </a:r>
            <a:endParaRPr/>
          </a:p>
        </p:txBody>
      </p:sp>
      <p:sp>
        <p:nvSpPr>
          <p:cNvPr id="656" name="Google Shape;656;p20"/>
          <p:cNvSpPr/>
          <p:nvPr/>
        </p:nvSpPr>
        <p:spPr>
          <a:xfrm>
            <a:off x="1740640" y="6219568"/>
            <a:ext cx="3913938" cy="32362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57" name="Google Shape;657;p20"/>
          <p:cNvSpPr/>
          <p:nvPr/>
        </p:nvSpPr>
        <p:spPr>
          <a:xfrm>
            <a:off x="5986247" y="6219568"/>
            <a:ext cx="3913938" cy="323628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58" name="Google Shape;658;p20"/>
          <p:cNvSpPr/>
          <p:nvPr/>
        </p:nvSpPr>
        <p:spPr>
          <a:xfrm>
            <a:off x="10231855" y="6219568"/>
            <a:ext cx="3913938" cy="323628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59" name="Google Shape;659;p20"/>
          <p:cNvSpPr/>
          <p:nvPr/>
        </p:nvSpPr>
        <p:spPr>
          <a:xfrm>
            <a:off x="14477466" y="6219568"/>
            <a:ext cx="3913938" cy="323628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60" name="Google Shape;660;p20"/>
          <p:cNvSpPr/>
          <p:nvPr/>
        </p:nvSpPr>
        <p:spPr>
          <a:xfrm>
            <a:off x="18723072" y="6219568"/>
            <a:ext cx="3913938" cy="323628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661" name="Google Shape;661;p20"/>
          <p:cNvSpPr txBox="1"/>
          <p:nvPr/>
        </p:nvSpPr>
        <p:spPr>
          <a:xfrm>
            <a:off x="2065593" y="7299101"/>
            <a:ext cx="3264034"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NEW MATERIAL</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DEVELOPMENT</a:t>
            </a:r>
            <a:endParaRPr/>
          </a:p>
        </p:txBody>
      </p:sp>
      <p:sp>
        <p:nvSpPr>
          <p:cNvPr id="662" name="Google Shape;662;p20"/>
          <p:cNvSpPr txBox="1"/>
          <p:nvPr/>
        </p:nvSpPr>
        <p:spPr>
          <a:xfrm>
            <a:off x="6521994" y="7299101"/>
            <a:ext cx="2842445"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FUNCTIONAL</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PROTOTYPES</a:t>
            </a:r>
            <a:endParaRPr/>
          </a:p>
        </p:txBody>
      </p:sp>
      <p:sp>
        <p:nvSpPr>
          <p:cNvPr id="663" name="Google Shape;663;p20"/>
          <p:cNvSpPr txBox="1"/>
          <p:nvPr/>
        </p:nvSpPr>
        <p:spPr>
          <a:xfrm>
            <a:off x="10266663" y="7052880"/>
            <a:ext cx="3844321"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MANUFACTURING</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&amp; HYBRID</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MANUFACTURING</a:t>
            </a:r>
            <a:endParaRPr/>
          </a:p>
        </p:txBody>
      </p:sp>
      <p:sp>
        <p:nvSpPr>
          <p:cNvPr id="664" name="Google Shape;664;p20"/>
          <p:cNvSpPr txBox="1"/>
          <p:nvPr/>
        </p:nvSpPr>
        <p:spPr>
          <a:xfrm>
            <a:off x="14525098" y="7299101"/>
            <a:ext cx="3818673"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MANUFACTUTING</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&amp; REWORK</a:t>
            </a:r>
            <a:endParaRPr/>
          </a:p>
        </p:txBody>
      </p:sp>
      <p:sp>
        <p:nvSpPr>
          <p:cNvPr id="665" name="Google Shape;665;p20"/>
          <p:cNvSpPr txBox="1"/>
          <p:nvPr/>
        </p:nvSpPr>
        <p:spPr>
          <a:xfrm>
            <a:off x="19030394" y="7299101"/>
            <a:ext cx="3299301"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MAINT, REPAIR,</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OVERHAUL</a:t>
            </a:r>
            <a:endParaRPr/>
          </a:p>
        </p:txBody>
      </p:sp>
      <p:pic>
        <p:nvPicPr>
          <p:cNvPr id="666" name="Google Shape;666;p2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nvSpPr>
        <p:spPr>
          <a:xfrm>
            <a:off x="7561613" y="612372"/>
            <a:ext cx="92544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SLIDE</a:t>
            </a:r>
            <a:endParaRPr/>
          </a:p>
        </p:txBody>
      </p:sp>
      <p:sp>
        <p:nvSpPr>
          <p:cNvPr id="103" name="Google Shape;103;p3"/>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104" name="Google Shape;104;p3"/>
          <p:cNvGrpSpPr/>
          <p:nvPr/>
        </p:nvGrpSpPr>
        <p:grpSpPr>
          <a:xfrm>
            <a:off x="7561613" y="2999665"/>
            <a:ext cx="9254457" cy="9843920"/>
            <a:chOff x="7574128" y="3136737"/>
            <a:chExt cx="9229395" cy="9817262"/>
          </a:xfrm>
        </p:grpSpPr>
        <p:sp>
          <p:nvSpPr>
            <p:cNvPr id="105" name="Google Shape;105;p3"/>
            <p:cNvSpPr/>
            <p:nvPr/>
          </p:nvSpPr>
          <p:spPr>
            <a:xfrm>
              <a:off x="12324472" y="3388842"/>
              <a:ext cx="4039799" cy="4023252"/>
            </a:xfrm>
            <a:custGeom>
              <a:rect b="b" l="l" r="r" t="t"/>
              <a:pathLst>
                <a:path extrusionOk="0" h="21600" w="21600">
                  <a:moveTo>
                    <a:pt x="20462" y="12097"/>
                  </a:moveTo>
                  <a:cubicBezTo>
                    <a:pt x="18401" y="8813"/>
                    <a:pt x="15633" y="6034"/>
                    <a:pt x="12361" y="3965"/>
                  </a:cubicBezTo>
                  <a:cubicBezTo>
                    <a:pt x="8642" y="1613"/>
                    <a:pt x="4388" y="249"/>
                    <a:pt x="0" y="0"/>
                  </a:cubicBezTo>
                  <a:lnTo>
                    <a:pt x="5880" y="6183"/>
                  </a:lnTo>
                  <a:lnTo>
                    <a:pt x="75" y="12387"/>
                  </a:lnTo>
                  <a:cubicBezTo>
                    <a:pt x="2241" y="12559"/>
                    <a:pt x="4327" y="13281"/>
                    <a:pt x="6137" y="14486"/>
                  </a:cubicBezTo>
                  <a:cubicBezTo>
                    <a:pt x="7626" y="15476"/>
                    <a:pt x="8892" y="16769"/>
                    <a:pt x="9851" y="18282"/>
                  </a:cubicBezTo>
                  <a:lnTo>
                    <a:pt x="8583" y="19014"/>
                  </a:lnTo>
                  <a:lnTo>
                    <a:pt x="18874" y="21600"/>
                  </a:lnTo>
                  <a:lnTo>
                    <a:pt x="21600" y="11462"/>
                  </a:lnTo>
                  <a:lnTo>
                    <a:pt x="20462" y="12097"/>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06" name="Google Shape;106;p3"/>
            <p:cNvSpPr/>
            <p:nvPr/>
          </p:nvSpPr>
          <p:spPr>
            <a:xfrm>
              <a:off x="14001920" y="5862422"/>
              <a:ext cx="2801603" cy="5021785"/>
            </a:xfrm>
            <a:custGeom>
              <a:rect b="b" l="l" r="r" t="t"/>
              <a:pathLst>
                <a:path extrusionOk="0" h="21600" w="21556">
                  <a:moveTo>
                    <a:pt x="2058" y="4932"/>
                  </a:moveTo>
                  <a:cubicBezTo>
                    <a:pt x="3391" y="6439"/>
                    <a:pt x="4017" y="8110"/>
                    <a:pt x="3877" y="9789"/>
                  </a:cubicBezTo>
                  <a:cubicBezTo>
                    <a:pt x="3753" y="11277"/>
                    <a:pt x="3029" y="12730"/>
                    <a:pt x="1759" y="14040"/>
                  </a:cubicBezTo>
                  <a:lnTo>
                    <a:pt x="0" y="13416"/>
                  </a:lnTo>
                  <a:lnTo>
                    <a:pt x="4269" y="21600"/>
                  </a:lnTo>
                  <a:lnTo>
                    <a:pt x="19051" y="19499"/>
                  </a:lnTo>
                  <a:lnTo>
                    <a:pt x="17011" y="18968"/>
                  </a:lnTo>
                  <a:cubicBezTo>
                    <a:pt x="19946" y="16046"/>
                    <a:pt x="21509" y="12756"/>
                    <a:pt x="21555" y="9405"/>
                  </a:cubicBezTo>
                  <a:cubicBezTo>
                    <a:pt x="21600" y="6129"/>
                    <a:pt x="20193" y="2898"/>
                    <a:pt x="17459" y="0"/>
                  </a:cubicBezTo>
                  <a:lnTo>
                    <a:pt x="14003" y="6483"/>
                  </a:lnTo>
                  <a:lnTo>
                    <a:pt x="2058" y="4932"/>
                  </a:lnTo>
                  <a:close/>
                </a:path>
              </a:pathLst>
            </a:custGeom>
            <a:solidFill>
              <a:schemeClr val="accent2"/>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07" name="Google Shape;107;p3"/>
            <p:cNvSpPr/>
            <p:nvPr/>
          </p:nvSpPr>
          <p:spPr>
            <a:xfrm>
              <a:off x="10934865" y="9329737"/>
              <a:ext cx="5157788" cy="3624262"/>
            </a:xfrm>
            <a:custGeom>
              <a:rect b="b" l="l" r="r" t="t"/>
              <a:pathLst>
                <a:path extrusionOk="0" h="21600" w="21600">
                  <a:moveTo>
                    <a:pt x="13285" y="0"/>
                  </a:moveTo>
                  <a:cubicBezTo>
                    <a:pt x="12377" y="1810"/>
                    <a:pt x="11185" y="3295"/>
                    <a:pt x="9805" y="4339"/>
                  </a:cubicBezTo>
                  <a:cubicBezTo>
                    <a:pt x="8473" y="5345"/>
                    <a:pt x="7000" y="5915"/>
                    <a:pt x="5493" y="6005"/>
                  </a:cubicBezTo>
                  <a:lnTo>
                    <a:pt x="5493" y="4697"/>
                  </a:lnTo>
                  <a:lnTo>
                    <a:pt x="0" y="13133"/>
                  </a:lnTo>
                  <a:lnTo>
                    <a:pt x="5543" y="21600"/>
                  </a:lnTo>
                  <a:lnTo>
                    <a:pt x="5543" y="19645"/>
                  </a:lnTo>
                  <a:cubicBezTo>
                    <a:pt x="8959" y="19584"/>
                    <a:pt x="12303" y="18234"/>
                    <a:pt x="15232" y="15733"/>
                  </a:cubicBezTo>
                  <a:cubicBezTo>
                    <a:pt x="17812" y="13530"/>
                    <a:pt x="19993" y="10498"/>
                    <a:pt x="21600" y="6879"/>
                  </a:cubicBezTo>
                  <a:lnTo>
                    <a:pt x="15264" y="9018"/>
                  </a:lnTo>
                  <a:lnTo>
                    <a:pt x="13285" y="0"/>
                  </a:lnTo>
                  <a:close/>
                </a:path>
              </a:pathLst>
            </a:custGeom>
            <a:solidFill>
              <a:schemeClr val="accent3"/>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108" name="Google Shape;108;p3"/>
            <p:cNvSpPr/>
            <p:nvPr/>
          </p:nvSpPr>
          <p:spPr>
            <a:xfrm>
              <a:off x="7996403" y="8686799"/>
              <a:ext cx="4064000" cy="3951288"/>
            </a:xfrm>
            <a:custGeom>
              <a:rect b="b" l="l" r="r" t="t"/>
              <a:pathLst>
                <a:path extrusionOk="0" h="21600" w="21600">
                  <a:moveTo>
                    <a:pt x="21600" y="8944"/>
                  </a:moveTo>
                  <a:cubicBezTo>
                    <a:pt x="19485" y="8837"/>
                    <a:pt x="17431" y="8179"/>
                    <a:pt x="15631" y="7032"/>
                  </a:cubicBezTo>
                  <a:cubicBezTo>
                    <a:pt x="14097" y="6054"/>
                    <a:pt x="12788" y="4744"/>
                    <a:pt x="11795" y="3194"/>
                  </a:cubicBezTo>
                  <a:lnTo>
                    <a:pt x="12857" y="2618"/>
                  </a:lnTo>
                  <a:lnTo>
                    <a:pt x="2863" y="0"/>
                  </a:lnTo>
                  <a:lnTo>
                    <a:pt x="0" y="10047"/>
                  </a:lnTo>
                  <a:lnTo>
                    <a:pt x="1281" y="9298"/>
                  </a:lnTo>
                  <a:cubicBezTo>
                    <a:pt x="3214" y="12589"/>
                    <a:pt x="5845" y="15389"/>
                    <a:pt x="8977" y="17489"/>
                  </a:cubicBezTo>
                  <a:cubicBezTo>
                    <a:pt x="12620" y="19930"/>
                    <a:pt x="16822" y="21347"/>
                    <a:pt x="21163" y="21600"/>
                  </a:cubicBezTo>
                  <a:lnTo>
                    <a:pt x="15726" y="15550"/>
                  </a:lnTo>
                  <a:lnTo>
                    <a:pt x="21600" y="8944"/>
                  </a:lnTo>
                  <a:close/>
                </a:path>
              </a:pathLst>
            </a:custGeom>
            <a:solidFill>
              <a:schemeClr val="accent4"/>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109" name="Google Shape;109;p3"/>
            <p:cNvSpPr/>
            <p:nvPr/>
          </p:nvSpPr>
          <p:spPr>
            <a:xfrm>
              <a:off x="7574128" y="5232399"/>
              <a:ext cx="2743200" cy="4926013"/>
            </a:xfrm>
            <a:custGeom>
              <a:rect b="b" l="l" r="r" t="t"/>
              <a:pathLst>
                <a:path extrusionOk="0" h="21600" w="21324">
                  <a:moveTo>
                    <a:pt x="19735" y="7642"/>
                  </a:moveTo>
                  <a:lnTo>
                    <a:pt x="21324" y="8072"/>
                  </a:lnTo>
                  <a:lnTo>
                    <a:pt x="17377" y="0"/>
                  </a:lnTo>
                  <a:lnTo>
                    <a:pt x="2441" y="1860"/>
                  </a:lnTo>
                  <a:lnTo>
                    <a:pt x="4491" y="2513"/>
                  </a:lnTo>
                  <a:cubicBezTo>
                    <a:pt x="1838" y="5185"/>
                    <a:pt x="316" y="8167"/>
                    <a:pt x="44" y="11226"/>
                  </a:cubicBezTo>
                  <a:cubicBezTo>
                    <a:pt x="-276" y="14830"/>
                    <a:pt x="1145" y="18415"/>
                    <a:pt x="4155" y="21600"/>
                  </a:cubicBezTo>
                  <a:lnTo>
                    <a:pt x="7564" y="15223"/>
                  </a:lnTo>
                  <a:lnTo>
                    <a:pt x="20036" y="16970"/>
                  </a:lnTo>
                  <a:cubicBezTo>
                    <a:pt x="18575" y="15480"/>
                    <a:pt x="17814" y="13804"/>
                    <a:pt x="17827" y="12101"/>
                  </a:cubicBezTo>
                  <a:cubicBezTo>
                    <a:pt x="17839" y="10552"/>
                    <a:pt x="18492" y="9025"/>
                    <a:pt x="19735" y="7642"/>
                  </a:cubicBezTo>
                  <a:close/>
                </a:path>
              </a:pathLst>
            </a:custGeom>
            <a:solidFill>
              <a:schemeClr val="accent5"/>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110" name="Google Shape;110;p3"/>
            <p:cNvSpPr/>
            <p:nvPr/>
          </p:nvSpPr>
          <p:spPr>
            <a:xfrm>
              <a:off x="8266138" y="3136737"/>
              <a:ext cx="5182099" cy="3632831"/>
            </a:xfrm>
            <a:custGeom>
              <a:rect b="b" l="l" r="r" t="t"/>
              <a:pathLst>
                <a:path extrusionOk="0" h="21600" w="21600">
                  <a:moveTo>
                    <a:pt x="15947" y="0"/>
                  </a:moveTo>
                  <a:lnTo>
                    <a:pt x="15947" y="1590"/>
                  </a:lnTo>
                  <a:cubicBezTo>
                    <a:pt x="13010" y="1680"/>
                    <a:pt x="10125" y="2725"/>
                    <a:pt x="7514" y="4645"/>
                  </a:cubicBezTo>
                  <a:cubicBezTo>
                    <a:pt x="4438" y="6907"/>
                    <a:pt x="1844" y="10304"/>
                    <a:pt x="0" y="14481"/>
                  </a:cubicBezTo>
                  <a:lnTo>
                    <a:pt x="6341" y="12572"/>
                  </a:lnTo>
                  <a:lnTo>
                    <a:pt x="8180" y="21600"/>
                  </a:lnTo>
                  <a:cubicBezTo>
                    <a:pt x="9090" y="19571"/>
                    <a:pt x="10353" y="17914"/>
                    <a:pt x="11847" y="16791"/>
                  </a:cubicBezTo>
                  <a:cubicBezTo>
                    <a:pt x="13117" y="15837"/>
                    <a:pt x="14519" y="15297"/>
                    <a:pt x="15953" y="15209"/>
                  </a:cubicBezTo>
                  <a:lnTo>
                    <a:pt x="15953" y="16802"/>
                  </a:lnTo>
                  <a:lnTo>
                    <a:pt x="21600" y="8376"/>
                  </a:lnTo>
                  <a:lnTo>
                    <a:pt x="15947" y="0"/>
                  </a:lnTo>
                  <a:close/>
                </a:path>
              </a:pathLst>
            </a:custGeom>
            <a:solidFill>
              <a:schemeClr val="accent6"/>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grpSp>
      <p:sp>
        <p:nvSpPr>
          <p:cNvPr id="111" name="Google Shape;111;p3"/>
          <p:cNvSpPr txBox="1"/>
          <p:nvPr/>
        </p:nvSpPr>
        <p:spPr>
          <a:xfrm>
            <a:off x="10668945" y="4076152"/>
            <a:ext cx="117692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06</a:t>
            </a:r>
            <a:endParaRPr/>
          </a:p>
        </p:txBody>
      </p:sp>
      <p:sp>
        <p:nvSpPr>
          <p:cNvPr id="112" name="Google Shape;112;p3"/>
          <p:cNvSpPr txBox="1"/>
          <p:nvPr/>
        </p:nvSpPr>
        <p:spPr>
          <a:xfrm>
            <a:off x="14055917" y="4852313"/>
            <a:ext cx="97494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01</a:t>
            </a:r>
            <a:endParaRPr/>
          </a:p>
        </p:txBody>
      </p:sp>
      <p:sp>
        <p:nvSpPr>
          <p:cNvPr id="113" name="Google Shape;113;p3"/>
          <p:cNvSpPr txBox="1"/>
          <p:nvPr/>
        </p:nvSpPr>
        <p:spPr>
          <a:xfrm>
            <a:off x="15006513" y="8250463"/>
            <a:ext cx="112562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02</a:t>
            </a:r>
            <a:endParaRPr/>
          </a:p>
        </p:txBody>
      </p:sp>
      <p:sp>
        <p:nvSpPr>
          <p:cNvPr id="114" name="Google Shape;114;p3"/>
          <p:cNvSpPr txBox="1"/>
          <p:nvPr/>
        </p:nvSpPr>
        <p:spPr>
          <a:xfrm>
            <a:off x="12411854" y="10768174"/>
            <a:ext cx="115127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03</a:t>
            </a:r>
            <a:endParaRPr/>
          </a:p>
        </p:txBody>
      </p:sp>
      <p:sp>
        <p:nvSpPr>
          <p:cNvPr id="115" name="Google Shape;115;p3"/>
          <p:cNvSpPr txBox="1"/>
          <p:nvPr/>
        </p:nvSpPr>
        <p:spPr>
          <a:xfrm>
            <a:off x="9102722" y="9874460"/>
            <a:ext cx="120738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04</a:t>
            </a:r>
            <a:endParaRPr/>
          </a:p>
        </p:txBody>
      </p:sp>
      <p:sp>
        <p:nvSpPr>
          <p:cNvPr id="116" name="Google Shape;116;p3"/>
          <p:cNvSpPr txBox="1"/>
          <p:nvPr/>
        </p:nvSpPr>
        <p:spPr>
          <a:xfrm>
            <a:off x="8218162" y="6672040"/>
            <a:ext cx="118654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Poppins"/>
                <a:ea typeface="Poppins"/>
                <a:cs typeface="Poppins"/>
                <a:sym typeface="Poppins"/>
              </a:rPr>
              <a:t>05</a:t>
            </a:r>
            <a:endParaRPr/>
          </a:p>
        </p:txBody>
      </p:sp>
      <p:grpSp>
        <p:nvGrpSpPr>
          <p:cNvPr id="117" name="Google Shape;117;p3"/>
          <p:cNvGrpSpPr/>
          <p:nvPr/>
        </p:nvGrpSpPr>
        <p:grpSpPr>
          <a:xfrm>
            <a:off x="16132140" y="2714634"/>
            <a:ext cx="5654095" cy="1987199"/>
            <a:chOff x="15772523" y="2714634"/>
            <a:chExt cx="5654095" cy="1987199"/>
          </a:xfrm>
        </p:grpSpPr>
        <p:sp>
          <p:nvSpPr>
            <p:cNvPr id="118" name="Google Shape;118;p3"/>
            <p:cNvSpPr txBox="1"/>
            <p:nvPr/>
          </p:nvSpPr>
          <p:spPr>
            <a:xfrm>
              <a:off x="15772523" y="2714634"/>
              <a:ext cx="419537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MASS PRODUCTION</a:t>
              </a:r>
              <a:endParaRPr/>
            </a:p>
          </p:txBody>
        </p:sp>
        <p:sp>
          <p:nvSpPr>
            <p:cNvPr id="119" name="Google Shape;119;p3"/>
            <p:cNvSpPr txBox="1"/>
            <p:nvPr/>
          </p:nvSpPr>
          <p:spPr>
            <a:xfrm>
              <a:off x="15772523"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grpSp>
      <p:grpSp>
        <p:nvGrpSpPr>
          <p:cNvPr id="120" name="Google Shape;120;p3"/>
          <p:cNvGrpSpPr/>
          <p:nvPr/>
        </p:nvGrpSpPr>
        <p:grpSpPr>
          <a:xfrm>
            <a:off x="17205935" y="7165192"/>
            <a:ext cx="5654095" cy="1987199"/>
            <a:chOff x="15772523" y="2714634"/>
            <a:chExt cx="5654095" cy="1987199"/>
          </a:xfrm>
        </p:grpSpPr>
        <p:sp>
          <p:nvSpPr>
            <p:cNvPr id="121" name="Google Shape;121;p3"/>
            <p:cNvSpPr txBox="1"/>
            <p:nvPr/>
          </p:nvSpPr>
          <p:spPr>
            <a:xfrm>
              <a:off x="15772523" y="2714634"/>
              <a:ext cx="277031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JUST IN TIME</a:t>
              </a:r>
              <a:endParaRPr/>
            </a:p>
          </p:txBody>
        </p:sp>
        <p:sp>
          <p:nvSpPr>
            <p:cNvPr id="122" name="Google Shape;122;p3"/>
            <p:cNvSpPr txBox="1"/>
            <p:nvPr/>
          </p:nvSpPr>
          <p:spPr>
            <a:xfrm>
              <a:off x="15772523"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grpSp>
      <p:grpSp>
        <p:nvGrpSpPr>
          <p:cNvPr id="123" name="Google Shape;123;p3"/>
          <p:cNvGrpSpPr/>
          <p:nvPr/>
        </p:nvGrpSpPr>
        <p:grpSpPr>
          <a:xfrm>
            <a:off x="16132141" y="10856387"/>
            <a:ext cx="5654095" cy="1987199"/>
            <a:chOff x="15772523" y="2714634"/>
            <a:chExt cx="5654095" cy="1987199"/>
          </a:xfrm>
        </p:grpSpPr>
        <p:sp>
          <p:nvSpPr>
            <p:cNvPr id="124" name="Google Shape;124;p3"/>
            <p:cNvSpPr txBox="1"/>
            <p:nvPr/>
          </p:nvSpPr>
          <p:spPr>
            <a:xfrm>
              <a:off x="15772523" y="2714634"/>
              <a:ext cx="192873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FLEXIBLE</a:t>
              </a:r>
              <a:endParaRPr/>
            </a:p>
          </p:txBody>
        </p:sp>
        <p:sp>
          <p:nvSpPr>
            <p:cNvPr id="125" name="Google Shape;125;p3"/>
            <p:cNvSpPr txBox="1"/>
            <p:nvPr/>
          </p:nvSpPr>
          <p:spPr>
            <a:xfrm>
              <a:off x="15772523"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grpSp>
      <p:grpSp>
        <p:nvGrpSpPr>
          <p:cNvPr id="126" name="Google Shape;126;p3"/>
          <p:cNvGrpSpPr/>
          <p:nvPr/>
        </p:nvGrpSpPr>
        <p:grpSpPr>
          <a:xfrm>
            <a:off x="2718867" y="2714634"/>
            <a:ext cx="5654095" cy="1987199"/>
            <a:chOff x="15772523" y="2714634"/>
            <a:chExt cx="5654095" cy="1987199"/>
          </a:xfrm>
        </p:grpSpPr>
        <p:sp>
          <p:nvSpPr>
            <p:cNvPr id="127" name="Google Shape;127;p3"/>
            <p:cNvSpPr txBox="1"/>
            <p:nvPr/>
          </p:nvSpPr>
          <p:spPr>
            <a:xfrm>
              <a:off x="19994816" y="2714634"/>
              <a:ext cx="1431802"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RAPID</a:t>
              </a:r>
              <a:endParaRPr/>
            </a:p>
          </p:txBody>
        </p:sp>
        <p:sp>
          <p:nvSpPr>
            <p:cNvPr id="128" name="Google Shape;128;p3"/>
            <p:cNvSpPr txBox="1"/>
            <p:nvPr/>
          </p:nvSpPr>
          <p:spPr>
            <a:xfrm>
              <a:off x="15772523"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grpSp>
      <p:grpSp>
        <p:nvGrpSpPr>
          <p:cNvPr id="129" name="Google Shape;129;p3"/>
          <p:cNvGrpSpPr/>
          <p:nvPr/>
        </p:nvGrpSpPr>
        <p:grpSpPr>
          <a:xfrm>
            <a:off x="1515522" y="7165192"/>
            <a:ext cx="5654095" cy="1987199"/>
            <a:chOff x="15772523" y="2714634"/>
            <a:chExt cx="5654095" cy="1987199"/>
          </a:xfrm>
        </p:grpSpPr>
        <p:sp>
          <p:nvSpPr>
            <p:cNvPr id="130" name="Google Shape;130;p3"/>
            <p:cNvSpPr txBox="1"/>
            <p:nvPr/>
          </p:nvSpPr>
          <p:spPr>
            <a:xfrm>
              <a:off x="20087791" y="2714634"/>
              <a:ext cx="133882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AGILE</a:t>
              </a:r>
              <a:endParaRPr/>
            </a:p>
          </p:txBody>
        </p:sp>
        <p:sp>
          <p:nvSpPr>
            <p:cNvPr id="131" name="Google Shape;131;p3"/>
            <p:cNvSpPr txBox="1"/>
            <p:nvPr/>
          </p:nvSpPr>
          <p:spPr>
            <a:xfrm>
              <a:off x="15772523"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grpSp>
      <p:grpSp>
        <p:nvGrpSpPr>
          <p:cNvPr id="132" name="Google Shape;132;p3"/>
          <p:cNvGrpSpPr/>
          <p:nvPr/>
        </p:nvGrpSpPr>
        <p:grpSpPr>
          <a:xfrm>
            <a:off x="2735827" y="10856387"/>
            <a:ext cx="5654095" cy="1987199"/>
            <a:chOff x="15772523" y="2714634"/>
            <a:chExt cx="5654095" cy="1987199"/>
          </a:xfrm>
        </p:grpSpPr>
        <p:sp>
          <p:nvSpPr>
            <p:cNvPr id="133" name="Google Shape;133;p3"/>
            <p:cNvSpPr txBox="1"/>
            <p:nvPr/>
          </p:nvSpPr>
          <p:spPr>
            <a:xfrm>
              <a:off x="16513092" y="2714634"/>
              <a:ext cx="4913526"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MASS CUSTOMIZATION</a:t>
              </a:r>
              <a:endParaRPr/>
            </a:p>
          </p:txBody>
        </p:sp>
        <p:sp>
          <p:nvSpPr>
            <p:cNvPr id="134" name="Google Shape;134;p3"/>
            <p:cNvSpPr txBox="1"/>
            <p:nvPr/>
          </p:nvSpPr>
          <p:spPr>
            <a:xfrm>
              <a:off x="15772523"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grpSp>
      <p:pic>
        <p:nvPicPr>
          <p:cNvPr id="135" name="Google Shape;135;p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8494157" y="3163332"/>
            <a:ext cx="7389336" cy="7389336"/>
          </a:xfrm>
          <a:prstGeom prst="ellipse">
            <a:avLst/>
          </a:prstGeom>
          <a:solidFill>
            <a:srgbClr val="0739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1" name="Google Shape;141;p4"/>
          <p:cNvSpPr txBox="1"/>
          <p:nvPr/>
        </p:nvSpPr>
        <p:spPr>
          <a:xfrm>
            <a:off x="9351349" y="5751890"/>
            <a:ext cx="5674951"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Poppins"/>
                <a:ea typeface="Poppins"/>
                <a:cs typeface="Poppins"/>
                <a:sym typeface="Poppins"/>
              </a:rPr>
              <a:t>LEAN</a:t>
            </a:r>
            <a:endParaRPr/>
          </a:p>
          <a:p>
            <a:pPr indent="0" lvl="0" marL="0" marR="0" rtl="0" algn="ctr">
              <a:spcBef>
                <a:spcPts val="0"/>
              </a:spcBef>
              <a:spcAft>
                <a:spcPts val="0"/>
              </a:spcAft>
              <a:buNone/>
            </a:pPr>
            <a:r>
              <a:rPr b="1" lang="en-US" sz="4800">
                <a:solidFill>
                  <a:schemeClr val="lt1"/>
                </a:solidFill>
                <a:latin typeface="Poppins"/>
                <a:ea typeface="Poppins"/>
                <a:cs typeface="Poppins"/>
                <a:sym typeface="Poppins"/>
              </a:rPr>
              <a:t>MANUFACTURING</a:t>
            </a:r>
            <a:endParaRPr/>
          </a:p>
        </p:txBody>
      </p:sp>
      <p:sp>
        <p:nvSpPr>
          <p:cNvPr id="142" name="Google Shape;142;p4"/>
          <p:cNvSpPr/>
          <p:nvPr/>
        </p:nvSpPr>
        <p:spPr>
          <a:xfrm>
            <a:off x="10471236" y="1186249"/>
            <a:ext cx="3435176" cy="34351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3" name="Google Shape;143;p4"/>
          <p:cNvSpPr/>
          <p:nvPr/>
        </p:nvSpPr>
        <p:spPr>
          <a:xfrm>
            <a:off x="10471236" y="9094575"/>
            <a:ext cx="3435176" cy="34351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4" name="Google Shape;144;p4"/>
          <p:cNvSpPr/>
          <p:nvPr/>
        </p:nvSpPr>
        <p:spPr>
          <a:xfrm>
            <a:off x="13980552" y="7117491"/>
            <a:ext cx="3435176" cy="34351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5" name="Google Shape;145;p4"/>
          <p:cNvSpPr/>
          <p:nvPr/>
        </p:nvSpPr>
        <p:spPr>
          <a:xfrm>
            <a:off x="13980552" y="3163332"/>
            <a:ext cx="3435176" cy="34351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6" name="Google Shape;146;p4"/>
          <p:cNvSpPr/>
          <p:nvPr/>
        </p:nvSpPr>
        <p:spPr>
          <a:xfrm>
            <a:off x="6961922" y="7117491"/>
            <a:ext cx="3435176" cy="34351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7" name="Google Shape;147;p4"/>
          <p:cNvSpPr/>
          <p:nvPr/>
        </p:nvSpPr>
        <p:spPr>
          <a:xfrm>
            <a:off x="6961922" y="3163332"/>
            <a:ext cx="3435176" cy="34351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48" name="Google Shape;148;p4"/>
          <p:cNvSpPr txBox="1"/>
          <p:nvPr/>
        </p:nvSpPr>
        <p:spPr>
          <a:xfrm>
            <a:off x="10897446" y="2426783"/>
            <a:ext cx="2582758"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Poppins"/>
                <a:ea typeface="Poppins"/>
                <a:cs typeface="Poppins"/>
                <a:sym typeface="Poppins"/>
              </a:rPr>
              <a:t>MASS</a:t>
            </a:r>
            <a:endParaRPr/>
          </a:p>
          <a:p>
            <a:pPr indent="0" lvl="0" marL="0" marR="0" rtl="0" algn="ctr">
              <a:spcBef>
                <a:spcPts val="0"/>
              </a:spcBef>
              <a:spcAft>
                <a:spcPts val="0"/>
              </a:spcAft>
              <a:buNone/>
            </a:pPr>
            <a:r>
              <a:rPr b="1" lang="en-US" sz="2800">
                <a:solidFill>
                  <a:schemeClr val="lt1"/>
                </a:solidFill>
                <a:latin typeface="Poppins"/>
                <a:ea typeface="Poppins"/>
                <a:cs typeface="Poppins"/>
                <a:sym typeface="Poppins"/>
              </a:rPr>
              <a:t>PRODUCTION</a:t>
            </a:r>
            <a:endParaRPr/>
          </a:p>
        </p:txBody>
      </p:sp>
      <p:sp>
        <p:nvSpPr>
          <p:cNvPr id="149" name="Google Shape;149;p4"/>
          <p:cNvSpPr txBox="1"/>
          <p:nvPr/>
        </p:nvSpPr>
        <p:spPr>
          <a:xfrm>
            <a:off x="10583259" y="10330248"/>
            <a:ext cx="3211136"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Poppins"/>
                <a:ea typeface="Poppins"/>
                <a:cs typeface="Poppins"/>
                <a:sym typeface="Poppins"/>
              </a:rPr>
              <a:t>MASS</a:t>
            </a:r>
            <a:endParaRPr/>
          </a:p>
          <a:p>
            <a:pPr indent="0" lvl="0" marL="0" marR="0" rtl="0" algn="ctr">
              <a:spcBef>
                <a:spcPts val="0"/>
              </a:spcBef>
              <a:spcAft>
                <a:spcPts val="0"/>
              </a:spcAft>
              <a:buNone/>
            </a:pPr>
            <a:r>
              <a:rPr b="1" lang="en-US" sz="2800">
                <a:solidFill>
                  <a:schemeClr val="lt1"/>
                </a:solidFill>
                <a:latin typeface="Poppins"/>
                <a:ea typeface="Poppins"/>
                <a:cs typeface="Poppins"/>
                <a:sym typeface="Poppins"/>
              </a:rPr>
              <a:t>CUSTOMIZATION</a:t>
            </a:r>
            <a:endParaRPr/>
          </a:p>
        </p:txBody>
      </p:sp>
      <p:sp>
        <p:nvSpPr>
          <p:cNvPr id="150" name="Google Shape;150;p4"/>
          <p:cNvSpPr txBox="1"/>
          <p:nvPr/>
        </p:nvSpPr>
        <p:spPr>
          <a:xfrm>
            <a:off x="14475692" y="4619309"/>
            <a:ext cx="2444900"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Poppins"/>
                <a:ea typeface="Poppins"/>
                <a:cs typeface="Poppins"/>
                <a:sym typeface="Poppins"/>
              </a:rPr>
              <a:t>JUST IN TIME</a:t>
            </a:r>
            <a:endParaRPr/>
          </a:p>
        </p:txBody>
      </p:sp>
      <p:sp>
        <p:nvSpPr>
          <p:cNvPr id="151" name="Google Shape;151;p4"/>
          <p:cNvSpPr txBox="1"/>
          <p:nvPr/>
        </p:nvSpPr>
        <p:spPr>
          <a:xfrm>
            <a:off x="14841978" y="8573468"/>
            <a:ext cx="1712328"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Poppins"/>
                <a:ea typeface="Poppins"/>
                <a:cs typeface="Poppins"/>
                <a:sym typeface="Poppins"/>
              </a:rPr>
              <a:t>FLEXIBLE</a:t>
            </a:r>
            <a:endParaRPr/>
          </a:p>
        </p:txBody>
      </p:sp>
      <p:sp>
        <p:nvSpPr>
          <p:cNvPr id="152" name="Google Shape;152;p4"/>
          <p:cNvSpPr txBox="1"/>
          <p:nvPr/>
        </p:nvSpPr>
        <p:spPr>
          <a:xfrm>
            <a:off x="8042156" y="4619309"/>
            <a:ext cx="1274708"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Poppins"/>
                <a:ea typeface="Poppins"/>
                <a:cs typeface="Poppins"/>
                <a:sym typeface="Poppins"/>
              </a:rPr>
              <a:t>RAPID</a:t>
            </a:r>
            <a:endParaRPr/>
          </a:p>
        </p:txBody>
      </p:sp>
      <p:sp>
        <p:nvSpPr>
          <p:cNvPr id="153" name="Google Shape;153;p4"/>
          <p:cNvSpPr txBox="1"/>
          <p:nvPr/>
        </p:nvSpPr>
        <p:spPr>
          <a:xfrm>
            <a:off x="8082231" y="8573468"/>
            <a:ext cx="1194559"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Poppins"/>
                <a:ea typeface="Poppins"/>
                <a:cs typeface="Poppins"/>
                <a:sym typeface="Poppins"/>
              </a:rPr>
              <a:t>AGILE</a:t>
            </a:r>
            <a:endParaRPr/>
          </a:p>
        </p:txBody>
      </p:sp>
      <p:pic>
        <p:nvPicPr>
          <p:cNvPr id="154" name="Google Shape;154;p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nvSpPr>
        <p:spPr>
          <a:xfrm>
            <a:off x="7346813" y="612372"/>
            <a:ext cx="96840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MANUFACTURING CYCLE</a:t>
            </a:r>
            <a:endParaRPr/>
          </a:p>
        </p:txBody>
      </p:sp>
      <p:sp>
        <p:nvSpPr>
          <p:cNvPr id="160" name="Google Shape;160;p5"/>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161" name="Google Shape;161;p5"/>
          <p:cNvSpPr/>
          <p:nvPr/>
        </p:nvSpPr>
        <p:spPr>
          <a:xfrm>
            <a:off x="7267459" y="3111268"/>
            <a:ext cx="4875646" cy="4875648"/>
          </a:xfrm>
          <a:custGeom>
            <a:rect b="b" l="l" r="r" t="t"/>
            <a:pathLst>
              <a:path extrusionOk="0" h="4875648" w="4875646">
                <a:moveTo>
                  <a:pt x="4875646" y="0"/>
                </a:moveTo>
                <a:lnTo>
                  <a:pt x="4875646" y="910076"/>
                </a:lnTo>
                <a:lnTo>
                  <a:pt x="4714886" y="914141"/>
                </a:lnTo>
                <a:cubicBezTo>
                  <a:pt x="2663219" y="1018140"/>
                  <a:pt x="1018140" y="2663219"/>
                  <a:pt x="914141" y="4714886"/>
                </a:cubicBezTo>
                <a:lnTo>
                  <a:pt x="910076" y="4875648"/>
                </a:lnTo>
                <a:lnTo>
                  <a:pt x="0" y="4875648"/>
                </a:lnTo>
                <a:lnTo>
                  <a:pt x="5249" y="4668054"/>
                </a:lnTo>
                <a:cubicBezTo>
                  <a:pt x="132837" y="2151042"/>
                  <a:pt x="2151042" y="132837"/>
                  <a:pt x="4668054" y="5249"/>
                </a:cubicBezTo>
                <a:lnTo>
                  <a:pt x="4875646" y="0"/>
                </a:lnTo>
                <a:close/>
              </a:path>
            </a:pathLst>
          </a:custGeom>
          <a:solidFill>
            <a:srgbClr val="47B9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62" name="Google Shape;162;p5"/>
          <p:cNvSpPr/>
          <p:nvPr/>
        </p:nvSpPr>
        <p:spPr>
          <a:xfrm>
            <a:off x="12234546" y="3111268"/>
            <a:ext cx="4875647" cy="4875648"/>
          </a:xfrm>
          <a:custGeom>
            <a:rect b="b" l="l" r="r" t="t"/>
            <a:pathLst>
              <a:path extrusionOk="0" h="4875648" w="4875647">
                <a:moveTo>
                  <a:pt x="0" y="0"/>
                </a:moveTo>
                <a:lnTo>
                  <a:pt x="207592" y="5249"/>
                </a:lnTo>
                <a:cubicBezTo>
                  <a:pt x="2724604" y="132837"/>
                  <a:pt x="4742811" y="2151042"/>
                  <a:pt x="4870399" y="4668054"/>
                </a:cubicBezTo>
                <a:lnTo>
                  <a:pt x="4875647" y="4875648"/>
                </a:lnTo>
                <a:lnTo>
                  <a:pt x="3965570" y="4875648"/>
                </a:lnTo>
                <a:lnTo>
                  <a:pt x="3961505" y="4714886"/>
                </a:lnTo>
                <a:cubicBezTo>
                  <a:pt x="3857506" y="2663219"/>
                  <a:pt x="2212427" y="1018140"/>
                  <a:pt x="160760" y="914141"/>
                </a:cubicBezTo>
                <a:lnTo>
                  <a:pt x="0" y="910076"/>
                </a:lnTo>
                <a:lnTo>
                  <a:pt x="0" y="0"/>
                </a:lnTo>
                <a:close/>
              </a:path>
            </a:pathLst>
          </a:custGeom>
          <a:solidFill>
            <a:srgbClr val="7FCD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63" name="Google Shape;163;p5"/>
          <p:cNvSpPr/>
          <p:nvPr/>
        </p:nvSpPr>
        <p:spPr>
          <a:xfrm>
            <a:off x="7267459" y="8078356"/>
            <a:ext cx="4875646" cy="4875644"/>
          </a:xfrm>
          <a:custGeom>
            <a:rect b="b" l="l" r="r" t="t"/>
            <a:pathLst>
              <a:path extrusionOk="0" h="4875644" w="4875646">
                <a:moveTo>
                  <a:pt x="0" y="0"/>
                </a:moveTo>
                <a:lnTo>
                  <a:pt x="910076" y="0"/>
                </a:lnTo>
                <a:lnTo>
                  <a:pt x="914141" y="160758"/>
                </a:lnTo>
                <a:cubicBezTo>
                  <a:pt x="1018140" y="2212425"/>
                  <a:pt x="2663219" y="3857504"/>
                  <a:pt x="4714886" y="3961503"/>
                </a:cubicBezTo>
                <a:lnTo>
                  <a:pt x="4875646" y="3965568"/>
                </a:lnTo>
                <a:lnTo>
                  <a:pt x="4875646" y="4875644"/>
                </a:lnTo>
                <a:lnTo>
                  <a:pt x="4668054" y="4870395"/>
                </a:lnTo>
                <a:cubicBezTo>
                  <a:pt x="2151042" y="4742807"/>
                  <a:pt x="132837" y="2724602"/>
                  <a:pt x="5249" y="207590"/>
                </a:cubicBezTo>
                <a:lnTo>
                  <a:pt x="0" y="0"/>
                </a:lnTo>
                <a:close/>
              </a:path>
            </a:pathLst>
          </a:custGeom>
          <a:solidFill>
            <a:srgbClr val="9FE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64" name="Google Shape;164;p5"/>
          <p:cNvSpPr/>
          <p:nvPr/>
        </p:nvSpPr>
        <p:spPr>
          <a:xfrm>
            <a:off x="12234546" y="8078356"/>
            <a:ext cx="4875647" cy="4875644"/>
          </a:xfrm>
          <a:custGeom>
            <a:rect b="b" l="l" r="r" t="t"/>
            <a:pathLst>
              <a:path extrusionOk="0" h="4875644" w="4875647">
                <a:moveTo>
                  <a:pt x="3965570" y="0"/>
                </a:moveTo>
                <a:lnTo>
                  <a:pt x="4875647" y="0"/>
                </a:lnTo>
                <a:lnTo>
                  <a:pt x="4870399" y="207590"/>
                </a:lnTo>
                <a:cubicBezTo>
                  <a:pt x="4742811" y="2724602"/>
                  <a:pt x="2724604" y="4742807"/>
                  <a:pt x="207592" y="4870395"/>
                </a:cubicBezTo>
                <a:lnTo>
                  <a:pt x="0" y="4875644"/>
                </a:lnTo>
                <a:lnTo>
                  <a:pt x="0" y="3965568"/>
                </a:lnTo>
                <a:lnTo>
                  <a:pt x="160760" y="3961503"/>
                </a:lnTo>
                <a:cubicBezTo>
                  <a:pt x="2212427" y="3857504"/>
                  <a:pt x="3857506" y="2212425"/>
                  <a:pt x="3961505" y="160758"/>
                </a:cubicBezTo>
                <a:lnTo>
                  <a:pt x="3965570" y="0"/>
                </a:lnTo>
                <a:close/>
              </a:path>
            </a:pathLst>
          </a:custGeom>
          <a:solidFill>
            <a:srgbClr val="A4E1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65" name="Google Shape;165;p5"/>
          <p:cNvSpPr/>
          <p:nvPr/>
        </p:nvSpPr>
        <p:spPr>
          <a:xfrm>
            <a:off x="9468993" y="4139464"/>
            <a:ext cx="2674112" cy="2311113"/>
          </a:xfrm>
          <a:custGeom>
            <a:rect b="b" l="l" r="r" t="t"/>
            <a:pathLst>
              <a:path extrusionOk="0" h="2311113" w="2674112">
                <a:moveTo>
                  <a:pt x="2674112" y="0"/>
                </a:moveTo>
                <a:lnTo>
                  <a:pt x="2674112" y="1701649"/>
                </a:lnTo>
                <a:lnTo>
                  <a:pt x="2495526" y="1710666"/>
                </a:lnTo>
                <a:cubicBezTo>
                  <a:pt x="2053025" y="1755605"/>
                  <a:pt x="1649401" y="1932051"/>
                  <a:pt x="1324352" y="2200304"/>
                </a:cubicBezTo>
                <a:lnTo>
                  <a:pt x="1202432" y="2311113"/>
                </a:lnTo>
                <a:lnTo>
                  <a:pt x="0" y="1108681"/>
                </a:lnTo>
                <a:lnTo>
                  <a:pt x="242679" y="888119"/>
                </a:lnTo>
                <a:cubicBezTo>
                  <a:pt x="867765" y="372252"/>
                  <a:pt x="1656547" y="47651"/>
                  <a:pt x="2519430" y="3911"/>
                </a:cubicBezTo>
                <a:lnTo>
                  <a:pt x="2674112" y="0"/>
                </a:lnTo>
                <a:close/>
              </a:path>
            </a:pathLst>
          </a:custGeom>
          <a:solidFill>
            <a:srgbClr val="0C5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66" name="Google Shape;166;p5"/>
          <p:cNvSpPr/>
          <p:nvPr/>
        </p:nvSpPr>
        <p:spPr>
          <a:xfrm>
            <a:off x="12234545" y="4139464"/>
            <a:ext cx="2674112" cy="2311114"/>
          </a:xfrm>
          <a:custGeom>
            <a:rect b="b" l="l" r="r" t="t"/>
            <a:pathLst>
              <a:path extrusionOk="0" h="2311114" w="2674112">
                <a:moveTo>
                  <a:pt x="0" y="0"/>
                </a:moveTo>
                <a:lnTo>
                  <a:pt x="154682" y="3911"/>
                </a:lnTo>
                <a:cubicBezTo>
                  <a:pt x="1017565" y="47651"/>
                  <a:pt x="1806347" y="372252"/>
                  <a:pt x="2431433" y="888119"/>
                </a:cubicBezTo>
                <a:lnTo>
                  <a:pt x="2674112" y="1108681"/>
                </a:lnTo>
                <a:lnTo>
                  <a:pt x="1471681" y="2311114"/>
                </a:lnTo>
                <a:lnTo>
                  <a:pt x="1349760" y="2200304"/>
                </a:lnTo>
                <a:cubicBezTo>
                  <a:pt x="1024711" y="1932051"/>
                  <a:pt x="621087" y="1755605"/>
                  <a:pt x="178586" y="1710666"/>
                </a:cubicBezTo>
                <a:lnTo>
                  <a:pt x="0" y="1701649"/>
                </a:lnTo>
                <a:lnTo>
                  <a:pt x="0" y="0"/>
                </a:lnTo>
                <a:close/>
              </a:path>
            </a:pathLst>
          </a:custGeom>
          <a:solidFill>
            <a:srgbClr val="198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67" name="Google Shape;167;p5"/>
          <p:cNvSpPr/>
          <p:nvPr/>
        </p:nvSpPr>
        <p:spPr>
          <a:xfrm>
            <a:off x="13770883" y="5312803"/>
            <a:ext cx="2311112" cy="2674113"/>
          </a:xfrm>
          <a:custGeom>
            <a:rect b="b" l="l" r="r" t="t"/>
            <a:pathLst>
              <a:path extrusionOk="0" h="2674113" w="2311112">
                <a:moveTo>
                  <a:pt x="1202432" y="0"/>
                </a:moveTo>
                <a:lnTo>
                  <a:pt x="1422993" y="242678"/>
                </a:lnTo>
                <a:cubicBezTo>
                  <a:pt x="1938860" y="867764"/>
                  <a:pt x="2263461" y="1656547"/>
                  <a:pt x="2307201" y="2519429"/>
                </a:cubicBezTo>
                <a:lnTo>
                  <a:pt x="2311112" y="2674113"/>
                </a:lnTo>
                <a:lnTo>
                  <a:pt x="609464" y="2674113"/>
                </a:lnTo>
                <a:lnTo>
                  <a:pt x="600446" y="2495525"/>
                </a:lnTo>
                <a:cubicBezTo>
                  <a:pt x="555507" y="2053024"/>
                  <a:pt x="379062" y="1649400"/>
                  <a:pt x="110808" y="1324351"/>
                </a:cubicBezTo>
                <a:lnTo>
                  <a:pt x="0" y="1202432"/>
                </a:lnTo>
                <a:lnTo>
                  <a:pt x="1202432"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68" name="Google Shape;168;p5"/>
          <p:cNvSpPr/>
          <p:nvPr/>
        </p:nvSpPr>
        <p:spPr>
          <a:xfrm>
            <a:off x="8295655" y="5312803"/>
            <a:ext cx="2311112" cy="2674113"/>
          </a:xfrm>
          <a:custGeom>
            <a:rect b="b" l="l" r="r" t="t"/>
            <a:pathLst>
              <a:path extrusionOk="0" h="2674113" w="2311112">
                <a:moveTo>
                  <a:pt x="1108680" y="0"/>
                </a:moveTo>
                <a:lnTo>
                  <a:pt x="2311112" y="1202432"/>
                </a:lnTo>
                <a:lnTo>
                  <a:pt x="2200304" y="1324351"/>
                </a:lnTo>
                <a:cubicBezTo>
                  <a:pt x="1932050" y="1649400"/>
                  <a:pt x="1755605" y="2053024"/>
                  <a:pt x="1710666" y="2495525"/>
                </a:cubicBezTo>
                <a:lnTo>
                  <a:pt x="1701648" y="2674113"/>
                </a:lnTo>
                <a:lnTo>
                  <a:pt x="0" y="2674113"/>
                </a:lnTo>
                <a:lnTo>
                  <a:pt x="3911" y="2519429"/>
                </a:lnTo>
                <a:cubicBezTo>
                  <a:pt x="47651" y="1656547"/>
                  <a:pt x="372252" y="867764"/>
                  <a:pt x="888119" y="242678"/>
                </a:cubicBezTo>
                <a:lnTo>
                  <a:pt x="110868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69" name="Google Shape;169;p5"/>
          <p:cNvSpPr/>
          <p:nvPr/>
        </p:nvSpPr>
        <p:spPr>
          <a:xfrm>
            <a:off x="8295655" y="8078356"/>
            <a:ext cx="2311113" cy="2674110"/>
          </a:xfrm>
          <a:custGeom>
            <a:rect b="b" l="l" r="r" t="t"/>
            <a:pathLst>
              <a:path extrusionOk="0" h="2674110" w="2311113">
                <a:moveTo>
                  <a:pt x="0" y="0"/>
                </a:moveTo>
                <a:lnTo>
                  <a:pt x="1701649" y="0"/>
                </a:lnTo>
                <a:lnTo>
                  <a:pt x="1710666" y="178584"/>
                </a:lnTo>
                <a:cubicBezTo>
                  <a:pt x="1755605" y="621086"/>
                  <a:pt x="1932050" y="1024709"/>
                  <a:pt x="2200304" y="1349758"/>
                </a:cubicBezTo>
                <a:lnTo>
                  <a:pt x="2311113" y="1471678"/>
                </a:lnTo>
                <a:lnTo>
                  <a:pt x="1108681" y="2674110"/>
                </a:lnTo>
                <a:lnTo>
                  <a:pt x="888119" y="2431431"/>
                </a:lnTo>
                <a:cubicBezTo>
                  <a:pt x="372252" y="1806345"/>
                  <a:pt x="47651" y="1017563"/>
                  <a:pt x="3911" y="154680"/>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0" name="Google Shape;170;p5"/>
          <p:cNvSpPr/>
          <p:nvPr/>
        </p:nvSpPr>
        <p:spPr>
          <a:xfrm>
            <a:off x="13770881" y="8078356"/>
            <a:ext cx="2311113" cy="2674110"/>
          </a:xfrm>
          <a:custGeom>
            <a:rect b="b" l="l" r="r" t="t"/>
            <a:pathLst>
              <a:path extrusionOk="0" h="2674110" w="2311113">
                <a:moveTo>
                  <a:pt x="609464" y="0"/>
                </a:moveTo>
                <a:lnTo>
                  <a:pt x="2311113" y="0"/>
                </a:lnTo>
                <a:lnTo>
                  <a:pt x="2307202" y="154680"/>
                </a:lnTo>
                <a:cubicBezTo>
                  <a:pt x="2263462" y="1017563"/>
                  <a:pt x="1938861" y="1806345"/>
                  <a:pt x="1422994" y="2431431"/>
                </a:cubicBezTo>
                <a:lnTo>
                  <a:pt x="1202432" y="2674110"/>
                </a:lnTo>
                <a:lnTo>
                  <a:pt x="0" y="1471678"/>
                </a:lnTo>
                <a:lnTo>
                  <a:pt x="110809" y="1349758"/>
                </a:lnTo>
                <a:cubicBezTo>
                  <a:pt x="379063" y="1024709"/>
                  <a:pt x="555508" y="621086"/>
                  <a:pt x="600447" y="178584"/>
                </a:cubicBezTo>
                <a:lnTo>
                  <a:pt x="609464"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1" name="Google Shape;171;p5"/>
          <p:cNvSpPr/>
          <p:nvPr/>
        </p:nvSpPr>
        <p:spPr>
          <a:xfrm>
            <a:off x="12234545" y="9614692"/>
            <a:ext cx="2674111" cy="2311112"/>
          </a:xfrm>
          <a:custGeom>
            <a:rect b="b" l="l" r="r" t="t"/>
            <a:pathLst>
              <a:path extrusionOk="0" h="2311112" w="2674111">
                <a:moveTo>
                  <a:pt x="1471679" y="0"/>
                </a:moveTo>
                <a:lnTo>
                  <a:pt x="2674111" y="1202432"/>
                </a:lnTo>
                <a:lnTo>
                  <a:pt x="2431433" y="1422993"/>
                </a:lnTo>
                <a:cubicBezTo>
                  <a:pt x="1806347" y="1938860"/>
                  <a:pt x="1017565" y="2263461"/>
                  <a:pt x="154682" y="2307201"/>
                </a:cubicBezTo>
                <a:lnTo>
                  <a:pt x="0" y="2311112"/>
                </a:lnTo>
                <a:lnTo>
                  <a:pt x="0" y="609463"/>
                </a:lnTo>
                <a:lnTo>
                  <a:pt x="178586" y="600446"/>
                </a:lnTo>
                <a:cubicBezTo>
                  <a:pt x="621087" y="555507"/>
                  <a:pt x="1024711" y="379062"/>
                  <a:pt x="1349760" y="110808"/>
                </a:cubicBezTo>
                <a:lnTo>
                  <a:pt x="1471679" y="0"/>
                </a:lnTo>
                <a:close/>
              </a:path>
            </a:pathLst>
          </a:custGeom>
          <a:solidFill>
            <a:srgbClr val="27B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2" name="Google Shape;172;p5"/>
          <p:cNvSpPr/>
          <p:nvPr/>
        </p:nvSpPr>
        <p:spPr>
          <a:xfrm>
            <a:off x="9468994" y="9614692"/>
            <a:ext cx="2674111" cy="2311112"/>
          </a:xfrm>
          <a:custGeom>
            <a:rect b="b" l="l" r="r" t="t"/>
            <a:pathLst>
              <a:path extrusionOk="0" h="2311112" w="2674111">
                <a:moveTo>
                  <a:pt x="1202432" y="0"/>
                </a:moveTo>
                <a:lnTo>
                  <a:pt x="1324351" y="110808"/>
                </a:lnTo>
                <a:cubicBezTo>
                  <a:pt x="1649400" y="379062"/>
                  <a:pt x="2053024" y="555507"/>
                  <a:pt x="2495525" y="600446"/>
                </a:cubicBezTo>
                <a:lnTo>
                  <a:pt x="2674111" y="609463"/>
                </a:lnTo>
                <a:lnTo>
                  <a:pt x="2674111" y="2311112"/>
                </a:lnTo>
                <a:lnTo>
                  <a:pt x="2519429" y="2307201"/>
                </a:lnTo>
                <a:cubicBezTo>
                  <a:pt x="1656546" y="2263461"/>
                  <a:pt x="867764" y="1938860"/>
                  <a:pt x="242678" y="1422993"/>
                </a:cubicBezTo>
                <a:lnTo>
                  <a:pt x="0" y="1202432"/>
                </a:lnTo>
                <a:lnTo>
                  <a:pt x="1202432" y="0"/>
                </a:lnTo>
                <a:close/>
              </a:path>
            </a:pathLst>
          </a:custGeom>
          <a:solidFill>
            <a:srgbClr val="2AC4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73" name="Google Shape;173;p5"/>
          <p:cNvSpPr txBox="1"/>
          <p:nvPr/>
        </p:nvSpPr>
        <p:spPr>
          <a:xfrm rot="-2700000">
            <a:off x="8034349" y="4600588"/>
            <a:ext cx="206498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LOGISTIC</a:t>
            </a:r>
            <a:endParaRPr/>
          </a:p>
        </p:txBody>
      </p:sp>
      <p:sp>
        <p:nvSpPr>
          <p:cNvPr id="174" name="Google Shape;174;p5"/>
          <p:cNvSpPr txBox="1"/>
          <p:nvPr/>
        </p:nvSpPr>
        <p:spPr>
          <a:xfrm rot="2700000">
            <a:off x="13550731" y="4600753"/>
            <a:ext cx="314861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DEVELOPMENT</a:t>
            </a:r>
            <a:endParaRPr/>
          </a:p>
        </p:txBody>
      </p:sp>
      <p:sp>
        <p:nvSpPr>
          <p:cNvPr id="175" name="Google Shape;175;p5"/>
          <p:cNvSpPr txBox="1"/>
          <p:nvPr/>
        </p:nvSpPr>
        <p:spPr>
          <a:xfrm rot="2700000">
            <a:off x="7653854" y="10906338"/>
            <a:ext cx="292580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PRODUCTION</a:t>
            </a:r>
            <a:endParaRPr/>
          </a:p>
        </p:txBody>
      </p:sp>
      <p:sp>
        <p:nvSpPr>
          <p:cNvPr id="176" name="Google Shape;176;p5"/>
          <p:cNvSpPr txBox="1"/>
          <p:nvPr/>
        </p:nvSpPr>
        <p:spPr>
          <a:xfrm rot="-2700000">
            <a:off x="13419978" y="10906339"/>
            <a:ext cx="378501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BASELINE SYSTEM</a:t>
            </a:r>
            <a:endParaRPr/>
          </a:p>
        </p:txBody>
      </p:sp>
      <p:sp>
        <p:nvSpPr>
          <p:cNvPr id="177" name="Google Shape;177;p5"/>
          <p:cNvSpPr txBox="1"/>
          <p:nvPr/>
        </p:nvSpPr>
        <p:spPr>
          <a:xfrm rot="-4009430">
            <a:off x="14794372" y="9124552"/>
            <a:ext cx="132119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DESIGN</a:t>
            </a:r>
            <a:endParaRPr/>
          </a:p>
        </p:txBody>
      </p:sp>
      <p:sp>
        <p:nvSpPr>
          <p:cNvPr id="178" name="Google Shape;178;p5"/>
          <p:cNvSpPr txBox="1"/>
          <p:nvPr/>
        </p:nvSpPr>
        <p:spPr>
          <a:xfrm rot="-4009430">
            <a:off x="8171326" y="6435326"/>
            <a:ext cx="1612941"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DELIVERY</a:t>
            </a:r>
            <a:endParaRPr/>
          </a:p>
        </p:txBody>
      </p:sp>
      <p:sp>
        <p:nvSpPr>
          <p:cNvPr id="179" name="Google Shape;179;p5"/>
          <p:cNvSpPr txBox="1"/>
          <p:nvPr/>
        </p:nvSpPr>
        <p:spPr>
          <a:xfrm rot="-1309430">
            <a:off x="12514421" y="11013289"/>
            <a:ext cx="1989647"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PROTOTYPE</a:t>
            </a:r>
            <a:endParaRPr/>
          </a:p>
        </p:txBody>
      </p:sp>
      <p:sp>
        <p:nvSpPr>
          <p:cNvPr id="180" name="Google Shape;180;p5"/>
          <p:cNvSpPr txBox="1"/>
          <p:nvPr/>
        </p:nvSpPr>
        <p:spPr>
          <a:xfrm rot="-1309430">
            <a:off x="10037447" y="4575874"/>
            <a:ext cx="159851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SUPPORT</a:t>
            </a:r>
            <a:endParaRPr/>
          </a:p>
        </p:txBody>
      </p:sp>
      <p:sp>
        <p:nvSpPr>
          <p:cNvPr id="181" name="Google Shape;181;p5"/>
          <p:cNvSpPr txBox="1"/>
          <p:nvPr/>
        </p:nvSpPr>
        <p:spPr>
          <a:xfrm rot="1390570">
            <a:off x="9931183" y="11035732"/>
            <a:ext cx="1770036"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PLANNING</a:t>
            </a:r>
            <a:endParaRPr/>
          </a:p>
        </p:txBody>
      </p:sp>
      <p:sp>
        <p:nvSpPr>
          <p:cNvPr id="182" name="Google Shape;182;p5"/>
          <p:cNvSpPr txBox="1"/>
          <p:nvPr/>
        </p:nvSpPr>
        <p:spPr>
          <a:xfrm rot="1390570">
            <a:off x="12624403" y="4609593"/>
            <a:ext cx="1794082"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RESEARCH</a:t>
            </a:r>
            <a:endParaRPr/>
          </a:p>
        </p:txBody>
      </p:sp>
      <p:sp>
        <p:nvSpPr>
          <p:cNvPr id="183" name="Google Shape;183;p5"/>
          <p:cNvSpPr txBox="1"/>
          <p:nvPr/>
        </p:nvSpPr>
        <p:spPr>
          <a:xfrm rot="4090570">
            <a:off x="8193824" y="9163669"/>
            <a:ext cx="145905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TESTING</a:t>
            </a:r>
            <a:endParaRPr/>
          </a:p>
        </p:txBody>
      </p:sp>
      <p:sp>
        <p:nvSpPr>
          <p:cNvPr id="184" name="Google Shape;184;p5"/>
          <p:cNvSpPr txBox="1"/>
          <p:nvPr/>
        </p:nvSpPr>
        <p:spPr>
          <a:xfrm rot="4090570">
            <a:off x="14562409" y="6458471"/>
            <a:ext cx="169469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Poppins"/>
                <a:ea typeface="Poppins"/>
                <a:cs typeface="Poppins"/>
                <a:sym typeface="Poppins"/>
              </a:rPr>
              <a:t>ANALYSIS</a:t>
            </a:r>
            <a:endParaRPr/>
          </a:p>
        </p:txBody>
      </p:sp>
      <p:sp>
        <p:nvSpPr>
          <p:cNvPr id="185" name="Google Shape;185;p5"/>
          <p:cNvSpPr/>
          <p:nvPr/>
        </p:nvSpPr>
        <p:spPr>
          <a:xfrm>
            <a:off x="9110383" y="6607499"/>
            <a:ext cx="885464" cy="671151"/>
          </a:xfrm>
          <a:custGeom>
            <a:rect b="b" l="l" r="r" t="t"/>
            <a:pathLst>
              <a:path extrusionOk="0" h="671151" w="885464">
                <a:moveTo>
                  <a:pt x="726898" y="571500"/>
                </a:moveTo>
                <a:cubicBezTo>
                  <a:pt x="734659" y="571500"/>
                  <a:pt x="741009" y="577572"/>
                  <a:pt x="741009" y="585431"/>
                </a:cubicBezTo>
                <a:cubicBezTo>
                  <a:pt x="741009" y="593289"/>
                  <a:pt x="734659" y="599718"/>
                  <a:pt x="726898" y="599718"/>
                </a:cubicBezTo>
                <a:cubicBezTo>
                  <a:pt x="719137" y="599718"/>
                  <a:pt x="712787" y="593289"/>
                  <a:pt x="712787" y="585431"/>
                </a:cubicBezTo>
                <a:cubicBezTo>
                  <a:pt x="712787" y="577572"/>
                  <a:pt x="719137" y="571500"/>
                  <a:pt x="726898" y="571500"/>
                </a:cubicBezTo>
                <a:close/>
                <a:moveTo>
                  <a:pt x="499705" y="571500"/>
                </a:moveTo>
                <a:cubicBezTo>
                  <a:pt x="507563" y="571500"/>
                  <a:pt x="513993" y="577572"/>
                  <a:pt x="513993" y="585431"/>
                </a:cubicBezTo>
                <a:cubicBezTo>
                  <a:pt x="513993" y="593289"/>
                  <a:pt x="507563" y="599718"/>
                  <a:pt x="499705" y="599718"/>
                </a:cubicBezTo>
                <a:cubicBezTo>
                  <a:pt x="491847" y="599718"/>
                  <a:pt x="485775" y="593289"/>
                  <a:pt x="485775" y="585431"/>
                </a:cubicBezTo>
                <a:cubicBezTo>
                  <a:pt x="485775" y="577572"/>
                  <a:pt x="491847" y="571500"/>
                  <a:pt x="499705" y="571500"/>
                </a:cubicBezTo>
                <a:close/>
                <a:moveTo>
                  <a:pt x="185737" y="571500"/>
                </a:moveTo>
                <a:cubicBezTo>
                  <a:pt x="193595" y="571500"/>
                  <a:pt x="199668" y="577572"/>
                  <a:pt x="199668" y="585431"/>
                </a:cubicBezTo>
                <a:cubicBezTo>
                  <a:pt x="199668" y="593289"/>
                  <a:pt x="193595" y="599718"/>
                  <a:pt x="185737" y="599718"/>
                </a:cubicBezTo>
                <a:cubicBezTo>
                  <a:pt x="177879" y="599718"/>
                  <a:pt x="171450" y="593289"/>
                  <a:pt x="171450" y="585431"/>
                </a:cubicBezTo>
                <a:cubicBezTo>
                  <a:pt x="171450" y="577572"/>
                  <a:pt x="177879" y="571500"/>
                  <a:pt x="185737" y="571500"/>
                </a:cubicBezTo>
                <a:close/>
                <a:moveTo>
                  <a:pt x="726895" y="553482"/>
                </a:moveTo>
                <a:cubicBezTo>
                  <a:pt x="717871" y="553482"/>
                  <a:pt x="709930" y="557091"/>
                  <a:pt x="704155" y="562867"/>
                </a:cubicBezTo>
                <a:cubicBezTo>
                  <a:pt x="698741" y="569003"/>
                  <a:pt x="695131" y="576583"/>
                  <a:pt x="695131" y="585607"/>
                </a:cubicBezTo>
                <a:cubicBezTo>
                  <a:pt x="695131" y="594630"/>
                  <a:pt x="698741" y="602571"/>
                  <a:pt x="704155" y="608346"/>
                </a:cubicBezTo>
                <a:cubicBezTo>
                  <a:pt x="709930" y="614122"/>
                  <a:pt x="717871" y="617731"/>
                  <a:pt x="726895" y="617731"/>
                </a:cubicBezTo>
                <a:cubicBezTo>
                  <a:pt x="735918" y="617731"/>
                  <a:pt x="743859" y="614122"/>
                  <a:pt x="749634" y="608346"/>
                </a:cubicBezTo>
                <a:cubicBezTo>
                  <a:pt x="755409" y="602571"/>
                  <a:pt x="759019" y="594630"/>
                  <a:pt x="759019" y="585607"/>
                </a:cubicBezTo>
                <a:cubicBezTo>
                  <a:pt x="759019" y="576583"/>
                  <a:pt x="755409" y="569003"/>
                  <a:pt x="749634" y="562867"/>
                </a:cubicBezTo>
                <a:cubicBezTo>
                  <a:pt x="743859" y="557091"/>
                  <a:pt x="735918" y="553482"/>
                  <a:pt x="726895" y="553482"/>
                </a:cubicBezTo>
                <a:close/>
                <a:moveTo>
                  <a:pt x="501469" y="553482"/>
                </a:moveTo>
                <a:cubicBezTo>
                  <a:pt x="492807" y="553482"/>
                  <a:pt x="484866" y="557091"/>
                  <a:pt x="478730" y="562867"/>
                </a:cubicBezTo>
                <a:cubicBezTo>
                  <a:pt x="472955" y="569003"/>
                  <a:pt x="469345" y="576583"/>
                  <a:pt x="469345" y="585607"/>
                </a:cubicBezTo>
                <a:cubicBezTo>
                  <a:pt x="469345" y="594630"/>
                  <a:pt x="472955" y="602571"/>
                  <a:pt x="478730" y="608346"/>
                </a:cubicBezTo>
                <a:cubicBezTo>
                  <a:pt x="484866" y="614122"/>
                  <a:pt x="492807" y="617731"/>
                  <a:pt x="501469" y="617731"/>
                </a:cubicBezTo>
                <a:cubicBezTo>
                  <a:pt x="510493" y="617731"/>
                  <a:pt x="518434" y="614122"/>
                  <a:pt x="524209" y="608346"/>
                </a:cubicBezTo>
                <a:cubicBezTo>
                  <a:pt x="529984" y="602571"/>
                  <a:pt x="533594" y="594630"/>
                  <a:pt x="533594" y="585607"/>
                </a:cubicBezTo>
                <a:cubicBezTo>
                  <a:pt x="533594" y="576583"/>
                  <a:pt x="529984" y="569003"/>
                  <a:pt x="524209" y="562867"/>
                </a:cubicBezTo>
                <a:cubicBezTo>
                  <a:pt x="518434" y="557091"/>
                  <a:pt x="510493" y="553482"/>
                  <a:pt x="501469" y="553482"/>
                </a:cubicBezTo>
                <a:close/>
                <a:moveTo>
                  <a:pt x="185917" y="553482"/>
                </a:moveTo>
                <a:cubicBezTo>
                  <a:pt x="176894" y="553482"/>
                  <a:pt x="168953" y="557091"/>
                  <a:pt x="163178" y="562867"/>
                </a:cubicBezTo>
                <a:cubicBezTo>
                  <a:pt x="157403" y="569003"/>
                  <a:pt x="153793" y="576583"/>
                  <a:pt x="153793" y="585607"/>
                </a:cubicBezTo>
                <a:cubicBezTo>
                  <a:pt x="153793" y="594630"/>
                  <a:pt x="157403" y="602571"/>
                  <a:pt x="163178" y="608346"/>
                </a:cubicBezTo>
                <a:cubicBezTo>
                  <a:pt x="168953" y="614122"/>
                  <a:pt x="176894" y="617731"/>
                  <a:pt x="185917" y="617731"/>
                </a:cubicBezTo>
                <a:cubicBezTo>
                  <a:pt x="194580" y="617731"/>
                  <a:pt x="202521" y="614122"/>
                  <a:pt x="208657" y="608346"/>
                </a:cubicBezTo>
                <a:cubicBezTo>
                  <a:pt x="214432" y="602571"/>
                  <a:pt x="218042" y="594630"/>
                  <a:pt x="218042" y="585607"/>
                </a:cubicBezTo>
                <a:cubicBezTo>
                  <a:pt x="218042" y="576583"/>
                  <a:pt x="214432" y="569003"/>
                  <a:pt x="208657" y="562867"/>
                </a:cubicBezTo>
                <a:cubicBezTo>
                  <a:pt x="202521" y="557091"/>
                  <a:pt x="194580" y="553482"/>
                  <a:pt x="185917" y="553482"/>
                </a:cubicBezTo>
                <a:close/>
                <a:moveTo>
                  <a:pt x="726895" y="500062"/>
                </a:moveTo>
                <a:cubicBezTo>
                  <a:pt x="750356" y="500062"/>
                  <a:pt x="772013" y="509807"/>
                  <a:pt x="787173" y="525328"/>
                </a:cubicBezTo>
                <a:cubicBezTo>
                  <a:pt x="802694" y="540488"/>
                  <a:pt x="812439" y="562145"/>
                  <a:pt x="812439" y="585607"/>
                </a:cubicBezTo>
                <a:cubicBezTo>
                  <a:pt x="812439" y="609068"/>
                  <a:pt x="802694" y="630725"/>
                  <a:pt x="787173" y="645885"/>
                </a:cubicBezTo>
                <a:cubicBezTo>
                  <a:pt x="772013" y="661406"/>
                  <a:pt x="750356" y="671151"/>
                  <a:pt x="726895" y="671151"/>
                </a:cubicBezTo>
                <a:cubicBezTo>
                  <a:pt x="703433" y="671151"/>
                  <a:pt x="681776" y="661406"/>
                  <a:pt x="666616" y="645885"/>
                </a:cubicBezTo>
                <a:cubicBezTo>
                  <a:pt x="651095" y="630725"/>
                  <a:pt x="641350" y="609068"/>
                  <a:pt x="641350" y="585607"/>
                </a:cubicBezTo>
                <a:cubicBezTo>
                  <a:pt x="641350" y="562145"/>
                  <a:pt x="651095" y="540488"/>
                  <a:pt x="666616" y="525328"/>
                </a:cubicBezTo>
                <a:cubicBezTo>
                  <a:pt x="681776" y="509807"/>
                  <a:pt x="703433" y="500062"/>
                  <a:pt x="726895" y="500062"/>
                </a:cubicBezTo>
                <a:close/>
                <a:moveTo>
                  <a:pt x="501469" y="500062"/>
                </a:moveTo>
                <a:cubicBezTo>
                  <a:pt x="525292" y="500062"/>
                  <a:pt x="546588" y="509807"/>
                  <a:pt x="562109" y="525328"/>
                </a:cubicBezTo>
                <a:cubicBezTo>
                  <a:pt x="577629" y="540488"/>
                  <a:pt x="587014" y="562145"/>
                  <a:pt x="587014" y="585607"/>
                </a:cubicBezTo>
                <a:cubicBezTo>
                  <a:pt x="587014" y="609068"/>
                  <a:pt x="577629" y="630725"/>
                  <a:pt x="562109" y="645885"/>
                </a:cubicBezTo>
                <a:cubicBezTo>
                  <a:pt x="546588" y="661406"/>
                  <a:pt x="525292" y="671151"/>
                  <a:pt x="501469" y="671151"/>
                </a:cubicBezTo>
                <a:cubicBezTo>
                  <a:pt x="478008" y="671151"/>
                  <a:pt x="456712" y="661406"/>
                  <a:pt x="441191" y="645885"/>
                </a:cubicBezTo>
                <a:cubicBezTo>
                  <a:pt x="425670" y="630725"/>
                  <a:pt x="415925" y="609068"/>
                  <a:pt x="415925" y="585607"/>
                </a:cubicBezTo>
                <a:cubicBezTo>
                  <a:pt x="415925" y="562145"/>
                  <a:pt x="425670" y="540488"/>
                  <a:pt x="441191" y="525328"/>
                </a:cubicBezTo>
                <a:cubicBezTo>
                  <a:pt x="456712" y="509807"/>
                  <a:pt x="478008" y="500062"/>
                  <a:pt x="501469" y="500062"/>
                </a:cubicBezTo>
                <a:close/>
                <a:moveTo>
                  <a:pt x="185917" y="500062"/>
                </a:moveTo>
                <a:cubicBezTo>
                  <a:pt x="209379" y="500062"/>
                  <a:pt x="230675" y="509807"/>
                  <a:pt x="246196" y="525328"/>
                </a:cubicBezTo>
                <a:cubicBezTo>
                  <a:pt x="261716" y="540488"/>
                  <a:pt x="271101" y="562145"/>
                  <a:pt x="271101" y="585607"/>
                </a:cubicBezTo>
                <a:cubicBezTo>
                  <a:pt x="271101" y="609068"/>
                  <a:pt x="261716" y="630725"/>
                  <a:pt x="246196" y="645885"/>
                </a:cubicBezTo>
                <a:cubicBezTo>
                  <a:pt x="230675" y="661406"/>
                  <a:pt x="209379" y="671151"/>
                  <a:pt x="185917" y="671151"/>
                </a:cubicBezTo>
                <a:cubicBezTo>
                  <a:pt x="162095" y="671151"/>
                  <a:pt x="140799" y="661406"/>
                  <a:pt x="125278" y="645885"/>
                </a:cubicBezTo>
                <a:cubicBezTo>
                  <a:pt x="109757" y="630725"/>
                  <a:pt x="100012" y="609068"/>
                  <a:pt x="100012" y="585607"/>
                </a:cubicBezTo>
                <a:cubicBezTo>
                  <a:pt x="100012" y="562145"/>
                  <a:pt x="109757" y="540488"/>
                  <a:pt x="125278" y="525328"/>
                </a:cubicBezTo>
                <a:cubicBezTo>
                  <a:pt x="140799" y="509807"/>
                  <a:pt x="162095" y="500062"/>
                  <a:pt x="185917" y="500062"/>
                </a:cubicBezTo>
                <a:close/>
                <a:moveTo>
                  <a:pt x="700790" y="369608"/>
                </a:moveTo>
                <a:lnTo>
                  <a:pt x="700790" y="387215"/>
                </a:lnTo>
                <a:lnTo>
                  <a:pt x="727121" y="387215"/>
                </a:lnTo>
                <a:lnTo>
                  <a:pt x="795292" y="387215"/>
                </a:lnTo>
                <a:lnTo>
                  <a:pt x="821261" y="387215"/>
                </a:lnTo>
                <a:lnTo>
                  <a:pt x="821261" y="369608"/>
                </a:lnTo>
                <a:lnTo>
                  <a:pt x="795292" y="369608"/>
                </a:lnTo>
                <a:lnTo>
                  <a:pt x="727121" y="369608"/>
                </a:lnTo>
                <a:close/>
                <a:moveTo>
                  <a:pt x="434451" y="369608"/>
                </a:moveTo>
                <a:lnTo>
                  <a:pt x="434451" y="387215"/>
                </a:lnTo>
                <a:lnTo>
                  <a:pt x="460060" y="387215"/>
                </a:lnTo>
                <a:lnTo>
                  <a:pt x="528231" y="387215"/>
                </a:lnTo>
                <a:lnTo>
                  <a:pt x="554200" y="387215"/>
                </a:lnTo>
                <a:lnTo>
                  <a:pt x="554200" y="369608"/>
                </a:lnTo>
                <a:lnTo>
                  <a:pt x="528231" y="369608"/>
                </a:lnTo>
                <a:lnTo>
                  <a:pt x="460060" y="369608"/>
                </a:lnTo>
                <a:close/>
                <a:moveTo>
                  <a:pt x="224172" y="332547"/>
                </a:moveTo>
                <a:cubicBezTo>
                  <a:pt x="186810" y="333268"/>
                  <a:pt x="150885" y="349128"/>
                  <a:pt x="122504" y="373999"/>
                </a:cubicBezTo>
                <a:cubicBezTo>
                  <a:pt x="109212" y="385895"/>
                  <a:pt x="97357" y="399952"/>
                  <a:pt x="88016" y="415091"/>
                </a:cubicBezTo>
                <a:lnTo>
                  <a:pt x="225609" y="415091"/>
                </a:lnTo>
                <a:lnTo>
                  <a:pt x="316500" y="415091"/>
                </a:lnTo>
                <a:lnTo>
                  <a:pt x="316500" y="332547"/>
                </a:lnTo>
                <a:lnTo>
                  <a:pt x="230280" y="332547"/>
                </a:lnTo>
                <a:cubicBezTo>
                  <a:pt x="229202" y="332547"/>
                  <a:pt x="228124" y="332547"/>
                  <a:pt x="227046" y="332547"/>
                </a:cubicBezTo>
                <a:cubicBezTo>
                  <a:pt x="226687" y="332547"/>
                  <a:pt x="225969" y="332547"/>
                  <a:pt x="225609" y="332547"/>
                </a:cubicBezTo>
                <a:cubicBezTo>
                  <a:pt x="225250" y="332547"/>
                  <a:pt x="224532" y="332547"/>
                  <a:pt x="224172" y="332547"/>
                </a:cubicBezTo>
                <a:close/>
                <a:moveTo>
                  <a:pt x="225609" y="296862"/>
                </a:moveTo>
                <a:cubicBezTo>
                  <a:pt x="225250" y="297222"/>
                  <a:pt x="224891" y="297222"/>
                  <a:pt x="224532" y="297222"/>
                </a:cubicBezTo>
                <a:cubicBezTo>
                  <a:pt x="224891" y="297222"/>
                  <a:pt x="225250" y="297222"/>
                  <a:pt x="225609" y="297222"/>
                </a:cubicBezTo>
                <a:cubicBezTo>
                  <a:pt x="225969" y="297222"/>
                  <a:pt x="226687" y="297222"/>
                  <a:pt x="227046" y="297222"/>
                </a:cubicBezTo>
                <a:cubicBezTo>
                  <a:pt x="228124" y="297222"/>
                  <a:pt x="228843" y="297222"/>
                  <a:pt x="229920" y="297222"/>
                </a:cubicBezTo>
                <a:cubicBezTo>
                  <a:pt x="228843" y="297222"/>
                  <a:pt x="228124" y="296862"/>
                  <a:pt x="227046" y="296862"/>
                </a:cubicBezTo>
                <a:lnTo>
                  <a:pt x="334462" y="296862"/>
                </a:lnTo>
                <a:cubicBezTo>
                  <a:pt x="344162" y="296862"/>
                  <a:pt x="352066" y="304792"/>
                  <a:pt x="352066" y="314524"/>
                </a:cubicBezTo>
                <a:lnTo>
                  <a:pt x="352066" y="460375"/>
                </a:lnTo>
                <a:lnTo>
                  <a:pt x="841536" y="460375"/>
                </a:lnTo>
                <a:cubicBezTo>
                  <a:pt x="851247" y="460375"/>
                  <a:pt x="859160" y="468694"/>
                  <a:pt x="859160" y="478460"/>
                </a:cubicBezTo>
                <a:lnTo>
                  <a:pt x="859160" y="567441"/>
                </a:lnTo>
                <a:lnTo>
                  <a:pt x="869590" y="567441"/>
                </a:lnTo>
                <a:lnTo>
                  <a:pt x="869590" y="602889"/>
                </a:lnTo>
                <a:lnTo>
                  <a:pt x="841536" y="602889"/>
                </a:lnTo>
                <a:lnTo>
                  <a:pt x="828229" y="602889"/>
                </a:lnTo>
                <a:cubicBezTo>
                  <a:pt x="829308" y="597463"/>
                  <a:pt x="829667" y="590952"/>
                  <a:pt x="829667" y="585165"/>
                </a:cubicBezTo>
                <a:cubicBezTo>
                  <a:pt x="829667" y="557674"/>
                  <a:pt x="818877" y="531270"/>
                  <a:pt x="799815" y="512099"/>
                </a:cubicBezTo>
                <a:cubicBezTo>
                  <a:pt x="780393" y="492567"/>
                  <a:pt x="754137" y="481716"/>
                  <a:pt x="726802" y="481716"/>
                </a:cubicBezTo>
                <a:cubicBezTo>
                  <a:pt x="699467" y="481716"/>
                  <a:pt x="673571" y="492567"/>
                  <a:pt x="653789" y="512099"/>
                </a:cubicBezTo>
                <a:cubicBezTo>
                  <a:pt x="634727" y="531270"/>
                  <a:pt x="623937" y="557674"/>
                  <a:pt x="623937" y="585165"/>
                </a:cubicBezTo>
                <a:cubicBezTo>
                  <a:pt x="623937" y="590952"/>
                  <a:pt x="624297" y="597463"/>
                  <a:pt x="625376" y="602889"/>
                </a:cubicBezTo>
                <a:lnTo>
                  <a:pt x="601997" y="602889"/>
                </a:lnTo>
                <a:cubicBezTo>
                  <a:pt x="603076" y="597463"/>
                  <a:pt x="603796" y="590952"/>
                  <a:pt x="603796" y="585165"/>
                </a:cubicBezTo>
                <a:cubicBezTo>
                  <a:pt x="603796" y="557674"/>
                  <a:pt x="593006" y="531270"/>
                  <a:pt x="573583" y="512099"/>
                </a:cubicBezTo>
                <a:cubicBezTo>
                  <a:pt x="554161" y="492567"/>
                  <a:pt x="527906" y="481716"/>
                  <a:pt x="500571" y="481716"/>
                </a:cubicBezTo>
                <a:cubicBezTo>
                  <a:pt x="473236" y="481716"/>
                  <a:pt x="447340" y="492567"/>
                  <a:pt x="427918" y="512099"/>
                </a:cubicBezTo>
                <a:cubicBezTo>
                  <a:pt x="412812" y="527291"/>
                  <a:pt x="402741" y="546461"/>
                  <a:pt x="399144" y="567441"/>
                </a:cubicBezTo>
                <a:cubicBezTo>
                  <a:pt x="398065" y="573228"/>
                  <a:pt x="397706" y="579377"/>
                  <a:pt x="397706" y="585165"/>
                </a:cubicBezTo>
                <a:cubicBezTo>
                  <a:pt x="397706" y="590952"/>
                  <a:pt x="398065" y="597101"/>
                  <a:pt x="399144" y="602889"/>
                </a:cubicBezTo>
                <a:lnTo>
                  <a:pt x="336922" y="602889"/>
                </a:lnTo>
                <a:cubicBezTo>
                  <a:pt x="336562" y="602889"/>
                  <a:pt x="335843" y="602889"/>
                  <a:pt x="335483" y="602889"/>
                </a:cubicBezTo>
                <a:lnTo>
                  <a:pt x="334968" y="602679"/>
                </a:lnTo>
                <a:lnTo>
                  <a:pt x="334462" y="602890"/>
                </a:lnTo>
                <a:lnTo>
                  <a:pt x="285963" y="602890"/>
                </a:lnTo>
                <a:cubicBezTo>
                  <a:pt x="286682" y="597483"/>
                  <a:pt x="287400" y="590995"/>
                  <a:pt x="287400" y="585227"/>
                </a:cubicBezTo>
                <a:cubicBezTo>
                  <a:pt x="287400" y="557832"/>
                  <a:pt x="276623" y="531519"/>
                  <a:pt x="257223" y="512054"/>
                </a:cubicBezTo>
                <a:cubicBezTo>
                  <a:pt x="247883" y="503043"/>
                  <a:pt x="237105" y="495834"/>
                  <a:pt x="225609" y="490787"/>
                </a:cubicBezTo>
                <a:cubicBezTo>
                  <a:pt x="213036" y="485020"/>
                  <a:pt x="199025" y="482136"/>
                  <a:pt x="184655" y="482136"/>
                </a:cubicBezTo>
                <a:cubicBezTo>
                  <a:pt x="156992" y="482136"/>
                  <a:pt x="131126" y="492950"/>
                  <a:pt x="111727" y="512054"/>
                </a:cubicBezTo>
                <a:cubicBezTo>
                  <a:pt x="92327" y="531519"/>
                  <a:pt x="81550" y="557832"/>
                  <a:pt x="81550" y="585227"/>
                </a:cubicBezTo>
                <a:cubicBezTo>
                  <a:pt x="81550" y="590995"/>
                  <a:pt x="82268" y="597483"/>
                  <a:pt x="82987" y="602890"/>
                </a:cubicBezTo>
                <a:lnTo>
                  <a:pt x="34847" y="602890"/>
                </a:lnTo>
                <a:lnTo>
                  <a:pt x="34488" y="602890"/>
                </a:lnTo>
                <a:lnTo>
                  <a:pt x="17962" y="602890"/>
                </a:lnTo>
                <a:cubicBezTo>
                  <a:pt x="7903" y="602890"/>
                  <a:pt x="0" y="594960"/>
                  <a:pt x="0" y="585227"/>
                </a:cubicBezTo>
                <a:cubicBezTo>
                  <a:pt x="0" y="575495"/>
                  <a:pt x="7903" y="567565"/>
                  <a:pt x="17962" y="567565"/>
                </a:cubicBezTo>
                <a:lnTo>
                  <a:pt x="19399" y="567565"/>
                </a:lnTo>
                <a:lnTo>
                  <a:pt x="32692" y="468799"/>
                </a:lnTo>
                <a:cubicBezTo>
                  <a:pt x="39158" y="421580"/>
                  <a:pt x="64306" y="378325"/>
                  <a:pt x="99153" y="347326"/>
                </a:cubicBezTo>
                <a:cubicBezTo>
                  <a:pt x="134000" y="316687"/>
                  <a:pt x="178907" y="297222"/>
                  <a:pt x="225609" y="296862"/>
                </a:cubicBezTo>
                <a:close/>
                <a:moveTo>
                  <a:pt x="795292" y="288758"/>
                </a:moveTo>
                <a:cubicBezTo>
                  <a:pt x="792767" y="288758"/>
                  <a:pt x="790963" y="289477"/>
                  <a:pt x="788799" y="291273"/>
                </a:cubicBezTo>
                <a:lnTo>
                  <a:pt x="767518" y="312474"/>
                </a:lnTo>
                <a:cubicBezTo>
                  <a:pt x="763911" y="315708"/>
                  <a:pt x="763911" y="321457"/>
                  <a:pt x="767518" y="325051"/>
                </a:cubicBezTo>
                <a:cubicBezTo>
                  <a:pt x="771125" y="328285"/>
                  <a:pt x="776896" y="328285"/>
                  <a:pt x="780142" y="325051"/>
                </a:cubicBezTo>
                <a:lnTo>
                  <a:pt x="786274" y="318942"/>
                </a:lnTo>
                <a:lnTo>
                  <a:pt x="786274" y="353797"/>
                </a:lnTo>
                <a:lnTo>
                  <a:pt x="795292" y="353797"/>
                </a:lnTo>
                <a:lnTo>
                  <a:pt x="803948" y="353797"/>
                </a:lnTo>
                <a:lnTo>
                  <a:pt x="803948" y="318942"/>
                </a:lnTo>
                <a:lnTo>
                  <a:pt x="810441" y="325051"/>
                </a:lnTo>
                <a:cubicBezTo>
                  <a:pt x="814047" y="328285"/>
                  <a:pt x="819458" y="328285"/>
                  <a:pt x="823065" y="325051"/>
                </a:cubicBezTo>
                <a:cubicBezTo>
                  <a:pt x="826311" y="321457"/>
                  <a:pt x="826311" y="315708"/>
                  <a:pt x="823065" y="312474"/>
                </a:cubicBezTo>
                <a:lnTo>
                  <a:pt x="801784" y="291273"/>
                </a:lnTo>
                <a:cubicBezTo>
                  <a:pt x="799980" y="289477"/>
                  <a:pt x="797456" y="288758"/>
                  <a:pt x="795292" y="288758"/>
                </a:cubicBezTo>
                <a:close/>
                <a:moveTo>
                  <a:pt x="727121" y="288758"/>
                </a:moveTo>
                <a:cubicBezTo>
                  <a:pt x="724596" y="288758"/>
                  <a:pt x="722432" y="289477"/>
                  <a:pt x="720628" y="291273"/>
                </a:cubicBezTo>
                <a:lnTo>
                  <a:pt x="699347" y="312474"/>
                </a:lnTo>
                <a:cubicBezTo>
                  <a:pt x="696101" y="315708"/>
                  <a:pt x="696101" y="321457"/>
                  <a:pt x="699347" y="325051"/>
                </a:cubicBezTo>
                <a:cubicBezTo>
                  <a:pt x="702954" y="328285"/>
                  <a:pt x="708365" y="328285"/>
                  <a:pt x="711971" y="325051"/>
                </a:cubicBezTo>
                <a:lnTo>
                  <a:pt x="718103" y="318942"/>
                </a:lnTo>
                <a:lnTo>
                  <a:pt x="718103" y="353797"/>
                </a:lnTo>
                <a:lnTo>
                  <a:pt x="727121" y="353797"/>
                </a:lnTo>
                <a:lnTo>
                  <a:pt x="736138" y="353797"/>
                </a:lnTo>
                <a:lnTo>
                  <a:pt x="736138" y="318942"/>
                </a:lnTo>
                <a:lnTo>
                  <a:pt x="741909" y="325051"/>
                </a:lnTo>
                <a:cubicBezTo>
                  <a:pt x="745516" y="328285"/>
                  <a:pt x="751287" y="328285"/>
                  <a:pt x="754533" y="325051"/>
                </a:cubicBezTo>
                <a:cubicBezTo>
                  <a:pt x="758140" y="321457"/>
                  <a:pt x="758140" y="315708"/>
                  <a:pt x="754533" y="312474"/>
                </a:cubicBezTo>
                <a:lnTo>
                  <a:pt x="733253" y="291273"/>
                </a:lnTo>
                <a:cubicBezTo>
                  <a:pt x="731449" y="289477"/>
                  <a:pt x="729285" y="288758"/>
                  <a:pt x="727121" y="288758"/>
                </a:cubicBezTo>
                <a:close/>
                <a:moveTo>
                  <a:pt x="528231" y="288758"/>
                </a:moveTo>
                <a:cubicBezTo>
                  <a:pt x="526066" y="288758"/>
                  <a:pt x="523902" y="289477"/>
                  <a:pt x="522099" y="291273"/>
                </a:cubicBezTo>
                <a:lnTo>
                  <a:pt x="500818" y="312474"/>
                </a:lnTo>
                <a:cubicBezTo>
                  <a:pt x="497211" y="315708"/>
                  <a:pt x="497211" y="321457"/>
                  <a:pt x="500818" y="325051"/>
                </a:cubicBezTo>
                <a:cubicBezTo>
                  <a:pt x="504064" y="328285"/>
                  <a:pt x="509835" y="328285"/>
                  <a:pt x="513442" y="325051"/>
                </a:cubicBezTo>
                <a:lnTo>
                  <a:pt x="519574" y="318942"/>
                </a:lnTo>
                <a:lnTo>
                  <a:pt x="519574" y="353797"/>
                </a:lnTo>
                <a:lnTo>
                  <a:pt x="528231" y="353797"/>
                </a:lnTo>
                <a:lnTo>
                  <a:pt x="537248" y="353797"/>
                </a:lnTo>
                <a:lnTo>
                  <a:pt x="537248" y="318942"/>
                </a:lnTo>
                <a:lnTo>
                  <a:pt x="543380" y="325051"/>
                </a:lnTo>
                <a:cubicBezTo>
                  <a:pt x="546987" y="328285"/>
                  <a:pt x="552397" y="328285"/>
                  <a:pt x="556004" y="325051"/>
                </a:cubicBezTo>
                <a:cubicBezTo>
                  <a:pt x="559611" y="321457"/>
                  <a:pt x="559611" y="315708"/>
                  <a:pt x="556004" y="312474"/>
                </a:cubicBezTo>
                <a:lnTo>
                  <a:pt x="534723" y="291273"/>
                </a:lnTo>
                <a:cubicBezTo>
                  <a:pt x="532920" y="289477"/>
                  <a:pt x="530755" y="288758"/>
                  <a:pt x="528231" y="288758"/>
                </a:cubicBezTo>
                <a:close/>
                <a:moveTo>
                  <a:pt x="460060" y="288758"/>
                </a:moveTo>
                <a:cubicBezTo>
                  <a:pt x="457896" y="288758"/>
                  <a:pt x="455371" y="289477"/>
                  <a:pt x="453928" y="291273"/>
                </a:cubicBezTo>
                <a:lnTo>
                  <a:pt x="432287" y="312474"/>
                </a:lnTo>
                <a:cubicBezTo>
                  <a:pt x="429040" y="315708"/>
                  <a:pt x="429040" y="321457"/>
                  <a:pt x="432287" y="325051"/>
                </a:cubicBezTo>
                <a:cubicBezTo>
                  <a:pt x="435893" y="328285"/>
                  <a:pt x="441665" y="328285"/>
                  <a:pt x="445271" y="325051"/>
                </a:cubicBezTo>
                <a:lnTo>
                  <a:pt x="451403" y="318942"/>
                </a:lnTo>
                <a:lnTo>
                  <a:pt x="451403" y="353797"/>
                </a:lnTo>
                <a:lnTo>
                  <a:pt x="460060" y="353797"/>
                </a:lnTo>
                <a:lnTo>
                  <a:pt x="469077" y="353797"/>
                </a:lnTo>
                <a:lnTo>
                  <a:pt x="469077" y="318942"/>
                </a:lnTo>
                <a:lnTo>
                  <a:pt x="475209" y="325051"/>
                </a:lnTo>
                <a:cubicBezTo>
                  <a:pt x="478455" y="328285"/>
                  <a:pt x="484226" y="328285"/>
                  <a:pt x="487833" y="325051"/>
                </a:cubicBezTo>
                <a:cubicBezTo>
                  <a:pt x="491440" y="321457"/>
                  <a:pt x="491440" y="315708"/>
                  <a:pt x="487833" y="312474"/>
                </a:cubicBezTo>
                <a:lnTo>
                  <a:pt x="466552" y="291273"/>
                </a:lnTo>
                <a:cubicBezTo>
                  <a:pt x="464749" y="289477"/>
                  <a:pt x="462585" y="288758"/>
                  <a:pt x="460060" y="288758"/>
                </a:cubicBezTo>
                <a:close/>
                <a:moveTo>
                  <a:pt x="636587" y="230187"/>
                </a:moveTo>
                <a:lnTo>
                  <a:pt x="654261" y="230187"/>
                </a:lnTo>
                <a:lnTo>
                  <a:pt x="727121" y="230187"/>
                </a:lnTo>
                <a:lnTo>
                  <a:pt x="795292" y="230187"/>
                </a:lnTo>
                <a:lnTo>
                  <a:pt x="867791" y="230187"/>
                </a:lnTo>
                <a:lnTo>
                  <a:pt x="885464" y="230187"/>
                </a:lnTo>
                <a:lnTo>
                  <a:pt x="885464" y="247794"/>
                </a:lnTo>
                <a:lnTo>
                  <a:pt x="885464" y="424945"/>
                </a:lnTo>
                <a:lnTo>
                  <a:pt x="885464" y="442552"/>
                </a:lnTo>
                <a:lnTo>
                  <a:pt x="867791" y="442552"/>
                </a:lnTo>
                <a:lnTo>
                  <a:pt x="795292" y="442552"/>
                </a:lnTo>
                <a:lnTo>
                  <a:pt x="727121" y="442552"/>
                </a:lnTo>
                <a:lnTo>
                  <a:pt x="654261" y="442552"/>
                </a:lnTo>
                <a:lnTo>
                  <a:pt x="636587" y="442552"/>
                </a:lnTo>
                <a:lnTo>
                  <a:pt x="636587" y="424945"/>
                </a:lnTo>
                <a:lnTo>
                  <a:pt x="636587" y="247794"/>
                </a:lnTo>
                <a:close/>
                <a:moveTo>
                  <a:pt x="369887" y="230187"/>
                </a:moveTo>
                <a:lnTo>
                  <a:pt x="387561" y="230187"/>
                </a:lnTo>
                <a:lnTo>
                  <a:pt x="460060" y="230187"/>
                </a:lnTo>
                <a:lnTo>
                  <a:pt x="528231" y="230187"/>
                </a:lnTo>
                <a:lnTo>
                  <a:pt x="601090" y="230187"/>
                </a:lnTo>
                <a:lnTo>
                  <a:pt x="618764" y="230187"/>
                </a:lnTo>
                <a:lnTo>
                  <a:pt x="618764" y="247794"/>
                </a:lnTo>
                <a:lnTo>
                  <a:pt x="618764" y="424945"/>
                </a:lnTo>
                <a:lnTo>
                  <a:pt x="618764" y="442552"/>
                </a:lnTo>
                <a:lnTo>
                  <a:pt x="601090" y="442552"/>
                </a:lnTo>
                <a:lnTo>
                  <a:pt x="528231" y="442552"/>
                </a:lnTo>
                <a:lnTo>
                  <a:pt x="460060" y="442552"/>
                </a:lnTo>
                <a:lnTo>
                  <a:pt x="387561" y="442552"/>
                </a:lnTo>
                <a:lnTo>
                  <a:pt x="369887" y="442552"/>
                </a:lnTo>
                <a:lnTo>
                  <a:pt x="369887" y="424945"/>
                </a:lnTo>
                <a:lnTo>
                  <a:pt x="369887" y="247794"/>
                </a:lnTo>
                <a:close/>
                <a:moveTo>
                  <a:pt x="700790" y="139421"/>
                </a:moveTo>
                <a:lnTo>
                  <a:pt x="700790" y="157028"/>
                </a:lnTo>
                <a:lnTo>
                  <a:pt x="727121" y="157028"/>
                </a:lnTo>
                <a:lnTo>
                  <a:pt x="795292" y="157028"/>
                </a:lnTo>
                <a:lnTo>
                  <a:pt x="821261" y="157028"/>
                </a:lnTo>
                <a:lnTo>
                  <a:pt x="821261" y="139421"/>
                </a:lnTo>
                <a:lnTo>
                  <a:pt x="795292" y="139421"/>
                </a:lnTo>
                <a:lnTo>
                  <a:pt x="727121" y="139421"/>
                </a:lnTo>
                <a:close/>
                <a:moveTo>
                  <a:pt x="434451" y="139421"/>
                </a:moveTo>
                <a:lnTo>
                  <a:pt x="434451" y="157028"/>
                </a:lnTo>
                <a:lnTo>
                  <a:pt x="460060" y="157028"/>
                </a:lnTo>
                <a:lnTo>
                  <a:pt x="528231" y="157028"/>
                </a:lnTo>
                <a:lnTo>
                  <a:pt x="554200" y="157028"/>
                </a:lnTo>
                <a:lnTo>
                  <a:pt x="554200" y="139421"/>
                </a:lnTo>
                <a:lnTo>
                  <a:pt x="528231" y="139421"/>
                </a:lnTo>
                <a:lnTo>
                  <a:pt x="460060" y="139421"/>
                </a:lnTo>
                <a:close/>
                <a:moveTo>
                  <a:pt x="795292" y="58212"/>
                </a:moveTo>
                <a:cubicBezTo>
                  <a:pt x="792767" y="58212"/>
                  <a:pt x="790963" y="59290"/>
                  <a:pt x="788799" y="61086"/>
                </a:cubicBezTo>
                <a:lnTo>
                  <a:pt x="767518" y="82287"/>
                </a:lnTo>
                <a:cubicBezTo>
                  <a:pt x="763911" y="85880"/>
                  <a:pt x="763911" y="91270"/>
                  <a:pt x="767518" y="94864"/>
                </a:cubicBezTo>
                <a:cubicBezTo>
                  <a:pt x="771125" y="98098"/>
                  <a:pt x="776896" y="98098"/>
                  <a:pt x="780142" y="94864"/>
                </a:cubicBezTo>
                <a:lnTo>
                  <a:pt x="786274" y="88396"/>
                </a:lnTo>
                <a:lnTo>
                  <a:pt x="786274" y="123610"/>
                </a:lnTo>
                <a:lnTo>
                  <a:pt x="795292" y="123610"/>
                </a:lnTo>
                <a:lnTo>
                  <a:pt x="803948" y="123610"/>
                </a:lnTo>
                <a:lnTo>
                  <a:pt x="803948" y="88396"/>
                </a:lnTo>
                <a:lnTo>
                  <a:pt x="810441" y="94864"/>
                </a:lnTo>
                <a:cubicBezTo>
                  <a:pt x="814047" y="98098"/>
                  <a:pt x="819458" y="98098"/>
                  <a:pt x="823065" y="94864"/>
                </a:cubicBezTo>
                <a:cubicBezTo>
                  <a:pt x="826311" y="91270"/>
                  <a:pt x="826311" y="85880"/>
                  <a:pt x="823065" y="82287"/>
                </a:cubicBezTo>
                <a:lnTo>
                  <a:pt x="801784" y="61086"/>
                </a:lnTo>
                <a:cubicBezTo>
                  <a:pt x="799980" y="59290"/>
                  <a:pt x="797456" y="58212"/>
                  <a:pt x="795292" y="58212"/>
                </a:cubicBezTo>
                <a:close/>
                <a:moveTo>
                  <a:pt x="727121" y="58212"/>
                </a:moveTo>
                <a:cubicBezTo>
                  <a:pt x="724596" y="58212"/>
                  <a:pt x="722432" y="59290"/>
                  <a:pt x="720628" y="61086"/>
                </a:cubicBezTo>
                <a:lnTo>
                  <a:pt x="699347" y="82287"/>
                </a:lnTo>
                <a:cubicBezTo>
                  <a:pt x="696101" y="85880"/>
                  <a:pt x="696101" y="91270"/>
                  <a:pt x="699347" y="94864"/>
                </a:cubicBezTo>
                <a:cubicBezTo>
                  <a:pt x="702954" y="98098"/>
                  <a:pt x="708365" y="98098"/>
                  <a:pt x="711971" y="94864"/>
                </a:cubicBezTo>
                <a:lnTo>
                  <a:pt x="718103" y="88396"/>
                </a:lnTo>
                <a:lnTo>
                  <a:pt x="718103" y="123610"/>
                </a:lnTo>
                <a:lnTo>
                  <a:pt x="727121" y="123610"/>
                </a:lnTo>
                <a:lnTo>
                  <a:pt x="736138" y="123610"/>
                </a:lnTo>
                <a:lnTo>
                  <a:pt x="736138" y="88396"/>
                </a:lnTo>
                <a:lnTo>
                  <a:pt x="741909" y="94864"/>
                </a:lnTo>
                <a:cubicBezTo>
                  <a:pt x="745516" y="98098"/>
                  <a:pt x="751287" y="98098"/>
                  <a:pt x="754533" y="94864"/>
                </a:cubicBezTo>
                <a:cubicBezTo>
                  <a:pt x="758140" y="91270"/>
                  <a:pt x="758140" y="85880"/>
                  <a:pt x="754533" y="82287"/>
                </a:cubicBezTo>
                <a:lnTo>
                  <a:pt x="733253" y="61086"/>
                </a:lnTo>
                <a:cubicBezTo>
                  <a:pt x="731449" y="59290"/>
                  <a:pt x="729285" y="58212"/>
                  <a:pt x="727121" y="58212"/>
                </a:cubicBezTo>
                <a:close/>
                <a:moveTo>
                  <a:pt x="528231" y="58212"/>
                </a:moveTo>
                <a:cubicBezTo>
                  <a:pt x="526066" y="58212"/>
                  <a:pt x="523902" y="59290"/>
                  <a:pt x="522099" y="61086"/>
                </a:cubicBezTo>
                <a:lnTo>
                  <a:pt x="500818" y="82287"/>
                </a:lnTo>
                <a:cubicBezTo>
                  <a:pt x="497211" y="85880"/>
                  <a:pt x="497211" y="91270"/>
                  <a:pt x="500818" y="94864"/>
                </a:cubicBezTo>
                <a:cubicBezTo>
                  <a:pt x="504064" y="98098"/>
                  <a:pt x="509835" y="98098"/>
                  <a:pt x="513442" y="94864"/>
                </a:cubicBezTo>
                <a:lnTo>
                  <a:pt x="519574" y="88396"/>
                </a:lnTo>
                <a:lnTo>
                  <a:pt x="519574" y="123610"/>
                </a:lnTo>
                <a:lnTo>
                  <a:pt x="528231" y="123610"/>
                </a:lnTo>
                <a:lnTo>
                  <a:pt x="537248" y="123610"/>
                </a:lnTo>
                <a:lnTo>
                  <a:pt x="537248" y="88396"/>
                </a:lnTo>
                <a:lnTo>
                  <a:pt x="543380" y="94864"/>
                </a:lnTo>
                <a:cubicBezTo>
                  <a:pt x="546987" y="98098"/>
                  <a:pt x="552397" y="98098"/>
                  <a:pt x="556004" y="94864"/>
                </a:cubicBezTo>
                <a:cubicBezTo>
                  <a:pt x="559611" y="91270"/>
                  <a:pt x="559611" y="85880"/>
                  <a:pt x="556004" y="82287"/>
                </a:cubicBezTo>
                <a:lnTo>
                  <a:pt x="534723" y="61086"/>
                </a:lnTo>
                <a:cubicBezTo>
                  <a:pt x="532920" y="59290"/>
                  <a:pt x="530755" y="58212"/>
                  <a:pt x="528231" y="58212"/>
                </a:cubicBezTo>
                <a:close/>
                <a:moveTo>
                  <a:pt x="460060" y="58212"/>
                </a:moveTo>
                <a:cubicBezTo>
                  <a:pt x="457896" y="58212"/>
                  <a:pt x="455371" y="59290"/>
                  <a:pt x="453928" y="61086"/>
                </a:cubicBezTo>
                <a:lnTo>
                  <a:pt x="432287" y="82287"/>
                </a:lnTo>
                <a:cubicBezTo>
                  <a:pt x="429040" y="85880"/>
                  <a:pt x="429040" y="91270"/>
                  <a:pt x="432287" y="94864"/>
                </a:cubicBezTo>
                <a:cubicBezTo>
                  <a:pt x="435893" y="98098"/>
                  <a:pt x="441665" y="98098"/>
                  <a:pt x="445271" y="94864"/>
                </a:cubicBezTo>
                <a:lnTo>
                  <a:pt x="451403" y="88396"/>
                </a:lnTo>
                <a:lnTo>
                  <a:pt x="451403" y="123610"/>
                </a:lnTo>
                <a:lnTo>
                  <a:pt x="460060" y="123610"/>
                </a:lnTo>
                <a:lnTo>
                  <a:pt x="469077" y="123610"/>
                </a:lnTo>
                <a:lnTo>
                  <a:pt x="469077" y="88396"/>
                </a:lnTo>
                <a:lnTo>
                  <a:pt x="475209" y="94864"/>
                </a:lnTo>
                <a:cubicBezTo>
                  <a:pt x="478455" y="98098"/>
                  <a:pt x="484226" y="98098"/>
                  <a:pt x="487833" y="94864"/>
                </a:cubicBezTo>
                <a:cubicBezTo>
                  <a:pt x="491440" y="91270"/>
                  <a:pt x="491440" y="85880"/>
                  <a:pt x="487833" y="82287"/>
                </a:cubicBezTo>
                <a:lnTo>
                  <a:pt x="466552" y="61086"/>
                </a:lnTo>
                <a:cubicBezTo>
                  <a:pt x="464749" y="59290"/>
                  <a:pt x="462585" y="58212"/>
                  <a:pt x="460060" y="58212"/>
                </a:cubicBezTo>
                <a:close/>
                <a:moveTo>
                  <a:pt x="636587" y="0"/>
                </a:moveTo>
                <a:lnTo>
                  <a:pt x="654261" y="0"/>
                </a:lnTo>
                <a:lnTo>
                  <a:pt x="727121" y="0"/>
                </a:lnTo>
                <a:lnTo>
                  <a:pt x="795292" y="0"/>
                </a:lnTo>
                <a:lnTo>
                  <a:pt x="867791" y="0"/>
                </a:lnTo>
                <a:lnTo>
                  <a:pt x="885464" y="0"/>
                </a:lnTo>
                <a:lnTo>
                  <a:pt x="885464" y="17607"/>
                </a:lnTo>
                <a:lnTo>
                  <a:pt x="885464" y="194758"/>
                </a:lnTo>
                <a:lnTo>
                  <a:pt x="885464" y="212365"/>
                </a:lnTo>
                <a:lnTo>
                  <a:pt x="867791" y="212365"/>
                </a:lnTo>
                <a:lnTo>
                  <a:pt x="795292" y="212365"/>
                </a:lnTo>
                <a:lnTo>
                  <a:pt x="727121" y="212365"/>
                </a:lnTo>
                <a:lnTo>
                  <a:pt x="654261" y="212365"/>
                </a:lnTo>
                <a:lnTo>
                  <a:pt x="636587" y="212365"/>
                </a:lnTo>
                <a:lnTo>
                  <a:pt x="636587" y="194758"/>
                </a:lnTo>
                <a:lnTo>
                  <a:pt x="636587" y="17607"/>
                </a:lnTo>
                <a:close/>
                <a:moveTo>
                  <a:pt x="369887" y="0"/>
                </a:moveTo>
                <a:lnTo>
                  <a:pt x="387561" y="0"/>
                </a:lnTo>
                <a:lnTo>
                  <a:pt x="460060" y="0"/>
                </a:lnTo>
                <a:lnTo>
                  <a:pt x="528231" y="0"/>
                </a:lnTo>
                <a:lnTo>
                  <a:pt x="601090" y="0"/>
                </a:lnTo>
                <a:lnTo>
                  <a:pt x="618764" y="0"/>
                </a:lnTo>
                <a:lnTo>
                  <a:pt x="618764" y="17607"/>
                </a:lnTo>
                <a:lnTo>
                  <a:pt x="618764" y="194758"/>
                </a:lnTo>
                <a:lnTo>
                  <a:pt x="618764" y="212365"/>
                </a:lnTo>
                <a:lnTo>
                  <a:pt x="601090" y="212365"/>
                </a:lnTo>
                <a:lnTo>
                  <a:pt x="528231" y="212365"/>
                </a:lnTo>
                <a:lnTo>
                  <a:pt x="460060" y="212365"/>
                </a:lnTo>
                <a:lnTo>
                  <a:pt x="387561" y="212365"/>
                </a:lnTo>
                <a:lnTo>
                  <a:pt x="369887" y="212365"/>
                </a:lnTo>
                <a:lnTo>
                  <a:pt x="369887" y="194758"/>
                </a:lnTo>
                <a:lnTo>
                  <a:pt x="369887" y="1760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86" name="Google Shape;186;p5"/>
          <p:cNvSpPr/>
          <p:nvPr/>
        </p:nvSpPr>
        <p:spPr>
          <a:xfrm>
            <a:off x="10742092" y="5011258"/>
            <a:ext cx="757548" cy="860066"/>
          </a:xfrm>
          <a:custGeom>
            <a:rect b="b" l="l" r="r" t="t"/>
            <a:pathLst>
              <a:path extrusionOk="0" h="860066" w="757548">
                <a:moveTo>
                  <a:pt x="377702" y="0"/>
                </a:moveTo>
                <a:lnTo>
                  <a:pt x="394815" y="57179"/>
                </a:lnTo>
                <a:lnTo>
                  <a:pt x="454883" y="63268"/>
                </a:lnTo>
                <a:cubicBezTo>
                  <a:pt x="528590" y="78417"/>
                  <a:pt x="594595" y="115097"/>
                  <a:pt x="646210" y="166166"/>
                </a:cubicBezTo>
                <a:cubicBezTo>
                  <a:pt x="714670" y="234618"/>
                  <a:pt x="757188" y="329010"/>
                  <a:pt x="757548" y="433489"/>
                </a:cubicBezTo>
                <a:cubicBezTo>
                  <a:pt x="757548" y="443217"/>
                  <a:pt x="749621" y="451503"/>
                  <a:pt x="739892" y="451503"/>
                </a:cubicBezTo>
                <a:cubicBezTo>
                  <a:pt x="731965" y="451503"/>
                  <a:pt x="725480" y="446459"/>
                  <a:pt x="722958" y="439614"/>
                </a:cubicBezTo>
                <a:cubicBezTo>
                  <a:pt x="715391" y="422321"/>
                  <a:pt x="702059" y="407549"/>
                  <a:pt x="685485" y="397101"/>
                </a:cubicBezTo>
                <a:cubicBezTo>
                  <a:pt x="668550" y="387014"/>
                  <a:pt x="648372" y="380529"/>
                  <a:pt x="626753" y="380529"/>
                </a:cubicBezTo>
                <a:cubicBezTo>
                  <a:pt x="613061" y="380529"/>
                  <a:pt x="600090" y="383051"/>
                  <a:pt x="588199" y="387374"/>
                </a:cubicBezTo>
                <a:cubicBezTo>
                  <a:pt x="575949" y="391697"/>
                  <a:pt x="565139" y="398182"/>
                  <a:pt x="555411" y="406108"/>
                </a:cubicBezTo>
                <a:cubicBezTo>
                  <a:pt x="548565" y="412233"/>
                  <a:pt x="538116" y="411873"/>
                  <a:pt x="531630" y="405388"/>
                </a:cubicBezTo>
                <a:cubicBezTo>
                  <a:pt x="522262" y="397822"/>
                  <a:pt x="511452" y="391337"/>
                  <a:pt x="499562" y="387374"/>
                </a:cubicBezTo>
                <a:cubicBezTo>
                  <a:pt x="488032" y="383051"/>
                  <a:pt x="475060" y="380529"/>
                  <a:pt x="461368" y="380529"/>
                </a:cubicBezTo>
                <a:cubicBezTo>
                  <a:pt x="447676" y="380529"/>
                  <a:pt x="434705" y="383051"/>
                  <a:pt x="423175" y="387374"/>
                </a:cubicBezTo>
                <a:lnTo>
                  <a:pt x="395593" y="403133"/>
                </a:lnTo>
                <a:lnTo>
                  <a:pt x="395593" y="679450"/>
                </a:lnTo>
                <a:lnTo>
                  <a:pt x="403537" y="679450"/>
                </a:lnTo>
                <a:cubicBezTo>
                  <a:pt x="403537" y="704586"/>
                  <a:pt x="403537" y="729362"/>
                  <a:pt x="403537" y="754497"/>
                </a:cubicBezTo>
                <a:cubicBezTo>
                  <a:pt x="403537" y="782505"/>
                  <a:pt x="392765" y="809077"/>
                  <a:pt x="373015" y="829186"/>
                </a:cubicBezTo>
                <a:cubicBezTo>
                  <a:pt x="352907" y="848935"/>
                  <a:pt x="326335" y="860066"/>
                  <a:pt x="298327" y="860066"/>
                </a:cubicBezTo>
                <a:cubicBezTo>
                  <a:pt x="270319" y="860066"/>
                  <a:pt x="243388" y="848935"/>
                  <a:pt x="223639" y="829186"/>
                </a:cubicBezTo>
                <a:cubicBezTo>
                  <a:pt x="203890" y="809077"/>
                  <a:pt x="192758" y="782505"/>
                  <a:pt x="192758" y="754497"/>
                </a:cubicBezTo>
                <a:cubicBezTo>
                  <a:pt x="192758" y="739775"/>
                  <a:pt x="204608" y="727926"/>
                  <a:pt x="218971" y="727926"/>
                </a:cubicBezTo>
                <a:cubicBezTo>
                  <a:pt x="234052" y="727926"/>
                  <a:pt x="245902" y="739775"/>
                  <a:pt x="245902" y="754497"/>
                </a:cubicBezTo>
                <a:cubicBezTo>
                  <a:pt x="245902" y="768501"/>
                  <a:pt x="251288" y="781787"/>
                  <a:pt x="260983" y="791482"/>
                </a:cubicBezTo>
                <a:cubicBezTo>
                  <a:pt x="271037" y="801537"/>
                  <a:pt x="284323" y="806923"/>
                  <a:pt x="298327" y="806923"/>
                </a:cubicBezTo>
                <a:cubicBezTo>
                  <a:pt x="312331" y="806923"/>
                  <a:pt x="325617" y="801537"/>
                  <a:pt x="335312" y="791482"/>
                </a:cubicBezTo>
                <a:cubicBezTo>
                  <a:pt x="345007" y="781787"/>
                  <a:pt x="350393" y="768501"/>
                  <a:pt x="350393" y="754497"/>
                </a:cubicBezTo>
                <a:cubicBezTo>
                  <a:pt x="350393" y="729362"/>
                  <a:pt x="350393" y="704586"/>
                  <a:pt x="350034" y="679450"/>
                </a:cubicBezTo>
                <a:lnTo>
                  <a:pt x="359446" y="679450"/>
                </a:lnTo>
                <a:lnTo>
                  <a:pt x="359446" y="401525"/>
                </a:lnTo>
                <a:lnTo>
                  <a:pt x="334537" y="387374"/>
                </a:lnTo>
                <a:cubicBezTo>
                  <a:pt x="322647" y="383051"/>
                  <a:pt x="309675" y="380529"/>
                  <a:pt x="295983" y="380529"/>
                </a:cubicBezTo>
                <a:cubicBezTo>
                  <a:pt x="282291" y="380529"/>
                  <a:pt x="269320" y="383051"/>
                  <a:pt x="257790" y="387374"/>
                </a:cubicBezTo>
                <a:cubicBezTo>
                  <a:pt x="245539" y="391697"/>
                  <a:pt x="234369" y="398182"/>
                  <a:pt x="225001" y="406108"/>
                </a:cubicBezTo>
                <a:cubicBezTo>
                  <a:pt x="217795" y="412233"/>
                  <a:pt x="207346" y="411873"/>
                  <a:pt x="201220" y="405388"/>
                </a:cubicBezTo>
                <a:cubicBezTo>
                  <a:pt x="191852" y="397822"/>
                  <a:pt x="181042" y="391337"/>
                  <a:pt x="169152" y="387374"/>
                </a:cubicBezTo>
                <a:cubicBezTo>
                  <a:pt x="157261" y="383051"/>
                  <a:pt x="144290" y="380529"/>
                  <a:pt x="130958" y="380529"/>
                </a:cubicBezTo>
                <a:cubicBezTo>
                  <a:pt x="108979" y="380529"/>
                  <a:pt x="88801" y="387014"/>
                  <a:pt x="72227" y="397101"/>
                </a:cubicBezTo>
                <a:cubicBezTo>
                  <a:pt x="54932" y="407910"/>
                  <a:pt x="41600" y="423041"/>
                  <a:pt x="34034" y="440695"/>
                </a:cubicBezTo>
                <a:cubicBezTo>
                  <a:pt x="30070" y="449701"/>
                  <a:pt x="19621" y="453664"/>
                  <a:pt x="10613" y="449701"/>
                </a:cubicBezTo>
                <a:cubicBezTo>
                  <a:pt x="3407" y="446819"/>
                  <a:pt x="-917" y="439254"/>
                  <a:pt x="164" y="431688"/>
                </a:cubicBezTo>
                <a:cubicBezTo>
                  <a:pt x="524" y="327929"/>
                  <a:pt x="43041" y="234258"/>
                  <a:pt x="111141" y="166166"/>
                </a:cubicBezTo>
                <a:cubicBezTo>
                  <a:pt x="162486" y="115097"/>
                  <a:pt x="228627" y="78417"/>
                  <a:pt x="302570" y="63268"/>
                </a:cubicBezTo>
                <a:lnTo>
                  <a:pt x="360158" y="5745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87" name="Google Shape;187;p5"/>
          <p:cNvSpPr/>
          <p:nvPr/>
        </p:nvSpPr>
        <p:spPr>
          <a:xfrm>
            <a:off x="9207528" y="8733554"/>
            <a:ext cx="691174" cy="760531"/>
          </a:xfrm>
          <a:custGeom>
            <a:rect b="b" l="l" r="r" t="t"/>
            <a:pathLst>
              <a:path extrusionOk="0" h="852128" w="774418">
                <a:moveTo>
                  <a:pt x="408596" y="420105"/>
                </a:moveTo>
                <a:lnTo>
                  <a:pt x="390581" y="462546"/>
                </a:lnTo>
                <a:lnTo>
                  <a:pt x="372205" y="505346"/>
                </a:lnTo>
                <a:lnTo>
                  <a:pt x="390581" y="505346"/>
                </a:lnTo>
                <a:lnTo>
                  <a:pt x="408596" y="505346"/>
                </a:lnTo>
                <a:close/>
                <a:moveTo>
                  <a:pt x="476694" y="351768"/>
                </a:moveTo>
                <a:lnTo>
                  <a:pt x="512724" y="351768"/>
                </a:lnTo>
                <a:lnTo>
                  <a:pt x="512724" y="448878"/>
                </a:lnTo>
                <a:lnTo>
                  <a:pt x="553439" y="448878"/>
                </a:lnTo>
                <a:lnTo>
                  <a:pt x="553439" y="351768"/>
                </a:lnTo>
                <a:lnTo>
                  <a:pt x="590190" y="351768"/>
                </a:lnTo>
                <a:lnTo>
                  <a:pt x="590190" y="579078"/>
                </a:lnTo>
                <a:lnTo>
                  <a:pt x="553439" y="579078"/>
                </a:lnTo>
                <a:lnTo>
                  <a:pt x="553439" y="481608"/>
                </a:lnTo>
                <a:lnTo>
                  <a:pt x="512724" y="481608"/>
                </a:lnTo>
                <a:lnTo>
                  <a:pt x="512724" y="579078"/>
                </a:lnTo>
                <a:lnTo>
                  <a:pt x="476694" y="579078"/>
                </a:lnTo>
                <a:close/>
                <a:moveTo>
                  <a:pt x="404632" y="351768"/>
                </a:moveTo>
                <a:lnTo>
                  <a:pt x="443545" y="351768"/>
                </a:lnTo>
                <a:lnTo>
                  <a:pt x="443545" y="505346"/>
                </a:lnTo>
                <a:lnTo>
                  <a:pt x="460480" y="505346"/>
                </a:lnTo>
                <a:lnTo>
                  <a:pt x="460480" y="538076"/>
                </a:lnTo>
                <a:lnTo>
                  <a:pt x="443545" y="538076"/>
                </a:lnTo>
                <a:lnTo>
                  <a:pt x="443545" y="579078"/>
                </a:lnTo>
                <a:lnTo>
                  <a:pt x="408596" y="579078"/>
                </a:lnTo>
                <a:lnTo>
                  <a:pt x="408596" y="538076"/>
                </a:lnTo>
                <a:lnTo>
                  <a:pt x="390581" y="538076"/>
                </a:lnTo>
                <a:lnTo>
                  <a:pt x="339417" y="538076"/>
                </a:lnTo>
                <a:lnTo>
                  <a:pt x="339417" y="505346"/>
                </a:lnTo>
                <a:lnTo>
                  <a:pt x="390581" y="385577"/>
                </a:lnTo>
                <a:close/>
                <a:moveTo>
                  <a:pt x="272040" y="349250"/>
                </a:moveTo>
                <a:cubicBezTo>
                  <a:pt x="283930" y="349250"/>
                  <a:pt x="293658" y="351768"/>
                  <a:pt x="301945" y="356084"/>
                </a:cubicBezTo>
                <a:cubicBezTo>
                  <a:pt x="309512" y="360400"/>
                  <a:pt x="315637" y="366874"/>
                  <a:pt x="319600" y="375506"/>
                </a:cubicBezTo>
                <a:cubicBezTo>
                  <a:pt x="323564" y="383778"/>
                  <a:pt x="325726" y="394209"/>
                  <a:pt x="325726" y="406437"/>
                </a:cubicBezTo>
                <a:cubicBezTo>
                  <a:pt x="325726" y="416508"/>
                  <a:pt x="324284" y="426219"/>
                  <a:pt x="321762" y="434132"/>
                </a:cubicBezTo>
                <a:cubicBezTo>
                  <a:pt x="319240" y="442764"/>
                  <a:pt x="315637" y="450677"/>
                  <a:pt x="311674" y="457870"/>
                </a:cubicBezTo>
                <a:cubicBezTo>
                  <a:pt x="307350" y="465063"/>
                  <a:pt x="302666" y="471538"/>
                  <a:pt x="297622" y="477652"/>
                </a:cubicBezTo>
                <a:cubicBezTo>
                  <a:pt x="292577" y="483766"/>
                  <a:pt x="287533" y="489881"/>
                  <a:pt x="282489" y="495276"/>
                </a:cubicBezTo>
                <a:cubicBezTo>
                  <a:pt x="277445" y="501030"/>
                  <a:pt x="272761" y="505706"/>
                  <a:pt x="268437" y="511101"/>
                </a:cubicBezTo>
                <a:cubicBezTo>
                  <a:pt x="264474" y="516136"/>
                  <a:pt x="260871" y="521172"/>
                  <a:pt x="258348" y="526207"/>
                </a:cubicBezTo>
                <a:cubicBezTo>
                  <a:pt x="255826" y="531243"/>
                  <a:pt x="254385" y="536638"/>
                  <a:pt x="254385" y="541673"/>
                </a:cubicBezTo>
                <a:cubicBezTo>
                  <a:pt x="254385" y="542752"/>
                  <a:pt x="254385" y="543471"/>
                  <a:pt x="254385" y="544191"/>
                </a:cubicBezTo>
                <a:cubicBezTo>
                  <a:pt x="254385" y="545270"/>
                  <a:pt x="254745" y="545629"/>
                  <a:pt x="254745" y="546708"/>
                </a:cubicBezTo>
                <a:lnTo>
                  <a:pt x="322483" y="546708"/>
                </a:lnTo>
                <a:lnTo>
                  <a:pt x="322483" y="579078"/>
                </a:lnTo>
                <a:lnTo>
                  <a:pt x="219075" y="579078"/>
                </a:lnTo>
                <a:lnTo>
                  <a:pt x="219075" y="551384"/>
                </a:lnTo>
                <a:cubicBezTo>
                  <a:pt x="219075" y="541673"/>
                  <a:pt x="220156" y="533041"/>
                  <a:pt x="223038" y="525847"/>
                </a:cubicBezTo>
                <a:cubicBezTo>
                  <a:pt x="225561" y="518294"/>
                  <a:pt x="228803" y="511101"/>
                  <a:pt x="232767" y="504987"/>
                </a:cubicBezTo>
                <a:cubicBezTo>
                  <a:pt x="237090" y="498513"/>
                  <a:pt x="241774" y="492758"/>
                  <a:pt x="246819" y="487363"/>
                </a:cubicBezTo>
                <a:cubicBezTo>
                  <a:pt x="251863" y="481608"/>
                  <a:pt x="256907" y="476213"/>
                  <a:pt x="261951" y="470458"/>
                </a:cubicBezTo>
                <a:cubicBezTo>
                  <a:pt x="266996" y="465063"/>
                  <a:pt x="271680" y="459309"/>
                  <a:pt x="275643" y="453194"/>
                </a:cubicBezTo>
                <a:cubicBezTo>
                  <a:pt x="279967" y="447080"/>
                  <a:pt x="283570" y="439887"/>
                  <a:pt x="286092" y="432693"/>
                </a:cubicBezTo>
                <a:cubicBezTo>
                  <a:pt x="288614" y="425500"/>
                  <a:pt x="289695" y="417228"/>
                  <a:pt x="290055" y="407876"/>
                </a:cubicBezTo>
                <a:cubicBezTo>
                  <a:pt x="290055" y="401042"/>
                  <a:pt x="289335" y="395647"/>
                  <a:pt x="287533" y="392051"/>
                </a:cubicBezTo>
                <a:cubicBezTo>
                  <a:pt x="286092" y="388094"/>
                  <a:pt x="283930" y="385577"/>
                  <a:pt x="281408" y="383778"/>
                </a:cubicBezTo>
                <a:cubicBezTo>
                  <a:pt x="278526" y="382340"/>
                  <a:pt x="275283" y="381980"/>
                  <a:pt x="271319" y="381980"/>
                </a:cubicBezTo>
                <a:cubicBezTo>
                  <a:pt x="265555" y="381980"/>
                  <a:pt x="260871" y="383419"/>
                  <a:pt x="257628" y="387015"/>
                </a:cubicBezTo>
                <a:cubicBezTo>
                  <a:pt x="254385" y="390612"/>
                  <a:pt x="252584" y="396367"/>
                  <a:pt x="252584" y="404279"/>
                </a:cubicBezTo>
                <a:lnTo>
                  <a:pt x="252584" y="428377"/>
                </a:lnTo>
                <a:lnTo>
                  <a:pt x="219075" y="428377"/>
                </a:lnTo>
                <a:lnTo>
                  <a:pt x="219075" y="406437"/>
                </a:lnTo>
                <a:cubicBezTo>
                  <a:pt x="219075" y="394209"/>
                  <a:pt x="220877" y="383778"/>
                  <a:pt x="224840" y="375506"/>
                </a:cubicBezTo>
                <a:cubicBezTo>
                  <a:pt x="228803" y="366874"/>
                  <a:pt x="234929" y="360400"/>
                  <a:pt x="242855" y="356084"/>
                </a:cubicBezTo>
                <a:cubicBezTo>
                  <a:pt x="250782" y="351768"/>
                  <a:pt x="260510" y="349250"/>
                  <a:pt x="272040" y="349250"/>
                </a:cubicBezTo>
                <a:close/>
                <a:moveTo>
                  <a:pt x="720629" y="274606"/>
                </a:moveTo>
                <a:cubicBezTo>
                  <a:pt x="725196" y="275773"/>
                  <a:pt x="729265" y="278646"/>
                  <a:pt x="731797" y="282956"/>
                </a:cubicBezTo>
                <a:cubicBezTo>
                  <a:pt x="731797" y="283315"/>
                  <a:pt x="731797" y="283674"/>
                  <a:pt x="732159" y="283674"/>
                </a:cubicBezTo>
                <a:lnTo>
                  <a:pt x="732159" y="284034"/>
                </a:lnTo>
                <a:cubicBezTo>
                  <a:pt x="732159" y="284393"/>
                  <a:pt x="732520" y="284393"/>
                  <a:pt x="732882" y="285111"/>
                </a:cubicBezTo>
                <a:cubicBezTo>
                  <a:pt x="742287" y="303069"/>
                  <a:pt x="750606" y="322105"/>
                  <a:pt x="757478" y="341859"/>
                </a:cubicBezTo>
                <a:cubicBezTo>
                  <a:pt x="764351" y="361254"/>
                  <a:pt x="770138" y="381726"/>
                  <a:pt x="774117" y="402558"/>
                </a:cubicBezTo>
                <a:cubicBezTo>
                  <a:pt x="775926" y="412614"/>
                  <a:pt x="769415" y="422312"/>
                  <a:pt x="759287" y="424107"/>
                </a:cubicBezTo>
                <a:cubicBezTo>
                  <a:pt x="758564" y="424107"/>
                  <a:pt x="758202" y="424107"/>
                  <a:pt x="758202" y="424107"/>
                </a:cubicBezTo>
                <a:lnTo>
                  <a:pt x="681881" y="427340"/>
                </a:lnTo>
                <a:lnTo>
                  <a:pt x="681881" y="427699"/>
                </a:lnTo>
                <a:cubicBezTo>
                  <a:pt x="671753" y="429854"/>
                  <a:pt x="661987" y="423748"/>
                  <a:pt x="659817" y="413692"/>
                </a:cubicBezTo>
                <a:cubicBezTo>
                  <a:pt x="659817" y="412973"/>
                  <a:pt x="659817" y="412255"/>
                  <a:pt x="659817" y="411537"/>
                </a:cubicBezTo>
                <a:cubicBezTo>
                  <a:pt x="657647" y="400762"/>
                  <a:pt x="654753" y="390346"/>
                  <a:pt x="651498" y="379930"/>
                </a:cubicBezTo>
                <a:cubicBezTo>
                  <a:pt x="647880" y="369155"/>
                  <a:pt x="643178" y="358740"/>
                  <a:pt x="638114" y="348683"/>
                </a:cubicBezTo>
                <a:lnTo>
                  <a:pt x="638114" y="347965"/>
                </a:lnTo>
                <a:cubicBezTo>
                  <a:pt x="633412" y="338985"/>
                  <a:pt x="637029" y="327851"/>
                  <a:pt x="646434" y="323541"/>
                </a:cubicBezTo>
                <a:lnTo>
                  <a:pt x="646795" y="323182"/>
                </a:lnTo>
                <a:lnTo>
                  <a:pt x="706477" y="276491"/>
                </a:lnTo>
                <a:cubicBezTo>
                  <a:pt x="710999" y="273977"/>
                  <a:pt x="716063" y="273438"/>
                  <a:pt x="720629" y="274606"/>
                </a:cubicBezTo>
                <a:close/>
                <a:moveTo>
                  <a:pt x="575159" y="127027"/>
                </a:moveTo>
                <a:cubicBezTo>
                  <a:pt x="579681" y="125809"/>
                  <a:pt x="584696" y="126351"/>
                  <a:pt x="589174" y="128876"/>
                </a:cubicBezTo>
                <a:cubicBezTo>
                  <a:pt x="589532" y="129237"/>
                  <a:pt x="589890" y="129237"/>
                  <a:pt x="590248" y="129598"/>
                </a:cubicBezTo>
                <a:cubicBezTo>
                  <a:pt x="590607" y="129598"/>
                  <a:pt x="590965" y="129958"/>
                  <a:pt x="591323" y="130319"/>
                </a:cubicBezTo>
                <a:cubicBezTo>
                  <a:pt x="603502" y="138257"/>
                  <a:pt x="615323" y="146916"/>
                  <a:pt x="626785" y="156297"/>
                </a:cubicBezTo>
                <a:cubicBezTo>
                  <a:pt x="638606" y="165677"/>
                  <a:pt x="650069" y="175780"/>
                  <a:pt x="660815" y="186603"/>
                </a:cubicBezTo>
                <a:cubicBezTo>
                  <a:pt x="667979" y="193819"/>
                  <a:pt x="667979" y="205365"/>
                  <a:pt x="660815" y="212581"/>
                </a:cubicBezTo>
                <a:lnTo>
                  <a:pt x="606009" y="265979"/>
                </a:lnTo>
                <a:lnTo>
                  <a:pt x="606368" y="265979"/>
                </a:lnTo>
                <a:cubicBezTo>
                  <a:pt x="599562" y="273916"/>
                  <a:pt x="587741" y="274277"/>
                  <a:pt x="580219" y="267783"/>
                </a:cubicBezTo>
                <a:cubicBezTo>
                  <a:pt x="579860" y="267061"/>
                  <a:pt x="579144" y="265979"/>
                  <a:pt x="578428" y="265618"/>
                </a:cubicBezTo>
                <a:cubicBezTo>
                  <a:pt x="577711" y="264896"/>
                  <a:pt x="577353" y="264536"/>
                  <a:pt x="576995" y="264175"/>
                </a:cubicBezTo>
                <a:cubicBezTo>
                  <a:pt x="576278" y="263453"/>
                  <a:pt x="576995" y="264175"/>
                  <a:pt x="574846" y="261649"/>
                </a:cubicBezTo>
                <a:cubicBezTo>
                  <a:pt x="569114" y="256237"/>
                  <a:pt x="563383" y="250825"/>
                  <a:pt x="557652" y="246135"/>
                </a:cubicBezTo>
                <a:cubicBezTo>
                  <a:pt x="551562" y="241084"/>
                  <a:pt x="545473" y="236393"/>
                  <a:pt x="539741" y="232425"/>
                </a:cubicBezTo>
                <a:lnTo>
                  <a:pt x="539383" y="232425"/>
                </a:lnTo>
                <a:cubicBezTo>
                  <a:pt x="531145" y="226652"/>
                  <a:pt x="528637" y="215106"/>
                  <a:pt x="534368" y="206808"/>
                </a:cubicBezTo>
                <a:lnTo>
                  <a:pt x="564099" y="135731"/>
                </a:lnTo>
                <a:cubicBezTo>
                  <a:pt x="566607" y="131221"/>
                  <a:pt x="570637" y="128245"/>
                  <a:pt x="575159" y="127027"/>
                </a:cubicBezTo>
                <a:close/>
                <a:moveTo>
                  <a:pt x="313646" y="0"/>
                </a:moveTo>
                <a:cubicBezTo>
                  <a:pt x="318681" y="0"/>
                  <a:pt x="323357" y="2162"/>
                  <a:pt x="326594" y="5765"/>
                </a:cubicBezTo>
                <a:lnTo>
                  <a:pt x="456081" y="135115"/>
                </a:lnTo>
                <a:cubicBezTo>
                  <a:pt x="463275" y="142321"/>
                  <a:pt x="463275" y="153851"/>
                  <a:pt x="456081" y="161057"/>
                </a:cubicBezTo>
                <a:lnTo>
                  <a:pt x="455721" y="161418"/>
                </a:lnTo>
                <a:lnTo>
                  <a:pt x="326594" y="290768"/>
                </a:lnTo>
                <a:cubicBezTo>
                  <a:pt x="319401" y="297974"/>
                  <a:pt x="307531" y="297974"/>
                  <a:pt x="300337" y="290768"/>
                </a:cubicBezTo>
                <a:cubicBezTo>
                  <a:pt x="296741" y="287165"/>
                  <a:pt x="295302" y="282481"/>
                  <a:pt x="295302" y="277437"/>
                </a:cubicBezTo>
                <a:lnTo>
                  <a:pt x="295302" y="202493"/>
                </a:lnTo>
                <a:cubicBezTo>
                  <a:pt x="284511" y="206456"/>
                  <a:pt x="273721" y="210780"/>
                  <a:pt x="264009" y="215824"/>
                </a:cubicBezTo>
                <a:cubicBezTo>
                  <a:pt x="237033" y="229156"/>
                  <a:pt x="212934" y="246811"/>
                  <a:pt x="191712" y="267708"/>
                </a:cubicBezTo>
                <a:cubicBezTo>
                  <a:pt x="166174" y="293290"/>
                  <a:pt x="146032" y="323916"/>
                  <a:pt x="131645" y="357786"/>
                </a:cubicBezTo>
                <a:cubicBezTo>
                  <a:pt x="117977" y="390934"/>
                  <a:pt x="110783" y="426604"/>
                  <a:pt x="110783" y="463716"/>
                </a:cubicBezTo>
                <a:cubicBezTo>
                  <a:pt x="110783" y="501188"/>
                  <a:pt x="117977" y="537219"/>
                  <a:pt x="131645" y="569647"/>
                </a:cubicBezTo>
                <a:cubicBezTo>
                  <a:pt x="146032" y="603876"/>
                  <a:pt x="166174" y="634502"/>
                  <a:pt x="191712" y="660084"/>
                </a:cubicBezTo>
                <a:cubicBezTo>
                  <a:pt x="217250" y="685305"/>
                  <a:pt x="247823" y="705843"/>
                  <a:pt x="281993" y="720255"/>
                </a:cubicBezTo>
                <a:cubicBezTo>
                  <a:pt x="314725" y="733587"/>
                  <a:pt x="350334" y="741153"/>
                  <a:pt x="387741" y="741153"/>
                </a:cubicBezTo>
                <a:cubicBezTo>
                  <a:pt x="425148" y="741153"/>
                  <a:pt x="461117" y="733587"/>
                  <a:pt x="493848" y="720255"/>
                </a:cubicBezTo>
                <a:cubicBezTo>
                  <a:pt x="527659" y="705843"/>
                  <a:pt x="558232" y="685305"/>
                  <a:pt x="583769" y="660084"/>
                </a:cubicBezTo>
                <a:cubicBezTo>
                  <a:pt x="606070" y="637745"/>
                  <a:pt x="624414" y="611803"/>
                  <a:pt x="638082" y="583338"/>
                </a:cubicBezTo>
                <a:cubicBezTo>
                  <a:pt x="648513" y="560639"/>
                  <a:pt x="656426" y="536498"/>
                  <a:pt x="660742" y="511277"/>
                </a:cubicBezTo>
                <a:lnTo>
                  <a:pt x="771166" y="523888"/>
                </a:lnTo>
                <a:cubicBezTo>
                  <a:pt x="765411" y="562080"/>
                  <a:pt x="753901" y="598111"/>
                  <a:pt x="737715" y="631620"/>
                </a:cubicBezTo>
                <a:cubicBezTo>
                  <a:pt x="718651" y="671253"/>
                  <a:pt x="693114" y="707284"/>
                  <a:pt x="662181" y="738631"/>
                </a:cubicBezTo>
                <a:cubicBezTo>
                  <a:pt x="626212" y="774301"/>
                  <a:pt x="583410" y="803126"/>
                  <a:pt x="536291" y="822943"/>
                </a:cubicBezTo>
                <a:cubicBezTo>
                  <a:pt x="490611" y="841679"/>
                  <a:pt x="440615" y="852128"/>
                  <a:pt x="387741" y="852128"/>
                </a:cubicBezTo>
                <a:cubicBezTo>
                  <a:pt x="335227" y="852128"/>
                  <a:pt x="285231" y="841679"/>
                  <a:pt x="239551" y="822943"/>
                </a:cubicBezTo>
                <a:cubicBezTo>
                  <a:pt x="192072" y="803126"/>
                  <a:pt x="149629" y="774301"/>
                  <a:pt x="113660" y="738631"/>
                </a:cubicBezTo>
                <a:cubicBezTo>
                  <a:pt x="77692" y="702600"/>
                  <a:pt x="48917" y="659724"/>
                  <a:pt x="29134" y="612523"/>
                </a:cubicBezTo>
                <a:cubicBezTo>
                  <a:pt x="10431" y="566764"/>
                  <a:pt x="0" y="516321"/>
                  <a:pt x="0" y="463716"/>
                </a:cubicBezTo>
                <a:cubicBezTo>
                  <a:pt x="0" y="411472"/>
                  <a:pt x="10431" y="361028"/>
                  <a:pt x="29134" y="315629"/>
                </a:cubicBezTo>
                <a:cubicBezTo>
                  <a:pt x="48917" y="268069"/>
                  <a:pt x="77692" y="225192"/>
                  <a:pt x="113660" y="189161"/>
                </a:cubicBezTo>
                <a:cubicBezTo>
                  <a:pt x="145313" y="157454"/>
                  <a:pt x="182360" y="131152"/>
                  <a:pt x="223365" y="112056"/>
                </a:cubicBezTo>
                <a:cubicBezTo>
                  <a:pt x="246025" y="101246"/>
                  <a:pt x="270124" y="92599"/>
                  <a:pt x="295302" y="86834"/>
                </a:cubicBezTo>
                <a:lnTo>
                  <a:pt x="295302" y="18376"/>
                </a:lnTo>
                <a:cubicBezTo>
                  <a:pt x="295302" y="8287"/>
                  <a:pt x="303575" y="0"/>
                  <a:pt x="3136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88" name="Google Shape;188;p5"/>
          <p:cNvSpPr/>
          <p:nvPr/>
        </p:nvSpPr>
        <p:spPr>
          <a:xfrm>
            <a:off x="12790752" y="10268175"/>
            <a:ext cx="761097" cy="724873"/>
          </a:xfrm>
          <a:custGeom>
            <a:rect b="b" l="l" r="r" t="t"/>
            <a:pathLst>
              <a:path extrusionOk="0" h="812176" w="852763">
                <a:moveTo>
                  <a:pt x="221354" y="361287"/>
                </a:moveTo>
                <a:cubicBezTo>
                  <a:pt x="216315" y="361287"/>
                  <a:pt x="212356" y="365248"/>
                  <a:pt x="212356" y="370290"/>
                </a:cubicBezTo>
                <a:lnTo>
                  <a:pt x="212356" y="376052"/>
                </a:lnTo>
                <a:cubicBezTo>
                  <a:pt x="202278" y="373171"/>
                  <a:pt x="192200" y="372091"/>
                  <a:pt x="182842" y="372091"/>
                </a:cubicBezTo>
                <a:cubicBezTo>
                  <a:pt x="163766" y="372091"/>
                  <a:pt x="147209" y="377133"/>
                  <a:pt x="133532" y="386136"/>
                </a:cubicBezTo>
                <a:cubicBezTo>
                  <a:pt x="119495" y="395499"/>
                  <a:pt x="109057" y="409545"/>
                  <a:pt x="102938" y="426471"/>
                </a:cubicBezTo>
                <a:cubicBezTo>
                  <a:pt x="99339" y="436555"/>
                  <a:pt x="97180" y="448439"/>
                  <a:pt x="97180" y="461044"/>
                </a:cubicBezTo>
                <a:cubicBezTo>
                  <a:pt x="96820" y="464645"/>
                  <a:pt x="98259" y="468247"/>
                  <a:pt x="101859" y="469687"/>
                </a:cubicBezTo>
                <a:cubicBezTo>
                  <a:pt x="106178" y="472208"/>
                  <a:pt x="111577" y="470408"/>
                  <a:pt x="113736" y="466086"/>
                </a:cubicBezTo>
                <a:cubicBezTo>
                  <a:pt x="115536" y="462485"/>
                  <a:pt x="118775" y="460324"/>
                  <a:pt x="122374" y="459243"/>
                </a:cubicBezTo>
                <a:cubicBezTo>
                  <a:pt x="127053" y="457803"/>
                  <a:pt x="132812" y="458523"/>
                  <a:pt x="138931" y="460684"/>
                </a:cubicBezTo>
                <a:cubicBezTo>
                  <a:pt x="143250" y="462124"/>
                  <a:pt x="147209" y="464285"/>
                  <a:pt x="151168" y="466806"/>
                </a:cubicBezTo>
                <a:cubicBezTo>
                  <a:pt x="154768" y="469687"/>
                  <a:pt x="158367" y="472929"/>
                  <a:pt x="161246" y="476530"/>
                </a:cubicBezTo>
                <a:cubicBezTo>
                  <a:pt x="163766" y="480131"/>
                  <a:pt x="168445" y="481212"/>
                  <a:pt x="172404" y="479051"/>
                </a:cubicBezTo>
                <a:cubicBezTo>
                  <a:pt x="174563" y="477970"/>
                  <a:pt x="177443" y="477250"/>
                  <a:pt x="180682" y="477250"/>
                </a:cubicBezTo>
                <a:cubicBezTo>
                  <a:pt x="183921" y="477250"/>
                  <a:pt x="187881" y="477970"/>
                  <a:pt x="191840" y="479411"/>
                </a:cubicBezTo>
                <a:cubicBezTo>
                  <a:pt x="196159" y="480852"/>
                  <a:pt x="200118" y="483012"/>
                  <a:pt x="203717" y="485893"/>
                </a:cubicBezTo>
                <a:cubicBezTo>
                  <a:pt x="206957" y="488054"/>
                  <a:pt x="209836" y="490575"/>
                  <a:pt x="212356" y="493456"/>
                </a:cubicBezTo>
                <a:lnTo>
                  <a:pt x="212356" y="606179"/>
                </a:lnTo>
                <a:cubicBezTo>
                  <a:pt x="212356" y="607619"/>
                  <a:pt x="211996" y="609420"/>
                  <a:pt x="211636" y="610140"/>
                </a:cubicBezTo>
                <a:cubicBezTo>
                  <a:pt x="210916" y="611941"/>
                  <a:pt x="210196" y="613021"/>
                  <a:pt x="209116" y="613741"/>
                </a:cubicBezTo>
                <a:cubicBezTo>
                  <a:pt x="207676" y="614822"/>
                  <a:pt x="206597" y="615182"/>
                  <a:pt x="204077" y="615182"/>
                </a:cubicBezTo>
                <a:cubicBezTo>
                  <a:pt x="202638" y="615182"/>
                  <a:pt x="200838" y="614822"/>
                  <a:pt x="198678" y="614102"/>
                </a:cubicBezTo>
                <a:cubicBezTo>
                  <a:pt x="193639" y="612301"/>
                  <a:pt x="188600" y="607979"/>
                  <a:pt x="185001" y="603298"/>
                </a:cubicBezTo>
                <a:cubicBezTo>
                  <a:pt x="181762" y="598616"/>
                  <a:pt x="179242" y="593214"/>
                  <a:pt x="179242" y="588172"/>
                </a:cubicBezTo>
                <a:cubicBezTo>
                  <a:pt x="179242" y="583130"/>
                  <a:pt x="175643" y="579168"/>
                  <a:pt x="170604" y="579168"/>
                </a:cubicBezTo>
                <a:cubicBezTo>
                  <a:pt x="165565" y="579168"/>
                  <a:pt x="161966" y="583130"/>
                  <a:pt x="161966" y="588172"/>
                </a:cubicBezTo>
                <a:cubicBezTo>
                  <a:pt x="161966" y="596815"/>
                  <a:pt x="165205" y="606179"/>
                  <a:pt x="170964" y="613741"/>
                </a:cubicBezTo>
                <a:cubicBezTo>
                  <a:pt x="176363" y="621664"/>
                  <a:pt x="184281" y="627787"/>
                  <a:pt x="192920" y="630668"/>
                </a:cubicBezTo>
                <a:cubicBezTo>
                  <a:pt x="196879" y="632469"/>
                  <a:pt x="200478" y="632829"/>
                  <a:pt x="204077" y="632829"/>
                </a:cubicBezTo>
                <a:cubicBezTo>
                  <a:pt x="209836" y="632829"/>
                  <a:pt x="214875" y="631388"/>
                  <a:pt x="219194" y="628507"/>
                </a:cubicBezTo>
                <a:cubicBezTo>
                  <a:pt x="219554" y="628147"/>
                  <a:pt x="220634" y="627427"/>
                  <a:pt x="221354" y="626706"/>
                </a:cubicBezTo>
                <a:cubicBezTo>
                  <a:pt x="224593" y="624185"/>
                  <a:pt x="226753" y="620584"/>
                  <a:pt x="228552" y="616262"/>
                </a:cubicBezTo>
                <a:cubicBezTo>
                  <a:pt x="229272" y="613741"/>
                  <a:pt x="229992" y="611221"/>
                  <a:pt x="229992" y="608339"/>
                </a:cubicBezTo>
                <a:cubicBezTo>
                  <a:pt x="229992" y="607979"/>
                  <a:pt x="229992" y="607619"/>
                  <a:pt x="229992" y="607259"/>
                </a:cubicBezTo>
                <a:lnTo>
                  <a:pt x="229992" y="606179"/>
                </a:lnTo>
                <a:lnTo>
                  <a:pt x="229992" y="496697"/>
                </a:lnTo>
                <a:cubicBezTo>
                  <a:pt x="231072" y="496337"/>
                  <a:pt x="232511" y="495977"/>
                  <a:pt x="233591" y="495977"/>
                </a:cubicBezTo>
                <a:cubicBezTo>
                  <a:pt x="236830" y="495977"/>
                  <a:pt x="240790" y="496697"/>
                  <a:pt x="244749" y="498138"/>
                </a:cubicBezTo>
                <a:cubicBezTo>
                  <a:pt x="248708" y="499579"/>
                  <a:pt x="253027" y="502099"/>
                  <a:pt x="256626" y="504620"/>
                </a:cubicBezTo>
                <a:cubicBezTo>
                  <a:pt x="260226" y="507502"/>
                  <a:pt x="263825" y="510743"/>
                  <a:pt x="266704" y="514344"/>
                </a:cubicBezTo>
                <a:cubicBezTo>
                  <a:pt x="269224" y="517585"/>
                  <a:pt x="273903" y="518666"/>
                  <a:pt x="278222" y="516865"/>
                </a:cubicBezTo>
                <a:cubicBezTo>
                  <a:pt x="280381" y="515425"/>
                  <a:pt x="283261" y="515064"/>
                  <a:pt x="286500" y="515064"/>
                </a:cubicBezTo>
                <a:cubicBezTo>
                  <a:pt x="289739" y="515064"/>
                  <a:pt x="293699" y="515425"/>
                  <a:pt x="297658" y="516865"/>
                </a:cubicBezTo>
                <a:cubicBezTo>
                  <a:pt x="304136" y="519386"/>
                  <a:pt x="310615" y="523708"/>
                  <a:pt x="316014" y="528750"/>
                </a:cubicBezTo>
                <a:cubicBezTo>
                  <a:pt x="321413" y="534152"/>
                  <a:pt x="325732" y="540634"/>
                  <a:pt x="328251" y="546756"/>
                </a:cubicBezTo>
                <a:cubicBezTo>
                  <a:pt x="329331" y="550358"/>
                  <a:pt x="332570" y="552879"/>
                  <a:pt x="336530" y="552879"/>
                </a:cubicBezTo>
                <a:cubicBezTo>
                  <a:pt x="341569" y="552879"/>
                  <a:pt x="345528" y="548917"/>
                  <a:pt x="345528" y="544235"/>
                </a:cubicBezTo>
                <a:lnTo>
                  <a:pt x="345168" y="544235"/>
                </a:lnTo>
                <a:cubicBezTo>
                  <a:pt x="345168" y="510383"/>
                  <a:pt x="331851" y="475089"/>
                  <a:pt x="309895" y="445198"/>
                </a:cubicBezTo>
                <a:cubicBezTo>
                  <a:pt x="289379" y="417468"/>
                  <a:pt x="261305" y="394419"/>
                  <a:pt x="229992" y="381814"/>
                </a:cubicBezTo>
                <a:lnTo>
                  <a:pt x="229992" y="370290"/>
                </a:lnTo>
                <a:cubicBezTo>
                  <a:pt x="229992" y="365248"/>
                  <a:pt x="226033" y="361287"/>
                  <a:pt x="221354" y="361287"/>
                </a:cubicBezTo>
                <a:close/>
                <a:moveTo>
                  <a:pt x="852129" y="182299"/>
                </a:moveTo>
                <a:lnTo>
                  <a:pt x="852129" y="656148"/>
                </a:lnTo>
                <a:cubicBezTo>
                  <a:pt x="852129" y="659752"/>
                  <a:pt x="849972" y="663355"/>
                  <a:pt x="846377" y="664796"/>
                </a:cubicBezTo>
                <a:lnTo>
                  <a:pt x="435487" y="812176"/>
                </a:lnTo>
                <a:lnTo>
                  <a:pt x="435487" y="332201"/>
                </a:lnTo>
                <a:lnTo>
                  <a:pt x="608039" y="269862"/>
                </a:lnTo>
                <a:lnTo>
                  <a:pt x="610196" y="382649"/>
                </a:lnTo>
                <a:cubicBezTo>
                  <a:pt x="610196" y="391658"/>
                  <a:pt x="620262" y="396702"/>
                  <a:pt x="628171" y="394180"/>
                </a:cubicBezTo>
                <a:lnTo>
                  <a:pt x="691080" y="373640"/>
                </a:lnTo>
                <a:cubicBezTo>
                  <a:pt x="696472" y="371478"/>
                  <a:pt x="699708" y="366434"/>
                  <a:pt x="699708" y="360308"/>
                </a:cubicBezTo>
                <a:lnTo>
                  <a:pt x="697551" y="237792"/>
                </a:lnTo>
                <a:lnTo>
                  <a:pt x="848893" y="183380"/>
                </a:lnTo>
                <a:cubicBezTo>
                  <a:pt x="849972" y="183020"/>
                  <a:pt x="851050" y="182660"/>
                  <a:pt x="852129" y="182299"/>
                </a:cubicBezTo>
                <a:close/>
                <a:moveTo>
                  <a:pt x="0" y="182299"/>
                </a:moveTo>
                <a:cubicBezTo>
                  <a:pt x="1439" y="183020"/>
                  <a:pt x="2879" y="183380"/>
                  <a:pt x="4679" y="183740"/>
                </a:cubicBezTo>
                <a:lnTo>
                  <a:pt x="221354" y="261889"/>
                </a:lnTo>
                <a:lnTo>
                  <a:pt x="416793" y="332116"/>
                </a:lnTo>
                <a:lnTo>
                  <a:pt x="416793" y="808935"/>
                </a:lnTo>
                <a:cubicBezTo>
                  <a:pt x="416793" y="810015"/>
                  <a:pt x="416793" y="811096"/>
                  <a:pt x="417153" y="812176"/>
                </a:cubicBezTo>
                <a:lnTo>
                  <a:pt x="221354" y="741950"/>
                </a:lnTo>
                <a:lnTo>
                  <a:pt x="5759" y="664521"/>
                </a:lnTo>
                <a:cubicBezTo>
                  <a:pt x="2159" y="663080"/>
                  <a:pt x="0" y="659479"/>
                  <a:pt x="0" y="655877"/>
                </a:cubicBezTo>
                <a:close/>
                <a:moveTo>
                  <a:pt x="195073" y="82437"/>
                </a:moveTo>
                <a:lnTo>
                  <a:pt x="438015" y="184555"/>
                </a:lnTo>
                <a:lnTo>
                  <a:pt x="603215" y="253952"/>
                </a:lnTo>
                <a:lnTo>
                  <a:pt x="438015" y="313281"/>
                </a:lnTo>
                <a:lnTo>
                  <a:pt x="431537" y="315798"/>
                </a:lnTo>
                <a:cubicBezTo>
                  <a:pt x="429377" y="316517"/>
                  <a:pt x="427218" y="316877"/>
                  <a:pt x="425058" y="316517"/>
                </a:cubicBezTo>
                <a:lnTo>
                  <a:pt x="8638" y="167655"/>
                </a:lnTo>
                <a:cubicBezTo>
                  <a:pt x="5758" y="166576"/>
                  <a:pt x="2879" y="164419"/>
                  <a:pt x="1799" y="161183"/>
                </a:cubicBezTo>
                <a:cubicBezTo>
                  <a:pt x="0" y="157227"/>
                  <a:pt x="2159" y="152193"/>
                  <a:pt x="6118" y="150395"/>
                </a:cubicBezTo>
                <a:close/>
                <a:moveTo>
                  <a:pt x="429017" y="95"/>
                </a:moveTo>
                <a:lnTo>
                  <a:pt x="438015" y="3331"/>
                </a:lnTo>
                <a:lnTo>
                  <a:pt x="845077" y="149317"/>
                </a:lnTo>
                <a:cubicBezTo>
                  <a:pt x="848317" y="150395"/>
                  <a:pt x="851196" y="152193"/>
                  <a:pt x="852276" y="155070"/>
                </a:cubicBezTo>
                <a:cubicBezTo>
                  <a:pt x="853715" y="159744"/>
                  <a:pt x="851916" y="164419"/>
                  <a:pt x="847597" y="166576"/>
                </a:cubicBezTo>
                <a:lnTo>
                  <a:pt x="693194" y="221950"/>
                </a:lnTo>
                <a:lnTo>
                  <a:pt x="438015" y="120551"/>
                </a:lnTo>
                <a:lnTo>
                  <a:pt x="272814" y="54750"/>
                </a:lnTo>
                <a:lnTo>
                  <a:pt x="422539" y="1174"/>
                </a:lnTo>
                <a:cubicBezTo>
                  <a:pt x="424698" y="455"/>
                  <a:pt x="426858" y="-264"/>
                  <a:pt x="429017" y="9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89" name="Google Shape;189;p5"/>
          <p:cNvSpPr/>
          <p:nvPr/>
        </p:nvSpPr>
        <p:spPr>
          <a:xfrm>
            <a:off x="14397213" y="6711611"/>
            <a:ext cx="870103" cy="529680"/>
          </a:xfrm>
          <a:custGeom>
            <a:rect b="b" l="l" r="r" t="t"/>
            <a:pathLst>
              <a:path extrusionOk="0" h="529680" w="870103">
                <a:moveTo>
                  <a:pt x="8549" y="493533"/>
                </a:moveTo>
                <a:lnTo>
                  <a:pt x="860676" y="493533"/>
                </a:lnTo>
                <a:lnTo>
                  <a:pt x="860676" y="529680"/>
                </a:lnTo>
                <a:lnTo>
                  <a:pt x="8549" y="529680"/>
                </a:lnTo>
                <a:close/>
                <a:moveTo>
                  <a:pt x="665774" y="268108"/>
                </a:moveTo>
                <a:lnTo>
                  <a:pt x="751282" y="294029"/>
                </a:lnTo>
                <a:lnTo>
                  <a:pt x="768600" y="394110"/>
                </a:lnTo>
                <a:cubicBezTo>
                  <a:pt x="768600" y="394110"/>
                  <a:pt x="729635" y="399510"/>
                  <a:pt x="706905" y="388350"/>
                </a:cubicBezTo>
                <a:close/>
                <a:moveTo>
                  <a:pt x="213336" y="126820"/>
                </a:moveTo>
                <a:lnTo>
                  <a:pt x="359940" y="171059"/>
                </a:lnTo>
                <a:lnTo>
                  <a:pt x="406652" y="393694"/>
                </a:lnTo>
                <a:cubicBezTo>
                  <a:pt x="406652" y="393694"/>
                  <a:pt x="339818" y="402685"/>
                  <a:pt x="301011" y="383623"/>
                </a:cubicBezTo>
                <a:close/>
                <a:moveTo>
                  <a:pt x="146400" y="26806"/>
                </a:moveTo>
                <a:cubicBezTo>
                  <a:pt x="134166" y="26446"/>
                  <a:pt x="122652" y="26806"/>
                  <a:pt x="111498" y="28245"/>
                </a:cubicBezTo>
                <a:cubicBezTo>
                  <a:pt x="99264" y="30044"/>
                  <a:pt x="87750" y="33282"/>
                  <a:pt x="76595" y="39759"/>
                </a:cubicBezTo>
                <a:lnTo>
                  <a:pt x="111498" y="51633"/>
                </a:lnTo>
                <a:lnTo>
                  <a:pt x="121213" y="55231"/>
                </a:lnTo>
                <a:close/>
                <a:moveTo>
                  <a:pt x="159128" y="1889"/>
                </a:moveTo>
                <a:cubicBezTo>
                  <a:pt x="174645" y="1529"/>
                  <a:pt x="189398" y="2878"/>
                  <a:pt x="202171" y="5937"/>
                </a:cubicBezTo>
                <a:cubicBezTo>
                  <a:pt x="202891" y="6297"/>
                  <a:pt x="203970" y="6297"/>
                  <a:pt x="204690" y="6656"/>
                </a:cubicBezTo>
                <a:cubicBezTo>
                  <a:pt x="346098" y="44077"/>
                  <a:pt x="480669" y="101287"/>
                  <a:pt x="614880" y="158497"/>
                </a:cubicBezTo>
                <a:cubicBezTo>
                  <a:pt x="653381" y="175048"/>
                  <a:pt x="691881" y="191599"/>
                  <a:pt x="728942" y="207071"/>
                </a:cubicBezTo>
                <a:lnTo>
                  <a:pt x="809901" y="170011"/>
                </a:lnTo>
                <a:lnTo>
                  <a:pt x="809901" y="169651"/>
                </a:lnTo>
                <a:cubicBezTo>
                  <a:pt x="814219" y="167852"/>
                  <a:pt x="818896" y="167852"/>
                  <a:pt x="823214" y="168931"/>
                </a:cubicBezTo>
                <a:lnTo>
                  <a:pt x="857037" y="177926"/>
                </a:lnTo>
                <a:cubicBezTo>
                  <a:pt x="866392" y="180445"/>
                  <a:pt x="871789" y="190160"/>
                  <a:pt x="869630" y="199875"/>
                </a:cubicBezTo>
                <a:cubicBezTo>
                  <a:pt x="868911" y="201314"/>
                  <a:pt x="868191" y="203113"/>
                  <a:pt x="867472" y="204552"/>
                </a:cubicBezTo>
                <a:lnTo>
                  <a:pt x="795868" y="332286"/>
                </a:lnTo>
                <a:cubicBezTo>
                  <a:pt x="791910" y="339122"/>
                  <a:pt x="784354" y="342360"/>
                  <a:pt x="777158" y="341281"/>
                </a:cubicBezTo>
                <a:lnTo>
                  <a:pt x="766723" y="279753"/>
                </a:lnTo>
                <a:lnTo>
                  <a:pt x="637909" y="241253"/>
                </a:lnTo>
                <a:lnTo>
                  <a:pt x="661656" y="310337"/>
                </a:lnTo>
                <a:cubicBezTo>
                  <a:pt x="650142" y="307459"/>
                  <a:pt x="641507" y="305300"/>
                  <a:pt x="630712" y="302061"/>
                </a:cubicBezTo>
                <a:lnTo>
                  <a:pt x="609843" y="296664"/>
                </a:lnTo>
                <a:lnTo>
                  <a:pt x="393234" y="239814"/>
                </a:lnTo>
                <a:lnTo>
                  <a:pt x="393234" y="240174"/>
                </a:lnTo>
                <a:lnTo>
                  <a:pt x="375603" y="156698"/>
                </a:lnTo>
                <a:lnTo>
                  <a:pt x="186339" y="99847"/>
                </a:lnTo>
                <a:lnTo>
                  <a:pt x="218723" y="194478"/>
                </a:lnTo>
                <a:lnTo>
                  <a:pt x="111498" y="166053"/>
                </a:lnTo>
                <a:lnTo>
                  <a:pt x="83432" y="158856"/>
                </a:lnTo>
                <a:lnTo>
                  <a:pt x="83072" y="158856"/>
                </a:lnTo>
                <a:lnTo>
                  <a:pt x="82352" y="158497"/>
                </a:lnTo>
                <a:lnTo>
                  <a:pt x="81993" y="158137"/>
                </a:lnTo>
                <a:lnTo>
                  <a:pt x="81633" y="158137"/>
                </a:lnTo>
                <a:cubicBezTo>
                  <a:pt x="71558" y="155258"/>
                  <a:pt x="52488" y="148062"/>
                  <a:pt x="36296" y="139427"/>
                </a:cubicBezTo>
                <a:cubicBezTo>
                  <a:pt x="14707" y="127913"/>
                  <a:pt x="-2564" y="112441"/>
                  <a:pt x="314" y="94450"/>
                </a:cubicBezTo>
                <a:cubicBezTo>
                  <a:pt x="314" y="93011"/>
                  <a:pt x="1034" y="91572"/>
                  <a:pt x="1394" y="90852"/>
                </a:cubicBezTo>
                <a:cubicBezTo>
                  <a:pt x="11109" y="55591"/>
                  <a:pt x="46011" y="30044"/>
                  <a:pt x="86310" y="15292"/>
                </a:cubicBezTo>
                <a:cubicBezTo>
                  <a:pt x="94586" y="12413"/>
                  <a:pt x="102862" y="10254"/>
                  <a:pt x="111498" y="8096"/>
                </a:cubicBezTo>
                <a:cubicBezTo>
                  <a:pt x="127330" y="4318"/>
                  <a:pt x="143611" y="2249"/>
                  <a:pt x="159128" y="1889"/>
                </a:cubicBezTo>
                <a:close/>
                <a:moveTo>
                  <a:pt x="491382" y="539"/>
                </a:moveTo>
                <a:cubicBezTo>
                  <a:pt x="494260" y="-180"/>
                  <a:pt x="497139" y="-180"/>
                  <a:pt x="500018" y="539"/>
                </a:cubicBezTo>
                <a:lnTo>
                  <a:pt x="582779" y="24630"/>
                </a:lnTo>
                <a:cubicBezTo>
                  <a:pt x="596093" y="27147"/>
                  <a:pt x="605089" y="40451"/>
                  <a:pt x="588177" y="46923"/>
                </a:cubicBezTo>
                <a:lnTo>
                  <a:pt x="478428" y="83598"/>
                </a:lnTo>
                <a:cubicBezTo>
                  <a:pt x="431290" y="64901"/>
                  <a:pt x="383432" y="47642"/>
                  <a:pt x="335574" y="30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90" name="Google Shape;190;p5"/>
          <p:cNvSpPr/>
          <p:nvPr/>
        </p:nvSpPr>
        <p:spPr>
          <a:xfrm>
            <a:off x="10751312" y="10329017"/>
            <a:ext cx="841016" cy="652102"/>
          </a:xfrm>
          <a:custGeom>
            <a:rect b="b" l="l" r="r" t="t"/>
            <a:pathLst>
              <a:path extrusionOk="0" h="652102" w="841016">
                <a:moveTo>
                  <a:pt x="152832" y="555556"/>
                </a:moveTo>
                <a:cubicBezTo>
                  <a:pt x="146699" y="555556"/>
                  <a:pt x="141287" y="558064"/>
                  <a:pt x="137318" y="562006"/>
                </a:cubicBezTo>
                <a:cubicBezTo>
                  <a:pt x="133349" y="565948"/>
                  <a:pt x="130824" y="570964"/>
                  <a:pt x="130824" y="577056"/>
                </a:cubicBezTo>
                <a:cubicBezTo>
                  <a:pt x="130824" y="582790"/>
                  <a:pt x="133349" y="587807"/>
                  <a:pt x="137318" y="591748"/>
                </a:cubicBezTo>
                <a:cubicBezTo>
                  <a:pt x="141287" y="595690"/>
                  <a:pt x="146699" y="597840"/>
                  <a:pt x="152832" y="597840"/>
                </a:cubicBezTo>
                <a:cubicBezTo>
                  <a:pt x="159327" y="597840"/>
                  <a:pt x="164739" y="595690"/>
                  <a:pt x="168708" y="591748"/>
                </a:cubicBezTo>
                <a:cubicBezTo>
                  <a:pt x="172315" y="587807"/>
                  <a:pt x="174841" y="582790"/>
                  <a:pt x="174841" y="577056"/>
                </a:cubicBezTo>
                <a:cubicBezTo>
                  <a:pt x="174841" y="570964"/>
                  <a:pt x="172315" y="565948"/>
                  <a:pt x="168708" y="562006"/>
                </a:cubicBezTo>
                <a:cubicBezTo>
                  <a:pt x="164739" y="558064"/>
                  <a:pt x="159327" y="555556"/>
                  <a:pt x="152832" y="555556"/>
                </a:cubicBezTo>
                <a:close/>
                <a:moveTo>
                  <a:pt x="503237" y="531421"/>
                </a:moveTo>
                <a:cubicBezTo>
                  <a:pt x="495300" y="531421"/>
                  <a:pt x="488084" y="534664"/>
                  <a:pt x="483033" y="539347"/>
                </a:cubicBezTo>
                <a:cubicBezTo>
                  <a:pt x="477982" y="544390"/>
                  <a:pt x="475095" y="551235"/>
                  <a:pt x="475095" y="558800"/>
                </a:cubicBezTo>
                <a:cubicBezTo>
                  <a:pt x="475095" y="566005"/>
                  <a:pt x="477982" y="572849"/>
                  <a:pt x="483033" y="577892"/>
                </a:cubicBezTo>
                <a:cubicBezTo>
                  <a:pt x="488084" y="582936"/>
                  <a:pt x="495300" y="585818"/>
                  <a:pt x="503237" y="585818"/>
                </a:cubicBezTo>
                <a:cubicBezTo>
                  <a:pt x="510814" y="585818"/>
                  <a:pt x="517669" y="582936"/>
                  <a:pt x="522720" y="577892"/>
                </a:cubicBezTo>
                <a:cubicBezTo>
                  <a:pt x="527771" y="572849"/>
                  <a:pt x="531018" y="566005"/>
                  <a:pt x="531018" y="558800"/>
                </a:cubicBezTo>
                <a:cubicBezTo>
                  <a:pt x="531018" y="551235"/>
                  <a:pt x="527771" y="544390"/>
                  <a:pt x="522720" y="539347"/>
                </a:cubicBezTo>
                <a:cubicBezTo>
                  <a:pt x="517669" y="534664"/>
                  <a:pt x="510814" y="531421"/>
                  <a:pt x="503237" y="531421"/>
                </a:cubicBezTo>
                <a:close/>
                <a:moveTo>
                  <a:pt x="152832" y="503237"/>
                </a:moveTo>
                <a:cubicBezTo>
                  <a:pt x="173759" y="503237"/>
                  <a:pt x="192520" y="511479"/>
                  <a:pt x="206230" y="524738"/>
                </a:cubicBezTo>
                <a:cubicBezTo>
                  <a:pt x="219580" y="537997"/>
                  <a:pt x="228239" y="556631"/>
                  <a:pt x="228239" y="577056"/>
                </a:cubicBezTo>
                <a:cubicBezTo>
                  <a:pt x="228239" y="597124"/>
                  <a:pt x="219580" y="615757"/>
                  <a:pt x="206230" y="629016"/>
                </a:cubicBezTo>
                <a:cubicBezTo>
                  <a:pt x="192520" y="642275"/>
                  <a:pt x="173759" y="650517"/>
                  <a:pt x="152832" y="650517"/>
                </a:cubicBezTo>
                <a:cubicBezTo>
                  <a:pt x="132267" y="650517"/>
                  <a:pt x="113506" y="642275"/>
                  <a:pt x="99795" y="629016"/>
                </a:cubicBezTo>
                <a:cubicBezTo>
                  <a:pt x="86085" y="615757"/>
                  <a:pt x="77787" y="597124"/>
                  <a:pt x="77787" y="577056"/>
                </a:cubicBezTo>
                <a:cubicBezTo>
                  <a:pt x="77787" y="556631"/>
                  <a:pt x="86085" y="537997"/>
                  <a:pt x="99795" y="524738"/>
                </a:cubicBezTo>
                <a:cubicBezTo>
                  <a:pt x="113506" y="511479"/>
                  <a:pt x="132267" y="503237"/>
                  <a:pt x="152832" y="503237"/>
                </a:cubicBezTo>
                <a:close/>
                <a:moveTo>
                  <a:pt x="503237" y="465137"/>
                </a:moveTo>
                <a:cubicBezTo>
                  <a:pt x="529215" y="465137"/>
                  <a:pt x="553027" y="475584"/>
                  <a:pt x="570345" y="492516"/>
                </a:cubicBezTo>
                <a:cubicBezTo>
                  <a:pt x="587663" y="509447"/>
                  <a:pt x="598126" y="532862"/>
                  <a:pt x="598126" y="558800"/>
                </a:cubicBezTo>
                <a:cubicBezTo>
                  <a:pt x="598126" y="584377"/>
                  <a:pt x="587663" y="607792"/>
                  <a:pt x="570345" y="624724"/>
                </a:cubicBezTo>
                <a:cubicBezTo>
                  <a:pt x="553027" y="641655"/>
                  <a:pt x="529215" y="652102"/>
                  <a:pt x="503237" y="652102"/>
                </a:cubicBezTo>
                <a:cubicBezTo>
                  <a:pt x="476899" y="652102"/>
                  <a:pt x="453087" y="641655"/>
                  <a:pt x="435768" y="624724"/>
                </a:cubicBezTo>
                <a:cubicBezTo>
                  <a:pt x="418811" y="607792"/>
                  <a:pt x="407987" y="584377"/>
                  <a:pt x="407987" y="558800"/>
                </a:cubicBezTo>
                <a:cubicBezTo>
                  <a:pt x="407987" y="532862"/>
                  <a:pt x="418811" y="509447"/>
                  <a:pt x="435768" y="492516"/>
                </a:cubicBezTo>
                <a:cubicBezTo>
                  <a:pt x="453087" y="475584"/>
                  <a:pt x="476899" y="465137"/>
                  <a:pt x="503237" y="465137"/>
                </a:cubicBezTo>
                <a:close/>
                <a:moveTo>
                  <a:pt x="257006" y="60602"/>
                </a:moveTo>
                <a:cubicBezTo>
                  <a:pt x="253040" y="60602"/>
                  <a:pt x="249794" y="62044"/>
                  <a:pt x="247270" y="64209"/>
                </a:cubicBezTo>
                <a:cubicBezTo>
                  <a:pt x="244745" y="66734"/>
                  <a:pt x="243303" y="69980"/>
                  <a:pt x="243303" y="73588"/>
                </a:cubicBezTo>
                <a:lnTo>
                  <a:pt x="243303" y="331787"/>
                </a:lnTo>
                <a:lnTo>
                  <a:pt x="291797" y="331787"/>
                </a:lnTo>
                <a:lnTo>
                  <a:pt x="308858" y="319952"/>
                </a:lnTo>
                <a:lnTo>
                  <a:pt x="307988" y="319952"/>
                </a:lnTo>
                <a:cubicBezTo>
                  <a:pt x="299371" y="320313"/>
                  <a:pt x="291832" y="314162"/>
                  <a:pt x="290037" y="305839"/>
                </a:cubicBezTo>
                <a:lnTo>
                  <a:pt x="268495" y="195834"/>
                </a:lnTo>
                <a:cubicBezTo>
                  <a:pt x="266700" y="186064"/>
                  <a:pt x="272803" y="176655"/>
                  <a:pt x="282497" y="174846"/>
                </a:cubicBezTo>
                <a:cubicBezTo>
                  <a:pt x="292191" y="173037"/>
                  <a:pt x="301167" y="179188"/>
                  <a:pt x="303321" y="188958"/>
                </a:cubicBezTo>
                <a:cubicBezTo>
                  <a:pt x="317682" y="226592"/>
                  <a:pt x="321990" y="256988"/>
                  <a:pt x="321990" y="284489"/>
                </a:cubicBezTo>
                <a:cubicBezTo>
                  <a:pt x="333479" y="288108"/>
                  <a:pt x="345327" y="289917"/>
                  <a:pt x="357533" y="288831"/>
                </a:cubicBezTo>
                <a:cubicBezTo>
                  <a:pt x="371176" y="287746"/>
                  <a:pt x="398103" y="276890"/>
                  <a:pt x="398103" y="302220"/>
                </a:cubicBezTo>
                <a:cubicBezTo>
                  <a:pt x="398103" y="311991"/>
                  <a:pt x="390205" y="319952"/>
                  <a:pt x="380511" y="319952"/>
                </a:cubicBezTo>
                <a:lnTo>
                  <a:pt x="340151" y="319952"/>
                </a:lnTo>
                <a:lnTo>
                  <a:pt x="322897" y="331787"/>
                </a:lnTo>
                <a:lnTo>
                  <a:pt x="326515" y="331787"/>
                </a:lnTo>
                <a:cubicBezTo>
                  <a:pt x="336235" y="331787"/>
                  <a:pt x="344155" y="339730"/>
                  <a:pt x="344155" y="349838"/>
                </a:cubicBezTo>
                <a:lnTo>
                  <a:pt x="344155" y="384857"/>
                </a:lnTo>
                <a:lnTo>
                  <a:pt x="469099" y="384857"/>
                </a:lnTo>
                <a:lnTo>
                  <a:pt x="411216" y="257271"/>
                </a:lnTo>
                <a:lnTo>
                  <a:pt x="397643" y="266645"/>
                </a:lnTo>
                <a:cubicBezTo>
                  <a:pt x="393700" y="269516"/>
                  <a:pt x="387964" y="268439"/>
                  <a:pt x="385455" y="264492"/>
                </a:cubicBezTo>
                <a:cubicBezTo>
                  <a:pt x="382587" y="260187"/>
                  <a:pt x="383663" y="254804"/>
                  <a:pt x="387606" y="252292"/>
                </a:cubicBezTo>
                <a:lnTo>
                  <a:pt x="433848" y="220357"/>
                </a:lnTo>
                <a:cubicBezTo>
                  <a:pt x="437791" y="217487"/>
                  <a:pt x="443168" y="218563"/>
                  <a:pt x="446036" y="222510"/>
                </a:cubicBezTo>
                <a:cubicBezTo>
                  <a:pt x="448904" y="226457"/>
                  <a:pt x="447828" y="232198"/>
                  <a:pt x="443885" y="234710"/>
                </a:cubicBezTo>
                <a:lnTo>
                  <a:pt x="426130" y="246972"/>
                </a:lnTo>
                <a:lnTo>
                  <a:pt x="479170" y="384857"/>
                </a:lnTo>
                <a:lnTo>
                  <a:pt x="507161" y="384857"/>
                </a:lnTo>
                <a:lnTo>
                  <a:pt x="443000" y="60602"/>
                </a:lnTo>
                <a:close/>
                <a:moveTo>
                  <a:pt x="652587" y="12700"/>
                </a:moveTo>
                <a:cubicBezTo>
                  <a:pt x="662278" y="12700"/>
                  <a:pt x="670174" y="20630"/>
                  <a:pt x="670174" y="30364"/>
                </a:cubicBezTo>
                <a:lnTo>
                  <a:pt x="670174" y="480249"/>
                </a:lnTo>
                <a:lnTo>
                  <a:pt x="840657" y="480249"/>
                </a:lnTo>
                <a:lnTo>
                  <a:pt x="841016" y="480249"/>
                </a:lnTo>
                <a:lnTo>
                  <a:pt x="841016" y="515577"/>
                </a:lnTo>
                <a:lnTo>
                  <a:pt x="840657" y="515577"/>
                </a:lnTo>
                <a:lnTo>
                  <a:pt x="652587" y="515577"/>
                </a:lnTo>
                <a:cubicBezTo>
                  <a:pt x="642896" y="515577"/>
                  <a:pt x="635000" y="508007"/>
                  <a:pt x="635000" y="497913"/>
                </a:cubicBezTo>
                <a:lnTo>
                  <a:pt x="635000" y="30364"/>
                </a:lnTo>
                <a:cubicBezTo>
                  <a:pt x="635000" y="20630"/>
                  <a:pt x="642896" y="12700"/>
                  <a:pt x="652587" y="12700"/>
                </a:cubicBezTo>
                <a:close/>
                <a:moveTo>
                  <a:pt x="257006" y="0"/>
                </a:moveTo>
                <a:lnTo>
                  <a:pt x="489969" y="0"/>
                </a:lnTo>
                <a:cubicBezTo>
                  <a:pt x="499706" y="0"/>
                  <a:pt x="507640" y="7936"/>
                  <a:pt x="507640" y="18036"/>
                </a:cubicBezTo>
                <a:cubicBezTo>
                  <a:pt x="507640" y="27776"/>
                  <a:pt x="499706" y="60602"/>
                  <a:pt x="489969" y="60602"/>
                </a:cubicBezTo>
                <a:lnTo>
                  <a:pt x="478879" y="60602"/>
                </a:lnTo>
                <a:lnTo>
                  <a:pt x="542354" y="381394"/>
                </a:lnTo>
                <a:lnTo>
                  <a:pt x="541623" y="384857"/>
                </a:lnTo>
                <a:lnTo>
                  <a:pt x="596900" y="384857"/>
                </a:lnTo>
                <a:lnTo>
                  <a:pt x="596900" y="29642"/>
                </a:lnTo>
                <a:cubicBezTo>
                  <a:pt x="596900" y="24959"/>
                  <a:pt x="601383" y="20637"/>
                  <a:pt x="606238" y="20637"/>
                </a:cubicBezTo>
                <a:cubicBezTo>
                  <a:pt x="611468" y="20637"/>
                  <a:pt x="615577" y="24959"/>
                  <a:pt x="615577" y="29642"/>
                </a:cubicBezTo>
                <a:lnTo>
                  <a:pt x="615577" y="402875"/>
                </a:lnTo>
                <a:lnTo>
                  <a:pt x="615590" y="402908"/>
                </a:lnTo>
                <a:cubicBezTo>
                  <a:pt x="615590" y="403630"/>
                  <a:pt x="615590" y="403991"/>
                  <a:pt x="615590" y="404713"/>
                </a:cubicBezTo>
                <a:lnTo>
                  <a:pt x="615590" y="545511"/>
                </a:lnTo>
                <a:cubicBezTo>
                  <a:pt x="615590" y="546955"/>
                  <a:pt x="615230" y="548760"/>
                  <a:pt x="614510" y="550566"/>
                </a:cubicBezTo>
                <a:cubicBezTo>
                  <a:pt x="612710" y="523850"/>
                  <a:pt x="600830" y="498579"/>
                  <a:pt x="581751" y="479806"/>
                </a:cubicBezTo>
                <a:cubicBezTo>
                  <a:pt x="560511" y="459227"/>
                  <a:pt x="532072" y="447314"/>
                  <a:pt x="502552" y="447314"/>
                </a:cubicBezTo>
                <a:cubicBezTo>
                  <a:pt x="472673" y="447314"/>
                  <a:pt x="443873" y="459227"/>
                  <a:pt x="423353" y="479806"/>
                </a:cubicBezTo>
                <a:cubicBezTo>
                  <a:pt x="402114" y="500745"/>
                  <a:pt x="389874" y="529265"/>
                  <a:pt x="389874" y="558869"/>
                </a:cubicBezTo>
                <a:cubicBezTo>
                  <a:pt x="389874" y="560313"/>
                  <a:pt x="389874" y="561757"/>
                  <a:pt x="389874" y="563201"/>
                </a:cubicBezTo>
                <a:lnTo>
                  <a:pt x="244076" y="563201"/>
                </a:lnTo>
                <a:cubicBezTo>
                  <a:pt x="241196" y="544067"/>
                  <a:pt x="231836" y="526377"/>
                  <a:pt x="217796" y="513019"/>
                </a:cubicBezTo>
                <a:cubicBezTo>
                  <a:pt x="200517" y="495690"/>
                  <a:pt x="177117" y="486304"/>
                  <a:pt x="152277" y="486304"/>
                </a:cubicBezTo>
                <a:cubicBezTo>
                  <a:pt x="127798" y="486304"/>
                  <a:pt x="104398" y="495690"/>
                  <a:pt x="87118" y="513019"/>
                </a:cubicBezTo>
                <a:cubicBezTo>
                  <a:pt x="73079" y="526377"/>
                  <a:pt x="63719" y="544067"/>
                  <a:pt x="60839" y="563201"/>
                </a:cubicBezTo>
                <a:lnTo>
                  <a:pt x="45359" y="563201"/>
                </a:lnTo>
                <a:lnTo>
                  <a:pt x="17639" y="563201"/>
                </a:lnTo>
                <a:cubicBezTo>
                  <a:pt x="7920" y="563201"/>
                  <a:pt x="0" y="555259"/>
                  <a:pt x="0" y="545511"/>
                </a:cubicBezTo>
                <a:lnTo>
                  <a:pt x="0" y="493163"/>
                </a:lnTo>
                <a:cubicBezTo>
                  <a:pt x="0" y="484138"/>
                  <a:pt x="1080" y="475473"/>
                  <a:pt x="5040" y="467892"/>
                </a:cubicBezTo>
                <a:cubicBezTo>
                  <a:pt x="9360" y="459227"/>
                  <a:pt x="16559" y="453451"/>
                  <a:pt x="27719" y="452007"/>
                </a:cubicBezTo>
                <a:lnTo>
                  <a:pt x="27719" y="411212"/>
                </a:lnTo>
                <a:cubicBezTo>
                  <a:pt x="27719" y="389189"/>
                  <a:pt x="36719" y="369333"/>
                  <a:pt x="51479" y="354893"/>
                </a:cubicBezTo>
                <a:cubicBezTo>
                  <a:pt x="66239" y="340813"/>
                  <a:pt x="86398" y="331787"/>
                  <a:pt x="108358" y="331787"/>
                </a:cubicBezTo>
                <a:lnTo>
                  <a:pt x="207962" y="331787"/>
                </a:lnTo>
                <a:lnTo>
                  <a:pt x="207962" y="48337"/>
                </a:lnTo>
                <a:cubicBezTo>
                  <a:pt x="207962" y="34990"/>
                  <a:pt x="213371" y="23086"/>
                  <a:pt x="222387" y="14068"/>
                </a:cubicBezTo>
                <a:cubicBezTo>
                  <a:pt x="231042" y="5411"/>
                  <a:pt x="243303" y="0"/>
                  <a:pt x="25700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91" name="Google Shape;191;p5"/>
          <p:cNvSpPr/>
          <p:nvPr/>
        </p:nvSpPr>
        <p:spPr>
          <a:xfrm>
            <a:off x="12801363" y="5075823"/>
            <a:ext cx="867339" cy="682265"/>
          </a:xfrm>
          <a:custGeom>
            <a:rect b="b" l="l" r="r" t="t"/>
            <a:pathLst>
              <a:path extrusionOk="0" h="682265" w="867339">
                <a:moveTo>
                  <a:pt x="140317" y="570654"/>
                </a:moveTo>
                <a:lnTo>
                  <a:pt x="140317" y="587216"/>
                </a:lnTo>
                <a:lnTo>
                  <a:pt x="273438" y="587216"/>
                </a:lnTo>
                <a:lnTo>
                  <a:pt x="406199" y="587216"/>
                </a:lnTo>
                <a:lnTo>
                  <a:pt x="406199" y="570654"/>
                </a:lnTo>
                <a:lnTo>
                  <a:pt x="273438" y="570654"/>
                </a:lnTo>
                <a:close/>
                <a:moveTo>
                  <a:pt x="92465" y="554093"/>
                </a:moveTo>
                <a:lnTo>
                  <a:pt x="100740" y="554093"/>
                </a:lnTo>
                <a:lnTo>
                  <a:pt x="109015" y="554093"/>
                </a:lnTo>
                <a:lnTo>
                  <a:pt x="109015" y="570654"/>
                </a:lnTo>
                <a:lnTo>
                  <a:pt x="100740" y="570654"/>
                </a:lnTo>
                <a:lnTo>
                  <a:pt x="92465" y="570654"/>
                </a:lnTo>
                <a:close/>
                <a:moveTo>
                  <a:pt x="75915" y="537531"/>
                </a:moveTo>
                <a:lnTo>
                  <a:pt x="75915" y="545812"/>
                </a:lnTo>
                <a:lnTo>
                  <a:pt x="75915" y="578935"/>
                </a:lnTo>
                <a:lnTo>
                  <a:pt x="75915" y="587216"/>
                </a:lnTo>
                <a:lnTo>
                  <a:pt x="84190" y="587216"/>
                </a:lnTo>
                <a:lnTo>
                  <a:pt x="100740" y="587216"/>
                </a:lnTo>
                <a:lnTo>
                  <a:pt x="117290" y="587216"/>
                </a:lnTo>
                <a:lnTo>
                  <a:pt x="125565" y="587216"/>
                </a:lnTo>
                <a:lnTo>
                  <a:pt x="125565" y="578935"/>
                </a:lnTo>
                <a:lnTo>
                  <a:pt x="125565" y="545812"/>
                </a:lnTo>
                <a:lnTo>
                  <a:pt x="125565" y="537531"/>
                </a:lnTo>
                <a:lnTo>
                  <a:pt x="117290" y="537531"/>
                </a:lnTo>
                <a:lnTo>
                  <a:pt x="100740" y="537531"/>
                </a:lnTo>
                <a:lnTo>
                  <a:pt x="84190" y="537531"/>
                </a:lnTo>
                <a:close/>
                <a:moveTo>
                  <a:pt x="140317" y="463004"/>
                </a:moveTo>
                <a:lnTo>
                  <a:pt x="140317" y="479566"/>
                </a:lnTo>
                <a:lnTo>
                  <a:pt x="273438" y="479566"/>
                </a:lnTo>
                <a:lnTo>
                  <a:pt x="406199" y="479566"/>
                </a:lnTo>
                <a:lnTo>
                  <a:pt x="406199" y="463004"/>
                </a:lnTo>
                <a:lnTo>
                  <a:pt x="273438" y="463004"/>
                </a:lnTo>
                <a:close/>
                <a:moveTo>
                  <a:pt x="92465" y="446443"/>
                </a:moveTo>
                <a:lnTo>
                  <a:pt x="100740" y="446443"/>
                </a:lnTo>
                <a:lnTo>
                  <a:pt x="109015" y="446443"/>
                </a:lnTo>
                <a:lnTo>
                  <a:pt x="109015" y="463004"/>
                </a:lnTo>
                <a:lnTo>
                  <a:pt x="100740" y="463004"/>
                </a:lnTo>
                <a:lnTo>
                  <a:pt x="92465" y="463004"/>
                </a:lnTo>
                <a:close/>
                <a:moveTo>
                  <a:pt x="75915" y="430241"/>
                </a:moveTo>
                <a:lnTo>
                  <a:pt x="75915" y="438162"/>
                </a:lnTo>
                <a:lnTo>
                  <a:pt x="75915" y="471285"/>
                </a:lnTo>
                <a:lnTo>
                  <a:pt x="75915" y="479566"/>
                </a:lnTo>
                <a:lnTo>
                  <a:pt x="84190" y="479566"/>
                </a:lnTo>
                <a:lnTo>
                  <a:pt x="100740" y="479566"/>
                </a:lnTo>
                <a:lnTo>
                  <a:pt x="117290" y="479566"/>
                </a:lnTo>
                <a:lnTo>
                  <a:pt x="125565" y="479566"/>
                </a:lnTo>
                <a:lnTo>
                  <a:pt x="125565" y="471285"/>
                </a:lnTo>
                <a:lnTo>
                  <a:pt x="125565" y="438162"/>
                </a:lnTo>
                <a:lnTo>
                  <a:pt x="125565" y="430241"/>
                </a:lnTo>
                <a:lnTo>
                  <a:pt x="117290" y="430241"/>
                </a:lnTo>
                <a:lnTo>
                  <a:pt x="100740" y="430241"/>
                </a:lnTo>
                <a:lnTo>
                  <a:pt x="84190" y="430241"/>
                </a:lnTo>
                <a:close/>
                <a:moveTo>
                  <a:pt x="140317" y="355714"/>
                </a:moveTo>
                <a:lnTo>
                  <a:pt x="140317" y="372275"/>
                </a:lnTo>
                <a:lnTo>
                  <a:pt x="273438" y="372275"/>
                </a:lnTo>
                <a:lnTo>
                  <a:pt x="406199" y="372275"/>
                </a:lnTo>
                <a:lnTo>
                  <a:pt x="406199" y="355714"/>
                </a:lnTo>
                <a:lnTo>
                  <a:pt x="273438" y="355714"/>
                </a:lnTo>
                <a:close/>
                <a:moveTo>
                  <a:pt x="92465" y="338792"/>
                </a:moveTo>
                <a:lnTo>
                  <a:pt x="100740" y="338792"/>
                </a:lnTo>
                <a:lnTo>
                  <a:pt x="109015" y="338792"/>
                </a:lnTo>
                <a:lnTo>
                  <a:pt x="109015" y="355714"/>
                </a:lnTo>
                <a:lnTo>
                  <a:pt x="100740" y="355714"/>
                </a:lnTo>
                <a:lnTo>
                  <a:pt x="92465" y="355714"/>
                </a:lnTo>
                <a:close/>
                <a:moveTo>
                  <a:pt x="75915" y="322231"/>
                </a:moveTo>
                <a:lnTo>
                  <a:pt x="75915" y="330512"/>
                </a:lnTo>
                <a:lnTo>
                  <a:pt x="75915" y="363995"/>
                </a:lnTo>
                <a:lnTo>
                  <a:pt x="75915" y="372275"/>
                </a:lnTo>
                <a:lnTo>
                  <a:pt x="84190" y="372275"/>
                </a:lnTo>
                <a:lnTo>
                  <a:pt x="100740" y="372275"/>
                </a:lnTo>
                <a:lnTo>
                  <a:pt x="117290" y="372275"/>
                </a:lnTo>
                <a:lnTo>
                  <a:pt x="125565" y="372275"/>
                </a:lnTo>
                <a:lnTo>
                  <a:pt x="125565" y="363995"/>
                </a:lnTo>
                <a:lnTo>
                  <a:pt x="125565" y="330512"/>
                </a:lnTo>
                <a:lnTo>
                  <a:pt x="125565" y="322231"/>
                </a:lnTo>
                <a:lnTo>
                  <a:pt x="117290" y="322231"/>
                </a:lnTo>
                <a:lnTo>
                  <a:pt x="100740" y="322231"/>
                </a:lnTo>
                <a:lnTo>
                  <a:pt x="84190" y="322231"/>
                </a:lnTo>
                <a:close/>
                <a:moveTo>
                  <a:pt x="506413" y="303967"/>
                </a:moveTo>
                <a:lnTo>
                  <a:pt x="596811" y="336351"/>
                </a:lnTo>
                <a:lnTo>
                  <a:pt x="596811" y="630682"/>
                </a:lnTo>
                <a:lnTo>
                  <a:pt x="596811" y="632841"/>
                </a:lnTo>
                <a:cubicBezTo>
                  <a:pt x="596811" y="633201"/>
                  <a:pt x="596811" y="633561"/>
                  <a:pt x="596811" y="633561"/>
                </a:cubicBezTo>
                <a:lnTo>
                  <a:pt x="596811" y="634640"/>
                </a:lnTo>
                <a:lnTo>
                  <a:pt x="506413" y="602257"/>
                </a:lnTo>
                <a:close/>
                <a:moveTo>
                  <a:pt x="140317" y="248064"/>
                </a:moveTo>
                <a:lnTo>
                  <a:pt x="140317" y="264625"/>
                </a:lnTo>
                <a:lnTo>
                  <a:pt x="273438" y="264625"/>
                </a:lnTo>
                <a:lnTo>
                  <a:pt x="406199" y="264625"/>
                </a:lnTo>
                <a:lnTo>
                  <a:pt x="406199" y="248064"/>
                </a:lnTo>
                <a:lnTo>
                  <a:pt x="273438" y="248064"/>
                </a:lnTo>
                <a:close/>
                <a:moveTo>
                  <a:pt x="867283" y="243518"/>
                </a:moveTo>
                <a:lnTo>
                  <a:pt x="867283" y="537849"/>
                </a:lnTo>
                <a:cubicBezTo>
                  <a:pt x="867283" y="540008"/>
                  <a:pt x="866202" y="542167"/>
                  <a:pt x="863681" y="542887"/>
                </a:cubicBezTo>
                <a:lnTo>
                  <a:pt x="737629" y="588224"/>
                </a:lnTo>
                <a:lnTo>
                  <a:pt x="660197" y="615930"/>
                </a:lnTo>
                <a:lnTo>
                  <a:pt x="607975" y="634640"/>
                </a:lnTo>
                <a:lnTo>
                  <a:pt x="607975" y="336351"/>
                </a:lnTo>
                <a:lnTo>
                  <a:pt x="660197" y="317640"/>
                </a:lnTo>
                <a:lnTo>
                  <a:pt x="715300" y="297850"/>
                </a:lnTo>
                <a:lnTo>
                  <a:pt x="716380" y="367655"/>
                </a:lnTo>
                <a:cubicBezTo>
                  <a:pt x="716380" y="373412"/>
                  <a:pt x="722863" y="376291"/>
                  <a:pt x="727905" y="374851"/>
                </a:cubicBezTo>
                <a:lnTo>
                  <a:pt x="737629" y="371613"/>
                </a:lnTo>
                <a:lnTo>
                  <a:pt x="766801" y="361898"/>
                </a:lnTo>
                <a:cubicBezTo>
                  <a:pt x="770403" y="361178"/>
                  <a:pt x="772563" y="357580"/>
                  <a:pt x="772563" y="353982"/>
                </a:cubicBezTo>
                <a:lnTo>
                  <a:pt x="771123" y="278060"/>
                </a:lnTo>
                <a:lnTo>
                  <a:pt x="865482" y="243878"/>
                </a:lnTo>
                <a:lnTo>
                  <a:pt x="865482" y="244237"/>
                </a:lnTo>
                <a:cubicBezTo>
                  <a:pt x="866202" y="243878"/>
                  <a:pt x="866923" y="243518"/>
                  <a:pt x="867283" y="243518"/>
                </a:cubicBezTo>
                <a:close/>
                <a:moveTo>
                  <a:pt x="92465" y="231142"/>
                </a:moveTo>
                <a:lnTo>
                  <a:pt x="100740" y="231142"/>
                </a:lnTo>
                <a:lnTo>
                  <a:pt x="109015" y="231142"/>
                </a:lnTo>
                <a:lnTo>
                  <a:pt x="109015" y="248064"/>
                </a:lnTo>
                <a:lnTo>
                  <a:pt x="100740" y="248064"/>
                </a:lnTo>
                <a:lnTo>
                  <a:pt x="92465" y="248064"/>
                </a:lnTo>
                <a:close/>
                <a:moveTo>
                  <a:pt x="75915" y="214941"/>
                </a:moveTo>
                <a:lnTo>
                  <a:pt x="75915" y="222861"/>
                </a:lnTo>
                <a:lnTo>
                  <a:pt x="75915" y="256344"/>
                </a:lnTo>
                <a:lnTo>
                  <a:pt x="75915" y="264625"/>
                </a:lnTo>
                <a:lnTo>
                  <a:pt x="84190" y="264625"/>
                </a:lnTo>
                <a:lnTo>
                  <a:pt x="100740" y="264625"/>
                </a:lnTo>
                <a:lnTo>
                  <a:pt x="117290" y="264625"/>
                </a:lnTo>
                <a:lnTo>
                  <a:pt x="125565" y="264625"/>
                </a:lnTo>
                <a:lnTo>
                  <a:pt x="125565" y="256344"/>
                </a:lnTo>
                <a:lnTo>
                  <a:pt x="125565" y="222861"/>
                </a:lnTo>
                <a:lnTo>
                  <a:pt x="125565" y="214941"/>
                </a:lnTo>
                <a:lnTo>
                  <a:pt x="117290" y="214941"/>
                </a:lnTo>
                <a:lnTo>
                  <a:pt x="100740" y="214941"/>
                </a:lnTo>
                <a:lnTo>
                  <a:pt x="84190" y="214941"/>
                </a:lnTo>
                <a:close/>
                <a:moveTo>
                  <a:pt x="506413" y="202139"/>
                </a:moveTo>
                <a:lnTo>
                  <a:pt x="596811" y="240279"/>
                </a:lnTo>
                <a:lnTo>
                  <a:pt x="660197" y="266906"/>
                </a:lnTo>
                <a:lnTo>
                  <a:pt x="712058" y="288495"/>
                </a:lnTo>
                <a:lnTo>
                  <a:pt x="660197" y="307206"/>
                </a:lnTo>
                <a:lnTo>
                  <a:pt x="605094" y="326996"/>
                </a:lnTo>
                <a:cubicBezTo>
                  <a:pt x="603653" y="327355"/>
                  <a:pt x="602213" y="327715"/>
                  <a:pt x="601132" y="327355"/>
                </a:cubicBezTo>
                <a:lnTo>
                  <a:pt x="596811" y="325916"/>
                </a:lnTo>
                <a:lnTo>
                  <a:pt x="506413" y="293533"/>
                </a:lnTo>
                <a:close/>
                <a:moveTo>
                  <a:pt x="603653" y="130895"/>
                </a:moveTo>
                <a:lnTo>
                  <a:pt x="660197" y="150685"/>
                </a:lnTo>
                <a:lnTo>
                  <a:pt x="737629" y="178750"/>
                </a:lnTo>
                <a:lnTo>
                  <a:pt x="862601" y="223368"/>
                </a:lnTo>
                <a:cubicBezTo>
                  <a:pt x="864401" y="224088"/>
                  <a:pt x="866202" y="225527"/>
                  <a:pt x="866923" y="227326"/>
                </a:cubicBezTo>
                <a:cubicBezTo>
                  <a:pt x="868003" y="229845"/>
                  <a:pt x="866923" y="232723"/>
                  <a:pt x="864401" y="234163"/>
                </a:cubicBezTo>
                <a:lnTo>
                  <a:pt x="767881" y="268705"/>
                </a:lnTo>
                <a:lnTo>
                  <a:pt x="737629" y="256471"/>
                </a:lnTo>
                <a:lnTo>
                  <a:pt x="660197" y="225887"/>
                </a:lnTo>
                <a:lnTo>
                  <a:pt x="596811" y="200340"/>
                </a:lnTo>
                <a:lnTo>
                  <a:pt x="506413" y="164358"/>
                </a:lnTo>
                <a:lnTo>
                  <a:pt x="596811" y="131974"/>
                </a:lnTo>
                <a:lnTo>
                  <a:pt x="599692" y="131254"/>
                </a:lnTo>
                <a:cubicBezTo>
                  <a:pt x="600772" y="130895"/>
                  <a:pt x="602213" y="130175"/>
                  <a:pt x="603653" y="130895"/>
                </a:cubicBezTo>
                <a:close/>
                <a:moveTo>
                  <a:pt x="127669" y="40"/>
                </a:moveTo>
                <a:cubicBezTo>
                  <a:pt x="131913" y="40"/>
                  <a:pt x="136156" y="1667"/>
                  <a:pt x="139407" y="4920"/>
                </a:cubicBezTo>
                <a:cubicBezTo>
                  <a:pt x="142296" y="8174"/>
                  <a:pt x="144102" y="12150"/>
                  <a:pt x="144102" y="16488"/>
                </a:cubicBezTo>
                <a:lnTo>
                  <a:pt x="144102" y="127834"/>
                </a:lnTo>
                <a:cubicBezTo>
                  <a:pt x="144102" y="136871"/>
                  <a:pt x="136879" y="144102"/>
                  <a:pt x="127488" y="144102"/>
                </a:cubicBezTo>
                <a:lnTo>
                  <a:pt x="16613" y="144102"/>
                </a:lnTo>
                <a:cubicBezTo>
                  <a:pt x="7584" y="144102"/>
                  <a:pt x="0" y="136871"/>
                  <a:pt x="0" y="127834"/>
                </a:cubicBezTo>
                <a:cubicBezTo>
                  <a:pt x="0" y="123134"/>
                  <a:pt x="2167" y="118796"/>
                  <a:pt x="5056" y="115904"/>
                </a:cubicBezTo>
                <a:lnTo>
                  <a:pt x="115931" y="4920"/>
                </a:lnTo>
                <a:cubicBezTo>
                  <a:pt x="119182" y="1667"/>
                  <a:pt x="123426" y="40"/>
                  <a:pt x="127669" y="40"/>
                </a:cubicBezTo>
                <a:close/>
                <a:moveTo>
                  <a:pt x="161904" y="0"/>
                </a:moveTo>
                <a:lnTo>
                  <a:pt x="273438" y="0"/>
                </a:lnTo>
                <a:lnTo>
                  <a:pt x="472040" y="0"/>
                </a:lnTo>
                <a:cubicBezTo>
                  <a:pt x="481394" y="0"/>
                  <a:pt x="488590" y="7561"/>
                  <a:pt x="488590" y="16562"/>
                </a:cubicBezTo>
                <a:lnTo>
                  <a:pt x="488590" y="665703"/>
                </a:lnTo>
                <a:cubicBezTo>
                  <a:pt x="488590" y="674704"/>
                  <a:pt x="481394" y="682265"/>
                  <a:pt x="472040" y="682265"/>
                </a:cubicBezTo>
                <a:lnTo>
                  <a:pt x="273438" y="682265"/>
                </a:lnTo>
                <a:lnTo>
                  <a:pt x="100740" y="682265"/>
                </a:lnTo>
                <a:lnTo>
                  <a:pt x="16550" y="682265"/>
                </a:lnTo>
                <a:cubicBezTo>
                  <a:pt x="7555" y="682265"/>
                  <a:pt x="0" y="674704"/>
                  <a:pt x="0" y="665703"/>
                </a:cubicBezTo>
                <a:lnTo>
                  <a:pt x="0" y="162015"/>
                </a:lnTo>
                <a:lnTo>
                  <a:pt x="100740" y="162015"/>
                </a:lnTo>
                <a:lnTo>
                  <a:pt x="127005" y="162015"/>
                </a:lnTo>
                <a:cubicBezTo>
                  <a:pt x="146073" y="162015"/>
                  <a:pt x="161904" y="146534"/>
                  <a:pt x="161904" y="1274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92" name="Google Shape;192;p5"/>
          <p:cNvSpPr/>
          <p:nvPr/>
        </p:nvSpPr>
        <p:spPr>
          <a:xfrm>
            <a:off x="14259748" y="8753636"/>
            <a:ext cx="865291" cy="720365"/>
          </a:xfrm>
          <a:custGeom>
            <a:rect b="b" l="l" r="r" t="t"/>
            <a:pathLst>
              <a:path extrusionOk="0" h="720365" w="865291">
                <a:moveTo>
                  <a:pt x="701460" y="644426"/>
                </a:moveTo>
                <a:lnTo>
                  <a:pt x="701460" y="655223"/>
                </a:lnTo>
                <a:lnTo>
                  <a:pt x="714782" y="655223"/>
                </a:lnTo>
                <a:lnTo>
                  <a:pt x="733506" y="655223"/>
                </a:lnTo>
                <a:lnTo>
                  <a:pt x="752590" y="655223"/>
                </a:lnTo>
                <a:lnTo>
                  <a:pt x="771313" y="655223"/>
                </a:lnTo>
                <a:lnTo>
                  <a:pt x="790037" y="655223"/>
                </a:lnTo>
                <a:lnTo>
                  <a:pt x="803719" y="655223"/>
                </a:lnTo>
                <a:lnTo>
                  <a:pt x="803719" y="644426"/>
                </a:lnTo>
                <a:lnTo>
                  <a:pt x="790037" y="644426"/>
                </a:lnTo>
                <a:lnTo>
                  <a:pt x="771313" y="644426"/>
                </a:lnTo>
                <a:lnTo>
                  <a:pt x="752590" y="644426"/>
                </a:lnTo>
                <a:lnTo>
                  <a:pt x="733506" y="644426"/>
                </a:lnTo>
                <a:lnTo>
                  <a:pt x="714782" y="644426"/>
                </a:lnTo>
                <a:close/>
                <a:moveTo>
                  <a:pt x="247773" y="631470"/>
                </a:moveTo>
                <a:lnTo>
                  <a:pt x="247773" y="655223"/>
                </a:lnTo>
                <a:lnTo>
                  <a:pt x="261455" y="655223"/>
                </a:lnTo>
                <a:lnTo>
                  <a:pt x="280179" y="655223"/>
                </a:lnTo>
                <a:lnTo>
                  <a:pt x="298542" y="655223"/>
                </a:lnTo>
                <a:lnTo>
                  <a:pt x="317626" y="655223"/>
                </a:lnTo>
                <a:lnTo>
                  <a:pt x="336350" y="655223"/>
                </a:lnTo>
                <a:lnTo>
                  <a:pt x="355073" y="655223"/>
                </a:lnTo>
                <a:lnTo>
                  <a:pt x="374157" y="655223"/>
                </a:lnTo>
                <a:lnTo>
                  <a:pt x="392880" y="655223"/>
                </a:lnTo>
                <a:lnTo>
                  <a:pt x="411604" y="655223"/>
                </a:lnTo>
                <a:lnTo>
                  <a:pt x="430328" y="655223"/>
                </a:lnTo>
                <a:lnTo>
                  <a:pt x="449412" y="655223"/>
                </a:lnTo>
                <a:lnTo>
                  <a:pt x="468135" y="655223"/>
                </a:lnTo>
                <a:lnTo>
                  <a:pt x="486859" y="655223"/>
                </a:lnTo>
                <a:lnTo>
                  <a:pt x="505582" y="655223"/>
                </a:lnTo>
                <a:lnTo>
                  <a:pt x="517825" y="655223"/>
                </a:lnTo>
                <a:lnTo>
                  <a:pt x="517825" y="631470"/>
                </a:lnTo>
                <a:lnTo>
                  <a:pt x="505582" y="631470"/>
                </a:lnTo>
                <a:lnTo>
                  <a:pt x="486859" y="631470"/>
                </a:lnTo>
                <a:lnTo>
                  <a:pt x="468135" y="631470"/>
                </a:lnTo>
                <a:lnTo>
                  <a:pt x="449412" y="631470"/>
                </a:lnTo>
                <a:lnTo>
                  <a:pt x="430328" y="631470"/>
                </a:lnTo>
                <a:lnTo>
                  <a:pt x="411604" y="631470"/>
                </a:lnTo>
                <a:lnTo>
                  <a:pt x="392880" y="631470"/>
                </a:lnTo>
                <a:lnTo>
                  <a:pt x="374157" y="631470"/>
                </a:lnTo>
                <a:lnTo>
                  <a:pt x="355073" y="631470"/>
                </a:lnTo>
                <a:lnTo>
                  <a:pt x="336350" y="631470"/>
                </a:lnTo>
                <a:lnTo>
                  <a:pt x="317626" y="631470"/>
                </a:lnTo>
                <a:lnTo>
                  <a:pt x="298542" y="631470"/>
                </a:lnTo>
                <a:lnTo>
                  <a:pt x="280179" y="631470"/>
                </a:lnTo>
                <a:lnTo>
                  <a:pt x="261455" y="631470"/>
                </a:lnTo>
                <a:close/>
                <a:moveTo>
                  <a:pt x="779955" y="568848"/>
                </a:moveTo>
                <a:lnTo>
                  <a:pt x="771313" y="581084"/>
                </a:lnTo>
                <a:lnTo>
                  <a:pt x="756910" y="601239"/>
                </a:lnTo>
                <a:lnTo>
                  <a:pt x="768433" y="601239"/>
                </a:lnTo>
                <a:lnTo>
                  <a:pt x="768433" y="633629"/>
                </a:lnTo>
                <a:lnTo>
                  <a:pt x="771313" y="633629"/>
                </a:lnTo>
                <a:lnTo>
                  <a:pt x="790037" y="633629"/>
                </a:lnTo>
                <a:lnTo>
                  <a:pt x="791477" y="633629"/>
                </a:lnTo>
                <a:lnTo>
                  <a:pt x="791477" y="601239"/>
                </a:lnTo>
                <a:lnTo>
                  <a:pt x="803359" y="601239"/>
                </a:lnTo>
                <a:lnTo>
                  <a:pt x="790037" y="582884"/>
                </a:lnTo>
                <a:close/>
                <a:moveTo>
                  <a:pt x="724864" y="568848"/>
                </a:moveTo>
                <a:lnTo>
                  <a:pt x="714782" y="582524"/>
                </a:lnTo>
                <a:lnTo>
                  <a:pt x="701460" y="601239"/>
                </a:lnTo>
                <a:lnTo>
                  <a:pt x="713342" y="601239"/>
                </a:lnTo>
                <a:lnTo>
                  <a:pt x="713342" y="633629"/>
                </a:lnTo>
                <a:lnTo>
                  <a:pt x="714782" y="633629"/>
                </a:lnTo>
                <a:lnTo>
                  <a:pt x="733506" y="633629"/>
                </a:lnTo>
                <a:lnTo>
                  <a:pt x="736386" y="633629"/>
                </a:lnTo>
                <a:lnTo>
                  <a:pt x="736386" y="601239"/>
                </a:lnTo>
                <a:lnTo>
                  <a:pt x="747909" y="601239"/>
                </a:lnTo>
                <a:lnTo>
                  <a:pt x="733506" y="581084"/>
                </a:lnTo>
                <a:close/>
                <a:moveTo>
                  <a:pt x="247773" y="568848"/>
                </a:moveTo>
                <a:lnTo>
                  <a:pt x="247773" y="592601"/>
                </a:lnTo>
                <a:lnTo>
                  <a:pt x="261455" y="592601"/>
                </a:lnTo>
                <a:lnTo>
                  <a:pt x="280179" y="592601"/>
                </a:lnTo>
                <a:lnTo>
                  <a:pt x="298542" y="592601"/>
                </a:lnTo>
                <a:lnTo>
                  <a:pt x="317626" y="592601"/>
                </a:lnTo>
                <a:lnTo>
                  <a:pt x="336350" y="592601"/>
                </a:lnTo>
                <a:lnTo>
                  <a:pt x="355073" y="592601"/>
                </a:lnTo>
                <a:lnTo>
                  <a:pt x="374157" y="592601"/>
                </a:lnTo>
                <a:lnTo>
                  <a:pt x="392880" y="592601"/>
                </a:lnTo>
                <a:lnTo>
                  <a:pt x="411604" y="592601"/>
                </a:lnTo>
                <a:lnTo>
                  <a:pt x="430328" y="592601"/>
                </a:lnTo>
                <a:lnTo>
                  <a:pt x="449412" y="592601"/>
                </a:lnTo>
                <a:lnTo>
                  <a:pt x="468135" y="592601"/>
                </a:lnTo>
                <a:lnTo>
                  <a:pt x="486859" y="592601"/>
                </a:lnTo>
                <a:lnTo>
                  <a:pt x="505582" y="592601"/>
                </a:lnTo>
                <a:lnTo>
                  <a:pt x="517825" y="592601"/>
                </a:lnTo>
                <a:lnTo>
                  <a:pt x="517825" y="568848"/>
                </a:lnTo>
                <a:lnTo>
                  <a:pt x="505582" y="568848"/>
                </a:lnTo>
                <a:lnTo>
                  <a:pt x="486859" y="568848"/>
                </a:lnTo>
                <a:lnTo>
                  <a:pt x="468135" y="568848"/>
                </a:lnTo>
                <a:lnTo>
                  <a:pt x="449412" y="568848"/>
                </a:lnTo>
                <a:lnTo>
                  <a:pt x="430328" y="568848"/>
                </a:lnTo>
                <a:lnTo>
                  <a:pt x="411604" y="568848"/>
                </a:lnTo>
                <a:lnTo>
                  <a:pt x="392880" y="568848"/>
                </a:lnTo>
                <a:lnTo>
                  <a:pt x="374157" y="568848"/>
                </a:lnTo>
                <a:lnTo>
                  <a:pt x="355073" y="568848"/>
                </a:lnTo>
                <a:lnTo>
                  <a:pt x="336350" y="568848"/>
                </a:lnTo>
                <a:lnTo>
                  <a:pt x="317626" y="568848"/>
                </a:lnTo>
                <a:lnTo>
                  <a:pt x="298542" y="568848"/>
                </a:lnTo>
                <a:lnTo>
                  <a:pt x="280179" y="568848"/>
                </a:lnTo>
                <a:lnTo>
                  <a:pt x="261455" y="568848"/>
                </a:lnTo>
                <a:close/>
                <a:moveTo>
                  <a:pt x="784276" y="440004"/>
                </a:moveTo>
                <a:lnTo>
                  <a:pt x="790037" y="454400"/>
                </a:lnTo>
                <a:lnTo>
                  <a:pt x="806960" y="496868"/>
                </a:lnTo>
                <a:lnTo>
                  <a:pt x="809120" y="496868"/>
                </a:lnTo>
                <a:lnTo>
                  <a:pt x="833605" y="496868"/>
                </a:lnTo>
                <a:lnTo>
                  <a:pt x="810921" y="440004"/>
                </a:lnTo>
                <a:lnTo>
                  <a:pt x="809120" y="440004"/>
                </a:lnTo>
                <a:lnTo>
                  <a:pt x="790037" y="440004"/>
                </a:lnTo>
                <a:close/>
                <a:moveTo>
                  <a:pt x="746468" y="440004"/>
                </a:moveTo>
                <a:lnTo>
                  <a:pt x="752590" y="454400"/>
                </a:lnTo>
                <a:lnTo>
                  <a:pt x="769513" y="496868"/>
                </a:lnTo>
                <a:lnTo>
                  <a:pt x="771313" y="496868"/>
                </a:lnTo>
                <a:lnTo>
                  <a:pt x="790037" y="496868"/>
                </a:lnTo>
                <a:lnTo>
                  <a:pt x="796158" y="496868"/>
                </a:lnTo>
                <a:lnTo>
                  <a:pt x="790037" y="481752"/>
                </a:lnTo>
                <a:lnTo>
                  <a:pt x="773113" y="440004"/>
                </a:lnTo>
                <a:lnTo>
                  <a:pt x="771313" y="440004"/>
                </a:lnTo>
                <a:lnTo>
                  <a:pt x="752590" y="440004"/>
                </a:lnTo>
                <a:close/>
                <a:moveTo>
                  <a:pt x="709021" y="440004"/>
                </a:moveTo>
                <a:lnTo>
                  <a:pt x="714782" y="454400"/>
                </a:lnTo>
                <a:lnTo>
                  <a:pt x="731706" y="496868"/>
                </a:lnTo>
                <a:lnTo>
                  <a:pt x="733506" y="496868"/>
                </a:lnTo>
                <a:lnTo>
                  <a:pt x="752590" y="496868"/>
                </a:lnTo>
                <a:lnTo>
                  <a:pt x="758351" y="496868"/>
                </a:lnTo>
                <a:lnTo>
                  <a:pt x="752590" y="481752"/>
                </a:lnTo>
                <a:lnTo>
                  <a:pt x="735666" y="440004"/>
                </a:lnTo>
                <a:lnTo>
                  <a:pt x="733506" y="440004"/>
                </a:lnTo>
                <a:lnTo>
                  <a:pt x="714782" y="440004"/>
                </a:lnTo>
                <a:close/>
                <a:moveTo>
                  <a:pt x="671214" y="440004"/>
                </a:moveTo>
                <a:lnTo>
                  <a:pt x="677335" y="454400"/>
                </a:lnTo>
                <a:lnTo>
                  <a:pt x="694258" y="496868"/>
                </a:lnTo>
                <a:lnTo>
                  <a:pt x="696059" y="496868"/>
                </a:lnTo>
                <a:lnTo>
                  <a:pt x="714782" y="496868"/>
                </a:lnTo>
                <a:lnTo>
                  <a:pt x="720903" y="496868"/>
                </a:lnTo>
                <a:lnTo>
                  <a:pt x="714782" y="481752"/>
                </a:lnTo>
                <a:lnTo>
                  <a:pt x="697859" y="440004"/>
                </a:lnTo>
                <a:lnTo>
                  <a:pt x="696059" y="440004"/>
                </a:lnTo>
                <a:lnTo>
                  <a:pt x="677335" y="440004"/>
                </a:lnTo>
                <a:close/>
                <a:moveTo>
                  <a:pt x="633767" y="440004"/>
                </a:moveTo>
                <a:lnTo>
                  <a:pt x="639528" y="454400"/>
                </a:lnTo>
                <a:lnTo>
                  <a:pt x="656811" y="496868"/>
                </a:lnTo>
                <a:lnTo>
                  <a:pt x="658612" y="496868"/>
                </a:lnTo>
                <a:lnTo>
                  <a:pt x="677335" y="496868"/>
                </a:lnTo>
                <a:lnTo>
                  <a:pt x="683096" y="496868"/>
                </a:lnTo>
                <a:lnTo>
                  <a:pt x="677335" y="481752"/>
                </a:lnTo>
                <a:lnTo>
                  <a:pt x="660412" y="440004"/>
                </a:lnTo>
                <a:lnTo>
                  <a:pt x="658612" y="440004"/>
                </a:lnTo>
                <a:lnTo>
                  <a:pt x="639528" y="440004"/>
                </a:lnTo>
                <a:close/>
                <a:moveTo>
                  <a:pt x="595960" y="440004"/>
                </a:moveTo>
                <a:lnTo>
                  <a:pt x="602081" y="454400"/>
                </a:lnTo>
                <a:lnTo>
                  <a:pt x="619004" y="496868"/>
                </a:lnTo>
                <a:lnTo>
                  <a:pt x="620804" y="496868"/>
                </a:lnTo>
                <a:lnTo>
                  <a:pt x="639528" y="496868"/>
                </a:lnTo>
                <a:lnTo>
                  <a:pt x="645289" y="496868"/>
                </a:lnTo>
                <a:lnTo>
                  <a:pt x="639528" y="481752"/>
                </a:lnTo>
                <a:lnTo>
                  <a:pt x="622605" y="440004"/>
                </a:lnTo>
                <a:lnTo>
                  <a:pt x="620804" y="440004"/>
                </a:lnTo>
                <a:lnTo>
                  <a:pt x="602081" y="440004"/>
                </a:lnTo>
                <a:close/>
                <a:moveTo>
                  <a:pt x="558512" y="440004"/>
                </a:moveTo>
                <a:lnTo>
                  <a:pt x="564634" y="454400"/>
                </a:lnTo>
                <a:lnTo>
                  <a:pt x="581557" y="496868"/>
                </a:lnTo>
                <a:lnTo>
                  <a:pt x="583357" y="496868"/>
                </a:lnTo>
                <a:lnTo>
                  <a:pt x="602081" y="496868"/>
                </a:lnTo>
                <a:lnTo>
                  <a:pt x="608202" y="496868"/>
                </a:lnTo>
                <a:lnTo>
                  <a:pt x="602081" y="481752"/>
                </a:lnTo>
                <a:lnTo>
                  <a:pt x="585157" y="440004"/>
                </a:lnTo>
                <a:lnTo>
                  <a:pt x="583357" y="440004"/>
                </a:lnTo>
                <a:lnTo>
                  <a:pt x="564634" y="440004"/>
                </a:lnTo>
                <a:close/>
                <a:moveTo>
                  <a:pt x="521065" y="440004"/>
                </a:moveTo>
                <a:lnTo>
                  <a:pt x="525746" y="451520"/>
                </a:lnTo>
                <a:lnTo>
                  <a:pt x="543750" y="496868"/>
                </a:lnTo>
                <a:lnTo>
                  <a:pt x="545550" y="496868"/>
                </a:lnTo>
                <a:lnTo>
                  <a:pt x="564634" y="496868"/>
                </a:lnTo>
                <a:lnTo>
                  <a:pt x="570395" y="496868"/>
                </a:lnTo>
                <a:lnTo>
                  <a:pt x="564634" y="481752"/>
                </a:lnTo>
                <a:lnTo>
                  <a:pt x="547350" y="440004"/>
                </a:lnTo>
                <a:lnTo>
                  <a:pt x="545550" y="440004"/>
                </a:lnTo>
                <a:lnTo>
                  <a:pt x="525746" y="440004"/>
                </a:lnTo>
                <a:close/>
                <a:moveTo>
                  <a:pt x="481098" y="440004"/>
                </a:moveTo>
                <a:lnTo>
                  <a:pt x="486859" y="454400"/>
                </a:lnTo>
                <a:lnTo>
                  <a:pt x="503782" y="496868"/>
                </a:lnTo>
                <a:lnTo>
                  <a:pt x="505582" y="496868"/>
                </a:lnTo>
                <a:lnTo>
                  <a:pt x="525746" y="496868"/>
                </a:lnTo>
                <a:lnTo>
                  <a:pt x="530427" y="496868"/>
                </a:lnTo>
                <a:lnTo>
                  <a:pt x="525746" y="484991"/>
                </a:lnTo>
                <a:lnTo>
                  <a:pt x="507743" y="440004"/>
                </a:lnTo>
                <a:lnTo>
                  <a:pt x="505582" y="440004"/>
                </a:lnTo>
                <a:lnTo>
                  <a:pt x="486859" y="440004"/>
                </a:lnTo>
                <a:close/>
                <a:moveTo>
                  <a:pt x="443290" y="440004"/>
                </a:moveTo>
                <a:lnTo>
                  <a:pt x="449412" y="454400"/>
                </a:lnTo>
                <a:lnTo>
                  <a:pt x="466335" y="496868"/>
                </a:lnTo>
                <a:lnTo>
                  <a:pt x="468135" y="496868"/>
                </a:lnTo>
                <a:lnTo>
                  <a:pt x="486859" y="496868"/>
                </a:lnTo>
                <a:lnTo>
                  <a:pt x="492620" y="496868"/>
                </a:lnTo>
                <a:lnTo>
                  <a:pt x="486859" y="481752"/>
                </a:lnTo>
                <a:lnTo>
                  <a:pt x="469935" y="440004"/>
                </a:lnTo>
                <a:lnTo>
                  <a:pt x="468135" y="440004"/>
                </a:lnTo>
                <a:lnTo>
                  <a:pt x="449412" y="440004"/>
                </a:lnTo>
                <a:close/>
                <a:moveTo>
                  <a:pt x="405843" y="440004"/>
                </a:moveTo>
                <a:lnTo>
                  <a:pt x="411604" y="454400"/>
                </a:lnTo>
                <a:lnTo>
                  <a:pt x="428527" y="496868"/>
                </a:lnTo>
                <a:lnTo>
                  <a:pt x="430328" y="496868"/>
                </a:lnTo>
                <a:lnTo>
                  <a:pt x="449412" y="496868"/>
                </a:lnTo>
                <a:lnTo>
                  <a:pt x="455173" y="496868"/>
                </a:lnTo>
                <a:lnTo>
                  <a:pt x="449412" y="481752"/>
                </a:lnTo>
                <a:lnTo>
                  <a:pt x="432488" y="440004"/>
                </a:lnTo>
                <a:lnTo>
                  <a:pt x="430328" y="440004"/>
                </a:lnTo>
                <a:lnTo>
                  <a:pt x="411604" y="440004"/>
                </a:lnTo>
                <a:close/>
                <a:moveTo>
                  <a:pt x="368036" y="440004"/>
                </a:moveTo>
                <a:lnTo>
                  <a:pt x="374157" y="454400"/>
                </a:lnTo>
                <a:lnTo>
                  <a:pt x="390720" y="496868"/>
                </a:lnTo>
                <a:lnTo>
                  <a:pt x="392880" y="496868"/>
                </a:lnTo>
                <a:lnTo>
                  <a:pt x="411604" y="496868"/>
                </a:lnTo>
                <a:lnTo>
                  <a:pt x="417725" y="496868"/>
                </a:lnTo>
                <a:lnTo>
                  <a:pt x="411604" y="481752"/>
                </a:lnTo>
                <a:lnTo>
                  <a:pt x="394681" y="440004"/>
                </a:lnTo>
                <a:lnTo>
                  <a:pt x="392880" y="440004"/>
                </a:lnTo>
                <a:lnTo>
                  <a:pt x="374157" y="440004"/>
                </a:lnTo>
                <a:close/>
                <a:moveTo>
                  <a:pt x="330588" y="440004"/>
                </a:moveTo>
                <a:lnTo>
                  <a:pt x="336350" y="454400"/>
                </a:lnTo>
                <a:lnTo>
                  <a:pt x="353273" y="496868"/>
                </a:lnTo>
                <a:lnTo>
                  <a:pt x="355073" y="496868"/>
                </a:lnTo>
                <a:lnTo>
                  <a:pt x="374157" y="496868"/>
                </a:lnTo>
                <a:lnTo>
                  <a:pt x="379918" y="496868"/>
                </a:lnTo>
                <a:lnTo>
                  <a:pt x="374157" y="481752"/>
                </a:lnTo>
                <a:lnTo>
                  <a:pt x="356874" y="440004"/>
                </a:lnTo>
                <a:lnTo>
                  <a:pt x="355073" y="440004"/>
                </a:lnTo>
                <a:lnTo>
                  <a:pt x="336350" y="440004"/>
                </a:lnTo>
                <a:close/>
                <a:moveTo>
                  <a:pt x="292781" y="440004"/>
                </a:moveTo>
                <a:lnTo>
                  <a:pt x="298542" y="454400"/>
                </a:lnTo>
                <a:lnTo>
                  <a:pt x="315826" y="496868"/>
                </a:lnTo>
                <a:lnTo>
                  <a:pt x="317626" y="496868"/>
                </a:lnTo>
                <a:lnTo>
                  <a:pt x="336350" y="496868"/>
                </a:lnTo>
                <a:lnTo>
                  <a:pt x="342111" y="496868"/>
                </a:lnTo>
                <a:lnTo>
                  <a:pt x="336350" y="481752"/>
                </a:lnTo>
                <a:lnTo>
                  <a:pt x="319426" y="440004"/>
                </a:lnTo>
                <a:lnTo>
                  <a:pt x="317626" y="440004"/>
                </a:lnTo>
                <a:lnTo>
                  <a:pt x="298542" y="440004"/>
                </a:lnTo>
                <a:close/>
                <a:moveTo>
                  <a:pt x="254974" y="440004"/>
                </a:moveTo>
                <a:lnTo>
                  <a:pt x="261455" y="454400"/>
                </a:lnTo>
                <a:lnTo>
                  <a:pt x="278018" y="496868"/>
                </a:lnTo>
                <a:lnTo>
                  <a:pt x="280179" y="496868"/>
                </a:lnTo>
                <a:lnTo>
                  <a:pt x="298542" y="496868"/>
                </a:lnTo>
                <a:lnTo>
                  <a:pt x="305024" y="496868"/>
                </a:lnTo>
                <a:lnTo>
                  <a:pt x="298542" y="481752"/>
                </a:lnTo>
                <a:lnTo>
                  <a:pt x="281619" y="440004"/>
                </a:lnTo>
                <a:lnTo>
                  <a:pt x="280179" y="440004"/>
                </a:lnTo>
                <a:lnTo>
                  <a:pt x="261455" y="440004"/>
                </a:lnTo>
                <a:lnTo>
                  <a:pt x="255334" y="440004"/>
                </a:lnTo>
                <a:close/>
                <a:moveTo>
                  <a:pt x="217887" y="440004"/>
                </a:moveTo>
                <a:lnTo>
                  <a:pt x="240571" y="496868"/>
                </a:lnTo>
                <a:lnTo>
                  <a:pt x="242372" y="496868"/>
                </a:lnTo>
                <a:lnTo>
                  <a:pt x="261455" y="496868"/>
                </a:lnTo>
                <a:lnTo>
                  <a:pt x="267216" y="496868"/>
                </a:lnTo>
                <a:lnTo>
                  <a:pt x="261455" y="481752"/>
                </a:lnTo>
                <a:lnTo>
                  <a:pt x="244172" y="440004"/>
                </a:lnTo>
                <a:lnTo>
                  <a:pt x="242372" y="440004"/>
                </a:lnTo>
                <a:close/>
                <a:moveTo>
                  <a:pt x="442570" y="174270"/>
                </a:moveTo>
                <a:lnTo>
                  <a:pt x="442570" y="321957"/>
                </a:lnTo>
                <a:lnTo>
                  <a:pt x="442570" y="323396"/>
                </a:lnTo>
                <a:lnTo>
                  <a:pt x="449412" y="333114"/>
                </a:lnTo>
                <a:lnTo>
                  <a:pt x="456253" y="343910"/>
                </a:lnTo>
                <a:lnTo>
                  <a:pt x="468135" y="326635"/>
                </a:lnTo>
                <a:lnTo>
                  <a:pt x="470295" y="323036"/>
                </a:lnTo>
                <a:lnTo>
                  <a:pt x="483978" y="343910"/>
                </a:lnTo>
                <a:lnTo>
                  <a:pt x="486859" y="339952"/>
                </a:lnTo>
                <a:lnTo>
                  <a:pt x="498021" y="323036"/>
                </a:lnTo>
                <a:lnTo>
                  <a:pt x="505582" y="334553"/>
                </a:lnTo>
                <a:lnTo>
                  <a:pt x="511703" y="343910"/>
                </a:lnTo>
                <a:lnTo>
                  <a:pt x="525746" y="323036"/>
                </a:lnTo>
                <a:lnTo>
                  <a:pt x="539429" y="343910"/>
                </a:lnTo>
                <a:lnTo>
                  <a:pt x="545550" y="334553"/>
                </a:lnTo>
                <a:lnTo>
                  <a:pt x="553471" y="323036"/>
                </a:lnTo>
                <a:lnTo>
                  <a:pt x="564634" y="339952"/>
                </a:lnTo>
                <a:lnTo>
                  <a:pt x="567154" y="343910"/>
                </a:lnTo>
                <a:lnTo>
                  <a:pt x="581197" y="323036"/>
                </a:lnTo>
                <a:lnTo>
                  <a:pt x="583357" y="326635"/>
                </a:lnTo>
                <a:lnTo>
                  <a:pt x="594879" y="343910"/>
                </a:lnTo>
                <a:lnTo>
                  <a:pt x="602081" y="333114"/>
                </a:lnTo>
                <a:lnTo>
                  <a:pt x="608562" y="323396"/>
                </a:lnTo>
                <a:lnTo>
                  <a:pt x="608562" y="323036"/>
                </a:lnTo>
                <a:lnTo>
                  <a:pt x="608562" y="174270"/>
                </a:lnTo>
                <a:close/>
                <a:moveTo>
                  <a:pt x="437169" y="141287"/>
                </a:moveTo>
                <a:lnTo>
                  <a:pt x="441789" y="141287"/>
                </a:lnTo>
                <a:lnTo>
                  <a:pt x="442570" y="141287"/>
                </a:lnTo>
                <a:lnTo>
                  <a:pt x="608562" y="141287"/>
                </a:lnTo>
                <a:lnTo>
                  <a:pt x="620804" y="141287"/>
                </a:lnTo>
                <a:lnTo>
                  <a:pt x="620817" y="141287"/>
                </a:lnTo>
                <a:lnTo>
                  <a:pt x="639528" y="141287"/>
                </a:lnTo>
                <a:lnTo>
                  <a:pt x="658612" y="141287"/>
                </a:lnTo>
                <a:lnTo>
                  <a:pt x="677335" y="141287"/>
                </a:lnTo>
                <a:lnTo>
                  <a:pt x="696059" y="141287"/>
                </a:lnTo>
                <a:lnTo>
                  <a:pt x="714782" y="141287"/>
                </a:lnTo>
                <a:lnTo>
                  <a:pt x="733506" y="141287"/>
                </a:lnTo>
                <a:lnTo>
                  <a:pt x="752590" y="141287"/>
                </a:lnTo>
                <a:lnTo>
                  <a:pt x="771313" y="141287"/>
                </a:lnTo>
                <a:lnTo>
                  <a:pt x="790037" y="141287"/>
                </a:lnTo>
                <a:lnTo>
                  <a:pt x="809120" y="141287"/>
                </a:lnTo>
                <a:lnTo>
                  <a:pt x="833605" y="141287"/>
                </a:lnTo>
                <a:cubicBezTo>
                  <a:pt x="851248" y="141287"/>
                  <a:pt x="865291" y="155683"/>
                  <a:pt x="865291" y="172958"/>
                </a:cubicBezTo>
                <a:lnTo>
                  <a:pt x="865291" y="440004"/>
                </a:lnTo>
                <a:lnTo>
                  <a:pt x="859530" y="440004"/>
                </a:lnTo>
                <a:lnTo>
                  <a:pt x="865291" y="454040"/>
                </a:lnTo>
                <a:lnTo>
                  <a:pt x="865291" y="481392"/>
                </a:lnTo>
                <a:lnTo>
                  <a:pt x="848368" y="440004"/>
                </a:lnTo>
                <a:lnTo>
                  <a:pt x="822083" y="440004"/>
                </a:lnTo>
                <a:lnTo>
                  <a:pt x="844767" y="496868"/>
                </a:lnTo>
                <a:lnTo>
                  <a:pt x="865291" y="496868"/>
                </a:lnTo>
                <a:lnTo>
                  <a:pt x="865291" y="688694"/>
                </a:lnTo>
                <a:cubicBezTo>
                  <a:pt x="865291" y="706329"/>
                  <a:pt x="851248" y="720365"/>
                  <a:pt x="833605" y="720365"/>
                </a:cubicBezTo>
                <a:lnTo>
                  <a:pt x="809120" y="720365"/>
                </a:lnTo>
                <a:lnTo>
                  <a:pt x="790037" y="720365"/>
                </a:lnTo>
                <a:lnTo>
                  <a:pt x="771313" y="720365"/>
                </a:lnTo>
                <a:lnTo>
                  <a:pt x="752590" y="720365"/>
                </a:lnTo>
                <a:lnTo>
                  <a:pt x="733506" y="720365"/>
                </a:lnTo>
                <a:lnTo>
                  <a:pt x="714782" y="720365"/>
                </a:lnTo>
                <a:lnTo>
                  <a:pt x="696059" y="720365"/>
                </a:lnTo>
                <a:lnTo>
                  <a:pt x="677335" y="720365"/>
                </a:lnTo>
                <a:lnTo>
                  <a:pt x="658612" y="720365"/>
                </a:lnTo>
                <a:lnTo>
                  <a:pt x="639528" y="720365"/>
                </a:lnTo>
                <a:lnTo>
                  <a:pt x="620804" y="720365"/>
                </a:lnTo>
                <a:lnTo>
                  <a:pt x="602081" y="720365"/>
                </a:lnTo>
                <a:lnTo>
                  <a:pt x="583357" y="720365"/>
                </a:lnTo>
                <a:lnTo>
                  <a:pt x="564634" y="720365"/>
                </a:lnTo>
                <a:lnTo>
                  <a:pt x="545550" y="720365"/>
                </a:lnTo>
                <a:lnTo>
                  <a:pt x="525746" y="720365"/>
                </a:lnTo>
                <a:lnTo>
                  <a:pt x="505582" y="720365"/>
                </a:lnTo>
                <a:lnTo>
                  <a:pt x="486859" y="720365"/>
                </a:lnTo>
                <a:lnTo>
                  <a:pt x="468135" y="720365"/>
                </a:lnTo>
                <a:lnTo>
                  <a:pt x="449412" y="720365"/>
                </a:lnTo>
                <a:lnTo>
                  <a:pt x="430328" y="720365"/>
                </a:lnTo>
                <a:lnTo>
                  <a:pt x="411604" y="720365"/>
                </a:lnTo>
                <a:lnTo>
                  <a:pt x="392880" y="720365"/>
                </a:lnTo>
                <a:lnTo>
                  <a:pt x="374157" y="720365"/>
                </a:lnTo>
                <a:lnTo>
                  <a:pt x="355073" y="720365"/>
                </a:lnTo>
                <a:lnTo>
                  <a:pt x="336350" y="720365"/>
                </a:lnTo>
                <a:lnTo>
                  <a:pt x="317626" y="720365"/>
                </a:lnTo>
                <a:lnTo>
                  <a:pt x="298542" y="720365"/>
                </a:lnTo>
                <a:lnTo>
                  <a:pt x="280179" y="720365"/>
                </a:lnTo>
                <a:lnTo>
                  <a:pt x="261455" y="720365"/>
                </a:lnTo>
                <a:lnTo>
                  <a:pt x="242372" y="720365"/>
                </a:lnTo>
                <a:lnTo>
                  <a:pt x="217887" y="720365"/>
                </a:lnTo>
                <a:cubicBezTo>
                  <a:pt x="200244" y="720365"/>
                  <a:pt x="186201" y="706329"/>
                  <a:pt x="186201" y="688694"/>
                </a:cubicBezTo>
                <a:lnTo>
                  <a:pt x="186201" y="496868"/>
                </a:lnTo>
                <a:lnTo>
                  <a:pt x="191962" y="496868"/>
                </a:lnTo>
                <a:lnTo>
                  <a:pt x="186201" y="482472"/>
                </a:lnTo>
                <a:lnTo>
                  <a:pt x="186201" y="455119"/>
                </a:lnTo>
                <a:lnTo>
                  <a:pt x="202764" y="496868"/>
                </a:lnTo>
                <a:lnTo>
                  <a:pt x="229409" y="496868"/>
                </a:lnTo>
                <a:lnTo>
                  <a:pt x="206365" y="440004"/>
                </a:lnTo>
                <a:lnTo>
                  <a:pt x="186201" y="440004"/>
                </a:lnTo>
                <a:lnTo>
                  <a:pt x="186201" y="324836"/>
                </a:lnTo>
                <a:cubicBezTo>
                  <a:pt x="203844" y="332034"/>
                  <a:pt x="222568" y="337072"/>
                  <a:pt x="242372" y="338512"/>
                </a:cubicBezTo>
                <a:cubicBezTo>
                  <a:pt x="247053" y="338872"/>
                  <a:pt x="251733" y="339232"/>
                  <a:pt x="256774" y="339232"/>
                </a:cubicBezTo>
                <a:cubicBezTo>
                  <a:pt x="258215" y="339232"/>
                  <a:pt x="259655" y="339232"/>
                  <a:pt x="261455" y="338872"/>
                </a:cubicBezTo>
                <a:cubicBezTo>
                  <a:pt x="267576" y="338872"/>
                  <a:pt x="273698" y="338152"/>
                  <a:pt x="280179" y="337792"/>
                </a:cubicBezTo>
                <a:cubicBezTo>
                  <a:pt x="286300" y="336712"/>
                  <a:pt x="292421" y="335633"/>
                  <a:pt x="298542" y="334193"/>
                </a:cubicBezTo>
                <a:cubicBezTo>
                  <a:pt x="305384" y="332754"/>
                  <a:pt x="311505" y="330954"/>
                  <a:pt x="317626" y="328435"/>
                </a:cubicBezTo>
                <a:cubicBezTo>
                  <a:pt x="324107" y="326275"/>
                  <a:pt x="330228" y="323756"/>
                  <a:pt x="336350" y="320877"/>
                </a:cubicBezTo>
                <a:cubicBezTo>
                  <a:pt x="342831" y="317638"/>
                  <a:pt x="349312" y="314039"/>
                  <a:pt x="355073" y="310080"/>
                </a:cubicBezTo>
                <a:cubicBezTo>
                  <a:pt x="361554" y="305761"/>
                  <a:pt x="368036" y="301082"/>
                  <a:pt x="374157" y="296044"/>
                </a:cubicBezTo>
                <a:cubicBezTo>
                  <a:pt x="377758" y="292805"/>
                  <a:pt x="381358" y="289566"/>
                  <a:pt x="384959" y="285967"/>
                </a:cubicBezTo>
                <a:cubicBezTo>
                  <a:pt x="387839" y="283447"/>
                  <a:pt x="390360" y="280568"/>
                  <a:pt x="392880" y="277689"/>
                </a:cubicBezTo>
                <a:cubicBezTo>
                  <a:pt x="399722" y="269411"/>
                  <a:pt x="406203" y="261134"/>
                  <a:pt x="411604" y="252136"/>
                </a:cubicBezTo>
                <a:cubicBezTo>
                  <a:pt x="419526" y="238820"/>
                  <a:pt x="426007" y="224424"/>
                  <a:pt x="430328" y="209668"/>
                </a:cubicBezTo>
                <a:cubicBezTo>
                  <a:pt x="435369" y="193113"/>
                  <a:pt x="437889" y="175837"/>
                  <a:pt x="437889" y="157842"/>
                </a:cubicBezTo>
                <a:cubicBezTo>
                  <a:pt x="437889" y="152444"/>
                  <a:pt x="437529" y="147046"/>
                  <a:pt x="437169" y="141287"/>
                </a:cubicBezTo>
                <a:close/>
                <a:moveTo>
                  <a:pt x="248548" y="55676"/>
                </a:moveTo>
                <a:cubicBezTo>
                  <a:pt x="219094" y="55676"/>
                  <a:pt x="192513" y="67530"/>
                  <a:pt x="173116" y="86927"/>
                </a:cubicBezTo>
                <a:cubicBezTo>
                  <a:pt x="153719" y="106324"/>
                  <a:pt x="141865" y="132905"/>
                  <a:pt x="141865" y="162359"/>
                </a:cubicBezTo>
                <a:cubicBezTo>
                  <a:pt x="141865" y="191814"/>
                  <a:pt x="153719" y="218754"/>
                  <a:pt x="173116" y="238151"/>
                </a:cubicBezTo>
                <a:cubicBezTo>
                  <a:pt x="192513" y="257548"/>
                  <a:pt x="219094" y="269402"/>
                  <a:pt x="248548" y="269402"/>
                </a:cubicBezTo>
                <a:cubicBezTo>
                  <a:pt x="278362" y="269402"/>
                  <a:pt x="304943" y="257548"/>
                  <a:pt x="324340" y="238151"/>
                </a:cubicBezTo>
                <a:cubicBezTo>
                  <a:pt x="343737" y="218754"/>
                  <a:pt x="355590" y="191814"/>
                  <a:pt x="355590" y="162359"/>
                </a:cubicBezTo>
                <a:cubicBezTo>
                  <a:pt x="355590" y="132905"/>
                  <a:pt x="343737" y="106324"/>
                  <a:pt x="324340" y="86927"/>
                </a:cubicBezTo>
                <a:cubicBezTo>
                  <a:pt x="304943" y="67530"/>
                  <a:pt x="278362" y="55676"/>
                  <a:pt x="248548" y="55676"/>
                </a:cubicBezTo>
                <a:close/>
                <a:moveTo>
                  <a:pt x="248548" y="0"/>
                </a:moveTo>
                <a:cubicBezTo>
                  <a:pt x="293808" y="0"/>
                  <a:pt x="334397" y="17960"/>
                  <a:pt x="363493" y="47774"/>
                </a:cubicBezTo>
                <a:cubicBezTo>
                  <a:pt x="393307" y="76869"/>
                  <a:pt x="411267" y="117818"/>
                  <a:pt x="411267" y="162359"/>
                </a:cubicBezTo>
                <a:cubicBezTo>
                  <a:pt x="411267" y="207260"/>
                  <a:pt x="393307" y="248209"/>
                  <a:pt x="363493" y="277304"/>
                </a:cubicBezTo>
                <a:cubicBezTo>
                  <a:pt x="334397" y="306759"/>
                  <a:pt x="293808" y="325078"/>
                  <a:pt x="248548" y="325078"/>
                </a:cubicBezTo>
                <a:cubicBezTo>
                  <a:pt x="226278" y="325078"/>
                  <a:pt x="204995" y="320498"/>
                  <a:pt x="185553" y="312236"/>
                </a:cubicBezTo>
                <a:lnTo>
                  <a:pt x="176117" y="305891"/>
                </a:lnTo>
                <a:lnTo>
                  <a:pt x="138932" y="362846"/>
                </a:lnTo>
                <a:lnTo>
                  <a:pt x="151559" y="374270"/>
                </a:lnTo>
                <a:cubicBezTo>
                  <a:pt x="157431" y="382422"/>
                  <a:pt x="159699" y="390371"/>
                  <a:pt x="155747" y="396406"/>
                </a:cubicBezTo>
                <a:lnTo>
                  <a:pt x="86051" y="503056"/>
                </a:lnTo>
                <a:cubicBezTo>
                  <a:pt x="86051" y="503056"/>
                  <a:pt x="86051" y="503776"/>
                  <a:pt x="85691" y="503776"/>
                </a:cubicBezTo>
                <a:cubicBezTo>
                  <a:pt x="69525" y="528277"/>
                  <a:pt x="-13824" y="472790"/>
                  <a:pt x="1983" y="449010"/>
                </a:cubicBezTo>
                <a:lnTo>
                  <a:pt x="71680" y="342361"/>
                </a:lnTo>
                <a:cubicBezTo>
                  <a:pt x="71680" y="342361"/>
                  <a:pt x="71680" y="342001"/>
                  <a:pt x="72039" y="341640"/>
                </a:cubicBezTo>
                <a:cubicBezTo>
                  <a:pt x="75991" y="335605"/>
                  <a:pt x="84187" y="334502"/>
                  <a:pt x="94010" y="336619"/>
                </a:cubicBezTo>
                <a:lnTo>
                  <a:pt x="108707" y="343240"/>
                </a:lnTo>
                <a:lnTo>
                  <a:pt x="146415" y="285919"/>
                </a:lnTo>
                <a:lnTo>
                  <a:pt x="133604" y="277304"/>
                </a:lnTo>
                <a:cubicBezTo>
                  <a:pt x="104508" y="248209"/>
                  <a:pt x="86189" y="207260"/>
                  <a:pt x="86189" y="162359"/>
                </a:cubicBezTo>
                <a:cubicBezTo>
                  <a:pt x="86189" y="117818"/>
                  <a:pt x="104508" y="76869"/>
                  <a:pt x="133604" y="47774"/>
                </a:cubicBezTo>
                <a:cubicBezTo>
                  <a:pt x="163417" y="17960"/>
                  <a:pt x="204007" y="0"/>
                  <a:pt x="24854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193" name="Google Shape;193;p5"/>
          <p:cNvSpPr txBox="1"/>
          <p:nvPr/>
        </p:nvSpPr>
        <p:spPr>
          <a:xfrm>
            <a:off x="17175619" y="2714634"/>
            <a:ext cx="419537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MASS PRODUCTION</a:t>
            </a:r>
            <a:endParaRPr/>
          </a:p>
        </p:txBody>
      </p:sp>
      <p:sp>
        <p:nvSpPr>
          <p:cNvPr id="194" name="Google Shape;194;p5"/>
          <p:cNvSpPr txBox="1"/>
          <p:nvPr/>
        </p:nvSpPr>
        <p:spPr>
          <a:xfrm>
            <a:off x="17175619"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95" name="Google Shape;195;p5"/>
          <p:cNvSpPr txBox="1"/>
          <p:nvPr/>
        </p:nvSpPr>
        <p:spPr>
          <a:xfrm>
            <a:off x="17175619" y="10856387"/>
            <a:ext cx="192873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FLEXIBLE</a:t>
            </a:r>
            <a:endParaRPr/>
          </a:p>
        </p:txBody>
      </p:sp>
      <p:sp>
        <p:nvSpPr>
          <p:cNvPr id="196" name="Google Shape;196;p5"/>
          <p:cNvSpPr txBox="1"/>
          <p:nvPr/>
        </p:nvSpPr>
        <p:spPr>
          <a:xfrm>
            <a:off x="17175619" y="11451410"/>
            <a:ext cx="5654095" cy="1392176"/>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97" name="Google Shape;197;p5"/>
          <p:cNvSpPr txBox="1"/>
          <p:nvPr/>
        </p:nvSpPr>
        <p:spPr>
          <a:xfrm>
            <a:off x="5747641" y="2714634"/>
            <a:ext cx="1431802"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RAPID</a:t>
            </a:r>
            <a:endParaRPr/>
          </a:p>
        </p:txBody>
      </p:sp>
      <p:sp>
        <p:nvSpPr>
          <p:cNvPr id="198" name="Google Shape;198;p5"/>
          <p:cNvSpPr txBox="1"/>
          <p:nvPr/>
        </p:nvSpPr>
        <p:spPr>
          <a:xfrm>
            <a:off x="1525348" y="3309657"/>
            <a:ext cx="5654095"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99" name="Google Shape;199;p5"/>
          <p:cNvSpPr txBox="1"/>
          <p:nvPr/>
        </p:nvSpPr>
        <p:spPr>
          <a:xfrm>
            <a:off x="2282876" y="10856387"/>
            <a:ext cx="4913526"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MASS CUSTOMIZATION</a:t>
            </a:r>
            <a:endParaRPr/>
          </a:p>
        </p:txBody>
      </p:sp>
      <p:sp>
        <p:nvSpPr>
          <p:cNvPr id="200" name="Google Shape;200;p5"/>
          <p:cNvSpPr txBox="1"/>
          <p:nvPr/>
        </p:nvSpPr>
        <p:spPr>
          <a:xfrm>
            <a:off x="1542307" y="11451410"/>
            <a:ext cx="5654095"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201" name="Google Shape;201;p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6"/>
          <p:cNvGrpSpPr/>
          <p:nvPr/>
        </p:nvGrpSpPr>
        <p:grpSpPr>
          <a:xfrm>
            <a:off x="2155826" y="933258"/>
            <a:ext cx="10871200" cy="11849486"/>
            <a:chOff x="6756401" y="933258"/>
            <a:chExt cx="10871200" cy="11849486"/>
          </a:xfrm>
        </p:grpSpPr>
        <p:grpSp>
          <p:nvGrpSpPr>
            <p:cNvPr id="207" name="Google Shape;207;p6"/>
            <p:cNvGrpSpPr/>
            <p:nvPr/>
          </p:nvGrpSpPr>
          <p:grpSpPr>
            <a:xfrm>
              <a:off x="6756401" y="933258"/>
              <a:ext cx="10871200" cy="11849486"/>
              <a:chOff x="6756401" y="933258"/>
              <a:chExt cx="10871200" cy="11849486"/>
            </a:xfrm>
          </p:grpSpPr>
          <p:sp>
            <p:nvSpPr>
              <p:cNvPr id="208" name="Google Shape;208;p6"/>
              <p:cNvSpPr/>
              <p:nvPr/>
            </p:nvSpPr>
            <p:spPr>
              <a:xfrm>
                <a:off x="9893029" y="6853924"/>
                <a:ext cx="5350001" cy="5928820"/>
              </a:xfrm>
              <a:custGeom>
                <a:rect b="b" l="l" r="r" t="t"/>
                <a:pathLst>
                  <a:path extrusionOk="0" h="21456" w="21600">
                    <a:moveTo>
                      <a:pt x="15721" y="0"/>
                    </a:moveTo>
                    <a:cubicBezTo>
                      <a:pt x="16544" y="627"/>
                      <a:pt x="17484" y="1119"/>
                      <a:pt x="18499" y="1451"/>
                    </a:cubicBezTo>
                    <a:cubicBezTo>
                      <a:pt x="19493" y="1776"/>
                      <a:pt x="20542" y="1944"/>
                      <a:pt x="21600" y="1946"/>
                    </a:cubicBezTo>
                    <a:cubicBezTo>
                      <a:pt x="19837" y="2004"/>
                      <a:pt x="18237" y="2884"/>
                      <a:pt x="17381" y="4267"/>
                    </a:cubicBezTo>
                    <a:cubicBezTo>
                      <a:pt x="16541" y="5625"/>
                      <a:pt x="16540" y="7274"/>
                      <a:pt x="17378" y="8633"/>
                    </a:cubicBezTo>
                    <a:cubicBezTo>
                      <a:pt x="19181" y="11312"/>
                      <a:pt x="19102" y="14404"/>
                      <a:pt x="17662" y="16878"/>
                    </a:cubicBezTo>
                    <a:cubicBezTo>
                      <a:pt x="16216" y="19361"/>
                      <a:pt x="13422" y="21187"/>
                      <a:pt x="9922" y="21431"/>
                    </a:cubicBezTo>
                    <a:cubicBezTo>
                      <a:pt x="7498" y="21600"/>
                      <a:pt x="5213" y="20898"/>
                      <a:pt x="3437" y="19632"/>
                    </a:cubicBezTo>
                    <a:cubicBezTo>
                      <a:pt x="1682" y="18380"/>
                      <a:pt x="417" y="16571"/>
                      <a:pt x="0" y="14450"/>
                    </a:cubicBezTo>
                    <a:cubicBezTo>
                      <a:pt x="1012" y="14085"/>
                      <a:pt x="1953" y="13579"/>
                      <a:pt x="2788" y="12950"/>
                    </a:cubicBezTo>
                    <a:cubicBezTo>
                      <a:pt x="3638" y="12309"/>
                      <a:pt x="4367" y="11549"/>
                      <a:pt x="4947" y="10699"/>
                    </a:cubicBezTo>
                    <a:cubicBezTo>
                      <a:pt x="3681" y="12619"/>
                      <a:pt x="4204" y="14718"/>
                      <a:pt x="5631" y="16063"/>
                    </a:cubicBezTo>
                    <a:cubicBezTo>
                      <a:pt x="7045" y="17396"/>
                      <a:pt x="9321" y="17969"/>
                      <a:pt x="11553" y="17006"/>
                    </a:cubicBezTo>
                    <a:cubicBezTo>
                      <a:pt x="12890" y="16430"/>
                      <a:pt x="13745" y="15367"/>
                      <a:pt x="14099" y="14200"/>
                    </a:cubicBezTo>
                    <a:cubicBezTo>
                      <a:pt x="14445" y="13057"/>
                      <a:pt x="14318" y="11793"/>
                      <a:pt x="13606" y="10663"/>
                    </a:cubicBezTo>
                    <a:cubicBezTo>
                      <a:pt x="12452" y="8863"/>
                      <a:pt x="12079" y="6745"/>
                      <a:pt x="12558" y="4714"/>
                    </a:cubicBezTo>
                    <a:cubicBezTo>
                      <a:pt x="12992" y="2869"/>
                      <a:pt x="14107" y="1209"/>
                      <a:pt x="15721" y="0"/>
                    </a:cubicBezTo>
                    <a:close/>
                  </a:path>
                </a:pathLst>
              </a:custGeom>
              <a:solidFill>
                <a:schemeClr val="accent4"/>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209" name="Google Shape;209;p6"/>
              <p:cNvSpPr/>
              <p:nvPr/>
            </p:nvSpPr>
            <p:spPr>
              <a:xfrm>
                <a:off x="9109173" y="933258"/>
                <a:ext cx="5381563" cy="5921659"/>
              </a:xfrm>
              <a:custGeom>
                <a:rect b="b" l="l" r="r" t="t"/>
                <a:pathLst>
                  <a:path extrusionOk="0" h="21231" w="21600">
                    <a:moveTo>
                      <a:pt x="5992" y="21231"/>
                    </a:moveTo>
                    <a:cubicBezTo>
                      <a:pt x="5137" y="20591"/>
                      <a:pt x="4161" y="20093"/>
                      <a:pt x="3110" y="19761"/>
                    </a:cubicBezTo>
                    <a:cubicBezTo>
                      <a:pt x="2111" y="19445"/>
                      <a:pt x="1060" y="19283"/>
                      <a:pt x="0" y="19282"/>
                    </a:cubicBezTo>
                    <a:cubicBezTo>
                      <a:pt x="1818" y="19267"/>
                      <a:pt x="3483" y="18368"/>
                      <a:pt x="4344" y="16938"/>
                    </a:cubicBezTo>
                    <a:cubicBezTo>
                      <a:pt x="5176" y="15556"/>
                      <a:pt x="5131" y="13885"/>
                      <a:pt x="4225" y="12541"/>
                    </a:cubicBezTo>
                    <a:cubicBezTo>
                      <a:pt x="1242" y="7834"/>
                      <a:pt x="3942" y="1870"/>
                      <a:pt x="9749" y="341"/>
                    </a:cubicBezTo>
                    <a:cubicBezTo>
                      <a:pt x="12447" y="-369"/>
                      <a:pt x="15187" y="69"/>
                      <a:pt x="17364" y="1299"/>
                    </a:cubicBezTo>
                    <a:cubicBezTo>
                      <a:pt x="19523" y="2518"/>
                      <a:pt x="21129" y="4517"/>
                      <a:pt x="21600" y="6970"/>
                    </a:cubicBezTo>
                    <a:cubicBezTo>
                      <a:pt x="20606" y="7284"/>
                      <a:pt x="19680" y="7750"/>
                      <a:pt x="18864" y="8346"/>
                    </a:cubicBezTo>
                    <a:cubicBezTo>
                      <a:pt x="18010" y="8969"/>
                      <a:pt x="17290" y="9726"/>
                      <a:pt x="16738" y="10578"/>
                    </a:cubicBezTo>
                    <a:cubicBezTo>
                      <a:pt x="17655" y="9092"/>
                      <a:pt x="17520" y="7441"/>
                      <a:pt x="16685" y="6154"/>
                    </a:cubicBezTo>
                    <a:cubicBezTo>
                      <a:pt x="15848" y="4864"/>
                      <a:pt x="14306" y="3936"/>
                      <a:pt x="12403" y="3925"/>
                    </a:cubicBezTo>
                    <a:cubicBezTo>
                      <a:pt x="8403" y="3901"/>
                      <a:pt x="5978" y="7861"/>
                      <a:pt x="8156" y="10858"/>
                    </a:cubicBezTo>
                    <a:cubicBezTo>
                      <a:pt x="9147" y="12465"/>
                      <a:pt x="9514" y="14319"/>
                      <a:pt x="9201" y="16132"/>
                    </a:cubicBezTo>
                    <a:cubicBezTo>
                      <a:pt x="8857" y="18122"/>
                      <a:pt x="7716" y="19934"/>
                      <a:pt x="5992" y="21231"/>
                    </a:cubicBezTo>
                    <a:close/>
                  </a:path>
                </a:pathLst>
              </a:custGeom>
              <a:solidFill>
                <a:schemeClr val="accent1"/>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0" name="Google Shape;210;p6"/>
              <p:cNvSpPr/>
              <p:nvPr/>
            </p:nvSpPr>
            <p:spPr>
              <a:xfrm>
                <a:off x="11124038" y="2734935"/>
                <a:ext cx="6503563" cy="4123065"/>
              </a:xfrm>
              <a:custGeom>
                <a:rect b="b" l="l" r="r" t="t"/>
                <a:pathLst>
                  <a:path extrusionOk="0" h="21523" w="21422">
                    <a:moveTo>
                      <a:pt x="0" y="6232"/>
                    </a:moveTo>
                    <a:cubicBezTo>
                      <a:pt x="852" y="8365"/>
                      <a:pt x="2395" y="9541"/>
                      <a:pt x="3977" y="9264"/>
                    </a:cubicBezTo>
                    <a:cubicBezTo>
                      <a:pt x="5363" y="9021"/>
                      <a:pt x="6578" y="7682"/>
                      <a:pt x="7205" y="5707"/>
                    </a:cubicBezTo>
                    <a:cubicBezTo>
                      <a:pt x="8664" y="2005"/>
                      <a:pt x="11089" y="81"/>
                      <a:pt x="13544" y="2"/>
                    </a:cubicBezTo>
                    <a:cubicBezTo>
                      <a:pt x="15996" y="-77"/>
                      <a:pt x="18462" y="1684"/>
                      <a:pt x="20050" y="5252"/>
                    </a:cubicBezTo>
                    <a:cubicBezTo>
                      <a:pt x="21195" y="7823"/>
                      <a:pt x="21600" y="10878"/>
                      <a:pt x="21352" y="13779"/>
                    </a:cubicBezTo>
                    <a:cubicBezTo>
                      <a:pt x="21101" y="16705"/>
                      <a:pt x="20186" y="19492"/>
                      <a:pt x="18649" y="21523"/>
                    </a:cubicBezTo>
                    <a:cubicBezTo>
                      <a:pt x="18006" y="20661"/>
                      <a:pt x="17278" y="19973"/>
                      <a:pt x="16493" y="19488"/>
                    </a:cubicBezTo>
                    <a:cubicBezTo>
                      <a:pt x="15686" y="18988"/>
                      <a:pt x="14832" y="18710"/>
                      <a:pt x="13966" y="18664"/>
                    </a:cubicBezTo>
                    <a:cubicBezTo>
                      <a:pt x="15483" y="18503"/>
                      <a:pt x="16685" y="17116"/>
                      <a:pt x="17322" y="15245"/>
                    </a:cubicBezTo>
                    <a:cubicBezTo>
                      <a:pt x="17952" y="13396"/>
                      <a:pt x="18033" y="11067"/>
                      <a:pt x="17292" y="8991"/>
                    </a:cubicBezTo>
                    <a:cubicBezTo>
                      <a:pt x="15699" y="4522"/>
                      <a:pt x="11621" y="4599"/>
                      <a:pt x="10094" y="9126"/>
                    </a:cubicBezTo>
                    <a:cubicBezTo>
                      <a:pt x="9247" y="11321"/>
                      <a:pt x="7985" y="13037"/>
                      <a:pt x="6488" y="14030"/>
                    </a:cubicBezTo>
                    <a:cubicBezTo>
                      <a:pt x="4708" y="15212"/>
                      <a:pt x="2715" y="15301"/>
                      <a:pt x="895" y="14280"/>
                    </a:cubicBezTo>
                    <a:cubicBezTo>
                      <a:pt x="1040" y="12909"/>
                      <a:pt x="1036" y="11509"/>
                      <a:pt x="884" y="10140"/>
                    </a:cubicBezTo>
                    <a:cubicBezTo>
                      <a:pt x="732" y="8767"/>
                      <a:pt x="433" y="7446"/>
                      <a:pt x="0" y="6232"/>
                    </a:cubicBezTo>
                    <a:close/>
                  </a:path>
                </a:pathLst>
              </a:custGeom>
              <a:solidFill>
                <a:schemeClr val="accent2"/>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211" name="Google Shape;211;p6"/>
              <p:cNvSpPr/>
              <p:nvPr/>
            </p:nvSpPr>
            <p:spPr>
              <a:xfrm>
                <a:off x="12984820" y="4495848"/>
                <a:ext cx="4640742" cy="6481143"/>
              </a:xfrm>
              <a:custGeom>
                <a:rect b="b" l="l" r="r" t="t"/>
                <a:pathLst>
                  <a:path extrusionOk="0" h="21288" w="20348">
                    <a:moveTo>
                      <a:pt x="5200" y="0"/>
                    </a:moveTo>
                    <a:cubicBezTo>
                      <a:pt x="4379" y="1242"/>
                      <a:pt x="4446" y="2710"/>
                      <a:pt x="5378" y="3907"/>
                    </a:cubicBezTo>
                    <a:cubicBezTo>
                      <a:pt x="6350" y="5155"/>
                      <a:pt x="8121" y="5932"/>
                      <a:pt x="10049" y="5957"/>
                    </a:cubicBezTo>
                    <a:cubicBezTo>
                      <a:pt x="16686" y="5937"/>
                      <a:pt x="21600" y="10577"/>
                      <a:pt x="20065" y="15414"/>
                    </a:cubicBezTo>
                    <a:cubicBezTo>
                      <a:pt x="19354" y="17654"/>
                      <a:pt x="17400" y="19398"/>
                      <a:pt x="14914" y="20386"/>
                    </a:cubicBezTo>
                    <a:cubicBezTo>
                      <a:pt x="12460" y="21361"/>
                      <a:pt x="9480" y="21600"/>
                      <a:pt x="6624" y="20835"/>
                    </a:cubicBezTo>
                    <a:cubicBezTo>
                      <a:pt x="6811" y="19969"/>
                      <a:pt x="6808" y="19086"/>
                      <a:pt x="6613" y="18221"/>
                    </a:cubicBezTo>
                    <a:cubicBezTo>
                      <a:pt x="6407" y="17303"/>
                      <a:pt x="5989" y="16419"/>
                      <a:pt x="5377" y="15608"/>
                    </a:cubicBezTo>
                    <a:cubicBezTo>
                      <a:pt x="6477" y="17113"/>
                      <a:pt x="8517" y="17801"/>
                      <a:pt x="10490" y="17694"/>
                    </a:cubicBezTo>
                    <a:cubicBezTo>
                      <a:pt x="12437" y="17588"/>
                      <a:pt x="14296" y="16710"/>
                      <a:pt x="15153" y="15140"/>
                    </a:cubicBezTo>
                    <a:cubicBezTo>
                      <a:pt x="15879" y="13810"/>
                      <a:pt x="15584" y="12423"/>
                      <a:pt x="14648" y="11362"/>
                    </a:cubicBezTo>
                    <a:cubicBezTo>
                      <a:pt x="13673" y="10255"/>
                      <a:pt x="12000" y="9495"/>
                      <a:pt x="10002" y="9508"/>
                    </a:cubicBezTo>
                    <a:cubicBezTo>
                      <a:pt x="7494" y="9514"/>
                      <a:pt x="5074" y="8822"/>
                      <a:pt x="3209" y="7567"/>
                    </a:cubicBezTo>
                    <a:cubicBezTo>
                      <a:pt x="1505" y="6420"/>
                      <a:pt x="373" y="4872"/>
                      <a:pt x="0" y="3179"/>
                    </a:cubicBezTo>
                    <a:cubicBezTo>
                      <a:pt x="1075" y="2889"/>
                      <a:pt x="2077" y="2464"/>
                      <a:pt x="2963" y="1922"/>
                    </a:cubicBezTo>
                    <a:cubicBezTo>
                      <a:pt x="3848" y="1381"/>
                      <a:pt x="4605" y="731"/>
                      <a:pt x="5200" y="0"/>
                    </a:cubicBezTo>
                    <a:close/>
                  </a:path>
                </a:pathLst>
              </a:custGeom>
              <a:solidFill>
                <a:schemeClr val="accent3"/>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212" name="Google Shape;212;p6"/>
              <p:cNvSpPr/>
              <p:nvPr/>
            </p:nvSpPr>
            <p:spPr>
              <a:xfrm>
                <a:off x="6756401" y="6854716"/>
                <a:ext cx="6502754" cy="4123490"/>
              </a:xfrm>
              <a:custGeom>
                <a:rect b="b" l="l" r="r" t="t"/>
                <a:pathLst>
                  <a:path extrusionOk="0" h="21413" w="21419">
                    <a:moveTo>
                      <a:pt x="20522" y="7210"/>
                    </a:moveTo>
                    <a:cubicBezTo>
                      <a:pt x="20382" y="8533"/>
                      <a:pt x="20381" y="9882"/>
                      <a:pt x="20519" y="11205"/>
                    </a:cubicBezTo>
                    <a:cubicBezTo>
                      <a:pt x="20666" y="12627"/>
                      <a:pt x="20971" y="13997"/>
                      <a:pt x="21419" y="15252"/>
                    </a:cubicBezTo>
                    <a:cubicBezTo>
                      <a:pt x="20660" y="13260"/>
                      <a:pt x="19276" y="12072"/>
                      <a:pt x="17803" y="12147"/>
                    </a:cubicBezTo>
                    <a:cubicBezTo>
                      <a:pt x="16365" y="12220"/>
                      <a:pt x="15058" y="13490"/>
                      <a:pt x="14370" y="15483"/>
                    </a:cubicBezTo>
                    <a:cubicBezTo>
                      <a:pt x="12950" y="19190"/>
                      <a:pt x="10560" y="21197"/>
                      <a:pt x="8105" y="21396"/>
                    </a:cubicBezTo>
                    <a:cubicBezTo>
                      <a:pt x="5597" y="21600"/>
                      <a:pt x="3037" y="19918"/>
                      <a:pt x="1398" y="16324"/>
                    </a:cubicBezTo>
                    <a:cubicBezTo>
                      <a:pt x="224" y="13749"/>
                      <a:pt x="-181" y="10664"/>
                      <a:pt x="72" y="7737"/>
                    </a:cubicBezTo>
                    <a:cubicBezTo>
                      <a:pt x="323" y="4828"/>
                      <a:pt x="1226" y="2053"/>
                      <a:pt x="2741" y="0"/>
                    </a:cubicBezTo>
                    <a:cubicBezTo>
                      <a:pt x="3429" y="905"/>
                      <a:pt x="4212" y="1616"/>
                      <a:pt x="5054" y="2102"/>
                    </a:cubicBezTo>
                    <a:cubicBezTo>
                      <a:pt x="5896" y="2589"/>
                      <a:pt x="6786" y="2843"/>
                      <a:pt x="7683" y="2852"/>
                    </a:cubicBezTo>
                    <a:cubicBezTo>
                      <a:pt x="5872" y="2837"/>
                      <a:pt x="4481" y="4579"/>
                      <a:pt x="3898" y="6861"/>
                    </a:cubicBezTo>
                    <a:cubicBezTo>
                      <a:pt x="3289" y="9244"/>
                      <a:pt x="3573" y="12141"/>
                      <a:pt x="4982" y="14145"/>
                    </a:cubicBezTo>
                    <a:cubicBezTo>
                      <a:pt x="5981" y="15565"/>
                      <a:pt x="7279" y="16002"/>
                      <a:pt x="8469" y="15629"/>
                    </a:cubicBezTo>
                    <a:cubicBezTo>
                      <a:pt x="9618" y="15270"/>
                      <a:pt x="10676" y="14152"/>
                      <a:pt x="11303" y="12360"/>
                    </a:cubicBezTo>
                    <a:cubicBezTo>
                      <a:pt x="12282" y="9786"/>
                      <a:pt x="13832" y="7876"/>
                      <a:pt x="15653" y="6999"/>
                    </a:cubicBezTo>
                    <a:cubicBezTo>
                      <a:pt x="17247" y="6231"/>
                      <a:pt x="18957" y="6306"/>
                      <a:pt x="20522" y="7210"/>
                    </a:cubicBezTo>
                    <a:close/>
                  </a:path>
                </a:pathLst>
              </a:custGeom>
              <a:solidFill>
                <a:schemeClr val="accent5"/>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3" name="Google Shape;213;p6"/>
              <p:cNvSpPr/>
              <p:nvPr/>
            </p:nvSpPr>
            <p:spPr>
              <a:xfrm>
                <a:off x="6758438" y="2724744"/>
                <a:ext cx="4636667" cy="6546362"/>
              </a:xfrm>
              <a:custGeom>
                <a:rect b="b" l="l" r="r" t="t"/>
                <a:pathLst>
                  <a:path extrusionOk="0" h="21141" w="21504">
                    <a:moveTo>
                      <a:pt x="21504" y="17815"/>
                    </a:moveTo>
                    <a:cubicBezTo>
                      <a:pt x="20358" y="18103"/>
                      <a:pt x="19290" y="18522"/>
                      <a:pt x="18344" y="19057"/>
                    </a:cubicBezTo>
                    <a:cubicBezTo>
                      <a:pt x="17318" y="19637"/>
                      <a:pt x="16452" y="20344"/>
                      <a:pt x="15791" y="21141"/>
                    </a:cubicBezTo>
                    <a:cubicBezTo>
                      <a:pt x="16842" y="19927"/>
                      <a:pt x="16889" y="18416"/>
                      <a:pt x="15912" y="17172"/>
                    </a:cubicBezTo>
                    <a:cubicBezTo>
                      <a:pt x="14891" y="15871"/>
                      <a:pt x="12920" y="15070"/>
                      <a:pt x="10791" y="15092"/>
                    </a:cubicBezTo>
                    <a:cubicBezTo>
                      <a:pt x="7898" y="15105"/>
                      <a:pt x="5265" y="14320"/>
                      <a:pt x="3322" y="13032"/>
                    </a:cubicBezTo>
                    <a:cubicBezTo>
                      <a:pt x="1347" y="11723"/>
                      <a:pt x="81" y="9892"/>
                      <a:pt x="4" y="7843"/>
                    </a:cubicBezTo>
                    <a:cubicBezTo>
                      <a:pt x="-96" y="5178"/>
                      <a:pt x="1696" y="2876"/>
                      <a:pt x="4450" y="1466"/>
                    </a:cubicBezTo>
                    <a:cubicBezTo>
                      <a:pt x="7229" y="43"/>
                      <a:pt x="10966" y="-459"/>
                      <a:pt x="14582" y="474"/>
                    </a:cubicBezTo>
                    <a:cubicBezTo>
                      <a:pt x="14376" y="1269"/>
                      <a:pt x="14353" y="2083"/>
                      <a:pt x="14514" y="2884"/>
                    </a:cubicBezTo>
                    <a:cubicBezTo>
                      <a:pt x="14687" y="3738"/>
                      <a:pt x="15066" y="4565"/>
                      <a:pt x="15636" y="5330"/>
                    </a:cubicBezTo>
                    <a:cubicBezTo>
                      <a:pt x="13142" y="2756"/>
                      <a:pt x="7583" y="3025"/>
                      <a:pt x="5625" y="5815"/>
                    </a:cubicBezTo>
                    <a:cubicBezTo>
                      <a:pt x="3737" y="8505"/>
                      <a:pt x="6605" y="11633"/>
                      <a:pt x="10904" y="11572"/>
                    </a:cubicBezTo>
                    <a:cubicBezTo>
                      <a:pt x="13526" y="11561"/>
                      <a:pt x="16063" y="12223"/>
                      <a:pt x="18030" y="13430"/>
                    </a:cubicBezTo>
                    <a:cubicBezTo>
                      <a:pt x="19883" y="14568"/>
                      <a:pt x="21110" y="16118"/>
                      <a:pt x="21504" y="17815"/>
                    </a:cubicBezTo>
                    <a:close/>
                  </a:path>
                </a:pathLst>
              </a:custGeom>
              <a:solidFill>
                <a:schemeClr val="accent6"/>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3200">
                  <a:solidFill>
                    <a:srgbClr val="000000"/>
                  </a:solidFill>
                  <a:latin typeface="Lato Light"/>
                  <a:ea typeface="Lato Light"/>
                  <a:cs typeface="Lato Light"/>
                  <a:sym typeface="Lato Light"/>
                </a:endParaRPr>
              </a:p>
            </p:txBody>
          </p:sp>
          <p:sp>
            <p:nvSpPr>
              <p:cNvPr id="214" name="Google Shape;214;p6"/>
              <p:cNvSpPr/>
              <p:nvPr/>
            </p:nvSpPr>
            <p:spPr>
              <a:xfrm>
                <a:off x="13299523" y="2201139"/>
                <a:ext cx="1195525" cy="1650245"/>
              </a:xfrm>
              <a:custGeom>
                <a:rect b="b" l="l" r="r" t="t"/>
                <a:pathLst>
                  <a:path extrusionOk="0" h="21600" w="21600">
                    <a:moveTo>
                      <a:pt x="0" y="21600"/>
                    </a:moveTo>
                    <a:cubicBezTo>
                      <a:pt x="1599" y="19319"/>
                      <a:pt x="2450" y="16801"/>
                      <a:pt x="2484" y="14243"/>
                    </a:cubicBezTo>
                    <a:cubicBezTo>
                      <a:pt x="2517" y="11783"/>
                      <a:pt x="1795" y="9348"/>
                      <a:pt x="369" y="7115"/>
                    </a:cubicBezTo>
                    <a:cubicBezTo>
                      <a:pt x="2954" y="5544"/>
                      <a:pt x="5729" y="4145"/>
                      <a:pt x="8660" y="2935"/>
                    </a:cubicBezTo>
                    <a:cubicBezTo>
                      <a:pt x="11475" y="1774"/>
                      <a:pt x="14423" y="792"/>
                      <a:pt x="17472" y="0"/>
                    </a:cubicBezTo>
                    <a:cubicBezTo>
                      <a:pt x="18424" y="1392"/>
                      <a:pt x="19249" y="2828"/>
                      <a:pt x="19941" y="4299"/>
                    </a:cubicBezTo>
                    <a:cubicBezTo>
                      <a:pt x="20628" y="5761"/>
                      <a:pt x="21182" y="7254"/>
                      <a:pt x="21600" y="8768"/>
                    </a:cubicBezTo>
                    <a:cubicBezTo>
                      <a:pt x="17647" y="9790"/>
                      <a:pt x="13931" y="11242"/>
                      <a:pt x="10580" y="13074"/>
                    </a:cubicBezTo>
                    <a:cubicBezTo>
                      <a:pt x="6331" y="15397"/>
                      <a:pt x="2739" y="18292"/>
                      <a:pt x="0" y="21600"/>
                    </a:cubicBezTo>
                    <a:close/>
                  </a:path>
                </a:pathLst>
              </a:custGeom>
              <a:solidFill>
                <a:srgbClr val="0C567A"/>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5" name="Google Shape;215;p6"/>
              <p:cNvSpPr/>
              <p:nvPr/>
            </p:nvSpPr>
            <p:spPr>
              <a:xfrm>
                <a:off x="15360156" y="5773918"/>
                <a:ext cx="1899983" cy="1079840"/>
              </a:xfrm>
              <a:custGeom>
                <a:rect b="b" l="l" r="r" t="t"/>
                <a:pathLst>
                  <a:path extrusionOk="0" h="21600" w="21600">
                    <a:moveTo>
                      <a:pt x="0" y="10760"/>
                    </a:moveTo>
                    <a:cubicBezTo>
                      <a:pt x="2417" y="10535"/>
                      <a:pt x="4758" y="9197"/>
                      <a:pt x="6789" y="6881"/>
                    </a:cubicBezTo>
                    <a:cubicBezTo>
                      <a:pt x="8363" y="5087"/>
                      <a:pt x="9712" y="2745"/>
                      <a:pt x="10754" y="0"/>
                    </a:cubicBezTo>
                    <a:cubicBezTo>
                      <a:pt x="12712" y="1261"/>
                      <a:pt x="14607" y="2807"/>
                      <a:pt x="16420" y="4621"/>
                    </a:cubicBezTo>
                    <a:cubicBezTo>
                      <a:pt x="18243" y="6446"/>
                      <a:pt x="19975" y="8537"/>
                      <a:pt x="21600" y="10871"/>
                    </a:cubicBezTo>
                    <a:cubicBezTo>
                      <a:pt x="20909" y="12874"/>
                      <a:pt x="20124" y="14771"/>
                      <a:pt x="19252" y="16541"/>
                    </a:cubicBezTo>
                    <a:cubicBezTo>
                      <a:pt x="18348" y="18376"/>
                      <a:pt x="17355" y="20069"/>
                      <a:pt x="16284" y="21600"/>
                    </a:cubicBezTo>
                    <a:cubicBezTo>
                      <a:pt x="14086" y="18339"/>
                      <a:pt x="11599" y="15738"/>
                      <a:pt x="8920" y="13900"/>
                    </a:cubicBezTo>
                    <a:cubicBezTo>
                      <a:pt x="6074" y="11946"/>
                      <a:pt x="3055" y="10883"/>
                      <a:pt x="0" y="10760"/>
                    </a:cubicBezTo>
                    <a:close/>
                  </a:path>
                </a:pathLst>
              </a:custGeom>
              <a:solidFill>
                <a:srgbClr val="1985AF"/>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6" name="Google Shape;216;p6"/>
              <p:cNvSpPr/>
              <p:nvPr/>
            </p:nvSpPr>
            <p:spPr>
              <a:xfrm>
                <a:off x="13312616" y="6852520"/>
                <a:ext cx="1925172" cy="1093415"/>
              </a:xfrm>
              <a:custGeom>
                <a:rect b="b" l="l" r="r" t="t"/>
                <a:pathLst>
                  <a:path extrusionOk="0" h="21600" w="21600">
                    <a:moveTo>
                      <a:pt x="5318" y="0"/>
                    </a:moveTo>
                    <a:cubicBezTo>
                      <a:pt x="4313" y="1490"/>
                      <a:pt x="3372" y="3109"/>
                      <a:pt x="2504" y="4844"/>
                    </a:cubicBezTo>
                    <a:cubicBezTo>
                      <a:pt x="1583" y="6682"/>
                      <a:pt x="746" y="8645"/>
                      <a:pt x="0" y="10714"/>
                    </a:cubicBezTo>
                    <a:cubicBezTo>
                      <a:pt x="1578" y="13110"/>
                      <a:pt x="3279" y="15245"/>
                      <a:pt x="5081" y="17090"/>
                    </a:cubicBezTo>
                    <a:cubicBezTo>
                      <a:pt x="6828" y="18879"/>
                      <a:pt x="8662" y="20388"/>
                      <a:pt x="10561" y="21600"/>
                    </a:cubicBezTo>
                    <a:cubicBezTo>
                      <a:pt x="11799" y="18352"/>
                      <a:pt x="13454" y="15662"/>
                      <a:pt x="15392" y="13750"/>
                    </a:cubicBezTo>
                    <a:cubicBezTo>
                      <a:pt x="17296" y="11872"/>
                      <a:pt x="19421" y="10796"/>
                      <a:pt x="21600" y="10605"/>
                    </a:cubicBezTo>
                    <a:cubicBezTo>
                      <a:pt x="18748" y="10634"/>
                      <a:pt x="15914" y="9790"/>
                      <a:pt x="13225" y="8111"/>
                    </a:cubicBezTo>
                    <a:cubicBezTo>
                      <a:pt x="10326" y="6300"/>
                      <a:pt x="7644" y="3549"/>
                      <a:pt x="5318" y="0"/>
                    </a:cubicBezTo>
                    <a:close/>
                  </a:path>
                </a:pathLst>
              </a:custGeom>
              <a:solidFill>
                <a:srgbClr val="2AC482"/>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7" name="Google Shape;217;p6"/>
              <p:cNvSpPr/>
              <p:nvPr/>
            </p:nvSpPr>
            <p:spPr>
              <a:xfrm>
                <a:off x="12243725" y="8103813"/>
                <a:ext cx="1001046" cy="1655685"/>
              </a:xfrm>
              <a:custGeom>
                <a:rect b="b" l="l" r="r" t="t"/>
                <a:pathLst>
                  <a:path extrusionOk="0" h="21600" w="21574">
                    <a:moveTo>
                      <a:pt x="978" y="0"/>
                    </a:moveTo>
                    <a:cubicBezTo>
                      <a:pt x="354" y="2258"/>
                      <a:pt x="28" y="4543"/>
                      <a:pt x="2" y="6833"/>
                    </a:cubicBezTo>
                    <a:cubicBezTo>
                      <a:pt x="-26" y="9306"/>
                      <a:pt x="296" y="11776"/>
                      <a:pt x="964" y="14216"/>
                    </a:cubicBezTo>
                    <a:cubicBezTo>
                      <a:pt x="4922" y="14424"/>
                      <a:pt x="8759" y="15146"/>
                      <a:pt x="12215" y="16333"/>
                    </a:cubicBezTo>
                    <a:cubicBezTo>
                      <a:pt x="15970" y="17623"/>
                      <a:pt x="19175" y="19426"/>
                      <a:pt x="21574" y="21600"/>
                    </a:cubicBezTo>
                    <a:cubicBezTo>
                      <a:pt x="18745" y="18509"/>
                      <a:pt x="16825" y="15144"/>
                      <a:pt x="15901" y="11655"/>
                    </a:cubicBezTo>
                    <a:cubicBezTo>
                      <a:pt x="15031" y="8373"/>
                      <a:pt x="15055" y="5027"/>
                      <a:pt x="15971" y="1749"/>
                    </a:cubicBezTo>
                    <a:cubicBezTo>
                      <a:pt x="13481" y="1261"/>
                      <a:pt x="10943" y="869"/>
                      <a:pt x="8372" y="574"/>
                    </a:cubicBezTo>
                    <a:cubicBezTo>
                      <a:pt x="5928" y="294"/>
                      <a:pt x="3459" y="102"/>
                      <a:pt x="978" y="0"/>
                    </a:cubicBezTo>
                    <a:close/>
                  </a:path>
                </a:pathLst>
              </a:custGeom>
              <a:solidFill>
                <a:srgbClr val="FDBB0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8" name="Google Shape;218;p6"/>
              <p:cNvSpPr/>
              <p:nvPr/>
            </p:nvSpPr>
            <p:spPr>
              <a:xfrm>
                <a:off x="14210795" y="9262463"/>
                <a:ext cx="1010425" cy="1711830"/>
              </a:xfrm>
              <a:custGeom>
                <a:rect b="b" l="l" r="r" t="t"/>
                <a:pathLst>
                  <a:path extrusionOk="0" h="21600" w="21590">
                    <a:moveTo>
                      <a:pt x="6180" y="20003"/>
                    </a:moveTo>
                    <a:cubicBezTo>
                      <a:pt x="8533" y="20471"/>
                      <a:pt x="10939" y="20840"/>
                      <a:pt x="13381" y="21108"/>
                    </a:cubicBezTo>
                    <a:cubicBezTo>
                      <a:pt x="15768" y="21370"/>
                      <a:pt x="18183" y="21534"/>
                      <a:pt x="20608" y="21600"/>
                    </a:cubicBezTo>
                    <a:cubicBezTo>
                      <a:pt x="21272" y="19324"/>
                      <a:pt x="21600" y="17019"/>
                      <a:pt x="21590" y="14710"/>
                    </a:cubicBezTo>
                    <a:cubicBezTo>
                      <a:pt x="21579" y="12392"/>
                      <a:pt x="21228" y="10080"/>
                      <a:pt x="20540" y="7798"/>
                    </a:cubicBezTo>
                    <a:cubicBezTo>
                      <a:pt x="16481" y="7552"/>
                      <a:pt x="12569" y="6765"/>
                      <a:pt x="9098" y="5498"/>
                    </a:cubicBezTo>
                    <a:cubicBezTo>
                      <a:pt x="5353" y="4130"/>
                      <a:pt x="2230" y="2243"/>
                      <a:pt x="0" y="0"/>
                    </a:cubicBezTo>
                    <a:cubicBezTo>
                      <a:pt x="2813" y="2901"/>
                      <a:pt x="4800" y="6056"/>
                      <a:pt x="5881" y="9338"/>
                    </a:cubicBezTo>
                    <a:cubicBezTo>
                      <a:pt x="7039" y="12855"/>
                      <a:pt x="7140" y="16466"/>
                      <a:pt x="6180" y="20003"/>
                    </a:cubicBezTo>
                    <a:close/>
                  </a:path>
                </a:pathLst>
              </a:custGeom>
              <a:solidFill>
                <a:srgbClr val="27B4D2"/>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19" name="Google Shape;219;p6"/>
              <p:cNvSpPr/>
              <p:nvPr/>
            </p:nvSpPr>
            <p:spPr>
              <a:xfrm>
                <a:off x="9896847" y="9864137"/>
                <a:ext cx="1204217" cy="1659347"/>
              </a:xfrm>
              <a:custGeom>
                <a:rect b="b" l="l" r="r" t="t"/>
                <a:pathLst>
                  <a:path extrusionOk="0" h="21600" w="21600">
                    <a:moveTo>
                      <a:pt x="0" y="12716"/>
                    </a:moveTo>
                    <a:cubicBezTo>
                      <a:pt x="367" y="14244"/>
                      <a:pt x="886" y="15750"/>
                      <a:pt x="1554" y="17223"/>
                    </a:cubicBezTo>
                    <a:cubicBezTo>
                      <a:pt x="2234" y="18725"/>
                      <a:pt x="3067" y="20188"/>
                      <a:pt x="4046" y="21600"/>
                    </a:cubicBezTo>
                    <a:cubicBezTo>
                      <a:pt x="7156" y="20827"/>
                      <a:pt x="10151" y="19829"/>
                      <a:pt x="12986" y="18621"/>
                    </a:cubicBezTo>
                    <a:cubicBezTo>
                      <a:pt x="15833" y="17407"/>
                      <a:pt x="18504" y="15988"/>
                      <a:pt x="20958" y="14384"/>
                    </a:cubicBezTo>
                    <a:cubicBezTo>
                      <a:pt x="19414" y="12122"/>
                      <a:pt x="18670" y="9616"/>
                      <a:pt x="18792" y="7093"/>
                    </a:cubicBezTo>
                    <a:cubicBezTo>
                      <a:pt x="18913" y="4597"/>
                      <a:pt x="19877" y="2161"/>
                      <a:pt x="21600" y="0"/>
                    </a:cubicBezTo>
                    <a:cubicBezTo>
                      <a:pt x="19027" y="2933"/>
                      <a:pt x="15809" y="5540"/>
                      <a:pt x="12076" y="7719"/>
                    </a:cubicBezTo>
                    <a:cubicBezTo>
                      <a:pt x="8442" y="9840"/>
                      <a:pt x="4365" y="11527"/>
                      <a:pt x="0" y="12716"/>
                    </a:cubicBezTo>
                    <a:close/>
                  </a:path>
                </a:pathLst>
              </a:custGeom>
              <a:solidFill>
                <a:srgbClr val="2AC482"/>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20" name="Google Shape;220;p6"/>
              <p:cNvSpPr/>
              <p:nvPr/>
            </p:nvSpPr>
            <p:spPr>
              <a:xfrm>
                <a:off x="10173759" y="7555902"/>
                <a:ext cx="1222036" cy="1719505"/>
              </a:xfrm>
              <a:custGeom>
                <a:rect b="b" l="l" r="r" t="t"/>
                <a:pathLst>
                  <a:path extrusionOk="0" h="21600" w="21600">
                    <a:moveTo>
                      <a:pt x="0" y="21600"/>
                    </a:moveTo>
                    <a:cubicBezTo>
                      <a:pt x="1787" y="19325"/>
                      <a:pt x="2775" y="16776"/>
                      <a:pt x="2880" y="14171"/>
                    </a:cubicBezTo>
                    <a:cubicBezTo>
                      <a:pt x="2981" y="11650"/>
                      <a:pt x="2252" y="9147"/>
                      <a:pt x="750" y="6862"/>
                    </a:cubicBezTo>
                    <a:cubicBezTo>
                      <a:pt x="3286" y="5390"/>
                      <a:pt x="5989" y="4071"/>
                      <a:pt x="8832" y="2916"/>
                    </a:cubicBezTo>
                    <a:cubicBezTo>
                      <a:pt x="11639" y="1776"/>
                      <a:pt x="14574" y="801"/>
                      <a:pt x="17605" y="0"/>
                    </a:cubicBezTo>
                    <a:cubicBezTo>
                      <a:pt x="18624" y="1352"/>
                      <a:pt x="19475" y="2765"/>
                      <a:pt x="20149" y="4222"/>
                    </a:cubicBezTo>
                    <a:cubicBezTo>
                      <a:pt x="20805" y="5641"/>
                      <a:pt x="21290" y="7097"/>
                      <a:pt x="21600" y="8575"/>
                    </a:cubicBezTo>
                    <a:cubicBezTo>
                      <a:pt x="17578" y="9607"/>
                      <a:pt x="13811" y="11085"/>
                      <a:pt x="10439" y="12955"/>
                    </a:cubicBezTo>
                    <a:cubicBezTo>
                      <a:pt x="6186" y="15315"/>
                      <a:pt x="2637" y="18254"/>
                      <a:pt x="0" y="21600"/>
                    </a:cubicBezTo>
                    <a:close/>
                  </a:path>
                </a:pathLst>
              </a:custGeom>
              <a:solidFill>
                <a:srgbClr val="CB6C0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21" name="Google Shape;221;p6"/>
              <p:cNvSpPr/>
              <p:nvPr/>
            </p:nvSpPr>
            <p:spPr>
              <a:xfrm>
                <a:off x="7115735" y="6860895"/>
                <a:ext cx="1976938" cy="1095703"/>
              </a:xfrm>
              <a:custGeom>
                <a:rect b="b" l="l" r="r" t="t"/>
                <a:pathLst>
                  <a:path extrusionOk="0" h="21600" w="21600">
                    <a:moveTo>
                      <a:pt x="5129" y="0"/>
                    </a:moveTo>
                    <a:cubicBezTo>
                      <a:pt x="4121" y="1566"/>
                      <a:pt x="3178" y="3264"/>
                      <a:pt x="2308" y="5080"/>
                    </a:cubicBezTo>
                    <a:cubicBezTo>
                      <a:pt x="1467" y="6838"/>
                      <a:pt x="695" y="8701"/>
                      <a:pt x="0" y="10656"/>
                    </a:cubicBezTo>
                    <a:cubicBezTo>
                      <a:pt x="1457" y="12975"/>
                      <a:pt x="3029" y="15047"/>
                      <a:pt x="4697" y="16845"/>
                    </a:cubicBezTo>
                    <a:cubicBezTo>
                      <a:pt x="6468" y="18754"/>
                      <a:pt x="8337" y="20347"/>
                      <a:pt x="10280" y="21600"/>
                    </a:cubicBezTo>
                    <a:cubicBezTo>
                      <a:pt x="11568" y="17986"/>
                      <a:pt x="13374" y="15068"/>
                      <a:pt x="15506" y="13155"/>
                    </a:cubicBezTo>
                    <a:cubicBezTo>
                      <a:pt x="17398" y="11457"/>
                      <a:pt x="19488" y="10606"/>
                      <a:pt x="21600" y="10673"/>
                    </a:cubicBezTo>
                    <a:cubicBezTo>
                      <a:pt x="18522" y="10683"/>
                      <a:pt x="15469" y="9698"/>
                      <a:pt x="12583" y="7764"/>
                    </a:cubicBezTo>
                    <a:cubicBezTo>
                      <a:pt x="9875" y="5949"/>
                      <a:pt x="7355" y="3324"/>
                      <a:pt x="5129" y="0"/>
                    </a:cubicBezTo>
                    <a:close/>
                  </a:path>
                </a:pathLst>
              </a:custGeom>
              <a:solidFill>
                <a:srgbClr val="FDBB0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22" name="Google Shape;222;p6"/>
              <p:cNvSpPr/>
              <p:nvPr/>
            </p:nvSpPr>
            <p:spPr>
              <a:xfrm>
                <a:off x="9108808" y="2722816"/>
                <a:ext cx="1022236" cy="1642822"/>
              </a:xfrm>
              <a:custGeom>
                <a:rect b="b" l="l" r="r" t="t"/>
                <a:pathLst>
                  <a:path extrusionOk="0" h="21600" w="21600">
                    <a:moveTo>
                      <a:pt x="16540" y="1909"/>
                    </a:moveTo>
                    <a:cubicBezTo>
                      <a:pt x="14025" y="1323"/>
                      <a:pt x="11437" y="867"/>
                      <a:pt x="8802" y="547"/>
                    </a:cubicBezTo>
                    <a:cubicBezTo>
                      <a:pt x="6220" y="233"/>
                      <a:pt x="3601" y="50"/>
                      <a:pt x="972" y="0"/>
                    </a:cubicBezTo>
                    <a:cubicBezTo>
                      <a:pt x="325" y="2403"/>
                      <a:pt x="0" y="4836"/>
                      <a:pt x="0" y="7273"/>
                    </a:cubicBezTo>
                    <a:cubicBezTo>
                      <a:pt x="0" y="9693"/>
                      <a:pt x="321" y="12109"/>
                      <a:pt x="960" y="14497"/>
                    </a:cubicBezTo>
                    <a:cubicBezTo>
                      <a:pt x="4680" y="14605"/>
                      <a:pt x="8322" y="15198"/>
                      <a:pt x="11651" y="16237"/>
                    </a:cubicBezTo>
                    <a:cubicBezTo>
                      <a:pt x="15634" y="17480"/>
                      <a:pt x="19054" y="19324"/>
                      <a:pt x="21600" y="21600"/>
                    </a:cubicBezTo>
                    <a:cubicBezTo>
                      <a:pt x="18944" y="18491"/>
                      <a:pt x="17165" y="15121"/>
                      <a:pt x="16341" y="11637"/>
                    </a:cubicBezTo>
                    <a:cubicBezTo>
                      <a:pt x="15578" y="8408"/>
                      <a:pt x="15645" y="5125"/>
                      <a:pt x="16540" y="1909"/>
                    </a:cubicBezTo>
                    <a:close/>
                  </a:path>
                </a:pathLst>
              </a:custGeom>
              <a:solidFill>
                <a:srgbClr val="CB6C00"/>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23" name="Google Shape;223;p6"/>
              <p:cNvSpPr/>
              <p:nvPr/>
            </p:nvSpPr>
            <p:spPr>
              <a:xfrm>
                <a:off x="9147863" y="5777463"/>
                <a:ext cx="1908851" cy="1073952"/>
              </a:xfrm>
              <a:custGeom>
                <a:rect b="b" l="l" r="r" t="t"/>
                <a:pathLst>
                  <a:path extrusionOk="0" h="21600" w="21600">
                    <a:moveTo>
                      <a:pt x="0" y="10681"/>
                    </a:moveTo>
                    <a:cubicBezTo>
                      <a:pt x="2198" y="10456"/>
                      <a:pt x="4339" y="9347"/>
                      <a:pt x="6261" y="7436"/>
                    </a:cubicBezTo>
                    <a:cubicBezTo>
                      <a:pt x="8112" y="5596"/>
                      <a:pt x="9714" y="3058"/>
                      <a:pt x="10954" y="0"/>
                    </a:cubicBezTo>
                    <a:cubicBezTo>
                      <a:pt x="12909" y="1320"/>
                      <a:pt x="14796" y="2937"/>
                      <a:pt x="16595" y="4834"/>
                    </a:cubicBezTo>
                    <a:cubicBezTo>
                      <a:pt x="18361" y="6698"/>
                      <a:pt x="20036" y="8824"/>
                      <a:pt x="21600" y="11190"/>
                    </a:cubicBezTo>
                    <a:cubicBezTo>
                      <a:pt x="20962" y="13131"/>
                      <a:pt x="20224" y="14962"/>
                      <a:pt x="19395" y="16660"/>
                    </a:cubicBezTo>
                    <a:cubicBezTo>
                      <a:pt x="18509" y="18475"/>
                      <a:pt x="17524" y="20130"/>
                      <a:pt x="16454" y="21600"/>
                    </a:cubicBezTo>
                    <a:cubicBezTo>
                      <a:pt x="14142" y="18168"/>
                      <a:pt x="11517" y="15464"/>
                      <a:pt x="8692" y="13603"/>
                    </a:cubicBezTo>
                    <a:cubicBezTo>
                      <a:pt x="5908" y="11769"/>
                      <a:pt x="2969" y="10781"/>
                      <a:pt x="0" y="10681"/>
                    </a:cubicBezTo>
                    <a:close/>
                  </a:path>
                </a:pathLst>
              </a:custGeom>
              <a:solidFill>
                <a:srgbClr val="0C567A"/>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24" name="Google Shape;224;p6"/>
              <p:cNvSpPr/>
              <p:nvPr/>
            </p:nvSpPr>
            <p:spPr>
              <a:xfrm>
                <a:off x="11130436" y="3940057"/>
                <a:ext cx="1027083" cy="1668035"/>
              </a:xfrm>
              <a:custGeom>
                <a:rect b="b" l="l" r="r" t="t"/>
                <a:pathLst>
                  <a:path extrusionOk="0" h="21600" w="21551">
                    <a:moveTo>
                      <a:pt x="0" y="0"/>
                    </a:moveTo>
                    <a:cubicBezTo>
                      <a:pt x="2341" y="2266"/>
                      <a:pt x="5555" y="4138"/>
                      <a:pt x="9355" y="5450"/>
                    </a:cubicBezTo>
                    <a:cubicBezTo>
                      <a:pt x="12767" y="6627"/>
                      <a:pt x="16561" y="7319"/>
                      <a:pt x="20460" y="7477"/>
                    </a:cubicBezTo>
                    <a:cubicBezTo>
                      <a:pt x="21128" y="9765"/>
                      <a:pt x="21490" y="12084"/>
                      <a:pt x="21544" y="14410"/>
                    </a:cubicBezTo>
                    <a:cubicBezTo>
                      <a:pt x="21600" y="16816"/>
                      <a:pt x="21325" y="19222"/>
                      <a:pt x="20723" y="21600"/>
                    </a:cubicBezTo>
                    <a:cubicBezTo>
                      <a:pt x="18173" y="21543"/>
                      <a:pt x="15634" y="21371"/>
                      <a:pt x="13125" y="21086"/>
                    </a:cubicBezTo>
                    <a:cubicBezTo>
                      <a:pt x="10548" y="20794"/>
                      <a:pt x="8010" y="20382"/>
                      <a:pt x="5533" y="19856"/>
                    </a:cubicBezTo>
                    <a:cubicBezTo>
                      <a:pt x="6430" y="16507"/>
                      <a:pt x="6421" y="13089"/>
                      <a:pt x="5507" y="9741"/>
                    </a:cubicBezTo>
                    <a:cubicBezTo>
                      <a:pt x="4574" y="6326"/>
                      <a:pt x="2712" y="3032"/>
                      <a:pt x="0" y="0"/>
                    </a:cubicBezTo>
                    <a:close/>
                  </a:path>
                </a:pathLst>
              </a:custGeom>
              <a:solidFill>
                <a:srgbClr val="000000">
                  <a:alpha val="9803"/>
                </a:srgbClr>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25" name="Google Shape;225;p6"/>
              <p:cNvSpPr/>
              <p:nvPr/>
            </p:nvSpPr>
            <p:spPr>
              <a:xfrm>
                <a:off x="12987592" y="4533334"/>
                <a:ext cx="1166320" cy="1600777"/>
              </a:xfrm>
              <a:custGeom>
                <a:rect b="b" l="l" r="r" t="t"/>
                <a:pathLst>
                  <a:path extrusionOk="0" h="21600" w="21600">
                    <a:moveTo>
                      <a:pt x="21600" y="0"/>
                    </a:moveTo>
                    <a:cubicBezTo>
                      <a:pt x="20205" y="2238"/>
                      <a:pt x="19491" y="4669"/>
                      <a:pt x="19508" y="7127"/>
                    </a:cubicBezTo>
                    <a:cubicBezTo>
                      <a:pt x="19524" y="9517"/>
                      <a:pt x="20230" y="11878"/>
                      <a:pt x="21581" y="14056"/>
                    </a:cubicBezTo>
                    <a:cubicBezTo>
                      <a:pt x="19043" y="15781"/>
                      <a:pt x="16253" y="17297"/>
                      <a:pt x="13261" y="18577"/>
                    </a:cubicBezTo>
                    <a:cubicBezTo>
                      <a:pt x="10355" y="19821"/>
                      <a:pt x="7275" y="20834"/>
                      <a:pt x="4074" y="21600"/>
                    </a:cubicBezTo>
                    <a:cubicBezTo>
                      <a:pt x="3112" y="20217"/>
                      <a:pt x="2293" y="18783"/>
                      <a:pt x="1622" y="17312"/>
                    </a:cubicBezTo>
                    <a:cubicBezTo>
                      <a:pt x="909" y="15746"/>
                      <a:pt x="366" y="14142"/>
                      <a:pt x="0" y="12514"/>
                    </a:cubicBezTo>
                    <a:cubicBezTo>
                      <a:pt x="4444" y="11395"/>
                      <a:pt x="8594" y="9734"/>
                      <a:pt x="12274" y="7601"/>
                    </a:cubicBezTo>
                    <a:cubicBezTo>
                      <a:pt x="15951" y="5470"/>
                      <a:pt x="19104" y="2900"/>
                      <a:pt x="21600" y="0"/>
                    </a:cubicBezTo>
                    <a:close/>
                  </a:path>
                </a:pathLst>
              </a:custGeom>
              <a:solidFill>
                <a:srgbClr val="27B4D2"/>
              </a:solid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grpSp>
        <p:sp>
          <p:nvSpPr>
            <p:cNvPr id="226" name="Google Shape;226;p6"/>
            <p:cNvSpPr txBox="1"/>
            <p:nvPr/>
          </p:nvSpPr>
          <p:spPr>
            <a:xfrm>
              <a:off x="10898584" y="2690095"/>
              <a:ext cx="2582758"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MASS</a:t>
              </a:r>
              <a:endParaRPr/>
            </a:p>
            <a:p>
              <a:pPr indent="0" lvl="0" marL="0" marR="0" rtl="0" algn="ctr">
                <a:spcBef>
                  <a:spcPts val="0"/>
                </a:spcBef>
                <a:spcAft>
                  <a:spcPts val="0"/>
                </a:spcAft>
                <a:buNone/>
              </a:pPr>
              <a:r>
                <a:rPr b="1" lang="en-US" sz="2800">
                  <a:solidFill>
                    <a:schemeClr val="dk2"/>
                  </a:solidFill>
                  <a:latin typeface="Poppins"/>
                  <a:ea typeface="Poppins"/>
                  <a:cs typeface="Poppins"/>
                  <a:sym typeface="Poppins"/>
                </a:rPr>
                <a:t>PRODUCTION</a:t>
              </a:r>
              <a:endParaRPr/>
            </a:p>
          </p:txBody>
        </p:sp>
        <p:sp>
          <p:nvSpPr>
            <p:cNvPr id="227" name="Google Shape;227;p6"/>
            <p:cNvSpPr txBox="1"/>
            <p:nvPr/>
          </p:nvSpPr>
          <p:spPr>
            <a:xfrm>
              <a:off x="10913478" y="9750898"/>
              <a:ext cx="2550698"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MASS</a:t>
              </a:r>
              <a:endParaRPr/>
            </a:p>
            <a:p>
              <a:pPr indent="0" lvl="0" marL="0" marR="0" rtl="0" algn="ctr">
                <a:spcBef>
                  <a:spcPts val="0"/>
                </a:spcBef>
                <a:spcAft>
                  <a:spcPts val="0"/>
                </a:spcAft>
                <a:buNone/>
              </a:pPr>
              <a:r>
                <a:rPr b="1" lang="en-US" sz="2800">
                  <a:solidFill>
                    <a:schemeClr val="dk2"/>
                  </a:solidFill>
                  <a:latin typeface="Poppins"/>
                  <a:ea typeface="Poppins"/>
                  <a:cs typeface="Poppins"/>
                  <a:sym typeface="Poppins"/>
                </a:rPr>
                <a:t>CUSTOMIZA-</a:t>
              </a:r>
              <a:endParaRPr/>
            </a:p>
            <a:p>
              <a:pPr indent="0" lvl="0" marL="0" marR="0" rtl="0" algn="ctr">
                <a:spcBef>
                  <a:spcPts val="0"/>
                </a:spcBef>
                <a:spcAft>
                  <a:spcPts val="0"/>
                </a:spcAft>
                <a:buNone/>
              </a:pPr>
              <a:r>
                <a:rPr b="1" lang="en-US" sz="2800">
                  <a:solidFill>
                    <a:schemeClr val="dk2"/>
                  </a:solidFill>
                  <a:latin typeface="Poppins"/>
                  <a:ea typeface="Poppins"/>
                  <a:cs typeface="Poppins"/>
                  <a:sym typeface="Poppins"/>
                </a:rPr>
                <a:t>TION</a:t>
              </a:r>
              <a:endParaRPr/>
            </a:p>
          </p:txBody>
        </p:sp>
        <p:sp>
          <p:nvSpPr>
            <p:cNvPr id="228" name="Google Shape;228;p6"/>
            <p:cNvSpPr txBox="1"/>
            <p:nvPr/>
          </p:nvSpPr>
          <p:spPr>
            <a:xfrm>
              <a:off x="14082741" y="4754229"/>
              <a:ext cx="2444900"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JUST IN TIME</a:t>
              </a:r>
              <a:endParaRPr/>
            </a:p>
          </p:txBody>
        </p:sp>
        <p:sp>
          <p:nvSpPr>
            <p:cNvPr id="229" name="Google Shape;229;p6"/>
            <p:cNvSpPr txBox="1"/>
            <p:nvPr/>
          </p:nvSpPr>
          <p:spPr>
            <a:xfrm>
              <a:off x="14449027" y="8415654"/>
              <a:ext cx="1712328"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FLEXIBLE</a:t>
              </a:r>
              <a:endParaRPr/>
            </a:p>
          </p:txBody>
        </p:sp>
        <p:sp>
          <p:nvSpPr>
            <p:cNvPr id="230" name="Google Shape;230;p6"/>
            <p:cNvSpPr txBox="1"/>
            <p:nvPr/>
          </p:nvSpPr>
          <p:spPr>
            <a:xfrm>
              <a:off x="8463569" y="4744687"/>
              <a:ext cx="1274708"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RAPID</a:t>
              </a:r>
              <a:endParaRPr/>
            </a:p>
          </p:txBody>
        </p:sp>
        <p:sp>
          <p:nvSpPr>
            <p:cNvPr id="231" name="Google Shape;231;p6"/>
            <p:cNvSpPr txBox="1"/>
            <p:nvPr/>
          </p:nvSpPr>
          <p:spPr>
            <a:xfrm>
              <a:off x="8495393" y="8339220"/>
              <a:ext cx="1194559"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AGILE</a:t>
              </a:r>
              <a:endParaRPr/>
            </a:p>
          </p:txBody>
        </p:sp>
      </p:grpSp>
      <p:sp>
        <p:nvSpPr>
          <p:cNvPr id="232" name="Google Shape;232;p6"/>
          <p:cNvSpPr txBox="1"/>
          <p:nvPr/>
        </p:nvSpPr>
        <p:spPr>
          <a:xfrm>
            <a:off x="5895317" y="6373816"/>
            <a:ext cx="3385863"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LEAN</a:t>
            </a:r>
            <a:endParaRPr/>
          </a:p>
          <a:p>
            <a:pPr indent="0" lvl="0" marL="0" marR="0" rtl="0" algn="ctr">
              <a:spcBef>
                <a:spcPts val="0"/>
              </a:spcBef>
              <a:spcAft>
                <a:spcPts val="0"/>
              </a:spcAft>
              <a:buNone/>
            </a:pPr>
            <a:r>
              <a:rPr b="1" lang="en-US" sz="2800">
                <a:solidFill>
                  <a:schemeClr val="dk2"/>
                </a:solidFill>
                <a:latin typeface="Poppins"/>
                <a:ea typeface="Poppins"/>
                <a:cs typeface="Poppins"/>
                <a:sym typeface="Poppins"/>
              </a:rPr>
              <a:t>MANUFACTURING</a:t>
            </a:r>
            <a:endParaRPr/>
          </a:p>
        </p:txBody>
      </p:sp>
      <p:sp>
        <p:nvSpPr>
          <p:cNvPr id="233" name="Google Shape;233;p6"/>
          <p:cNvSpPr txBox="1"/>
          <p:nvPr/>
        </p:nvSpPr>
        <p:spPr>
          <a:xfrm>
            <a:off x="15130417" y="7339379"/>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34" name="Google Shape;234;p6"/>
          <p:cNvSpPr txBox="1"/>
          <p:nvPr/>
        </p:nvSpPr>
        <p:spPr>
          <a:xfrm>
            <a:off x="15130417" y="9233350"/>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35" name="Google Shape;235;p6"/>
          <p:cNvSpPr txBox="1"/>
          <p:nvPr/>
        </p:nvSpPr>
        <p:spPr>
          <a:xfrm>
            <a:off x="15130417" y="5445408"/>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36" name="Google Shape;236;p6"/>
          <p:cNvSpPr txBox="1"/>
          <p:nvPr/>
        </p:nvSpPr>
        <p:spPr>
          <a:xfrm>
            <a:off x="15130417" y="3551437"/>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37" name="Google Shape;237;p6"/>
          <p:cNvSpPr txBox="1"/>
          <p:nvPr/>
        </p:nvSpPr>
        <p:spPr>
          <a:xfrm>
            <a:off x="15130417" y="11127321"/>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38" name="Google Shape;238;p6"/>
          <p:cNvSpPr txBox="1"/>
          <p:nvPr/>
        </p:nvSpPr>
        <p:spPr>
          <a:xfrm>
            <a:off x="15130417" y="1657466"/>
            <a:ext cx="77190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39" name="Google Shape;239;p6"/>
          <p:cNvSpPr/>
          <p:nvPr/>
        </p:nvSpPr>
        <p:spPr>
          <a:xfrm>
            <a:off x="14378591" y="1925479"/>
            <a:ext cx="407308" cy="40730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0" name="Google Shape;240;p6"/>
          <p:cNvSpPr/>
          <p:nvPr/>
        </p:nvSpPr>
        <p:spPr>
          <a:xfrm>
            <a:off x="14378591" y="3819450"/>
            <a:ext cx="407308" cy="4073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1" name="Google Shape;241;p6"/>
          <p:cNvSpPr/>
          <p:nvPr/>
        </p:nvSpPr>
        <p:spPr>
          <a:xfrm>
            <a:off x="14378591" y="5713421"/>
            <a:ext cx="407308" cy="40730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2" name="Google Shape;242;p6"/>
          <p:cNvSpPr/>
          <p:nvPr/>
        </p:nvSpPr>
        <p:spPr>
          <a:xfrm>
            <a:off x="14378591" y="7607392"/>
            <a:ext cx="407308" cy="40730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3" name="Google Shape;243;p6"/>
          <p:cNvSpPr/>
          <p:nvPr/>
        </p:nvSpPr>
        <p:spPr>
          <a:xfrm>
            <a:off x="14378591" y="9501363"/>
            <a:ext cx="407308" cy="40730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44" name="Google Shape;244;p6"/>
          <p:cNvSpPr/>
          <p:nvPr/>
        </p:nvSpPr>
        <p:spPr>
          <a:xfrm>
            <a:off x="14378591" y="11395334"/>
            <a:ext cx="407308" cy="40730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pic>
        <p:nvPicPr>
          <p:cNvPr id="245" name="Google Shape;245;p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7"/>
          <p:cNvSpPr/>
          <p:nvPr/>
        </p:nvSpPr>
        <p:spPr>
          <a:xfrm>
            <a:off x="17818677" y="1685895"/>
            <a:ext cx="4224609" cy="3700669"/>
          </a:xfrm>
          <a:custGeom>
            <a:rect b="b" l="l" r="r" t="t"/>
            <a:pathLst>
              <a:path extrusionOk="0" h="21600" w="2160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1" name="Google Shape;251;p7"/>
          <p:cNvSpPr/>
          <p:nvPr/>
        </p:nvSpPr>
        <p:spPr>
          <a:xfrm>
            <a:off x="13292566" y="1687678"/>
            <a:ext cx="4914140" cy="3792552"/>
          </a:xfrm>
          <a:custGeom>
            <a:rect b="b" l="l" r="r" t="t"/>
            <a:pathLst>
              <a:path extrusionOk="0" h="21600" w="2160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chemeClr val="accen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2" name="Google Shape;252;p7"/>
          <p:cNvSpPr/>
          <p:nvPr/>
        </p:nvSpPr>
        <p:spPr>
          <a:xfrm>
            <a:off x="20009481" y="4410427"/>
            <a:ext cx="2847344" cy="4866888"/>
          </a:xfrm>
          <a:custGeom>
            <a:rect b="b" l="l" r="r" t="t"/>
            <a:pathLst>
              <a:path extrusionOk="0" h="21600" w="21561">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200">
              <a:solidFill>
                <a:srgbClr val="FFFFFF"/>
              </a:solidFill>
              <a:latin typeface="Arial"/>
              <a:ea typeface="Arial"/>
              <a:cs typeface="Arial"/>
              <a:sym typeface="Arial"/>
            </a:endParaRPr>
          </a:p>
        </p:txBody>
      </p:sp>
      <p:sp>
        <p:nvSpPr>
          <p:cNvPr id="253" name="Google Shape;253;p7"/>
          <p:cNvSpPr/>
          <p:nvPr/>
        </p:nvSpPr>
        <p:spPr>
          <a:xfrm>
            <a:off x="12505765" y="4449465"/>
            <a:ext cx="2877251" cy="4850523"/>
          </a:xfrm>
          <a:custGeom>
            <a:rect b="b" l="l" r="r" t="t"/>
            <a:pathLst>
              <a:path extrusionOk="0" h="21600" w="21576">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4" name="Google Shape;254;p7"/>
          <p:cNvSpPr/>
          <p:nvPr/>
        </p:nvSpPr>
        <p:spPr>
          <a:xfrm>
            <a:off x="17144297" y="8310360"/>
            <a:ext cx="4934682" cy="3719745"/>
          </a:xfrm>
          <a:custGeom>
            <a:rect b="b" l="l" r="r" t="t"/>
            <a:pathLst>
              <a:path extrusionOk="0" h="21600" w="2160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200">
              <a:solidFill>
                <a:srgbClr val="FFFFFF"/>
              </a:solidFill>
              <a:latin typeface="Arial"/>
              <a:ea typeface="Arial"/>
              <a:cs typeface="Arial"/>
              <a:sym typeface="Arial"/>
            </a:endParaRPr>
          </a:p>
        </p:txBody>
      </p:sp>
      <p:sp>
        <p:nvSpPr>
          <p:cNvPr id="255" name="Google Shape;255;p7"/>
          <p:cNvSpPr/>
          <p:nvPr/>
        </p:nvSpPr>
        <p:spPr>
          <a:xfrm>
            <a:off x="13313941" y="8374586"/>
            <a:ext cx="4224630" cy="3655519"/>
          </a:xfrm>
          <a:custGeom>
            <a:rect b="b" l="l" r="r" t="t"/>
            <a:pathLst>
              <a:path extrusionOk="0" h="21600" w="2160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200">
              <a:solidFill>
                <a:srgbClr val="FFFFFF"/>
              </a:solidFill>
              <a:latin typeface="Arial"/>
              <a:ea typeface="Arial"/>
              <a:cs typeface="Arial"/>
              <a:sym typeface="Arial"/>
            </a:endParaRPr>
          </a:p>
        </p:txBody>
      </p:sp>
      <p:sp>
        <p:nvSpPr>
          <p:cNvPr id="256" name="Google Shape;256;p7"/>
          <p:cNvSpPr txBox="1"/>
          <p:nvPr/>
        </p:nvSpPr>
        <p:spPr>
          <a:xfrm>
            <a:off x="15306816" y="6182151"/>
            <a:ext cx="4761240" cy="132343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000">
                <a:solidFill>
                  <a:schemeClr val="dk2"/>
                </a:solidFill>
                <a:latin typeface="Poppins"/>
                <a:ea typeface="Poppins"/>
                <a:cs typeface="Poppins"/>
                <a:sym typeface="Poppins"/>
              </a:rPr>
              <a:t>LEAN</a:t>
            </a:r>
            <a:endParaRPr/>
          </a:p>
          <a:p>
            <a:pPr indent="0" lvl="0" marL="0" marR="0" rtl="0" algn="ctr">
              <a:spcBef>
                <a:spcPts val="0"/>
              </a:spcBef>
              <a:spcAft>
                <a:spcPts val="0"/>
              </a:spcAft>
              <a:buNone/>
            </a:pPr>
            <a:r>
              <a:rPr b="1" lang="en-US" sz="4000">
                <a:solidFill>
                  <a:schemeClr val="dk2"/>
                </a:solidFill>
                <a:latin typeface="Poppins"/>
                <a:ea typeface="Poppins"/>
                <a:cs typeface="Poppins"/>
                <a:sym typeface="Poppins"/>
              </a:rPr>
              <a:t>MANUFACTURING</a:t>
            </a:r>
            <a:endParaRPr/>
          </a:p>
        </p:txBody>
      </p:sp>
      <p:sp>
        <p:nvSpPr>
          <p:cNvPr id="257" name="Google Shape;257;p7"/>
          <p:cNvSpPr/>
          <p:nvPr/>
        </p:nvSpPr>
        <p:spPr>
          <a:xfrm>
            <a:off x="1520825" y="11946766"/>
            <a:ext cx="407308" cy="40730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58" name="Google Shape;258;p7"/>
          <p:cNvSpPr txBox="1"/>
          <p:nvPr/>
        </p:nvSpPr>
        <p:spPr>
          <a:xfrm>
            <a:off x="2272651" y="11971140"/>
            <a:ext cx="833920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59" name="Google Shape;259;p7"/>
          <p:cNvSpPr txBox="1"/>
          <p:nvPr/>
        </p:nvSpPr>
        <p:spPr>
          <a:xfrm>
            <a:off x="2272651" y="11386365"/>
            <a:ext cx="1431802"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RAPID</a:t>
            </a:r>
            <a:endParaRPr/>
          </a:p>
        </p:txBody>
      </p:sp>
      <p:sp>
        <p:nvSpPr>
          <p:cNvPr id="260" name="Google Shape;260;p7"/>
          <p:cNvSpPr/>
          <p:nvPr/>
        </p:nvSpPr>
        <p:spPr>
          <a:xfrm>
            <a:off x="1520825" y="9843762"/>
            <a:ext cx="407308" cy="40730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1" name="Google Shape;261;p7"/>
          <p:cNvSpPr txBox="1"/>
          <p:nvPr/>
        </p:nvSpPr>
        <p:spPr>
          <a:xfrm>
            <a:off x="2272651" y="9868136"/>
            <a:ext cx="833920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62" name="Google Shape;262;p7"/>
          <p:cNvSpPr txBox="1"/>
          <p:nvPr/>
        </p:nvSpPr>
        <p:spPr>
          <a:xfrm>
            <a:off x="2272651" y="9283361"/>
            <a:ext cx="133882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AGILE</a:t>
            </a:r>
            <a:endParaRPr/>
          </a:p>
        </p:txBody>
      </p:sp>
      <p:sp>
        <p:nvSpPr>
          <p:cNvPr id="263" name="Google Shape;263;p7"/>
          <p:cNvSpPr/>
          <p:nvPr/>
        </p:nvSpPr>
        <p:spPr>
          <a:xfrm>
            <a:off x="1520825" y="7740759"/>
            <a:ext cx="407308" cy="40730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4" name="Google Shape;264;p7"/>
          <p:cNvSpPr txBox="1"/>
          <p:nvPr/>
        </p:nvSpPr>
        <p:spPr>
          <a:xfrm>
            <a:off x="2272651" y="7765133"/>
            <a:ext cx="833920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65" name="Google Shape;265;p7"/>
          <p:cNvSpPr txBox="1"/>
          <p:nvPr/>
        </p:nvSpPr>
        <p:spPr>
          <a:xfrm>
            <a:off x="2272651" y="7180358"/>
            <a:ext cx="491352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MASS CUSTOMIZATION</a:t>
            </a:r>
            <a:endParaRPr/>
          </a:p>
        </p:txBody>
      </p:sp>
      <p:sp>
        <p:nvSpPr>
          <p:cNvPr id="266" name="Google Shape;266;p7"/>
          <p:cNvSpPr/>
          <p:nvPr/>
        </p:nvSpPr>
        <p:spPr>
          <a:xfrm>
            <a:off x="1520825" y="5613381"/>
            <a:ext cx="407308" cy="40730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67" name="Google Shape;267;p7"/>
          <p:cNvSpPr txBox="1"/>
          <p:nvPr/>
        </p:nvSpPr>
        <p:spPr>
          <a:xfrm>
            <a:off x="2272651" y="5637755"/>
            <a:ext cx="833920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68" name="Google Shape;268;p7"/>
          <p:cNvSpPr txBox="1"/>
          <p:nvPr/>
        </p:nvSpPr>
        <p:spPr>
          <a:xfrm>
            <a:off x="2272651" y="5052980"/>
            <a:ext cx="192873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FLEXIBLE</a:t>
            </a:r>
            <a:endParaRPr/>
          </a:p>
        </p:txBody>
      </p:sp>
      <p:sp>
        <p:nvSpPr>
          <p:cNvPr id="269" name="Google Shape;269;p7"/>
          <p:cNvSpPr/>
          <p:nvPr/>
        </p:nvSpPr>
        <p:spPr>
          <a:xfrm>
            <a:off x="1520825" y="3486003"/>
            <a:ext cx="407308" cy="4073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70" name="Google Shape;270;p7"/>
          <p:cNvSpPr txBox="1"/>
          <p:nvPr/>
        </p:nvSpPr>
        <p:spPr>
          <a:xfrm>
            <a:off x="2272651" y="3510377"/>
            <a:ext cx="833920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71" name="Google Shape;271;p7"/>
          <p:cNvSpPr txBox="1"/>
          <p:nvPr/>
        </p:nvSpPr>
        <p:spPr>
          <a:xfrm>
            <a:off x="2272651" y="2925602"/>
            <a:ext cx="277031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JUST IN TIME</a:t>
            </a:r>
            <a:endParaRPr/>
          </a:p>
        </p:txBody>
      </p:sp>
      <p:sp>
        <p:nvSpPr>
          <p:cNvPr id="272" name="Google Shape;272;p7"/>
          <p:cNvSpPr/>
          <p:nvPr/>
        </p:nvSpPr>
        <p:spPr>
          <a:xfrm>
            <a:off x="1520825" y="1382999"/>
            <a:ext cx="407308" cy="40730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273" name="Google Shape;273;p7"/>
          <p:cNvSpPr txBox="1"/>
          <p:nvPr/>
        </p:nvSpPr>
        <p:spPr>
          <a:xfrm>
            <a:off x="2272651" y="1407373"/>
            <a:ext cx="833920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74" name="Google Shape;274;p7"/>
          <p:cNvSpPr txBox="1"/>
          <p:nvPr/>
        </p:nvSpPr>
        <p:spPr>
          <a:xfrm>
            <a:off x="2272651" y="822598"/>
            <a:ext cx="419537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MASS PRODUCTION</a:t>
            </a:r>
            <a:endParaRPr/>
          </a:p>
        </p:txBody>
      </p:sp>
      <p:sp>
        <p:nvSpPr>
          <p:cNvPr id="275" name="Google Shape;275;p7"/>
          <p:cNvSpPr/>
          <p:nvPr/>
        </p:nvSpPr>
        <p:spPr>
          <a:xfrm>
            <a:off x="15465222" y="2736592"/>
            <a:ext cx="1171767" cy="1115033"/>
          </a:xfrm>
          <a:custGeom>
            <a:rect b="b" l="l" r="r" t="t"/>
            <a:pathLst>
              <a:path extrusionOk="0" h="810627" w="852767">
                <a:moveTo>
                  <a:pt x="193639" y="491547"/>
                </a:moveTo>
                <a:cubicBezTo>
                  <a:pt x="196519" y="491547"/>
                  <a:pt x="199398" y="492267"/>
                  <a:pt x="202277" y="493348"/>
                </a:cubicBezTo>
                <a:cubicBezTo>
                  <a:pt x="202637" y="493348"/>
                  <a:pt x="202997" y="493708"/>
                  <a:pt x="203717" y="494068"/>
                </a:cubicBezTo>
                <a:cubicBezTo>
                  <a:pt x="208756" y="496589"/>
                  <a:pt x="213435" y="500550"/>
                  <a:pt x="216674" y="505232"/>
                </a:cubicBezTo>
                <a:cubicBezTo>
                  <a:pt x="220274" y="510634"/>
                  <a:pt x="222793" y="517117"/>
                  <a:pt x="222793" y="523239"/>
                </a:cubicBezTo>
                <a:cubicBezTo>
                  <a:pt x="222793" y="526120"/>
                  <a:pt x="222073" y="528641"/>
                  <a:pt x="220994" y="531522"/>
                </a:cubicBezTo>
                <a:cubicBezTo>
                  <a:pt x="219554" y="534763"/>
                  <a:pt x="217394" y="537284"/>
                  <a:pt x="214515" y="539445"/>
                </a:cubicBezTo>
                <a:cubicBezTo>
                  <a:pt x="212355" y="540886"/>
                  <a:pt x="210196" y="541606"/>
                  <a:pt x="207676" y="542326"/>
                </a:cubicBezTo>
                <a:lnTo>
                  <a:pt x="207676" y="557092"/>
                </a:lnTo>
                <a:cubicBezTo>
                  <a:pt x="207676" y="559973"/>
                  <a:pt x="206237" y="562494"/>
                  <a:pt x="203717" y="564294"/>
                </a:cubicBezTo>
                <a:cubicBezTo>
                  <a:pt x="202277" y="565015"/>
                  <a:pt x="200838" y="565735"/>
                  <a:pt x="199038" y="565735"/>
                </a:cubicBezTo>
                <a:cubicBezTo>
                  <a:pt x="194359" y="565735"/>
                  <a:pt x="190400" y="561413"/>
                  <a:pt x="190400" y="557092"/>
                </a:cubicBezTo>
                <a:lnTo>
                  <a:pt x="190400" y="537644"/>
                </a:lnTo>
                <a:cubicBezTo>
                  <a:pt x="186801" y="535123"/>
                  <a:pt x="183921" y="531882"/>
                  <a:pt x="181402" y="528641"/>
                </a:cubicBezTo>
                <a:cubicBezTo>
                  <a:pt x="177803" y="523239"/>
                  <a:pt x="175643" y="517117"/>
                  <a:pt x="175643" y="510634"/>
                </a:cubicBezTo>
                <a:cubicBezTo>
                  <a:pt x="175643" y="507753"/>
                  <a:pt x="176003" y="505232"/>
                  <a:pt x="177083" y="502711"/>
                </a:cubicBezTo>
                <a:cubicBezTo>
                  <a:pt x="178523" y="499110"/>
                  <a:pt x="180682" y="496589"/>
                  <a:pt x="183921" y="494428"/>
                </a:cubicBezTo>
                <a:cubicBezTo>
                  <a:pt x="186801" y="492627"/>
                  <a:pt x="190040" y="491547"/>
                  <a:pt x="193639" y="491547"/>
                </a:cubicBezTo>
                <a:close/>
                <a:moveTo>
                  <a:pt x="177083" y="402954"/>
                </a:moveTo>
                <a:cubicBezTo>
                  <a:pt x="178882" y="402954"/>
                  <a:pt x="181042" y="403314"/>
                  <a:pt x="182842" y="404034"/>
                </a:cubicBezTo>
                <a:lnTo>
                  <a:pt x="203717" y="412317"/>
                </a:lnTo>
                <a:lnTo>
                  <a:pt x="217394" y="418079"/>
                </a:lnTo>
                <a:cubicBezTo>
                  <a:pt x="223513" y="420600"/>
                  <a:pt x="228912" y="426002"/>
                  <a:pt x="233231" y="432485"/>
                </a:cubicBezTo>
                <a:cubicBezTo>
                  <a:pt x="237550" y="438967"/>
                  <a:pt x="240070" y="446530"/>
                  <a:pt x="240070" y="454093"/>
                </a:cubicBezTo>
                <a:lnTo>
                  <a:pt x="240070" y="473180"/>
                </a:lnTo>
                <a:lnTo>
                  <a:pt x="203717" y="458054"/>
                </a:lnTo>
                <a:lnTo>
                  <a:pt x="167365" y="443289"/>
                </a:lnTo>
                <a:lnTo>
                  <a:pt x="167365" y="416639"/>
                </a:lnTo>
                <a:cubicBezTo>
                  <a:pt x="167365" y="413398"/>
                  <a:pt x="168085" y="410877"/>
                  <a:pt x="168805" y="408716"/>
                </a:cubicBezTo>
                <a:cubicBezTo>
                  <a:pt x="169884" y="406555"/>
                  <a:pt x="170964" y="405475"/>
                  <a:pt x="172404" y="404394"/>
                </a:cubicBezTo>
                <a:cubicBezTo>
                  <a:pt x="173484" y="403674"/>
                  <a:pt x="175283" y="402954"/>
                  <a:pt x="177083" y="402954"/>
                </a:cubicBezTo>
                <a:close/>
                <a:moveTo>
                  <a:pt x="177083" y="384947"/>
                </a:moveTo>
                <a:cubicBezTo>
                  <a:pt x="171324" y="384947"/>
                  <a:pt x="166285" y="386387"/>
                  <a:pt x="161966" y="389629"/>
                </a:cubicBezTo>
                <a:cubicBezTo>
                  <a:pt x="157647" y="392510"/>
                  <a:pt x="154408" y="396831"/>
                  <a:pt x="152248" y="401873"/>
                </a:cubicBezTo>
                <a:cubicBezTo>
                  <a:pt x="150448" y="406555"/>
                  <a:pt x="149369" y="411237"/>
                  <a:pt x="149369" y="416639"/>
                </a:cubicBezTo>
                <a:lnTo>
                  <a:pt x="149369" y="435726"/>
                </a:lnTo>
                <a:lnTo>
                  <a:pt x="145769" y="434285"/>
                </a:lnTo>
                <a:cubicBezTo>
                  <a:pt x="142890" y="433205"/>
                  <a:pt x="139651" y="432485"/>
                  <a:pt x="137131" y="432485"/>
                </a:cubicBezTo>
                <a:cubicBezTo>
                  <a:pt x="133172" y="432485"/>
                  <a:pt x="129213" y="433565"/>
                  <a:pt x="125974" y="436086"/>
                </a:cubicBezTo>
                <a:cubicBezTo>
                  <a:pt x="123094" y="437887"/>
                  <a:pt x="120575" y="441128"/>
                  <a:pt x="119135" y="444729"/>
                </a:cubicBezTo>
                <a:cubicBezTo>
                  <a:pt x="117695" y="447971"/>
                  <a:pt x="117335" y="451572"/>
                  <a:pt x="117335" y="455173"/>
                </a:cubicBezTo>
                <a:lnTo>
                  <a:pt x="117335" y="531522"/>
                </a:lnTo>
                <a:cubicBezTo>
                  <a:pt x="117335" y="538004"/>
                  <a:pt x="119495" y="545567"/>
                  <a:pt x="123094" y="551329"/>
                </a:cubicBezTo>
                <a:cubicBezTo>
                  <a:pt x="127053" y="557452"/>
                  <a:pt x="132812" y="562854"/>
                  <a:pt x="138931" y="565375"/>
                </a:cubicBezTo>
                <a:lnTo>
                  <a:pt x="203717" y="592025"/>
                </a:lnTo>
                <a:lnTo>
                  <a:pt x="261665" y="615794"/>
                </a:lnTo>
                <a:cubicBezTo>
                  <a:pt x="264544" y="616874"/>
                  <a:pt x="267784" y="617594"/>
                  <a:pt x="270303" y="617594"/>
                </a:cubicBezTo>
                <a:cubicBezTo>
                  <a:pt x="274622" y="617594"/>
                  <a:pt x="278221" y="616514"/>
                  <a:pt x="281461" y="614353"/>
                </a:cubicBezTo>
                <a:cubicBezTo>
                  <a:pt x="284700" y="611832"/>
                  <a:pt x="286860" y="608951"/>
                  <a:pt x="288299" y="604990"/>
                </a:cubicBezTo>
                <a:cubicBezTo>
                  <a:pt x="289739" y="602109"/>
                  <a:pt x="290459" y="598867"/>
                  <a:pt x="290459" y="594906"/>
                </a:cubicBezTo>
                <a:lnTo>
                  <a:pt x="290459" y="518917"/>
                </a:lnTo>
                <a:cubicBezTo>
                  <a:pt x="290459" y="511715"/>
                  <a:pt x="287939" y="504512"/>
                  <a:pt x="283980" y="498750"/>
                </a:cubicBezTo>
                <a:cubicBezTo>
                  <a:pt x="280381" y="492267"/>
                  <a:pt x="274622" y="487225"/>
                  <a:pt x="268504" y="484704"/>
                </a:cubicBezTo>
                <a:lnTo>
                  <a:pt x="258066" y="480743"/>
                </a:lnTo>
                <a:lnTo>
                  <a:pt x="258066" y="454093"/>
                </a:lnTo>
                <a:cubicBezTo>
                  <a:pt x="258066" y="443289"/>
                  <a:pt x="254466" y="431765"/>
                  <a:pt x="248348" y="422761"/>
                </a:cubicBezTo>
                <a:cubicBezTo>
                  <a:pt x="242589" y="413037"/>
                  <a:pt x="233951" y="405475"/>
                  <a:pt x="224593" y="401873"/>
                </a:cubicBezTo>
                <a:lnTo>
                  <a:pt x="203717" y="393230"/>
                </a:lnTo>
                <a:lnTo>
                  <a:pt x="190040" y="387468"/>
                </a:lnTo>
                <a:cubicBezTo>
                  <a:pt x="185361" y="385667"/>
                  <a:pt x="181042" y="384947"/>
                  <a:pt x="177083" y="384947"/>
                </a:cubicBezTo>
                <a:close/>
                <a:moveTo>
                  <a:pt x="852127" y="180750"/>
                </a:moveTo>
                <a:lnTo>
                  <a:pt x="852127" y="654599"/>
                </a:lnTo>
                <a:cubicBezTo>
                  <a:pt x="852127" y="658202"/>
                  <a:pt x="850328" y="661806"/>
                  <a:pt x="846731" y="663247"/>
                </a:cubicBezTo>
                <a:lnTo>
                  <a:pt x="435501" y="810627"/>
                </a:lnTo>
                <a:lnTo>
                  <a:pt x="435501" y="331012"/>
                </a:lnTo>
                <a:lnTo>
                  <a:pt x="608196" y="269034"/>
                </a:lnTo>
                <a:lnTo>
                  <a:pt x="610355" y="381460"/>
                </a:lnTo>
                <a:cubicBezTo>
                  <a:pt x="610355" y="390469"/>
                  <a:pt x="620429" y="395153"/>
                  <a:pt x="628344" y="392631"/>
                </a:cubicBezTo>
                <a:lnTo>
                  <a:pt x="690946" y="372452"/>
                </a:lnTo>
                <a:cubicBezTo>
                  <a:pt x="696702" y="370290"/>
                  <a:pt x="699940" y="364885"/>
                  <a:pt x="699940" y="359119"/>
                </a:cubicBezTo>
                <a:lnTo>
                  <a:pt x="697781" y="236603"/>
                </a:lnTo>
                <a:lnTo>
                  <a:pt x="849249" y="182191"/>
                </a:lnTo>
                <a:cubicBezTo>
                  <a:pt x="850328" y="181831"/>
                  <a:pt x="851408" y="181471"/>
                  <a:pt x="852127" y="180750"/>
                </a:cubicBezTo>
                <a:close/>
                <a:moveTo>
                  <a:pt x="0" y="180750"/>
                </a:moveTo>
                <a:cubicBezTo>
                  <a:pt x="1440" y="181831"/>
                  <a:pt x="2880" y="182191"/>
                  <a:pt x="4679" y="182551"/>
                </a:cubicBezTo>
                <a:lnTo>
                  <a:pt x="203717" y="254578"/>
                </a:lnTo>
                <a:lnTo>
                  <a:pt x="416792" y="330927"/>
                </a:lnTo>
                <a:lnTo>
                  <a:pt x="416792" y="807386"/>
                </a:lnTo>
                <a:cubicBezTo>
                  <a:pt x="416792" y="808466"/>
                  <a:pt x="416792" y="809547"/>
                  <a:pt x="417152" y="810627"/>
                </a:cubicBezTo>
                <a:lnTo>
                  <a:pt x="203717" y="733918"/>
                </a:lnTo>
                <a:lnTo>
                  <a:pt x="5759" y="662971"/>
                </a:lnTo>
                <a:cubicBezTo>
                  <a:pt x="2160" y="661531"/>
                  <a:pt x="0" y="657930"/>
                  <a:pt x="0" y="654328"/>
                </a:cubicBezTo>
                <a:lnTo>
                  <a:pt x="0" y="180750"/>
                </a:lnTo>
                <a:close/>
                <a:moveTo>
                  <a:pt x="194795" y="82476"/>
                </a:moveTo>
                <a:lnTo>
                  <a:pt x="437840" y="184594"/>
                </a:lnTo>
                <a:lnTo>
                  <a:pt x="603110" y="253991"/>
                </a:lnTo>
                <a:lnTo>
                  <a:pt x="437840" y="313320"/>
                </a:lnTo>
                <a:lnTo>
                  <a:pt x="431358" y="315837"/>
                </a:lnTo>
                <a:cubicBezTo>
                  <a:pt x="429198" y="316556"/>
                  <a:pt x="426678" y="316916"/>
                  <a:pt x="424877" y="316556"/>
                </a:cubicBezTo>
                <a:lnTo>
                  <a:pt x="8282" y="167334"/>
                </a:lnTo>
                <a:cubicBezTo>
                  <a:pt x="5401" y="166256"/>
                  <a:pt x="2521" y="164458"/>
                  <a:pt x="1440" y="161222"/>
                </a:cubicBezTo>
                <a:cubicBezTo>
                  <a:pt x="0" y="157266"/>
                  <a:pt x="1800" y="152232"/>
                  <a:pt x="5761" y="150435"/>
                </a:cubicBezTo>
                <a:lnTo>
                  <a:pt x="194795" y="82476"/>
                </a:lnTo>
                <a:close/>
                <a:moveTo>
                  <a:pt x="428838" y="134"/>
                </a:moveTo>
                <a:lnTo>
                  <a:pt x="437840" y="3371"/>
                </a:lnTo>
                <a:lnTo>
                  <a:pt x="845074" y="149356"/>
                </a:lnTo>
                <a:cubicBezTo>
                  <a:pt x="848314" y="150435"/>
                  <a:pt x="851195" y="152232"/>
                  <a:pt x="852275" y="155109"/>
                </a:cubicBezTo>
                <a:cubicBezTo>
                  <a:pt x="853715" y="159783"/>
                  <a:pt x="851915" y="164458"/>
                  <a:pt x="847954" y="166615"/>
                </a:cubicBezTo>
                <a:lnTo>
                  <a:pt x="693126" y="221989"/>
                </a:lnTo>
                <a:lnTo>
                  <a:pt x="437840" y="120590"/>
                </a:lnTo>
                <a:lnTo>
                  <a:pt x="272570" y="54789"/>
                </a:lnTo>
                <a:lnTo>
                  <a:pt x="422357" y="1213"/>
                </a:lnTo>
                <a:cubicBezTo>
                  <a:pt x="424517" y="134"/>
                  <a:pt x="426678" y="-225"/>
                  <a:pt x="428838" y="1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76" name="Google Shape;276;p7"/>
          <p:cNvSpPr/>
          <p:nvPr/>
        </p:nvSpPr>
        <p:spPr>
          <a:xfrm>
            <a:off x="14893831" y="9461531"/>
            <a:ext cx="1064847" cy="1171769"/>
          </a:xfrm>
          <a:custGeom>
            <a:rect b="b" l="l" r="r" t="t"/>
            <a:pathLst>
              <a:path extrusionOk="0" h="852128" w="774418">
                <a:moveTo>
                  <a:pt x="408596" y="420105"/>
                </a:moveTo>
                <a:lnTo>
                  <a:pt x="390581" y="462546"/>
                </a:lnTo>
                <a:lnTo>
                  <a:pt x="372205" y="505346"/>
                </a:lnTo>
                <a:lnTo>
                  <a:pt x="390581" y="505346"/>
                </a:lnTo>
                <a:lnTo>
                  <a:pt x="408596" y="505346"/>
                </a:lnTo>
                <a:lnTo>
                  <a:pt x="408596" y="420105"/>
                </a:lnTo>
                <a:close/>
                <a:moveTo>
                  <a:pt x="476694" y="351768"/>
                </a:moveTo>
                <a:lnTo>
                  <a:pt x="512724" y="351768"/>
                </a:lnTo>
                <a:lnTo>
                  <a:pt x="512724" y="448878"/>
                </a:lnTo>
                <a:lnTo>
                  <a:pt x="553439" y="448878"/>
                </a:lnTo>
                <a:lnTo>
                  <a:pt x="553439" y="351768"/>
                </a:lnTo>
                <a:lnTo>
                  <a:pt x="590190" y="351768"/>
                </a:lnTo>
                <a:lnTo>
                  <a:pt x="590190" y="579078"/>
                </a:lnTo>
                <a:lnTo>
                  <a:pt x="553439" y="579078"/>
                </a:lnTo>
                <a:lnTo>
                  <a:pt x="553439" y="481608"/>
                </a:lnTo>
                <a:lnTo>
                  <a:pt x="512724" y="481608"/>
                </a:lnTo>
                <a:lnTo>
                  <a:pt x="512724" y="579078"/>
                </a:lnTo>
                <a:lnTo>
                  <a:pt x="476694" y="579078"/>
                </a:lnTo>
                <a:lnTo>
                  <a:pt x="476694" y="351768"/>
                </a:lnTo>
                <a:close/>
                <a:moveTo>
                  <a:pt x="404632" y="351768"/>
                </a:moveTo>
                <a:lnTo>
                  <a:pt x="443545" y="351768"/>
                </a:lnTo>
                <a:lnTo>
                  <a:pt x="443545" y="505346"/>
                </a:lnTo>
                <a:lnTo>
                  <a:pt x="460480" y="505346"/>
                </a:lnTo>
                <a:lnTo>
                  <a:pt x="460480" y="538076"/>
                </a:lnTo>
                <a:lnTo>
                  <a:pt x="443545" y="538076"/>
                </a:lnTo>
                <a:lnTo>
                  <a:pt x="443545" y="579078"/>
                </a:lnTo>
                <a:lnTo>
                  <a:pt x="408596" y="579078"/>
                </a:lnTo>
                <a:lnTo>
                  <a:pt x="408596" y="538076"/>
                </a:lnTo>
                <a:lnTo>
                  <a:pt x="390581" y="538076"/>
                </a:lnTo>
                <a:lnTo>
                  <a:pt x="339417" y="538076"/>
                </a:lnTo>
                <a:lnTo>
                  <a:pt x="339417" y="505346"/>
                </a:lnTo>
                <a:lnTo>
                  <a:pt x="390581" y="385577"/>
                </a:lnTo>
                <a:lnTo>
                  <a:pt x="404632" y="351768"/>
                </a:lnTo>
                <a:close/>
                <a:moveTo>
                  <a:pt x="272040" y="349250"/>
                </a:moveTo>
                <a:cubicBezTo>
                  <a:pt x="283930" y="349250"/>
                  <a:pt x="293658" y="351768"/>
                  <a:pt x="301945" y="356084"/>
                </a:cubicBezTo>
                <a:cubicBezTo>
                  <a:pt x="309512" y="360400"/>
                  <a:pt x="315637" y="366874"/>
                  <a:pt x="319600" y="375506"/>
                </a:cubicBezTo>
                <a:cubicBezTo>
                  <a:pt x="323564" y="383778"/>
                  <a:pt x="325726" y="394209"/>
                  <a:pt x="325726" y="406437"/>
                </a:cubicBezTo>
                <a:cubicBezTo>
                  <a:pt x="325726" y="416508"/>
                  <a:pt x="324284" y="426219"/>
                  <a:pt x="321762" y="434132"/>
                </a:cubicBezTo>
                <a:cubicBezTo>
                  <a:pt x="319240" y="442764"/>
                  <a:pt x="315637" y="450677"/>
                  <a:pt x="311674" y="457870"/>
                </a:cubicBezTo>
                <a:cubicBezTo>
                  <a:pt x="307350" y="465063"/>
                  <a:pt x="302666" y="471538"/>
                  <a:pt x="297622" y="477652"/>
                </a:cubicBezTo>
                <a:cubicBezTo>
                  <a:pt x="292577" y="483766"/>
                  <a:pt x="287533" y="489881"/>
                  <a:pt x="282489" y="495276"/>
                </a:cubicBezTo>
                <a:cubicBezTo>
                  <a:pt x="277445" y="501030"/>
                  <a:pt x="272761" y="505706"/>
                  <a:pt x="268437" y="511101"/>
                </a:cubicBezTo>
                <a:cubicBezTo>
                  <a:pt x="264474" y="516136"/>
                  <a:pt x="260871" y="521172"/>
                  <a:pt x="258348" y="526207"/>
                </a:cubicBezTo>
                <a:cubicBezTo>
                  <a:pt x="255826" y="531243"/>
                  <a:pt x="254385" y="536638"/>
                  <a:pt x="254385" y="541673"/>
                </a:cubicBezTo>
                <a:cubicBezTo>
                  <a:pt x="254385" y="542752"/>
                  <a:pt x="254385" y="543471"/>
                  <a:pt x="254385" y="544191"/>
                </a:cubicBezTo>
                <a:cubicBezTo>
                  <a:pt x="254385" y="545270"/>
                  <a:pt x="254745" y="545629"/>
                  <a:pt x="254745" y="546708"/>
                </a:cubicBezTo>
                <a:lnTo>
                  <a:pt x="322483" y="546708"/>
                </a:lnTo>
                <a:lnTo>
                  <a:pt x="322483" y="579078"/>
                </a:lnTo>
                <a:lnTo>
                  <a:pt x="219075" y="579078"/>
                </a:lnTo>
                <a:lnTo>
                  <a:pt x="219075" y="551384"/>
                </a:lnTo>
                <a:cubicBezTo>
                  <a:pt x="219075" y="541673"/>
                  <a:pt x="220156" y="533041"/>
                  <a:pt x="223038" y="525847"/>
                </a:cubicBezTo>
                <a:cubicBezTo>
                  <a:pt x="225561" y="518294"/>
                  <a:pt x="228803" y="511101"/>
                  <a:pt x="232767" y="504987"/>
                </a:cubicBezTo>
                <a:cubicBezTo>
                  <a:pt x="237090" y="498513"/>
                  <a:pt x="241774" y="492758"/>
                  <a:pt x="246819" y="487363"/>
                </a:cubicBezTo>
                <a:cubicBezTo>
                  <a:pt x="251863" y="481608"/>
                  <a:pt x="256907" y="476213"/>
                  <a:pt x="261951" y="470458"/>
                </a:cubicBezTo>
                <a:cubicBezTo>
                  <a:pt x="266996" y="465063"/>
                  <a:pt x="271680" y="459309"/>
                  <a:pt x="275643" y="453194"/>
                </a:cubicBezTo>
                <a:cubicBezTo>
                  <a:pt x="279967" y="447080"/>
                  <a:pt x="283570" y="439887"/>
                  <a:pt x="286092" y="432693"/>
                </a:cubicBezTo>
                <a:cubicBezTo>
                  <a:pt x="288614" y="425500"/>
                  <a:pt x="289695" y="417228"/>
                  <a:pt x="290055" y="407876"/>
                </a:cubicBezTo>
                <a:cubicBezTo>
                  <a:pt x="290055" y="401042"/>
                  <a:pt x="289335" y="395647"/>
                  <a:pt x="287533" y="392051"/>
                </a:cubicBezTo>
                <a:cubicBezTo>
                  <a:pt x="286092" y="388094"/>
                  <a:pt x="283930" y="385577"/>
                  <a:pt x="281408" y="383778"/>
                </a:cubicBezTo>
                <a:cubicBezTo>
                  <a:pt x="278526" y="382340"/>
                  <a:pt x="275283" y="381980"/>
                  <a:pt x="271319" y="381980"/>
                </a:cubicBezTo>
                <a:cubicBezTo>
                  <a:pt x="265555" y="381980"/>
                  <a:pt x="260871" y="383419"/>
                  <a:pt x="257628" y="387015"/>
                </a:cubicBezTo>
                <a:cubicBezTo>
                  <a:pt x="254385" y="390612"/>
                  <a:pt x="252584" y="396367"/>
                  <a:pt x="252584" y="404279"/>
                </a:cubicBezTo>
                <a:lnTo>
                  <a:pt x="252584" y="428377"/>
                </a:lnTo>
                <a:lnTo>
                  <a:pt x="219075" y="428377"/>
                </a:lnTo>
                <a:lnTo>
                  <a:pt x="219075" y="406437"/>
                </a:lnTo>
                <a:cubicBezTo>
                  <a:pt x="219075" y="394209"/>
                  <a:pt x="220877" y="383778"/>
                  <a:pt x="224840" y="375506"/>
                </a:cubicBezTo>
                <a:cubicBezTo>
                  <a:pt x="228803" y="366874"/>
                  <a:pt x="234929" y="360400"/>
                  <a:pt x="242855" y="356084"/>
                </a:cubicBezTo>
                <a:cubicBezTo>
                  <a:pt x="250782" y="351768"/>
                  <a:pt x="260510" y="349250"/>
                  <a:pt x="272040" y="349250"/>
                </a:cubicBezTo>
                <a:close/>
                <a:moveTo>
                  <a:pt x="720629" y="274606"/>
                </a:moveTo>
                <a:cubicBezTo>
                  <a:pt x="725196" y="275773"/>
                  <a:pt x="729265" y="278646"/>
                  <a:pt x="731797" y="282956"/>
                </a:cubicBezTo>
                <a:cubicBezTo>
                  <a:pt x="731797" y="283315"/>
                  <a:pt x="731797" y="283674"/>
                  <a:pt x="732159" y="283674"/>
                </a:cubicBezTo>
                <a:lnTo>
                  <a:pt x="732159" y="284034"/>
                </a:lnTo>
                <a:cubicBezTo>
                  <a:pt x="732159" y="284393"/>
                  <a:pt x="732520" y="284393"/>
                  <a:pt x="732882" y="285111"/>
                </a:cubicBezTo>
                <a:cubicBezTo>
                  <a:pt x="742287" y="303069"/>
                  <a:pt x="750606" y="322105"/>
                  <a:pt x="757478" y="341859"/>
                </a:cubicBezTo>
                <a:cubicBezTo>
                  <a:pt x="764351" y="361254"/>
                  <a:pt x="770138" y="381726"/>
                  <a:pt x="774117" y="402558"/>
                </a:cubicBezTo>
                <a:cubicBezTo>
                  <a:pt x="775926" y="412614"/>
                  <a:pt x="769415" y="422312"/>
                  <a:pt x="759287" y="424107"/>
                </a:cubicBezTo>
                <a:cubicBezTo>
                  <a:pt x="758564" y="424107"/>
                  <a:pt x="758202" y="424107"/>
                  <a:pt x="758202" y="424107"/>
                </a:cubicBezTo>
                <a:lnTo>
                  <a:pt x="681881" y="427340"/>
                </a:lnTo>
                <a:lnTo>
                  <a:pt x="681881" y="427699"/>
                </a:lnTo>
                <a:cubicBezTo>
                  <a:pt x="671753" y="429854"/>
                  <a:pt x="661987" y="423748"/>
                  <a:pt x="659817" y="413692"/>
                </a:cubicBezTo>
                <a:cubicBezTo>
                  <a:pt x="659817" y="412973"/>
                  <a:pt x="659817" y="412255"/>
                  <a:pt x="659817" y="411537"/>
                </a:cubicBezTo>
                <a:cubicBezTo>
                  <a:pt x="657647" y="400762"/>
                  <a:pt x="654753" y="390346"/>
                  <a:pt x="651498" y="379930"/>
                </a:cubicBezTo>
                <a:cubicBezTo>
                  <a:pt x="647880" y="369155"/>
                  <a:pt x="643178" y="358740"/>
                  <a:pt x="638114" y="348683"/>
                </a:cubicBezTo>
                <a:lnTo>
                  <a:pt x="638114" y="347965"/>
                </a:lnTo>
                <a:cubicBezTo>
                  <a:pt x="633412" y="338985"/>
                  <a:pt x="637029" y="327851"/>
                  <a:pt x="646434" y="323541"/>
                </a:cubicBezTo>
                <a:lnTo>
                  <a:pt x="646795" y="323182"/>
                </a:lnTo>
                <a:lnTo>
                  <a:pt x="706477" y="276491"/>
                </a:lnTo>
                <a:cubicBezTo>
                  <a:pt x="710999" y="273977"/>
                  <a:pt x="716063" y="273438"/>
                  <a:pt x="720629" y="274606"/>
                </a:cubicBezTo>
                <a:close/>
                <a:moveTo>
                  <a:pt x="575159" y="127027"/>
                </a:moveTo>
                <a:cubicBezTo>
                  <a:pt x="579681" y="125809"/>
                  <a:pt x="584696" y="126351"/>
                  <a:pt x="589174" y="128876"/>
                </a:cubicBezTo>
                <a:cubicBezTo>
                  <a:pt x="589532" y="129237"/>
                  <a:pt x="589890" y="129237"/>
                  <a:pt x="590248" y="129598"/>
                </a:cubicBezTo>
                <a:cubicBezTo>
                  <a:pt x="590607" y="129598"/>
                  <a:pt x="590965" y="129958"/>
                  <a:pt x="591323" y="130319"/>
                </a:cubicBezTo>
                <a:cubicBezTo>
                  <a:pt x="603502" y="138257"/>
                  <a:pt x="615323" y="146916"/>
                  <a:pt x="626785" y="156297"/>
                </a:cubicBezTo>
                <a:cubicBezTo>
                  <a:pt x="638606" y="165677"/>
                  <a:pt x="650069" y="175780"/>
                  <a:pt x="660815" y="186603"/>
                </a:cubicBezTo>
                <a:cubicBezTo>
                  <a:pt x="667979" y="193819"/>
                  <a:pt x="667979" y="205365"/>
                  <a:pt x="660815" y="212581"/>
                </a:cubicBezTo>
                <a:lnTo>
                  <a:pt x="606009" y="265979"/>
                </a:lnTo>
                <a:lnTo>
                  <a:pt x="606368" y="265979"/>
                </a:lnTo>
                <a:cubicBezTo>
                  <a:pt x="599562" y="273916"/>
                  <a:pt x="587741" y="274277"/>
                  <a:pt x="580219" y="267783"/>
                </a:cubicBezTo>
                <a:cubicBezTo>
                  <a:pt x="579860" y="267061"/>
                  <a:pt x="579144" y="265979"/>
                  <a:pt x="578428" y="265618"/>
                </a:cubicBezTo>
                <a:cubicBezTo>
                  <a:pt x="577711" y="264896"/>
                  <a:pt x="577353" y="264536"/>
                  <a:pt x="576995" y="264175"/>
                </a:cubicBezTo>
                <a:cubicBezTo>
                  <a:pt x="576278" y="263453"/>
                  <a:pt x="576995" y="264175"/>
                  <a:pt x="574846" y="261649"/>
                </a:cubicBezTo>
                <a:cubicBezTo>
                  <a:pt x="569114" y="256237"/>
                  <a:pt x="563383" y="250825"/>
                  <a:pt x="557652" y="246135"/>
                </a:cubicBezTo>
                <a:cubicBezTo>
                  <a:pt x="551562" y="241084"/>
                  <a:pt x="545473" y="236393"/>
                  <a:pt x="539741" y="232425"/>
                </a:cubicBezTo>
                <a:lnTo>
                  <a:pt x="539383" y="232425"/>
                </a:lnTo>
                <a:cubicBezTo>
                  <a:pt x="531145" y="226652"/>
                  <a:pt x="528637" y="215106"/>
                  <a:pt x="534368" y="206808"/>
                </a:cubicBezTo>
                <a:lnTo>
                  <a:pt x="564099" y="135731"/>
                </a:lnTo>
                <a:cubicBezTo>
                  <a:pt x="566607" y="131221"/>
                  <a:pt x="570637" y="128245"/>
                  <a:pt x="575159" y="127027"/>
                </a:cubicBezTo>
                <a:close/>
                <a:moveTo>
                  <a:pt x="313646" y="0"/>
                </a:moveTo>
                <a:cubicBezTo>
                  <a:pt x="318681" y="0"/>
                  <a:pt x="323357" y="2162"/>
                  <a:pt x="326594" y="5765"/>
                </a:cubicBezTo>
                <a:lnTo>
                  <a:pt x="456081" y="135115"/>
                </a:lnTo>
                <a:cubicBezTo>
                  <a:pt x="463275" y="142321"/>
                  <a:pt x="463275" y="153851"/>
                  <a:pt x="456081" y="161057"/>
                </a:cubicBezTo>
                <a:lnTo>
                  <a:pt x="455721" y="161418"/>
                </a:lnTo>
                <a:lnTo>
                  <a:pt x="326594" y="290768"/>
                </a:lnTo>
                <a:cubicBezTo>
                  <a:pt x="319401" y="297974"/>
                  <a:pt x="307531" y="297974"/>
                  <a:pt x="300337" y="290768"/>
                </a:cubicBezTo>
                <a:cubicBezTo>
                  <a:pt x="296741" y="287165"/>
                  <a:pt x="295302" y="282481"/>
                  <a:pt x="295302" y="277437"/>
                </a:cubicBezTo>
                <a:lnTo>
                  <a:pt x="295302" y="202493"/>
                </a:lnTo>
                <a:cubicBezTo>
                  <a:pt x="284511" y="206456"/>
                  <a:pt x="273721" y="210780"/>
                  <a:pt x="264009" y="215824"/>
                </a:cubicBezTo>
                <a:cubicBezTo>
                  <a:pt x="237033" y="229156"/>
                  <a:pt x="212934" y="246811"/>
                  <a:pt x="191712" y="267708"/>
                </a:cubicBezTo>
                <a:cubicBezTo>
                  <a:pt x="166174" y="293290"/>
                  <a:pt x="146032" y="323916"/>
                  <a:pt x="131645" y="357786"/>
                </a:cubicBezTo>
                <a:cubicBezTo>
                  <a:pt x="117977" y="390934"/>
                  <a:pt x="110783" y="426604"/>
                  <a:pt x="110783" y="463716"/>
                </a:cubicBezTo>
                <a:cubicBezTo>
                  <a:pt x="110783" y="501188"/>
                  <a:pt x="117977" y="537219"/>
                  <a:pt x="131645" y="569647"/>
                </a:cubicBezTo>
                <a:cubicBezTo>
                  <a:pt x="146032" y="603876"/>
                  <a:pt x="166174" y="634502"/>
                  <a:pt x="191712" y="660084"/>
                </a:cubicBezTo>
                <a:cubicBezTo>
                  <a:pt x="217250" y="685305"/>
                  <a:pt x="247823" y="705843"/>
                  <a:pt x="281993" y="720255"/>
                </a:cubicBezTo>
                <a:cubicBezTo>
                  <a:pt x="314725" y="733587"/>
                  <a:pt x="350334" y="741153"/>
                  <a:pt x="387741" y="741153"/>
                </a:cubicBezTo>
                <a:cubicBezTo>
                  <a:pt x="425148" y="741153"/>
                  <a:pt x="461117" y="733587"/>
                  <a:pt x="493848" y="720255"/>
                </a:cubicBezTo>
                <a:cubicBezTo>
                  <a:pt x="527659" y="705843"/>
                  <a:pt x="558232" y="685305"/>
                  <a:pt x="583769" y="660084"/>
                </a:cubicBezTo>
                <a:cubicBezTo>
                  <a:pt x="606070" y="637745"/>
                  <a:pt x="624414" y="611803"/>
                  <a:pt x="638082" y="583338"/>
                </a:cubicBezTo>
                <a:cubicBezTo>
                  <a:pt x="648513" y="560639"/>
                  <a:pt x="656426" y="536498"/>
                  <a:pt x="660742" y="511277"/>
                </a:cubicBezTo>
                <a:lnTo>
                  <a:pt x="771166" y="523888"/>
                </a:lnTo>
                <a:cubicBezTo>
                  <a:pt x="765411" y="562080"/>
                  <a:pt x="753901" y="598111"/>
                  <a:pt x="737715" y="631620"/>
                </a:cubicBezTo>
                <a:cubicBezTo>
                  <a:pt x="718651" y="671253"/>
                  <a:pt x="693114" y="707284"/>
                  <a:pt x="662181" y="738631"/>
                </a:cubicBezTo>
                <a:cubicBezTo>
                  <a:pt x="626212" y="774301"/>
                  <a:pt x="583410" y="803126"/>
                  <a:pt x="536291" y="822943"/>
                </a:cubicBezTo>
                <a:cubicBezTo>
                  <a:pt x="490611" y="841679"/>
                  <a:pt x="440615" y="852128"/>
                  <a:pt x="387741" y="852128"/>
                </a:cubicBezTo>
                <a:cubicBezTo>
                  <a:pt x="335227" y="852128"/>
                  <a:pt x="285231" y="841679"/>
                  <a:pt x="239551" y="822943"/>
                </a:cubicBezTo>
                <a:cubicBezTo>
                  <a:pt x="192072" y="803126"/>
                  <a:pt x="149629" y="774301"/>
                  <a:pt x="113660" y="738631"/>
                </a:cubicBezTo>
                <a:cubicBezTo>
                  <a:pt x="77692" y="702600"/>
                  <a:pt x="48917" y="659724"/>
                  <a:pt x="29134" y="612523"/>
                </a:cubicBezTo>
                <a:cubicBezTo>
                  <a:pt x="10431" y="566764"/>
                  <a:pt x="0" y="516321"/>
                  <a:pt x="0" y="463716"/>
                </a:cubicBezTo>
                <a:cubicBezTo>
                  <a:pt x="0" y="411472"/>
                  <a:pt x="10431" y="361028"/>
                  <a:pt x="29134" y="315629"/>
                </a:cubicBezTo>
                <a:cubicBezTo>
                  <a:pt x="48917" y="268069"/>
                  <a:pt x="77692" y="225192"/>
                  <a:pt x="113660" y="189161"/>
                </a:cubicBezTo>
                <a:cubicBezTo>
                  <a:pt x="145313" y="157454"/>
                  <a:pt x="182360" y="131152"/>
                  <a:pt x="223365" y="112056"/>
                </a:cubicBezTo>
                <a:cubicBezTo>
                  <a:pt x="246025" y="101246"/>
                  <a:pt x="270124" y="92599"/>
                  <a:pt x="295302" y="86834"/>
                </a:cubicBezTo>
                <a:lnTo>
                  <a:pt x="295302" y="18376"/>
                </a:lnTo>
                <a:cubicBezTo>
                  <a:pt x="295302" y="8287"/>
                  <a:pt x="303575" y="0"/>
                  <a:pt x="3136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77" name="Google Shape;277;p7"/>
          <p:cNvSpPr/>
          <p:nvPr/>
        </p:nvSpPr>
        <p:spPr>
          <a:xfrm>
            <a:off x="13233661" y="5962459"/>
            <a:ext cx="1171767" cy="968836"/>
          </a:xfrm>
          <a:custGeom>
            <a:rect b="b" l="l" r="r" t="t"/>
            <a:pathLst>
              <a:path extrusionOk="0" h="704490" w="852127">
                <a:moveTo>
                  <a:pt x="617955" y="522073"/>
                </a:moveTo>
                <a:lnTo>
                  <a:pt x="617955" y="591154"/>
                </a:lnTo>
                <a:lnTo>
                  <a:pt x="655051" y="591154"/>
                </a:lnTo>
                <a:lnTo>
                  <a:pt x="691787" y="591154"/>
                </a:lnTo>
                <a:lnTo>
                  <a:pt x="691787" y="522073"/>
                </a:lnTo>
                <a:lnTo>
                  <a:pt x="655051" y="522073"/>
                </a:lnTo>
                <a:lnTo>
                  <a:pt x="617955" y="522073"/>
                </a:lnTo>
                <a:close/>
                <a:moveTo>
                  <a:pt x="464888" y="522073"/>
                </a:moveTo>
                <a:lnTo>
                  <a:pt x="464888" y="591154"/>
                </a:lnTo>
                <a:lnTo>
                  <a:pt x="501624" y="591154"/>
                </a:lnTo>
                <a:lnTo>
                  <a:pt x="538720" y="591154"/>
                </a:lnTo>
                <a:lnTo>
                  <a:pt x="538720" y="522073"/>
                </a:lnTo>
                <a:lnTo>
                  <a:pt x="501624" y="522073"/>
                </a:lnTo>
                <a:lnTo>
                  <a:pt x="464888" y="522073"/>
                </a:lnTo>
                <a:close/>
                <a:moveTo>
                  <a:pt x="312181" y="522073"/>
                </a:moveTo>
                <a:lnTo>
                  <a:pt x="312181" y="591154"/>
                </a:lnTo>
                <a:lnTo>
                  <a:pt x="348917" y="591154"/>
                </a:lnTo>
                <a:lnTo>
                  <a:pt x="385653" y="591154"/>
                </a:lnTo>
                <a:lnTo>
                  <a:pt x="385653" y="522073"/>
                </a:lnTo>
                <a:lnTo>
                  <a:pt x="348917" y="522073"/>
                </a:lnTo>
                <a:lnTo>
                  <a:pt x="312181" y="522073"/>
                </a:lnTo>
                <a:close/>
                <a:moveTo>
                  <a:pt x="159113" y="522073"/>
                </a:moveTo>
                <a:lnTo>
                  <a:pt x="159113" y="591154"/>
                </a:lnTo>
                <a:lnTo>
                  <a:pt x="195849" y="591154"/>
                </a:lnTo>
                <a:lnTo>
                  <a:pt x="232586" y="591154"/>
                </a:lnTo>
                <a:lnTo>
                  <a:pt x="232586" y="522073"/>
                </a:lnTo>
                <a:lnTo>
                  <a:pt x="195849" y="522073"/>
                </a:lnTo>
                <a:lnTo>
                  <a:pt x="159113" y="522073"/>
                </a:lnTo>
                <a:close/>
                <a:moveTo>
                  <a:pt x="617955" y="375635"/>
                </a:moveTo>
                <a:lnTo>
                  <a:pt x="617955" y="444356"/>
                </a:lnTo>
                <a:lnTo>
                  <a:pt x="655051" y="444356"/>
                </a:lnTo>
                <a:lnTo>
                  <a:pt x="691787" y="444356"/>
                </a:lnTo>
                <a:lnTo>
                  <a:pt x="691787" y="375635"/>
                </a:lnTo>
                <a:lnTo>
                  <a:pt x="655051" y="375635"/>
                </a:lnTo>
                <a:lnTo>
                  <a:pt x="617955" y="375635"/>
                </a:lnTo>
                <a:close/>
                <a:moveTo>
                  <a:pt x="464888" y="375635"/>
                </a:moveTo>
                <a:lnTo>
                  <a:pt x="464888" y="444356"/>
                </a:lnTo>
                <a:lnTo>
                  <a:pt x="501624" y="444356"/>
                </a:lnTo>
                <a:lnTo>
                  <a:pt x="538720" y="444356"/>
                </a:lnTo>
                <a:lnTo>
                  <a:pt x="538720" y="375635"/>
                </a:lnTo>
                <a:lnTo>
                  <a:pt x="501624" y="375635"/>
                </a:lnTo>
                <a:lnTo>
                  <a:pt x="464888" y="375635"/>
                </a:lnTo>
                <a:close/>
                <a:moveTo>
                  <a:pt x="312181" y="375635"/>
                </a:moveTo>
                <a:lnTo>
                  <a:pt x="312181" y="444356"/>
                </a:lnTo>
                <a:lnTo>
                  <a:pt x="348917" y="444356"/>
                </a:lnTo>
                <a:lnTo>
                  <a:pt x="385653" y="444356"/>
                </a:lnTo>
                <a:lnTo>
                  <a:pt x="385653" y="375635"/>
                </a:lnTo>
                <a:lnTo>
                  <a:pt x="348917" y="375635"/>
                </a:lnTo>
                <a:lnTo>
                  <a:pt x="312181" y="375635"/>
                </a:lnTo>
                <a:close/>
                <a:moveTo>
                  <a:pt x="159113" y="375635"/>
                </a:moveTo>
                <a:lnTo>
                  <a:pt x="159113" y="444356"/>
                </a:lnTo>
                <a:lnTo>
                  <a:pt x="195849" y="444356"/>
                </a:lnTo>
                <a:lnTo>
                  <a:pt x="232586" y="444356"/>
                </a:lnTo>
                <a:lnTo>
                  <a:pt x="232586" y="375635"/>
                </a:lnTo>
                <a:lnTo>
                  <a:pt x="195849" y="375635"/>
                </a:lnTo>
                <a:lnTo>
                  <a:pt x="159113" y="375635"/>
                </a:lnTo>
                <a:close/>
                <a:moveTo>
                  <a:pt x="617955" y="229557"/>
                </a:moveTo>
                <a:lnTo>
                  <a:pt x="617955" y="298278"/>
                </a:lnTo>
                <a:lnTo>
                  <a:pt x="655051" y="298278"/>
                </a:lnTo>
                <a:lnTo>
                  <a:pt x="691787" y="298278"/>
                </a:lnTo>
                <a:lnTo>
                  <a:pt x="691787" y="229557"/>
                </a:lnTo>
                <a:lnTo>
                  <a:pt x="655051" y="229557"/>
                </a:lnTo>
                <a:lnTo>
                  <a:pt x="617955" y="229557"/>
                </a:lnTo>
                <a:close/>
                <a:moveTo>
                  <a:pt x="464888" y="229557"/>
                </a:moveTo>
                <a:lnTo>
                  <a:pt x="464888" y="298278"/>
                </a:lnTo>
                <a:lnTo>
                  <a:pt x="501624" y="298278"/>
                </a:lnTo>
                <a:lnTo>
                  <a:pt x="538720" y="298278"/>
                </a:lnTo>
                <a:lnTo>
                  <a:pt x="538720" y="229557"/>
                </a:lnTo>
                <a:lnTo>
                  <a:pt x="501624" y="229557"/>
                </a:lnTo>
                <a:lnTo>
                  <a:pt x="464888" y="229557"/>
                </a:lnTo>
                <a:close/>
                <a:moveTo>
                  <a:pt x="312181" y="229557"/>
                </a:moveTo>
                <a:lnTo>
                  <a:pt x="312181" y="298278"/>
                </a:lnTo>
                <a:lnTo>
                  <a:pt x="348917" y="298278"/>
                </a:lnTo>
                <a:lnTo>
                  <a:pt x="385653" y="298278"/>
                </a:lnTo>
                <a:lnTo>
                  <a:pt x="385653" y="229557"/>
                </a:lnTo>
                <a:lnTo>
                  <a:pt x="348917" y="229557"/>
                </a:lnTo>
                <a:lnTo>
                  <a:pt x="312181" y="229557"/>
                </a:lnTo>
                <a:close/>
                <a:moveTo>
                  <a:pt x="15493" y="53975"/>
                </a:moveTo>
                <a:lnTo>
                  <a:pt x="53587" y="53975"/>
                </a:lnTo>
                <a:lnTo>
                  <a:pt x="107610" y="53975"/>
                </a:lnTo>
                <a:lnTo>
                  <a:pt x="108092" y="53975"/>
                </a:lnTo>
                <a:lnTo>
                  <a:pt x="108092" y="120288"/>
                </a:lnTo>
                <a:lnTo>
                  <a:pt x="107610" y="120288"/>
                </a:lnTo>
                <a:lnTo>
                  <a:pt x="107610" y="123776"/>
                </a:lnTo>
                <a:cubicBezTo>
                  <a:pt x="107610" y="141046"/>
                  <a:pt x="121656" y="155078"/>
                  <a:pt x="138945" y="155078"/>
                </a:cubicBezTo>
                <a:cubicBezTo>
                  <a:pt x="156232" y="155078"/>
                  <a:pt x="170278" y="141046"/>
                  <a:pt x="170278" y="123776"/>
                </a:cubicBezTo>
                <a:lnTo>
                  <a:pt x="170278" y="53975"/>
                </a:lnTo>
                <a:lnTo>
                  <a:pt x="170786" y="53975"/>
                </a:lnTo>
                <a:lnTo>
                  <a:pt x="195849" y="53975"/>
                </a:lnTo>
                <a:lnTo>
                  <a:pt x="250594" y="53975"/>
                </a:lnTo>
                <a:lnTo>
                  <a:pt x="251134" y="53975"/>
                </a:lnTo>
                <a:lnTo>
                  <a:pt x="251134" y="120288"/>
                </a:lnTo>
                <a:lnTo>
                  <a:pt x="250594" y="120288"/>
                </a:lnTo>
                <a:lnTo>
                  <a:pt x="250594" y="123776"/>
                </a:lnTo>
                <a:cubicBezTo>
                  <a:pt x="250594" y="141046"/>
                  <a:pt x="264640" y="155078"/>
                  <a:pt x="282287" y="155078"/>
                </a:cubicBezTo>
                <a:cubicBezTo>
                  <a:pt x="299575" y="155078"/>
                  <a:pt x="313981" y="141046"/>
                  <a:pt x="313981" y="123776"/>
                </a:cubicBezTo>
                <a:lnTo>
                  <a:pt x="313981" y="53975"/>
                </a:lnTo>
                <a:lnTo>
                  <a:pt x="314548" y="53975"/>
                </a:lnTo>
                <a:lnTo>
                  <a:pt x="348917" y="53975"/>
                </a:lnTo>
                <a:lnTo>
                  <a:pt x="393936" y="53975"/>
                </a:lnTo>
                <a:lnTo>
                  <a:pt x="394537" y="53975"/>
                </a:lnTo>
                <a:lnTo>
                  <a:pt x="394537" y="120288"/>
                </a:lnTo>
                <a:lnTo>
                  <a:pt x="393936" y="120288"/>
                </a:lnTo>
                <a:lnTo>
                  <a:pt x="393936" y="123776"/>
                </a:lnTo>
                <a:cubicBezTo>
                  <a:pt x="393936" y="141046"/>
                  <a:pt x="408343" y="155078"/>
                  <a:pt x="425630" y="155078"/>
                </a:cubicBezTo>
                <a:cubicBezTo>
                  <a:pt x="442558" y="155078"/>
                  <a:pt x="456604" y="141046"/>
                  <a:pt x="456604" y="123776"/>
                </a:cubicBezTo>
                <a:lnTo>
                  <a:pt x="456604" y="53975"/>
                </a:lnTo>
                <a:lnTo>
                  <a:pt x="457230" y="53975"/>
                </a:lnTo>
                <a:lnTo>
                  <a:pt x="501624" y="53975"/>
                </a:lnTo>
                <a:lnTo>
                  <a:pt x="536919" y="53975"/>
                </a:lnTo>
                <a:lnTo>
                  <a:pt x="537579" y="53975"/>
                </a:lnTo>
                <a:lnTo>
                  <a:pt x="537579" y="120288"/>
                </a:lnTo>
                <a:lnTo>
                  <a:pt x="536919" y="120288"/>
                </a:lnTo>
                <a:lnTo>
                  <a:pt x="536919" y="123776"/>
                </a:lnTo>
                <a:cubicBezTo>
                  <a:pt x="536919" y="141046"/>
                  <a:pt x="550965" y="155078"/>
                  <a:pt x="568613" y="155078"/>
                </a:cubicBezTo>
                <a:cubicBezTo>
                  <a:pt x="585901" y="155078"/>
                  <a:pt x="599947" y="141046"/>
                  <a:pt x="599947" y="123776"/>
                </a:cubicBezTo>
                <a:lnTo>
                  <a:pt x="599947" y="53975"/>
                </a:lnTo>
                <a:lnTo>
                  <a:pt x="600632" y="53975"/>
                </a:lnTo>
                <a:lnTo>
                  <a:pt x="655051" y="53975"/>
                </a:lnTo>
                <a:lnTo>
                  <a:pt x="680262" y="53975"/>
                </a:lnTo>
                <a:lnTo>
                  <a:pt x="680981" y="53975"/>
                </a:lnTo>
                <a:lnTo>
                  <a:pt x="680981" y="120288"/>
                </a:lnTo>
                <a:lnTo>
                  <a:pt x="680262" y="120288"/>
                </a:lnTo>
                <a:lnTo>
                  <a:pt x="680262" y="123776"/>
                </a:lnTo>
                <a:cubicBezTo>
                  <a:pt x="680262" y="141046"/>
                  <a:pt x="694308" y="155078"/>
                  <a:pt x="711956" y="155078"/>
                </a:cubicBezTo>
                <a:cubicBezTo>
                  <a:pt x="729244" y="155078"/>
                  <a:pt x="743290" y="141046"/>
                  <a:pt x="743290" y="123776"/>
                </a:cubicBezTo>
                <a:lnTo>
                  <a:pt x="743290" y="53975"/>
                </a:lnTo>
                <a:lnTo>
                  <a:pt x="744035" y="53975"/>
                </a:lnTo>
                <a:lnTo>
                  <a:pt x="796953" y="53975"/>
                </a:lnTo>
                <a:lnTo>
                  <a:pt x="836634" y="53975"/>
                </a:lnTo>
                <a:cubicBezTo>
                  <a:pt x="844921" y="53975"/>
                  <a:pt x="852127" y="68832"/>
                  <a:pt x="852127" y="86950"/>
                </a:cubicBezTo>
                <a:cubicBezTo>
                  <a:pt x="852127" y="105068"/>
                  <a:pt x="844921" y="120288"/>
                  <a:pt x="836634" y="120288"/>
                </a:cubicBezTo>
                <a:lnTo>
                  <a:pt x="812440" y="120288"/>
                </a:lnTo>
                <a:lnTo>
                  <a:pt x="812440" y="635409"/>
                </a:lnTo>
                <a:cubicBezTo>
                  <a:pt x="812440" y="654478"/>
                  <a:pt x="804517" y="671749"/>
                  <a:pt x="792271" y="683982"/>
                </a:cubicBezTo>
                <a:cubicBezTo>
                  <a:pt x="779666" y="696935"/>
                  <a:pt x="762378" y="704490"/>
                  <a:pt x="743290" y="704490"/>
                </a:cubicBezTo>
                <a:lnTo>
                  <a:pt x="655051" y="704490"/>
                </a:lnTo>
                <a:lnTo>
                  <a:pt x="501624" y="704490"/>
                </a:lnTo>
                <a:lnTo>
                  <a:pt x="348917" y="704490"/>
                </a:lnTo>
                <a:lnTo>
                  <a:pt x="195849" y="704490"/>
                </a:lnTo>
                <a:lnTo>
                  <a:pt x="107610" y="704490"/>
                </a:lnTo>
                <a:cubicBezTo>
                  <a:pt x="88522" y="704490"/>
                  <a:pt x="71234" y="696935"/>
                  <a:pt x="58629" y="683982"/>
                </a:cubicBezTo>
                <a:cubicBezTo>
                  <a:pt x="46023" y="671749"/>
                  <a:pt x="38100" y="654478"/>
                  <a:pt x="38100" y="635409"/>
                </a:cubicBezTo>
                <a:lnTo>
                  <a:pt x="38100" y="120288"/>
                </a:lnTo>
                <a:lnTo>
                  <a:pt x="15493" y="120288"/>
                </a:lnTo>
                <a:cubicBezTo>
                  <a:pt x="6846" y="120288"/>
                  <a:pt x="0" y="105068"/>
                  <a:pt x="0" y="86950"/>
                </a:cubicBezTo>
                <a:cubicBezTo>
                  <a:pt x="0" y="68832"/>
                  <a:pt x="6846" y="53975"/>
                  <a:pt x="15493" y="53975"/>
                </a:cubicBezTo>
                <a:close/>
                <a:moveTo>
                  <a:pt x="712787" y="0"/>
                </a:moveTo>
                <a:cubicBezTo>
                  <a:pt x="721648" y="0"/>
                  <a:pt x="728293" y="6841"/>
                  <a:pt x="728293" y="15482"/>
                </a:cubicBezTo>
                <a:lnTo>
                  <a:pt x="728293" y="123858"/>
                </a:lnTo>
                <a:cubicBezTo>
                  <a:pt x="728293" y="132139"/>
                  <a:pt x="721648" y="139340"/>
                  <a:pt x="712787" y="139340"/>
                </a:cubicBezTo>
                <a:cubicBezTo>
                  <a:pt x="703927" y="139340"/>
                  <a:pt x="696912" y="132139"/>
                  <a:pt x="696912" y="123858"/>
                </a:cubicBezTo>
                <a:lnTo>
                  <a:pt x="696912" y="15482"/>
                </a:lnTo>
                <a:cubicBezTo>
                  <a:pt x="696912" y="6841"/>
                  <a:pt x="703927" y="0"/>
                  <a:pt x="712787" y="0"/>
                </a:cubicBezTo>
                <a:close/>
                <a:moveTo>
                  <a:pt x="568325" y="0"/>
                </a:moveTo>
                <a:cubicBezTo>
                  <a:pt x="576984" y="0"/>
                  <a:pt x="583839" y="6841"/>
                  <a:pt x="583839" y="15482"/>
                </a:cubicBezTo>
                <a:lnTo>
                  <a:pt x="583839" y="123858"/>
                </a:lnTo>
                <a:cubicBezTo>
                  <a:pt x="583839" y="132139"/>
                  <a:pt x="576984" y="139340"/>
                  <a:pt x="568325" y="139340"/>
                </a:cubicBezTo>
                <a:cubicBezTo>
                  <a:pt x="559666" y="139340"/>
                  <a:pt x="552450" y="132139"/>
                  <a:pt x="552450" y="123858"/>
                </a:cubicBezTo>
                <a:lnTo>
                  <a:pt x="552450" y="15482"/>
                </a:lnTo>
                <a:cubicBezTo>
                  <a:pt x="552450" y="6841"/>
                  <a:pt x="559666" y="0"/>
                  <a:pt x="568325" y="0"/>
                </a:cubicBezTo>
                <a:close/>
                <a:moveTo>
                  <a:pt x="427037" y="0"/>
                </a:moveTo>
                <a:cubicBezTo>
                  <a:pt x="435529" y="0"/>
                  <a:pt x="442543" y="6841"/>
                  <a:pt x="442543" y="15482"/>
                </a:cubicBezTo>
                <a:lnTo>
                  <a:pt x="442543" y="123858"/>
                </a:lnTo>
                <a:cubicBezTo>
                  <a:pt x="442543" y="132139"/>
                  <a:pt x="435529" y="139340"/>
                  <a:pt x="427037" y="139340"/>
                </a:cubicBezTo>
                <a:cubicBezTo>
                  <a:pt x="418177" y="139340"/>
                  <a:pt x="411162" y="132139"/>
                  <a:pt x="411162" y="123858"/>
                </a:cubicBezTo>
                <a:lnTo>
                  <a:pt x="411162" y="15482"/>
                </a:lnTo>
                <a:cubicBezTo>
                  <a:pt x="411162" y="6841"/>
                  <a:pt x="418177" y="0"/>
                  <a:pt x="427037" y="0"/>
                </a:cubicBezTo>
                <a:close/>
                <a:moveTo>
                  <a:pt x="282393" y="0"/>
                </a:moveTo>
                <a:cubicBezTo>
                  <a:pt x="291151" y="0"/>
                  <a:pt x="298085" y="6841"/>
                  <a:pt x="298085" y="15482"/>
                </a:cubicBezTo>
                <a:lnTo>
                  <a:pt x="298085" y="123858"/>
                </a:lnTo>
                <a:cubicBezTo>
                  <a:pt x="298085" y="132139"/>
                  <a:pt x="291151" y="139340"/>
                  <a:pt x="282393" y="139340"/>
                </a:cubicBezTo>
                <a:cubicBezTo>
                  <a:pt x="273634" y="139340"/>
                  <a:pt x="266700" y="132139"/>
                  <a:pt x="266700" y="123858"/>
                </a:cubicBezTo>
                <a:lnTo>
                  <a:pt x="266700" y="15482"/>
                </a:lnTo>
                <a:cubicBezTo>
                  <a:pt x="266700" y="6841"/>
                  <a:pt x="273634" y="0"/>
                  <a:pt x="282393" y="0"/>
                </a:cubicBezTo>
                <a:close/>
                <a:moveTo>
                  <a:pt x="139518" y="0"/>
                </a:moveTo>
                <a:cubicBezTo>
                  <a:pt x="148276" y="0"/>
                  <a:pt x="155210" y="6841"/>
                  <a:pt x="155210" y="15482"/>
                </a:cubicBezTo>
                <a:lnTo>
                  <a:pt x="155210" y="123858"/>
                </a:lnTo>
                <a:cubicBezTo>
                  <a:pt x="155210" y="132139"/>
                  <a:pt x="148276" y="139340"/>
                  <a:pt x="139518" y="139340"/>
                </a:cubicBezTo>
                <a:cubicBezTo>
                  <a:pt x="130759" y="139340"/>
                  <a:pt x="123825" y="132139"/>
                  <a:pt x="123825" y="123858"/>
                </a:cubicBezTo>
                <a:lnTo>
                  <a:pt x="123825" y="15482"/>
                </a:lnTo>
                <a:cubicBezTo>
                  <a:pt x="123825" y="6841"/>
                  <a:pt x="130759" y="0"/>
                  <a:pt x="13951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78" name="Google Shape;278;p7"/>
          <p:cNvSpPr/>
          <p:nvPr/>
        </p:nvSpPr>
        <p:spPr>
          <a:xfrm>
            <a:off x="18509666" y="9955311"/>
            <a:ext cx="1217591" cy="923012"/>
          </a:xfrm>
          <a:custGeom>
            <a:rect b="b" l="l" r="r" t="t"/>
            <a:pathLst>
              <a:path extrusionOk="0" h="671151" w="885464">
                <a:moveTo>
                  <a:pt x="726898" y="571500"/>
                </a:moveTo>
                <a:cubicBezTo>
                  <a:pt x="734659" y="571500"/>
                  <a:pt x="741009" y="577572"/>
                  <a:pt x="741009" y="585431"/>
                </a:cubicBezTo>
                <a:cubicBezTo>
                  <a:pt x="741009" y="593289"/>
                  <a:pt x="734659" y="599718"/>
                  <a:pt x="726898" y="599718"/>
                </a:cubicBezTo>
                <a:cubicBezTo>
                  <a:pt x="719137" y="599718"/>
                  <a:pt x="712787" y="593289"/>
                  <a:pt x="712787" y="585431"/>
                </a:cubicBezTo>
                <a:cubicBezTo>
                  <a:pt x="712787" y="577572"/>
                  <a:pt x="719137" y="571500"/>
                  <a:pt x="726898" y="571500"/>
                </a:cubicBezTo>
                <a:close/>
                <a:moveTo>
                  <a:pt x="499705" y="571500"/>
                </a:moveTo>
                <a:cubicBezTo>
                  <a:pt x="507563" y="571500"/>
                  <a:pt x="513993" y="577572"/>
                  <a:pt x="513993" y="585431"/>
                </a:cubicBezTo>
                <a:cubicBezTo>
                  <a:pt x="513993" y="593289"/>
                  <a:pt x="507563" y="599718"/>
                  <a:pt x="499705" y="599718"/>
                </a:cubicBezTo>
                <a:cubicBezTo>
                  <a:pt x="491847" y="599718"/>
                  <a:pt x="485775" y="593289"/>
                  <a:pt x="485775" y="585431"/>
                </a:cubicBezTo>
                <a:cubicBezTo>
                  <a:pt x="485775" y="577572"/>
                  <a:pt x="491847" y="571500"/>
                  <a:pt x="499705" y="571500"/>
                </a:cubicBezTo>
                <a:close/>
                <a:moveTo>
                  <a:pt x="185737" y="571500"/>
                </a:moveTo>
                <a:cubicBezTo>
                  <a:pt x="193595" y="571500"/>
                  <a:pt x="199668" y="577572"/>
                  <a:pt x="199668" y="585431"/>
                </a:cubicBezTo>
                <a:cubicBezTo>
                  <a:pt x="199668" y="593289"/>
                  <a:pt x="193595" y="599718"/>
                  <a:pt x="185737" y="599718"/>
                </a:cubicBezTo>
                <a:cubicBezTo>
                  <a:pt x="177879" y="599718"/>
                  <a:pt x="171450" y="593289"/>
                  <a:pt x="171450" y="585431"/>
                </a:cubicBezTo>
                <a:cubicBezTo>
                  <a:pt x="171450" y="577572"/>
                  <a:pt x="177879" y="571500"/>
                  <a:pt x="185737" y="571500"/>
                </a:cubicBezTo>
                <a:close/>
                <a:moveTo>
                  <a:pt x="726895" y="553482"/>
                </a:moveTo>
                <a:cubicBezTo>
                  <a:pt x="717871" y="553482"/>
                  <a:pt x="709930" y="557091"/>
                  <a:pt x="704155" y="562867"/>
                </a:cubicBezTo>
                <a:cubicBezTo>
                  <a:pt x="698741" y="569003"/>
                  <a:pt x="695131" y="576583"/>
                  <a:pt x="695131" y="585607"/>
                </a:cubicBezTo>
                <a:cubicBezTo>
                  <a:pt x="695131" y="594630"/>
                  <a:pt x="698741" y="602571"/>
                  <a:pt x="704155" y="608346"/>
                </a:cubicBezTo>
                <a:cubicBezTo>
                  <a:pt x="709930" y="614122"/>
                  <a:pt x="717871" y="617731"/>
                  <a:pt x="726895" y="617731"/>
                </a:cubicBezTo>
                <a:cubicBezTo>
                  <a:pt x="735918" y="617731"/>
                  <a:pt x="743859" y="614122"/>
                  <a:pt x="749634" y="608346"/>
                </a:cubicBezTo>
                <a:cubicBezTo>
                  <a:pt x="755409" y="602571"/>
                  <a:pt x="759019" y="594630"/>
                  <a:pt x="759019" y="585607"/>
                </a:cubicBezTo>
                <a:cubicBezTo>
                  <a:pt x="759019" y="576583"/>
                  <a:pt x="755409" y="569003"/>
                  <a:pt x="749634" y="562867"/>
                </a:cubicBezTo>
                <a:cubicBezTo>
                  <a:pt x="743859" y="557091"/>
                  <a:pt x="735918" y="553482"/>
                  <a:pt x="726895" y="553482"/>
                </a:cubicBezTo>
                <a:close/>
                <a:moveTo>
                  <a:pt x="501469" y="553482"/>
                </a:moveTo>
                <a:cubicBezTo>
                  <a:pt x="492807" y="553482"/>
                  <a:pt x="484866" y="557091"/>
                  <a:pt x="478730" y="562867"/>
                </a:cubicBezTo>
                <a:cubicBezTo>
                  <a:pt x="472955" y="569003"/>
                  <a:pt x="469345" y="576583"/>
                  <a:pt x="469345" y="585607"/>
                </a:cubicBezTo>
                <a:cubicBezTo>
                  <a:pt x="469345" y="594630"/>
                  <a:pt x="472955" y="602571"/>
                  <a:pt x="478730" y="608346"/>
                </a:cubicBezTo>
                <a:cubicBezTo>
                  <a:pt x="484866" y="614122"/>
                  <a:pt x="492807" y="617731"/>
                  <a:pt x="501469" y="617731"/>
                </a:cubicBezTo>
                <a:cubicBezTo>
                  <a:pt x="510493" y="617731"/>
                  <a:pt x="518434" y="614122"/>
                  <a:pt x="524209" y="608346"/>
                </a:cubicBezTo>
                <a:cubicBezTo>
                  <a:pt x="529984" y="602571"/>
                  <a:pt x="533594" y="594630"/>
                  <a:pt x="533594" y="585607"/>
                </a:cubicBezTo>
                <a:cubicBezTo>
                  <a:pt x="533594" y="576583"/>
                  <a:pt x="529984" y="569003"/>
                  <a:pt x="524209" y="562867"/>
                </a:cubicBezTo>
                <a:cubicBezTo>
                  <a:pt x="518434" y="557091"/>
                  <a:pt x="510493" y="553482"/>
                  <a:pt x="501469" y="553482"/>
                </a:cubicBezTo>
                <a:close/>
                <a:moveTo>
                  <a:pt x="185917" y="553482"/>
                </a:moveTo>
                <a:cubicBezTo>
                  <a:pt x="176894" y="553482"/>
                  <a:pt x="168953" y="557091"/>
                  <a:pt x="163178" y="562867"/>
                </a:cubicBezTo>
                <a:cubicBezTo>
                  <a:pt x="157403" y="569003"/>
                  <a:pt x="153793" y="576583"/>
                  <a:pt x="153793" y="585607"/>
                </a:cubicBezTo>
                <a:cubicBezTo>
                  <a:pt x="153793" y="594630"/>
                  <a:pt x="157403" y="602571"/>
                  <a:pt x="163178" y="608346"/>
                </a:cubicBezTo>
                <a:cubicBezTo>
                  <a:pt x="168953" y="614122"/>
                  <a:pt x="176894" y="617731"/>
                  <a:pt x="185917" y="617731"/>
                </a:cubicBezTo>
                <a:cubicBezTo>
                  <a:pt x="194580" y="617731"/>
                  <a:pt x="202521" y="614122"/>
                  <a:pt x="208657" y="608346"/>
                </a:cubicBezTo>
                <a:cubicBezTo>
                  <a:pt x="214432" y="602571"/>
                  <a:pt x="218042" y="594630"/>
                  <a:pt x="218042" y="585607"/>
                </a:cubicBezTo>
                <a:cubicBezTo>
                  <a:pt x="218042" y="576583"/>
                  <a:pt x="214432" y="569003"/>
                  <a:pt x="208657" y="562867"/>
                </a:cubicBezTo>
                <a:cubicBezTo>
                  <a:pt x="202521" y="557091"/>
                  <a:pt x="194580" y="553482"/>
                  <a:pt x="185917" y="553482"/>
                </a:cubicBezTo>
                <a:close/>
                <a:moveTo>
                  <a:pt x="726895" y="500062"/>
                </a:moveTo>
                <a:cubicBezTo>
                  <a:pt x="750356" y="500062"/>
                  <a:pt x="772013" y="509807"/>
                  <a:pt x="787173" y="525328"/>
                </a:cubicBezTo>
                <a:cubicBezTo>
                  <a:pt x="802694" y="540488"/>
                  <a:pt x="812439" y="562145"/>
                  <a:pt x="812439" y="585607"/>
                </a:cubicBezTo>
                <a:cubicBezTo>
                  <a:pt x="812439" y="609068"/>
                  <a:pt x="802694" y="630725"/>
                  <a:pt x="787173" y="645885"/>
                </a:cubicBezTo>
                <a:cubicBezTo>
                  <a:pt x="772013" y="661406"/>
                  <a:pt x="750356" y="671151"/>
                  <a:pt x="726895" y="671151"/>
                </a:cubicBezTo>
                <a:cubicBezTo>
                  <a:pt x="703433" y="671151"/>
                  <a:pt x="681776" y="661406"/>
                  <a:pt x="666616" y="645885"/>
                </a:cubicBezTo>
                <a:cubicBezTo>
                  <a:pt x="651095" y="630725"/>
                  <a:pt x="641350" y="609068"/>
                  <a:pt x="641350" y="585607"/>
                </a:cubicBezTo>
                <a:cubicBezTo>
                  <a:pt x="641350" y="562145"/>
                  <a:pt x="651095" y="540488"/>
                  <a:pt x="666616" y="525328"/>
                </a:cubicBezTo>
                <a:cubicBezTo>
                  <a:pt x="681776" y="509807"/>
                  <a:pt x="703433" y="500062"/>
                  <a:pt x="726895" y="500062"/>
                </a:cubicBezTo>
                <a:close/>
                <a:moveTo>
                  <a:pt x="501469" y="500062"/>
                </a:moveTo>
                <a:cubicBezTo>
                  <a:pt x="525292" y="500062"/>
                  <a:pt x="546588" y="509807"/>
                  <a:pt x="562109" y="525328"/>
                </a:cubicBezTo>
                <a:cubicBezTo>
                  <a:pt x="577629" y="540488"/>
                  <a:pt x="587014" y="562145"/>
                  <a:pt x="587014" y="585607"/>
                </a:cubicBezTo>
                <a:cubicBezTo>
                  <a:pt x="587014" y="609068"/>
                  <a:pt x="577629" y="630725"/>
                  <a:pt x="562109" y="645885"/>
                </a:cubicBezTo>
                <a:cubicBezTo>
                  <a:pt x="546588" y="661406"/>
                  <a:pt x="525292" y="671151"/>
                  <a:pt x="501469" y="671151"/>
                </a:cubicBezTo>
                <a:cubicBezTo>
                  <a:pt x="478008" y="671151"/>
                  <a:pt x="456712" y="661406"/>
                  <a:pt x="441191" y="645885"/>
                </a:cubicBezTo>
                <a:cubicBezTo>
                  <a:pt x="425670" y="630725"/>
                  <a:pt x="415925" y="609068"/>
                  <a:pt x="415925" y="585607"/>
                </a:cubicBezTo>
                <a:cubicBezTo>
                  <a:pt x="415925" y="562145"/>
                  <a:pt x="425670" y="540488"/>
                  <a:pt x="441191" y="525328"/>
                </a:cubicBezTo>
                <a:cubicBezTo>
                  <a:pt x="456712" y="509807"/>
                  <a:pt x="478008" y="500062"/>
                  <a:pt x="501469" y="500062"/>
                </a:cubicBezTo>
                <a:close/>
                <a:moveTo>
                  <a:pt x="185917" y="500062"/>
                </a:moveTo>
                <a:cubicBezTo>
                  <a:pt x="209379" y="500062"/>
                  <a:pt x="230675" y="509807"/>
                  <a:pt x="246196" y="525328"/>
                </a:cubicBezTo>
                <a:cubicBezTo>
                  <a:pt x="261716" y="540488"/>
                  <a:pt x="271101" y="562145"/>
                  <a:pt x="271101" y="585607"/>
                </a:cubicBezTo>
                <a:cubicBezTo>
                  <a:pt x="271101" y="609068"/>
                  <a:pt x="261716" y="630725"/>
                  <a:pt x="246196" y="645885"/>
                </a:cubicBezTo>
                <a:cubicBezTo>
                  <a:pt x="230675" y="661406"/>
                  <a:pt x="209379" y="671151"/>
                  <a:pt x="185917" y="671151"/>
                </a:cubicBezTo>
                <a:cubicBezTo>
                  <a:pt x="162095" y="671151"/>
                  <a:pt x="140799" y="661406"/>
                  <a:pt x="125278" y="645885"/>
                </a:cubicBezTo>
                <a:cubicBezTo>
                  <a:pt x="109757" y="630725"/>
                  <a:pt x="100012" y="609068"/>
                  <a:pt x="100012" y="585607"/>
                </a:cubicBezTo>
                <a:cubicBezTo>
                  <a:pt x="100012" y="562145"/>
                  <a:pt x="109757" y="540488"/>
                  <a:pt x="125278" y="525328"/>
                </a:cubicBezTo>
                <a:cubicBezTo>
                  <a:pt x="140799" y="509807"/>
                  <a:pt x="162095" y="500062"/>
                  <a:pt x="185917" y="500062"/>
                </a:cubicBezTo>
                <a:close/>
                <a:moveTo>
                  <a:pt x="700790" y="369608"/>
                </a:moveTo>
                <a:lnTo>
                  <a:pt x="700790" y="387215"/>
                </a:lnTo>
                <a:lnTo>
                  <a:pt x="727121" y="387215"/>
                </a:lnTo>
                <a:lnTo>
                  <a:pt x="795292" y="387215"/>
                </a:lnTo>
                <a:lnTo>
                  <a:pt x="821261" y="387215"/>
                </a:lnTo>
                <a:lnTo>
                  <a:pt x="821261" y="369608"/>
                </a:lnTo>
                <a:lnTo>
                  <a:pt x="795292" y="369608"/>
                </a:lnTo>
                <a:lnTo>
                  <a:pt x="727121" y="369608"/>
                </a:lnTo>
                <a:lnTo>
                  <a:pt x="700790" y="369608"/>
                </a:lnTo>
                <a:close/>
                <a:moveTo>
                  <a:pt x="434451" y="369608"/>
                </a:moveTo>
                <a:lnTo>
                  <a:pt x="434451" y="387215"/>
                </a:lnTo>
                <a:lnTo>
                  <a:pt x="460060" y="387215"/>
                </a:lnTo>
                <a:lnTo>
                  <a:pt x="528231" y="387215"/>
                </a:lnTo>
                <a:lnTo>
                  <a:pt x="554200" y="387215"/>
                </a:lnTo>
                <a:lnTo>
                  <a:pt x="554200" y="369608"/>
                </a:lnTo>
                <a:lnTo>
                  <a:pt x="528231" y="369608"/>
                </a:lnTo>
                <a:lnTo>
                  <a:pt x="460060" y="369608"/>
                </a:lnTo>
                <a:lnTo>
                  <a:pt x="434451" y="369608"/>
                </a:lnTo>
                <a:close/>
                <a:moveTo>
                  <a:pt x="224172" y="332547"/>
                </a:moveTo>
                <a:cubicBezTo>
                  <a:pt x="186810" y="333268"/>
                  <a:pt x="150885" y="349128"/>
                  <a:pt x="122504" y="373999"/>
                </a:cubicBezTo>
                <a:cubicBezTo>
                  <a:pt x="109212" y="385895"/>
                  <a:pt x="97357" y="399952"/>
                  <a:pt x="88016" y="415091"/>
                </a:cubicBezTo>
                <a:lnTo>
                  <a:pt x="225609" y="415091"/>
                </a:lnTo>
                <a:lnTo>
                  <a:pt x="316500" y="415091"/>
                </a:lnTo>
                <a:lnTo>
                  <a:pt x="316500" y="332547"/>
                </a:lnTo>
                <a:lnTo>
                  <a:pt x="230280" y="332547"/>
                </a:lnTo>
                <a:cubicBezTo>
                  <a:pt x="229202" y="332547"/>
                  <a:pt x="228124" y="332547"/>
                  <a:pt x="227046" y="332547"/>
                </a:cubicBezTo>
                <a:cubicBezTo>
                  <a:pt x="226687" y="332547"/>
                  <a:pt x="225969" y="332547"/>
                  <a:pt x="225609" y="332547"/>
                </a:cubicBezTo>
                <a:cubicBezTo>
                  <a:pt x="225250" y="332547"/>
                  <a:pt x="224532" y="332547"/>
                  <a:pt x="224172" y="332547"/>
                </a:cubicBezTo>
                <a:close/>
                <a:moveTo>
                  <a:pt x="225609" y="296862"/>
                </a:moveTo>
                <a:cubicBezTo>
                  <a:pt x="225250" y="297222"/>
                  <a:pt x="224891" y="297222"/>
                  <a:pt x="224532" y="297222"/>
                </a:cubicBezTo>
                <a:cubicBezTo>
                  <a:pt x="224891" y="297222"/>
                  <a:pt x="225250" y="297222"/>
                  <a:pt x="225609" y="297222"/>
                </a:cubicBezTo>
                <a:cubicBezTo>
                  <a:pt x="225969" y="297222"/>
                  <a:pt x="226687" y="297222"/>
                  <a:pt x="227046" y="297222"/>
                </a:cubicBezTo>
                <a:cubicBezTo>
                  <a:pt x="228124" y="297222"/>
                  <a:pt x="228843" y="297222"/>
                  <a:pt x="229920" y="297222"/>
                </a:cubicBezTo>
                <a:cubicBezTo>
                  <a:pt x="228843" y="297222"/>
                  <a:pt x="228124" y="296862"/>
                  <a:pt x="227046" y="296862"/>
                </a:cubicBezTo>
                <a:lnTo>
                  <a:pt x="334462" y="296862"/>
                </a:lnTo>
                <a:cubicBezTo>
                  <a:pt x="344162" y="296862"/>
                  <a:pt x="352066" y="304792"/>
                  <a:pt x="352066" y="314524"/>
                </a:cubicBezTo>
                <a:lnTo>
                  <a:pt x="352066" y="460375"/>
                </a:lnTo>
                <a:lnTo>
                  <a:pt x="841536" y="460375"/>
                </a:lnTo>
                <a:cubicBezTo>
                  <a:pt x="851247" y="460375"/>
                  <a:pt x="859160" y="468694"/>
                  <a:pt x="859160" y="478460"/>
                </a:cubicBezTo>
                <a:lnTo>
                  <a:pt x="859160" y="567441"/>
                </a:lnTo>
                <a:lnTo>
                  <a:pt x="869590" y="567441"/>
                </a:lnTo>
                <a:lnTo>
                  <a:pt x="869590" y="602889"/>
                </a:lnTo>
                <a:lnTo>
                  <a:pt x="841536" y="602889"/>
                </a:lnTo>
                <a:lnTo>
                  <a:pt x="828229" y="602889"/>
                </a:lnTo>
                <a:cubicBezTo>
                  <a:pt x="829308" y="597463"/>
                  <a:pt x="829667" y="590952"/>
                  <a:pt x="829667" y="585165"/>
                </a:cubicBezTo>
                <a:cubicBezTo>
                  <a:pt x="829667" y="557674"/>
                  <a:pt x="818877" y="531270"/>
                  <a:pt x="799815" y="512099"/>
                </a:cubicBezTo>
                <a:cubicBezTo>
                  <a:pt x="780393" y="492567"/>
                  <a:pt x="754137" y="481716"/>
                  <a:pt x="726802" y="481716"/>
                </a:cubicBezTo>
                <a:cubicBezTo>
                  <a:pt x="699467" y="481716"/>
                  <a:pt x="673571" y="492567"/>
                  <a:pt x="653789" y="512099"/>
                </a:cubicBezTo>
                <a:cubicBezTo>
                  <a:pt x="634727" y="531270"/>
                  <a:pt x="623937" y="557674"/>
                  <a:pt x="623937" y="585165"/>
                </a:cubicBezTo>
                <a:cubicBezTo>
                  <a:pt x="623937" y="590952"/>
                  <a:pt x="624297" y="597463"/>
                  <a:pt x="625376" y="602889"/>
                </a:cubicBezTo>
                <a:lnTo>
                  <a:pt x="601997" y="602889"/>
                </a:lnTo>
                <a:cubicBezTo>
                  <a:pt x="603076" y="597463"/>
                  <a:pt x="603796" y="590952"/>
                  <a:pt x="603796" y="585165"/>
                </a:cubicBezTo>
                <a:cubicBezTo>
                  <a:pt x="603796" y="557674"/>
                  <a:pt x="593006" y="531270"/>
                  <a:pt x="573583" y="512099"/>
                </a:cubicBezTo>
                <a:cubicBezTo>
                  <a:pt x="554161" y="492567"/>
                  <a:pt x="527906" y="481716"/>
                  <a:pt x="500571" y="481716"/>
                </a:cubicBezTo>
                <a:cubicBezTo>
                  <a:pt x="473236" y="481716"/>
                  <a:pt x="447340" y="492567"/>
                  <a:pt x="427918" y="512099"/>
                </a:cubicBezTo>
                <a:cubicBezTo>
                  <a:pt x="412812" y="527291"/>
                  <a:pt x="402741" y="546461"/>
                  <a:pt x="399144" y="567441"/>
                </a:cubicBezTo>
                <a:cubicBezTo>
                  <a:pt x="398065" y="573228"/>
                  <a:pt x="397706" y="579377"/>
                  <a:pt x="397706" y="585165"/>
                </a:cubicBezTo>
                <a:cubicBezTo>
                  <a:pt x="397706" y="590952"/>
                  <a:pt x="398065" y="597101"/>
                  <a:pt x="399144" y="602889"/>
                </a:cubicBezTo>
                <a:lnTo>
                  <a:pt x="336922" y="602889"/>
                </a:lnTo>
                <a:cubicBezTo>
                  <a:pt x="336562" y="602889"/>
                  <a:pt x="335843" y="602889"/>
                  <a:pt x="335483" y="602889"/>
                </a:cubicBezTo>
                <a:lnTo>
                  <a:pt x="334968" y="602679"/>
                </a:lnTo>
                <a:lnTo>
                  <a:pt x="334462" y="602890"/>
                </a:lnTo>
                <a:lnTo>
                  <a:pt x="285963" y="602890"/>
                </a:lnTo>
                <a:cubicBezTo>
                  <a:pt x="286682" y="597483"/>
                  <a:pt x="287400" y="590995"/>
                  <a:pt x="287400" y="585227"/>
                </a:cubicBezTo>
                <a:cubicBezTo>
                  <a:pt x="287400" y="557832"/>
                  <a:pt x="276623" y="531519"/>
                  <a:pt x="257223" y="512054"/>
                </a:cubicBezTo>
                <a:cubicBezTo>
                  <a:pt x="247883" y="503043"/>
                  <a:pt x="237105" y="495834"/>
                  <a:pt x="225609" y="490787"/>
                </a:cubicBezTo>
                <a:cubicBezTo>
                  <a:pt x="213036" y="485020"/>
                  <a:pt x="199025" y="482136"/>
                  <a:pt x="184655" y="482136"/>
                </a:cubicBezTo>
                <a:cubicBezTo>
                  <a:pt x="156992" y="482136"/>
                  <a:pt x="131126" y="492950"/>
                  <a:pt x="111727" y="512054"/>
                </a:cubicBezTo>
                <a:cubicBezTo>
                  <a:pt x="92327" y="531519"/>
                  <a:pt x="81550" y="557832"/>
                  <a:pt x="81550" y="585227"/>
                </a:cubicBezTo>
                <a:cubicBezTo>
                  <a:pt x="81550" y="590995"/>
                  <a:pt x="82268" y="597483"/>
                  <a:pt x="82987" y="602890"/>
                </a:cubicBezTo>
                <a:lnTo>
                  <a:pt x="34847" y="602890"/>
                </a:lnTo>
                <a:lnTo>
                  <a:pt x="34488" y="602890"/>
                </a:lnTo>
                <a:lnTo>
                  <a:pt x="17962" y="602890"/>
                </a:lnTo>
                <a:cubicBezTo>
                  <a:pt x="7903" y="602890"/>
                  <a:pt x="0" y="594960"/>
                  <a:pt x="0" y="585227"/>
                </a:cubicBezTo>
                <a:cubicBezTo>
                  <a:pt x="0" y="575495"/>
                  <a:pt x="7903" y="567565"/>
                  <a:pt x="17962" y="567565"/>
                </a:cubicBezTo>
                <a:lnTo>
                  <a:pt x="19399" y="567565"/>
                </a:lnTo>
                <a:lnTo>
                  <a:pt x="32692" y="468799"/>
                </a:lnTo>
                <a:cubicBezTo>
                  <a:pt x="39158" y="421580"/>
                  <a:pt x="64306" y="378325"/>
                  <a:pt x="99153" y="347326"/>
                </a:cubicBezTo>
                <a:cubicBezTo>
                  <a:pt x="134000" y="316687"/>
                  <a:pt x="178907" y="297222"/>
                  <a:pt x="225609" y="296862"/>
                </a:cubicBezTo>
                <a:close/>
                <a:moveTo>
                  <a:pt x="795292" y="288758"/>
                </a:moveTo>
                <a:cubicBezTo>
                  <a:pt x="792767" y="288758"/>
                  <a:pt x="790963" y="289477"/>
                  <a:pt x="788799" y="291273"/>
                </a:cubicBezTo>
                <a:lnTo>
                  <a:pt x="767518" y="312474"/>
                </a:lnTo>
                <a:cubicBezTo>
                  <a:pt x="763911" y="315708"/>
                  <a:pt x="763911" y="321457"/>
                  <a:pt x="767518" y="325051"/>
                </a:cubicBezTo>
                <a:cubicBezTo>
                  <a:pt x="771125" y="328285"/>
                  <a:pt x="776896" y="328285"/>
                  <a:pt x="780142" y="325051"/>
                </a:cubicBezTo>
                <a:lnTo>
                  <a:pt x="786274" y="318942"/>
                </a:lnTo>
                <a:lnTo>
                  <a:pt x="786274" y="353797"/>
                </a:lnTo>
                <a:lnTo>
                  <a:pt x="795292" y="353797"/>
                </a:lnTo>
                <a:lnTo>
                  <a:pt x="803948" y="353797"/>
                </a:lnTo>
                <a:lnTo>
                  <a:pt x="803948" y="318942"/>
                </a:lnTo>
                <a:lnTo>
                  <a:pt x="810441" y="325051"/>
                </a:lnTo>
                <a:cubicBezTo>
                  <a:pt x="814047" y="328285"/>
                  <a:pt x="819458" y="328285"/>
                  <a:pt x="823065" y="325051"/>
                </a:cubicBezTo>
                <a:cubicBezTo>
                  <a:pt x="826311" y="321457"/>
                  <a:pt x="826311" y="315708"/>
                  <a:pt x="823065" y="312474"/>
                </a:cubicBezTo>
                <a:lnTo>
                  <a:pt x="801784" y="291273"/>
                </a:lnTo>
                <a:cubicBezTo>
                  <a:pt x="799980" y="289477"/>
                  <a:pt x="797456" y="288758"/>
                  <a:pt x="795292" y="288758"/>
                </a:cubicBezTo>
                <a:close/>
                <a:moveTo>
                  <a:pt x="727121" y="288758"/>
                </a:moveTo>
                <a:cubicBezTo>
                  <a:pt x="724596" y="288758"/>
                  <a:pt x="722432" y="289477"/>
                  <a:pt x="720628" y="291273"/>
                </a:cubicBezTo>
                <a:lnTo>
                  <a:pt x="699347" y="312474"/>
                </a:lnTo>
                <a:cubicBezTo>
                  <a:pt x="696101" y="315708"/>
                  <a:pt x="696101" y="321457"/>
                  <a:pt x="699347" y="325051"/>
                </a:cubicBezTo>
                <a:cubicBezTo>
                  <a:pt x="702954" y="328285"/>
                  <a:pt x="708365" y="328285"/>
                  <a:pt x="711971" y="325051"/>
                </a:cubicBezTo>
                <a:lnTo>
                  <a:pt x="718103" y="318942"/>
                </a:lnTo>
                <a:lnTo>
                  <a:pt x="718103" y="353797"/>
                </a:lnTo>
                <a:lnTo>
                  <a:pt x="727121" y="353797"/>
                </a:lnTo>
                <a:lnTo>
                  <a:pt x="736138" y="353797"/>
                </a:lnTo>
                <a:lnTo>
                  <a:pt x="736138" y="318942"/>
                </a:lnTo>
                <a:lnTo>
                  <a:pt x="741909" y="325051"/>
                </a:lnTo>
                <a:cubicBezTo>
                  <a:pt x="745516" y="328285"/>
                  <a:pt x="751287" y="328285"/>
                  <a:pt x="754533" y="325051"/>
                </a:cubicBezTo>
                <a:cubicBezTo>
                  <a:pt x="758140" y="321457"/>
                  <a:pt x="758140" y="315708"/>
                  <a:pt x="754533" y="312474"/>
                </a:cubicBezTo>
                <a:lnTo>
                  <a:pt x="733253" y="291273"/>
                </a:lnTo>
                <a:cubicBezTo>
                  <a:pt x="731449" y="289477"/>
                  <a:pt x="729285" y="288758"/>
                  <a:pt x="727121" y="288758"/>
                </a:cubicBezTo>
                <a:close/>
                <a:moveTo>
                  <a:pt x="528231" y="288758"/>
                </a:moveTo>
                <a:cubicBezTo>
                  <a:pt x="526066" y="288758"/>
                  <a:pt x="523902" y="289477"/>
                  <a:pt x="522099" y="291273"/>
                </a:cubicBezTo>
                <a:lnTo>
                  <a:pt x="500818" y="312474"/>
                </a:lnTo>
                <a:cubicBezTo>
                  <a:pt x="497211" y="315708"/>
                  <a:pt x="497211" y="321457"/>
                  <a:pt x="500818" y="325051"/>
                </a:cubicBezTo>
                <a:cubicBezTo>
                  <a:pt x="504064" y="328285"/>
                  <a:pt x="509835" y="328285"/>
                  <a:pt x="513442" y="325051"/>
                </a:cubicBezTo>
                <a:lnTo>
                  <a:pt x="519574" y="318942"/>
                </a:lnTo>
                <a:lnTo>
                  <a:pt x="519574" y="353797"/>
                </a:lnTo>
                <a:lnTo>
                  <a:pt x="528231" y="353797"/>
                </a:lnTo>
                <a:lnTo>
                  <a:pt x="537248" y="353797"/>
                </a:lnTo>
                <a:lnTo>
                  <a:pt x="537248" y="318942"/>
                </a:lnTo>
                <a:lnTo>
                  <a:pt x="543380" y="325051"/>
                </a:lnTo>
                <a:cubicBezTo>
                  <a:pt x="546987" y="328285"/>
                  <a:pt x="552397" y="328285"/>
                  <a:pt x="556004" y="325051"/>
                </a:cubicBezTo>
                <a:cubicBezTo>
                  <a:pt x="559611" y="321457"/>
                  <a:pt x="559611" y="315708"/>
                  <a:pt x="556004" y="312474"/>
                </a:cubicBezTo>
                <a:lnTo>
                  <a:pt x="534723" y="291273"/>
                </a:lnTo>
                <a:cubicBezTo>
                  <a:pt x="532920" y="289477"/>
                  <a:pt x="530755" y="288758"/>
                  <a:pt x="528231" y="288758"/>
                </a:cubicBezTo>
                <a:close/>
                <a:moveTo>
                  <a:pt x="460060" y="288758"/>
                </a:moveTo>
                <a:cubicBezTo>
                  <a:pt x="457896" y="288758"/>
                  <a:pt x="455371" y="289477"/>
                  <a:pt x="453928" y="291273"/>
                </a:cubicBezTo>
                <a:lnTo>
                  <a:pt x="432287" y="312474"/>
                </a:lnTo>
                <a:cubicBezTo>
                  <a:pt x="429040" y="315708"/>
                  <a:pt x="429040" y="321457"/>
                  <a:pt x="432287" y="325051"/>
                </a:cubicBezTo>
                <a:cubicBezTo>
                  <a:pt x="435893" y="328285"/>
                  <a:pt x="441665" y="328285"/>
                  <a:pt x="445271" y="325051"/>
                </a:cubicBezTo>
                <a:lnTo>
                  <a:pt x="451403" y="318942"/>
                </a:lnTo>
                <a:lnTo>
                  <a:pt x="451403" y="353797"/>
                </a:lnTo>
                <a:lnTo>
                  <a:pt x="460060" y="353797"/>
                </a:lnTo>
                <a:lnTo>
                  <a:pt x="469077" y="353797"/>
                </a:lnTo>
                <a:lnTo>
                  <a:pt x="469077" y="318942"/>
                </a:lnTo>
                <a:lnTo>
                  <a:pt x="475209" y="325051"/>
                </a:lnTo>
                <a:cubicBezTo>
                  <a:pt x="478455" y="328285"/>
                  <a:pt x="484226" y="328285"/>
                  <a:pt x="487833" y="325051"/>
                </a:cubicBezTo>
                <a:cubicBezTo>
                  <a:pt x="491440" y="321457"/>
                  <a:pt x="491440" y="315708"/>
                  <a:pt x="487833" y="312474"/>
                </a:cubicBezTo>
                <a:lnTo>
                  <a:pt x="466552" y="291273"/>
                </a:lnTo>
                <a:cubicBezTo>
                  <a:pt x="464749" y="289477"/>
                  <a:pt x="462585" y="288758"/>
                  <a:pt x="460060" y="288758"/>
                </a:cubicBezTo>
                <a:close/>
                <a:moveTo>
                  <a:pt x="636587" y="230187"/>
                </a:moveTo>
                <a:lnTo>
                  <a:pt x="654261" y="230187"/>
                </a:lnTo>
                <a:lnTo>
                  <a:pt x="727121" y="230187"/>
                </a:lnTo>
                <a:lnTo>
                  <a:pt x="795292" y="230187"/>
                </a:lnTo>
                <a:lnTo>
                  <a:pt x="867791" y="230187"/>
                </a:lnTo>
                <a:lnTo>
                  <a:pt x="885464" y="230187"/>
                </a:lnTo>
                <a:lnTo>
                  <a:pt x="885464" y="247794"/>
                </a:lnTo>
                <a:lnTo>
                  <a:pt x="885464" y="424945"/>
                </a:lnTo>
                <a:lnTo>
                  <a:pt x="885464" y="442552"/>
                </a:lnTo>
                <a:lnTo>
                  <a:pt x="867791" y="442552"/>
                </a:lnTo>
                <a:lnTo>
                  <a:pt x="795292" y="442552"/>
                </a:lnTo>
                <a:lnTo>
                  <a:pt x="727121" y="442552"/>
                </a:lnTo>
                <a:lnTo>
                  <a:pt x="654261" y="442552"/>
                </a:lnTo>
                <a:lnTo>
                  <a:pt x="636587" y="442552"/>
                </a:lnTo>
                <a:lnTo>
                  <a:pt x="636587" y="424945"/>
                </a:lnTo>
                <a:lnTo>
                  <a:pt x="636587" y="247794"/>
                </a:lnTo>
                <a:lnTo>
                  <a:pt x="636587" y="230187"/>
                </a:lnTo>
                <a:close/>
                <a:moveTo>
                  <a:pt x="369887" y="230187"/>
                </a:moveTo>
                <a:lnTo>
                  <a:pt x="387561" y="230187"/>
                </a:lnTo>
                <a:lnTo>
                  <a:pt x="460060" y="230187"/>
                </a:lnTo>
                <a:lnTo>
                  <a:pt x="528231" y="230187"/>
                </a:lnTo>
                <a:lnTo>
                  <a:pt x="601090" y="230187"/>
                </a:lnTo>
                <a:lnTo>
                  <a:pt x="618764" y="230187"/>
                </a:lnTo>
                <a:lnTo>
                  <a:pt x="618764" y="247794"/>
                </a:lnTo>
                <a:lnTo>
                  <a:pt x="618764" y="424945"/>
                </a:lnTo>
                <a:lnTo>
                  <a:pt x="618764" y="442552"/>
                </a:lnTo>
                <a:lnTo>
                  <a:pt x="601090" y="442552"/>
                </a:lnTo>
                <a:lnTo>
                  <a:pt x="528231" y="442552"/>
                </a:lnTo>
                <a:lnTo>
                  <a:pt x="460060" y="442552"/>
                </a:lnTo>
                <a:lnTo>
                  <a:pt x="387561" y="442552"/>
                </a:lnTo>
                <a:lnTo>
                  <a:pt x="369887" y="442552"/>
                </a:lnTo>
                <a:lnTo>
                  <a:pt x="369887" y="424945"/>
                </a:lnTo>
                <a:lnTo>
                  <a:pt x="369887" y="247794"/>
                </a:lnTo>
                <a:lnTo>
                  <a:pt x="369887" y="230187"/>
                </a:lnTo>
                <a:close/>
                <a:moveTo>
                  <a:pt x="700790" y="139421"/>
                </a:moveTo>
                <a:lnTo>
                  <a:pt x="700790" y="157028"/>
                </a:lnTo>
                <a:lnTo>
                  <a:pt x="727121" y="157028"/>
                </a:lnTo>
                <a:lnTo>
                  <a:pt x="795292" y="157028"/>
                </a:lnTo>
                <a:lnTo>
                  <a:pt x="821261" y="157028"/>
                </a:lnTo>
                <a:lnTo>
                  <a:pt x="821261" y="139421"/>
                </a:lnTo>
                <a:lnTo>
                  <a:pt x="795292" y="139421"/>
                </a:lnTo>
                <a:lnTo>
                  <a:pt x="727121" y="139421"/>
                </a:lnTo>
                <a:lnTo>
                  <a:pt x="700790" y="139421"/>
                </a:lnTo>
                <a:close/>
                <a:moveTo>
                  <a:pt x="434451" y="139421"/>
                </a:moveTo>
                <a:lnTo>
                  <a:pt x="434451" y="157028"/>
                </a:lnTo>
                <a:lnTo>
                  <a:pt x="460060" y="157028"/>
                </a:lnTo>
                <a:lnTo>
                  <a:pt x="528231" y="157028"/>
                </a:lnTo>
                <a:lnTo>
                  <a:pt x="554200" y="157028"/>
                </a:lnTo>
                <a:lnTo>
                  <a:pt x="554200" y="139421"/>
                </a:lnTo>
                <a:lnTo>
                  <a:pt x="528231" y="139421"/>
                </a:lnTo>
                <a:lnTo>
                  <a:pt x="460060" y="139421"/>
                </a:lnTo>
                <a:lnTo>
                  <a:pt x="434451" y="139421"/>
                </a:lnTo>
                <a:close/>
                <a:moveTo>
                  <a:pt x="795292" y="58212"/>
                </a:moveTo>
                <a:cubicBezTo>
                  <a:pt x="792767" y="58212"/>
                  <a:pt x="790963" y="59290"/>
                  <a:pt x="788799" y="61086"/>
                </a:cubicBezTo>
                <a:lnTo>
                  <a:pt x="767518" y="82287"/>
                </a:lnTo>
                <a:cubicBezTo>
                  <a:pt x="763911" y="85880"/>
                  <a:pt x="763911" y="91270"/>
                  <a:pt x="767518" y="94864"/>
                </a:cubicBezTo>
                <a:cubicBezTo>
                  <a:pt x="771125" y="98098"/>
                  <a:pt x="776896" y="98098"/>
                  <a:pt x="780142" y="94864"/>
                </a:cubicBezTo>
                <a:lnTo>
                  <a:pt x="786274" y="88396"/>
                </a:lnTo>
                <a:lnTo>
                  <a:pt x="786274" y="123610"/>
                </a:lnTo>
                <a:lnTo>
                  <a:pt x="795292" y="123610"/>
                </a:lnTo>
                <a:lnTo>
                  <a:pt x="803948" y="123610"/>
                </a:lnTo>
                <a:lnTo>
                  <a:pt x="803948" y="88396"/>
                </a:lnTo>
                <a:lnTo>
                  <a:pt x="810441" y="94864"/>
                </a:lnTo>
                <a:cubicBezTo>
                  <a:pt x="814047" y="98098"/>
                  <a:pt x="819458" y="98098"/>
                  <a:pt x="823065" y="94864"/>
                </a:cubicBezTo>
                <a:cubicBezTo>
                  <a:pt x="826311" y="91270"/>
                  <a:pt x="826311" y="85880"/>
                  <a:pt x="823065" y="82287"/>
                </a:cubicBezTo>
                <a:lnTo>
                  <a:pt x="801784" y="61086"/>
                </a:lnTo>
                <a:cubicBezTo>
                  <a:pt x="799980" y="59290"/>
                  <a:pt x="797456" y="58212"/>
                  <a:pt x="795292" y="58212"/>
                </a:cubicBezTo>
                <a:close/>
                <a:moveTo>
                  <a:pt x="727121" y="58212"/>
                </a:moveTo>
                <a:cubicBezTo>
                  <a:pt x="724596" y="58212"/>
                  <a:pt x="722432" y="59290"/>
                  <a:pt x="720628" y="61086"/>
                </a:cubicBezTo>
                <a:lnTo>
                  <a:pt x="699347" y="82287"/>
                </a:lnTo>
                <a:cubicBezTo>
                  <a:pt x="696101" y="85880"/>
                  <a:pt x="696101" y="91270"/>
                  <a:pt x="699347" y="94864"/>
                </a:cubicBezTo>
                <a:cubicBezTo>
                  <a:pt x="702954" y="98098"/>
                  <a:pt x="708365" y="98098"/>
                  <a:pt x="711971" y="94864"/>
                </a:cubicBezTo>
                <a:lnTo>
                  <a:pt x="718103" y="88396"/>
                </a:lnTo>
                <a:lnTo>
                  <a:pt x="718103" y="123610"/>
                </a:lnTo>
                <a:lnTo>
                  <a:pt x="727121" y="123610"/>
                </a:lnTo>
                <a:lnTo>
                  <a:pt x="736138" y="123610"/>
                </a:lnTo>
                <a:lnTo>
                  <a:pt x="736138" y="88396"/>
                </a:lnTo>
                <a:lnTo>
                  <a:pt x="741909" y="94864"/>
                </a:lnTo>
                <a:cubicBezTo>
                  <a:pt x="745516" y="98098"/>
                  <a:pt x="751287" y="98098"/>
                  <a:pt x="754533" y="94864"/>
                </a:cubicBezTo>
                <a:cubicBezTo>
                  <a:pt x="758140" y="91270"/>
                  <a:pt x="758140" y="85880"/>
                  <a:pt x="754533" y="82287"/>
                </a:cubicBezTo>
                <a:lnTo>
                  <a:pt x="733253" y="61086"/>
                </a:lnTo>
                <a:cubicBezTo>
                  <a:pt x="731449" y="59290"/>
                  <a:pt x="729285" y="58212"/>
                  <a:pt x="727121" y="58212"/>
                </a:cubicBezTo>
                <a:close/>
                <a:moveTo>
                  <a:pt x="528231" y="58212"/>
                </a:moveTo>
                <a:cubicBezTo>
                  <a:pt x="526066" y="58212"/>
                  <a:pt x="523902" y="59290"/>
                  <a:pt x="522099" y="61086"/>
                </a:cubicBezTo>
                <a:lnTo>
                  <a:pt x="500818" y="82287"/>
                </a:lnTo>
                <a:cubicBezTo>
                  <a:pt x="497211" y="85880"/>
                  <a:pt x="497211" y="91270"/>
                  <a:pt x="500818" y="94864"/>
                </a:cubicBezTo>
                <a:cubicBezTo>
                  <a:pt x="504064" y="98098"/>
                  <a:pt x="509835" y="98098"/>
                  <a:pt x="513442" y="94864"/>
                </a:cubicBezTo>
                <a:lnTo>
                  <a:pt x="519574" y="88396"/>
                </a:lnTo>
                <a:lnTo>
                  <a:pt x="519574" y="123610"/>
                </a:lnTo>
                <a:lnTo>
                  <a:pt x="528231" y="123610"/>
                </a:lnTo>
                <a:lnTo>
                  <a:pt x="537248" y="123610"/>
                </a:lnTo>
                <a:lnTo>
                  <a:pt x="537248" y="88396"/>
                </a:lnTo>
                <a:lnTo>
                  <a:pt x="543380" y="94864"/>
                </a:lnTo>
                <a:cubicBezTo>
                  <a:pt x="546987" y="98098"/>
                  <a:pt x="552397" y="98098"/>
                  <a:pt x="556004" y="94864"/>
                </a:cubicBezTo>
                <a:cubicBezTo>
                  <a:pt x="559611" y="91270"/>
                  <a:pt x="559611" y="85880"/>
                  <a:pt x="556004" y="82287"/>
                </a:cubicBezTo>
                <a:lnTo>
                  <a:pt x="534723" y="61086"/>
                </a:lnTo>
                <a:cubicBezTo>
                  <a:pt x="532920" y="59290"/>
                  <a:pt x="530755" y="58212"/>
                  <a:pt x="528231" y="58212"/>
                </a:cubicBezTo>
                <a:close/>
                <a:moveTo>
                  <a:pt x="460060" y="58212"/>
                </a:moveTo>
                <a:cubicBezTo>
                  <a:pt x="457896" y="58212"/>
                  <a:pt x="455371" y="59290"/>
                  <a:pt x="453928" y="61086"/>
                </a:cubicBezTo>
                <a:lnTo>
                  <a:pt x="432287" y="82287"/>
                </a:lnTo>
                <a:cubicBezTo>
                  <a:pt x="429040" y="85880"/>
                  <a:pt x="429040" y="91270"/>
                  <a:pt x="432287" y="94864"/>
                </a:cubicBezTo>
                <a:cubicBezTo>
                  <a:pt x="435893" y="98098"/>
                  <a:pt x="441665" y="98098"/>
                  <a:pt x="445271" y="94864"/>
                </a:cubicBezTo>
                <a:lnTo>
                  <a:pt x="451403" y="88396"/>
                </a:lnTo>
                <a:lnTo>
                  <a:pt x="451403" y="123610"/>
                </a:lnTo>
                <a:lnTo>
                  <a:pt x="460060" y="123610"/>
                </a:lnTo>
                <a:lnTo>
                  <a:pt x="469077" y="123610"/>
                </a:lnTo>
                <a:lnTo>
                  <a:pt x="469077" y="88396"/>
                </a:lnTo>
                <a:lnTo>
                  <a:pt x="475209" y="94864"/>
                </a:lnTo>
                <a:cubicBezTo>
                  <a:pt x="478455" y="98098"/>
                  <a:pt x="484226" y="98098"/>
                  <a:pt x="487833" y="94864"/>
                </a:cubicBezTo>
                <a:cubicBezTo>
                  <a:pt x="491440" y="91270"/>
                  <a:pt x="491440" y="85880"/>
                  <a:pt x="487833" y="82287"/>
                </a:cubicBezTo>
                <a:lnTo>
                  <a:pt x="466552" y="61086"/>
                </a:lnTo>
                <a:cubicBezTo>
                  <a:pt x="464749" y="59290"/>
                  <a:pt x="462585" y="58212"/>
                  <a:pt x="460060" y="58212"/>
                </a:cubicBezTo>
                <a:close/>
                <a:moveTo>
                  <a:pt x="636587" y="0"/>
                </a:moveTo>
                <a:lnTo>
                  <a:pt x="654261" y="0"/>
                </a:lnTo>
                <a:lnTo>
                  <a:pt x="727121" y="0"/>
                </a:lnTo>
                <a:lnTo>
                  <a:pt x="795292" y="0"/>
                </a:lnTo>
                <a:lnTo>
                  <a:pt x="867791" y="0"/>
                </a:lnTo>
                <a:lnTo>
                  <a:pt x="885464" y="0"/>
                </a:lnTo>
                <a:lnTo>
                  <a:pt x="885464" y="17607"/>
                </a:lnTo>
                <a:lnTo>
                  <a:pt x="885464" y="194758"/>
                </a:lnTo>
                <a:lnTo>
                  <a:pt x="885464" y="212365"/>
                </a:lnTo>
                <a:lnTo>
                  <a:pt x="867791" y="212365"/>
                </a:lnTo>
                <a:lnTo>
                  <a:pt x="795292" y="212365"/>
                </a:lnTo>
                <a:lnTo>
                  <a:pt x="727121" y="212365"/>
                </a:lnTo>
                <a:lnTo>
                  <a:pt x="654261" y="212365"/>
                </a:lnTo>
                <a:lnTo>
                  <a:pt x="636587" y="212365"/>
                </a:lnTo>
                <a:lnTo>
                  <a:pt x="636587" y="194758"/>
                </a:lnTo>
                <a:lnTo>
                  <a:pt x="636587" y="17607"/>
                </a:lnTo>
                <a:lnTo>
                  <a:pt x="636587" y="0"/>
                </a:lnTo>
                <a:close/>
                <a:moveTo>
                  <a:pt x="369887" y="0"/>
                </a:moveTo>
                <a:lnTo>
                  <a:pt x="387561" y="0"/>
                </a:lnTo>
                <a:lnTo>
                  <a:pt x="460060" y="0"/>
                </a:lnTo>
                <a:lnTo>
                  <a:pt x="528231" y="0"/>
                </a:lnTo>
                <a:lnTo>
                  <a:pt x="601090" y="0"/>
                </a:lnTo>
                <a:lnTo>
                  <a:pt x="618764" y="0"/>
                </a:lnTo>
                <a:lnTo>
                  <a:pt x="618764" y="17607"/>
                </a:lnTo>
                <a:lnTo>
                  <a:pt x="618764" y="194758"/>
                </a:lnTo>
                <a:lnTo>
                  <a:pt x="618764" y="212365"/>
                </a:lnTo>
                <a:lnTo>
                  <a:pt x="601090" y="212365"/>
                </a:lnTo>
                <a:lnTo>
                  <a:pt x="528231" y="212365"/>
                </a:lnTo>
                <a:lnTo>
                  <a:pt x="460060" y="212365"/>
                </a:lnTo>
                <a:lnTo>
                  <a:pt x="387561" y="212365"/>
                </a:lnTo>
                <a:lnTo>
                  <a:pt x="369887" y="212365"/>
                </a:lnTo>
                <a:lnTo>
                  <a:pt x="369887" y="194758"/>
                </a:lnTo>
                <a:lnTo>
                  <a:pt x="369887" y="17607"/>
                </a:lnTo>
                <a:lnTo>
                  <a:pt x="36988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79" name="Google Shape;279;p7"/>
          <p:cNvSpPr/>
          <p:nvPr/>
        </p:nvSpPr>
        <p:spPr>
          <a:xfrm>
            <a:off x="21106977" y="6771249"/>
            <a:ext cx="1040843" cy="1182678"/>
          </a:xfrm>
          <a:custGeom>
            <a:rect b="b" l="l" r="r" t="t"/>
            <a:pathLst>
              <a:path extrusionOk="0" h="860066" w="757548">
                <a:moveTo>
                  <a:pt x="377702" y="0"/>
                </a:moveTo>
                <a:lnTo>
                  <a:pt x="394815" y="57179"/>
                </a:lnTo>
                <a:lnTo>
                  <a:pt x="454883" y="63268"/>
                </a:lnTo>
                <a:cubicBezTo>
                  <a:pt x="528590" y="78417"/>
                  <a:pt x="594595" y="115097"/>
                  <a:pt x="646210" y="166166"/>
                </a:cubicBezTo>
                <a:cubicBezTo>
                  <a:pt x="714670" y="234618"/>
                  <a:pt x="757188" y="329010"/>
                  <a:pt x="757548" y="433489"/>
                </a:cubicBezTo>
                <a:cubicBezTo>
                  <a:pt x="757548" y="443217"/>
                  <a:pt x="749621" y="451503"/>
                  <a:pt x="739892" y="451503"/>
                </a:cubicBezTo>
                <a:cubicBezTo>
                  <a:pt x="731965" y="451503"/>
                  <a:pt x="725480" y="446459"/>
                  <a:pt x="722958" y="439614"/>
                </a:cubicBezTo>
                <a:cubicBezTo>
                  <a:pt x="715391" y="422321"/>
                  <a:pt x="702059" y="407549"/>
                  <a:pt x="685485" y="397101"/>
                </a:cubicBezTo>
                <a:cubicBezTo>
                  <a:pt x="668550" y="387014"/>
                  <a:pt x="648372" y="380529"/>
                  <a:pt x="626753" y="380529"/>
                </a:cubicBezTo>
                <a:cubicBezTo>
                  <a:pt x="613061" y="380529"/>
                  <a:pt x="600090" y="383051"/>
                  <a:pt x="588199" y="387374"/>
                </a:cubicBezTo>
                <a:cubicBezTo>
                  <a:pt x="575949" y="391697"/>
                  <a:pt x="565139" y="398182"/>
                  <a:pt x="555411" y="406108"/>
                </a:cubicBezTo>
                <a:cubicBezTo>
                  <a:pt x="548565" y="412233"/>
                  <a:pt x="538116" y="411873"/>
                  <a:pt x="531630" y="405388"/>
                </a:cubicBezTo>
                <a:cubicBezTo>
                  <a:pt x="522262" y="397822"/>
                  <a:pt x="511452" y="391337"/>
                  <a:pt x="499562" y="387374"/>
                </a:cubicBezTo>
                <a:cubicBezTo>
                  <a:pt x="488032" y="383051"/>
                  <a:pt x="475060" y="380529"/>
                  <a:pt x="461368" y="380529"/>
                </a:cubicBezTo>
                <a:cubicBezTo>
                  <a:pt x="447676" y="380529"/>
                  <a:pt x="434705" y="383051"/>
                  <a:pt x="423175" y="387374"/>
                </a:cubicBezTo>
                <a:lnTo>
                  <a:pt x="395593" y="403133"/>
                </a:lnTo>
                <a:lnTo>
                  <a:pt x="395593" y="679450"/>
                </a:lnTo>
                <a:lnTo>
                  <a:pt x="403537" y="679450"/>
                </a:lnTo>
                <a:cubicBezTo>
                  <a:pt x="403537" y="704586"/>
                  <a:pt x="403537" y="729362"/>
                  <a:pt x="403537" y="754497"/>
                </a:cubicBezTo>
                <a:cubicBezTo>
                  <a:pt x="403537" y="782505"/>
                  <a:pt x="392765" y="809077"/>
                  <a:pt x="373015" y="829186"/>
                </a:cubicBezTo>
                <a:cubicBezTo>
                  <a:pt x="352907" y="848935"/>
                  <a:pt x="326335" y="860066"/>
                  <a:pt x="298327" y="860066"/>
                </a:cubicBezTo>
                <a:cubicBezTo>
                  <a:pt x="270319" y="860066"/>
                  <a:pt x="243388" y="848935"/>
                  <a:pt x="223639" y="829186"/>
                </a:cubicBezTo>
                <a:cubicBezTo>
                  <a:pt x="203890" y="809077"/>
                  <a:pt x="192758" y="782505"/>
                  <a:pt x="192758" y="754497"/>
                </a:cubicBezTo>
                <a:cubicBezTo>
                  <a:pt x="192758" y="739775"/>
                  <a:pt x="204608" y="727926"/>
                  <a:pt x="218971" y="727926"/>
                </a:cubicBezTo>
                <a:cubicBezTo>
                  <a:pt x="234052" y="727926"/>
                  <a:pt x="245902" y="739775"/>
                  <a:pt x="245902" y="754497"/>
                </a:cubicBezTo>
                <a:cubicBezTo>
                  <a:pt x="245902" y="768501"/>
                  <a:pt x="251288" y="781787"/>
                  <a:pt x="260983" y="791482"/>
                </a:cubicBezTo>
                <a:cubicBezTo>
                  <a:pt x="271037" y="801537"/>
                  <a:pt x="284323" y="806923"/>
                  <a:pt x="298327" y="806923"/>
                </a:cubicBezTo>
                <a:cubicBezTo>
                  <a:pt x="312331" y="806923"/>
                  <a:pt x="325617" y="801537"/>
                  <a:pt x="335312" y="791482"/>
                </a:cubicBezTo>
                <a:cubicBezTo>
                  <a:pt x="345007" y="781787"/>
                  <a:pt x="350393" y="768501"/>
                  <a:pt x="350393" y="754497"/>
                </a:cubicBezTo>
                <a:cubicBezTo>
                  <a:pt x="350393" y="729362"/>
                  <a:pt x="350393" y="704586"/>
                  <a:pt x="350034" y="679450"/>
                </a:cubicBezTo>
                <a:lnTo>
                  <a:pt x="359446" y="679450"/>
                </a:lnTo>
                <a:lnTo>
                  <a:pt x="359446" y="401525"/>
                </a:lnTo>
                <a:lnTo>
                  <a:pt x="334537" y="387374"/>
                </a:lnTo>
                <a:cubicBezTo>
                  <a:pt x="322647" y="383051"/>
                  <a:pt x="309675" y="380529"/>
                  <a:pt x="295983" y="380529"/>
                </a:cubicBezTo>
                <a:cubicBezTo>
                  <a:pt x="282291" y="380529"/>
                  <a:pt x="269320" y="383051"/>
                  <a:pt x="257790" y="387374"/>
                </a:cubicBezTo>
                <a:cubicBezTo>
                  <a:pt x="245539" y="391697"/>
                  <a:pt x="234369" y="398182"/>
                  <a:pt x="225001" y="406108"/>
                </a:cubicBezTo>
                <a:cubicBezTo>
                  <a:pt x="217795" y="412233"/>
                  <a:pt x="207346" y="411873"/>
                  <a:pt x="201220" y="405388"/>
                </a:cubicBezTo>
                <a:cubicBezTo>
                  <a:pt x="191852" y="397822"/>
                  <a:pt x="181042" y="391337"/>
                  <a:pt x="169152" y="387374"/>
                </a:cubicBezTo>
                <a:cubicBezTo>
                  <a:pt x="157261" y="383051"/>
                  <a:pt x="144290" y="380529"/>
                  <a:pt x="130958" y="380529"/>
                </a:cubicBezTo>
                <a:cubicBezTo>
                  <a:pt x="108979" y="380529"/>
                  <a:pt x="88801" y="387014"/>
                  <a:pt x="72227" y="397101"/>
                </a:cubicBezTo>
                <a:cubicBezTo>
                  <a:pt x="54932" y="407910"/>
                  <a:pt x="41600" y="423041"/>
                  <a:pt x="34034" y="440695"/>
                </a:cubicBezTo>
                <a:cubicBezTo>
                  <a:pt x="30070" y="449701"/>
                  <a:pt x="19621" y="453664"/>
                  <a:pt x="10613" y="449701"/>
                </a:cubicBezTo>
                <a:cubicBezTo>
                  <a:pt x="3407" y="446819"/>
                  <a:pt x="-917" y="439254"/>
                  <a:pt x="164" y="431688"/>
                </a:cubicBezTo>
                <a:cubicBezTo>
                  <a:pt x="524" y="327929"/>
                  <a:pt x="43041" y="234258"/>
                  <a:pt x="111141" y="166166"/>
                </a:cubicBezTo>
                <a:cubicBezTo>
                  <a:pt x="162486" y="115097"/>
                  <a:pt x="228627" y="78417"/>
                  <a:pt x="302570" y="63268"/>
                </a:cubicBezTo>
                <a:lnTo>
                  <a:pt x="360158" y="57451"/>
                </a:lnTo>
                <a:lnTo>
                  <a:pt x="377702"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0" name="Google Shape;280;p7"/>
          <p:cNvSpPr/>
          <p:nvPr/>
        </p:nvSpPr>
        <p:spPr>
          <a:xfrm>
            <a:off x="19446583" y="3270105"/>
            <a:ext cx="1169586" cy="1163039"/>
          </a:xfrm>
          <a:custGeom>
            <a:rect b="b" l="l" r="r" t="t"/>
            <a:pathLst>
              <a:path extrusionOk="0" h="845778" w="850539">
                <a:moveTo>
                  <a:pt x="82837" y="640352"/>
                </a:moveTo>
                <a:cubicBezTo>
                  <a:pt x="81401" y="641078"/>
                  <a:pt x="78889" y="641440"/>
                  <a:pt x="76018" y="642529"/>
                </a:cubicBezTo>
                <a:lnTo>
                  <a:pt x="74942" y="642529"/>
                </a:lnTo>
                <a:cubicBezTo>
                  <a:pt x="72430" y="643255"/>
                  <a:pt x="70276" y="643618"/>
                  <a:pt x="69200" y="644343"/>
                </a:cubicBezTo>
                <a:cubicBezTo>
                  <a:pt x="67764" y="645432"/>
                  <a:pt x="67047" y="646883"/>
                  <a:pt x="67047" y="648698"/>
                </a:cubicBezTo>
                <a:cubicBezTo>
                  <a:pt x="67047" y="650512"/>
                  <a:pt x="67764" y="651600"/>
                  <a:pt x="68841" y="653052"/>
                </a:cubicBezTo>
                <a:cubicBezTo>
                  <a:pt x="70276" y="654140"/>
                  <a:pt x="71712" y="654503"/>
                  <a:pt x="73506" y="654503"/>
                </a:cubicBezTo>
                <a:cubicBezTo>
                  <a:pt x="74224" y="654503"/>
                  <a:pt x="74583" y="654503"/>
                  <a:pt x="74942" y="654503"/>
                </a:cubicBezTo>
                <a:cubicBezTo>
                  <a:pt x="76736" y="654503"/>
                  <a:pt x="78172" y="653778"/>
                  <a:pt x="79607" y="652689"/>
                </a:cubicBezTo>
                <a:cubicBezTo>
                  <a:pt x="81042" y="651600"/>
                  <a:pt x="81760" y="650149"/>
                  <a:pt x="82478" y="648698"/>
                </a:cubicBezTo>
                <a:cubicBezTo>
                  <a:pt x="82837" y="647609"/>
                  <a:pt x="82837" y="645795"/>
                  <a:pt x="82837" y="642892"/>
                </a:cubicBezTo>
                <a:lnTo>
                  <a:pt x="82837" y="640352"/>
                </a:lnTo>
                <a:close/>
                <a:moveTo>
                  <a:pt x="135950" y="625475"/>
                </a:moveTo>
                <a:cubicBezTo>
                  <a:pt x="133079" y="625475"/>
                  <a:pt x="130925" y="626563"/>
                  <a:pt x="128772" y="628740"/>
                </a:cubicBezTo>
                <a:cubicBezTo>
                  <a:pt x="126978" y="630918"/>
                  <a:pt x="126260" y="634183"/>
                  <a:pt x="126260" y="638538"/>
                </a:cubicBezTo>
                <a:cubicBezTo>
                  <a:pt x="126260" y="643255"/>
                  <a:pt x="126978" y="646883"/>
                  <a:pt x="128413" y="649060"/>
                </a:cubicBezTo>
                <a:cubicBezTo>
                  <a:pt x="130208" y="651963"/>
                  <a:pt x="132720" y="653415"/>
                  <a:pt x="135950" y="653778"/>
                </a:cubicBezTo>
                <a:lnTo>
                  <a:pt x="136308" y="653778"/>
                </a:lnTo>
                <a:cubicBezTo>
                  <a:pt x="139179" y="653778"/>
                  <a:pt x="141333" y="652326"/>
                  <a:pt x="143127" y="650512"/>
                </a:cubicBezTo>
                <a:cubicBezTo>
                  <a:pt x="144921" y="648335"/>
                  <a:pt x="145998" y="644706"/>
                  <a:pt x="145998" y="639626"/>
                </a:cubicBezTo>
                <a:cubicBezTo>
                  <a:pt x="145998" y="634546"/>
                  <a:pt x="144921" y="630918"/>
                  <a:pt x="143127" y="628740"/>
                </a:cubicBezTo>
                <a:cubicBezTo>
                  <a:pt x="141333" y="626563"/>
                  <a:pt x="138821" y="625475"/>
                  <a:pt x="135950" y="625475"/>
                </a:cubicBezTo>
                <a:close/>
                <a:moveTo>
                  <a:pt x="272320" y="621120"/>
                </a:moveTo>
                <a:cubicBezTo>
                  <a:pt x="275909" y="628740"/>
                  <a:pt x="279856" y="635635"/>
                  <a:pt x="283804" y="642529"/>
                </a:cubicBezTo>
                <a:lnTo>
                  <a:pt x="283804" y="662123"/>
                </a:lnTo>
                <a:lnTo>
                  <a:pt x="272320" y="662123"/>
                </a:lnTo>
                <a:lnTo>
                  <a:pt x="272320" y="621120"/>
                </a:lnTo>
                <a:close/>
                <a:moveTo>
                  <a:pt x="195163" y="616403"/>
                </a:moveTo>
                <a:cubicBezTo>
                  <a:pt x="200546" y="616403"/>
                  <a:pt x="204853" y="617492"/>
                  <a:pt x="208082" y="620032"/>
                </a:cubicBezTo>
                <a:cubicBezTo>
                  <a:pt x="211312" y="622209"/>
                  <a:pt x="213465" y="625475"/>
                  <a:pt x="214901" y="630555"/>
                </a:cubicBezTo>
                <a:lnTo>
                  <a:pt x="203417" y="632732"/>
                </a:lnTo>
                <a:cubicBezTo>
                  <a:pt x="203058" y="630192"/>
                  <a:pt x="201982" y="628740"/>
                  <a:pt x="200546" y="627289"/>
                </a:cubicBezTo>
                <a:cubicBezTo>
                  <a:pt x="199470" y="626200"/>
                  <a:pt x="197316" y="625475"/>
                  <a:pt x="195522" y="625475"/>
                </a:cubicBezTo>
                <a:cubicBezTo>
                  <a:pt x="192292" y="625475"/>
                  <a:pt x="190139" y="626563"/>
                  <a:pt x="188345" y="628740"/>
                </a:cubicBezTo>
                <a:cubicBezTo>
                  <a:pt x="186550" y="630918"/>
                  <a:pt x="185832" y="634183"/>
                  <a:pt x="185832" y="638900"/>
                </a:cubicBezTo>
                <a:cubicBezTo>
                  <a:pt x="185832" y="643980"/>
                  <a:pt x="186550" y="647972"/>
                  <a:pt x="188345" y="650149"/>
                </a:cubicBezTo>
                <a:cubicBezTo>
                  <a:pt x="190139" y="652326"/>
                  <a:pt x="192292" y="653415"/>
                  <a:pt x="195522" y="653415"/>
                </a:cubicBezTo>
                <a:cubicBezTo>
                  <a:pt x="197675" y="653415"/>
                  <a:pt x="199470" y="652689"/>
                  <a:pt x="200905" y="651238"/>
                </a:cubicBezTo>
                <a:cubicBezTo>
                  <a:pt x="202340" y="650149"/>
                  <a:pt x="203417" y="647972"/>
                  <a:pt x="204135" y="644706"/>
                </a:cubicBezTo>
                <a:lnTo>
                  <a:pt x="215260" y="646883"/>
                </a:lnTo>
                <a:cubicBezTo>
                  <a:pt x="214183" y="652326"/>
                  <a:pt x="212030" y="656318"/>
                  <a:pt x="208441" y="658858"/>
                </a:cubicBezTo>
                <a:cubicBezTo>
                  <a:pt x="204853" y="661760"/>
                  <a:pt x="200546" y="663212"/>
                  <a:pt x="194804" y="663212"/>
                </a:cubicBezTo>
                <a:cubicBezTo>
                  <a:pt x="188345" y="663212"/>
                  <a:pt x="183320" y="661035"/>
                  <a:pt x="179373" y="657043"/>
                </a:cubicBezTo>
                <a:cubicBezTo>
                  <a:pt x="175425" y="652689"/>
                  <a:pt x="173631" y="646883"/>
                  <a:pt x="173631" y="639626"/>
                </a:cubicBezTo>
                <a:cubicBezTo>
                  <a:pt x="173631" y="632369"/>
                  <a:pt x="175425" y="626563"/>
                  <a:pt x="179373" y="622209"/>
                </a:cubicBezTo>
                <a:cubicBezTo>
                  <a:pt x="183320" y="618218"/>
                  <a:pt x="188703" y="616403"/>
                  <a:pt x="195163" y="616403"/>
                </a:cubicBezTo>
                <a:close/>
                <a:moveTo>
                  <a:pt x="74942" y="616403"/>
                </a:moveTo>
                <a:lnTo>
                  <a:pt x="76018" y="616403"/>
                </a:lnTo>
                <a:cubicBezTo>
                  <a:pt x="81042" y="616403"/>
                  <a:pt x="84990" y="616766"/>
                  <a:pt x="87502" y="618218"/>
                </a:cubicBezTo>
                <a:cubicBezTo>
                  <a:pt x="90014" y="619306"/>
                  <a:pt x="91809" y="620758"/>
                  <a:pt x="92885" y="622935"/>
                </a:cubicBezTo>
                <a:cubicBezTo>
                  <a:pt x="93603" y="624749"/>
                  <a:pt x="94321" y="628378"/>
                  <a:pt x="94321" y="633458"/>
                </a:cubicBezTo>
                <a:lnTo>
                  <a:pt x="94321" y="647246"/>
                </a:lnTo>
                <a:cubicBezTo>
                  <a:pt x="94321" y="651238"/>
                  <a:pt x="94321" y="654140"/>
                  <a:pt x="94680" y="655955"/>
                </a:cubicBezTo>
                <a:cubicBezTo>
                  <a:pt x="95397" y="657769"/>
                  <a:pt x="95756" y="659946"/>
                  <a:pt x="96833" y="662123"/>
                </a:cubicBezTo>
                <a:lnTo>
                  <a:pt x="85349" y="662123"/>
                </a:lnTo>
                <a:cubicBezTo>
                  <a:pt x="84990" y="661035"/>
                  <a:pt x="84631" y="660309"/>
                  <a:pt x="84272" y="658495"/>
                </a:cubicBezTo>
                <a:cubicBezTo>
                  <a:pt x="83913" y="657769"/>
                  <a:pt x="83913" y="657406"/>
                  <a:pt x="83913" y="657043"/>
                </a:cubicBezTo>
                <a:cubicBezTo>
                  <a:pt x="81760" y="658858"/>
                  <a:pt x="79607" y="660672"/>
                  <a:pt x="77454" y="661760"/>
                </a:cubicBezTo>
                <a:cubicBezTo>
                  <a:pt x="76736" y="661760"/>
                  <a:pt x="76018" y="662123"/>
                  <a:pt x="74942" y="662486"/>
                </a:cubicBezTo>
                <a:cubicBezTo>
                  <a:pt x="73506" y="662849"/>
                  <a:pt x="71712" y="663212"/>
                  <a:pt x="70276" y="663212"/>
                </a:cubicBezTo>
                <a:cubicBezTo>
                  <a:pt x="65611" y="663212"/>
                  <a:pt x="62022" y="661760"/>
                  <a:pt x="59510" y="659220"/>
                </a:cubicBezTo>
                <a:cubicBezTo>
                  <a:pt x="56639" y="656680"/>
                  <a:pt x="55563" y="653415"/>
                  <a:pt x="55563" y="649786"/>
                </a:cubicBezTo>
                <a:cubicBezTo>
                  <a:pt x="55563" y="647246"/>
                  <a:pt x="55922" y="645069"/>
                  <a:pt x="56998" y="643255"/>
                </a:cubicBezTo>
                <a:cubicBezTo>
                  <a:pt x="58434" y="641078"/>
                  <a:pt x="59869" y="639626"/>
                  <a:pt x="62022" y="638538"/>
                </a:cubicBezTo>
                <a:cubicBezTo>
                  <a:pt x="64176" y="637449"/>
                  <a:pt x="67405" y="636360"/>
                  <a:pt x="71353" y="635998"/>
                </a:cubicBezTo>
                <a:cubicBezTo>
                  <a:pt x="72788" y="635272"/>
                  <a:pt x="73865" y="635272"/>
                  <a:pt x="74942" y="634909"/>
                </a:cubicBezTo>
                <a:cubicBezTo>
                  <a:pt x="78530" y="634546"/>
                  <a:pt x="81401" y="633458"/>
                  <a:pt x="82837" y="632732"/>
                </a:cubicBezTo>
                <a:lnTo>
                  <a:pt x="82837" y="631643"/>
                </a:lnTo>
                <a:cubicBezTo>
                  <a:pt x="82837" y="629466"/>
                  <a:pt x="82478" y="627652"/>
                  <a:pt x="81042" y="626563"/>
                </a:cubicBezTo>
                <a:cubicBezTo>
                  <a:pt x="79966" y="625838"/>
                  <a:pt x="77813" y="625475"/>
                  <a:pt x="74942" y="625475"/>
                </a:cubicBezTo>
                <a:cubicBezTo>
                  <a:pt x="72788" y="625475"/>
                  <a:pt x="71353" y="625838"/>
                  <a:pt x="70276" y="626563"/>
                </a:cubicBezTo>
                <a:cubicBezTo>
                  <a:pt x="68841" y="627289"/>
                  <a:pt x="68123" y="628740"/>
                  <a:pt x="67047" y="630918"/>
                </a:cubicBezTo>
                <a:lnTo>
                  <a:pt x="56639" y="629103"/>
                </a:lnTo>
                <a:cubicBezTo>
                  <a:pt x="57716" y="624749"/>
                  <a:pt x="59869" y="621483"/>
                  <a:pt x="62740" y="619306"/>
                </a:cubicBezTo>
                <a:cubicBezTo>
                  <a:pt x="65611" y="617492"/>
                  <a:pt x="69918" y="616403"/>
                  <a:pt x="74942" y="616403"/>
                </a:cubicBezTo>
                <a:close/>
                <a:moveTo>
                  <a:pt x="266937" y="609872"/>
                </a:moveTo>
                <a:cubicBezTo>
                  <a:pt x="268372" y="612775"/>
                  <a:pt x="269449" y="615678"/>
                  <a:pt x="270885" y="618580"/>
                </a:cubicBezTo>
                <a:cubicBezTo>
                  <a:pt x="266937" y="621846"/>
                  <a:pt x="262272" y="624386"/>
                  <a:pt x="257248" y="626563"/>
                </a:cubicBezTo>
                <a:lnTo>
                  <a:pt x="257248" y="615678"/>
                </a:lnTo>
                <a:cubicBezTo>
                  <a:pt x="260118" y="614589"/>
                  <a:pt x="263348" y="612775"/>
                  <a:pt x="266937" y="609872"/>
                </a:cubicBezTo>
                <a:close/>
                <a:moveTo>
                  <a:pt x="114417" y="600075"/>
                </a:moveTo>
                <a:lnTo>
                  <a:pt x="126260" y="600075"/>
                </a:lnTo>
                <a:lnTo>
                  <a:pt x="126260" y="622209"/>
                </a:lnTo>
                <a:cubicBezTo>
                  <a:pt x="129131" y="619306"/>
                  <a:pt x="132361" y="617129"/>
                  <a:pt x="135950" y="616766"/>
                </a:cubicBezTo>
                <a:cubicBezTo>
                  <a:pt x="137026" y="616403"/>
                  <a:pt x="138103" y="616403"/>
                  <a:pt x="139179" y="616403"/>
                </a:cubicBezTo>
                <a:cubicBezTo>
                  <a:pt x="144562" y="616403"/>
                  <a:pt x="148869" y="618218"/>
                  <a:pt x="152458" y="622209"/>
                </a:cubicBezTo>
                <a:cubicBezTo>
                  <a:pt x="156046" y="625838"/>
                  <a:pt x="157841" y="631643"/>
                  <a:pt x="157841" y="639263"/>
                </a:cubicBezTo>
                <a:cubicBezTo>
                  <a:pt x="157841" y="646883"/>
                  <a:pt x="156046" y="652689"/>
                  <a:pt x="152458" y="657043"/>
                </a:cubicBezTo>
                <a:cubicBezTo>
                  <a:pt x="148869" y="661035"/>
                  <a:pt x="144204" y="663212"/>
                  <a:pt x="139179" y="663212"/>
                </a:cubicBezTo>
                <a:cubicBezTo>
                  <a:pt x="138103" y="663212"/>
                  <a:pt x="137026" y="662849"/>
                  <a:pt x="135950" y="662486"/>
                </a:cubicBezTo>
                <a:cubicBezTo>
                  <a:pt x="134514" y="662123"/>
                  <a:pt x="133079" y="661760"/>
                  <a:pt x="131643" y="661035"/>
                </a:cubicBezTo>
                <a:cubicBezTo>
                  <a:pt x="129490" y="659946"/>
                  <a:pt x="127337" y="658132"/>
                  <a:pt x="125183" y="655229"/>
                </a:cubicBezTo>
                <a:lnTo>
                  <a:pt x="125183" y="662123"/>
                </a:lnTo>
                <a:lnTo>
                  <a:pt x="114417" y="662123"/>
                </a:lnTo>
                <a:lnTo>
                  <a:pt x="114417" y="600075"/>
                </a:lnTo>
                <a:close/>
                <a:moveTo>
                  <a:pt x="511609" y="290847"/>
                </a:moveTo>
                <a:cubicBezTo>
                  <a:pt x="452918" y="290847"/>
                  <a:pt x="399989" y="314954"/>
                  <a:pt x="361462" y="353453"/>
                </a:cubicBezTo>
                <a:cubicBezTo>
                  <a:pt x="322935" y="391952"/>
                  <a:pt x="299171" y="445203"/>
                  <a:pt x="299171" y="504211"/>
                </a:cubicBezTo>
                <a:cubicBezTo>
                  <a:pt x="299171" y="562859"/>
                  <a:pt x="322935" y="615750"/>
                  <a:pt x="361462" y="654608"/>
                </a:cubicBezTo>
                <a:cubicBezTo>
                  <a:pt x="399989" y="693107"/>
                  <a:pt x="452918" y="716855"/>
                  <a:pt x="511609" y="716855"/>
                </a:cubicBezTo>
                <a:cubicBezTo>
                  <a:pt x="570299" y="716855"/>
                  <a:pt x="623589" y="693107"/>
                  <a:pt x="662115" y="654608"/>
                </a:cubicBezTo>
                <a:cubicBezTo>
                  <a:pt x="701002" y="615750"/>
                  <a:pt x="724407" y="562859"/>
                  <a:pt x="724407" y="504211"/>
                </a:cubicBezTo>
                <a:cubicBezTo>
                  <a:pt x="724407" y="445203"/>
                  <a:pt x="701002" y="391952"/>
                  <a:pt x="662115" y="353453"/>
                </a:cubicBezTo>
                <a:cubicBezTo>
                  <a:pt x="623589" y="314954"/>
                  <a:pt x="570299" y="290847"/>
                  <a:pt x="511609" y="290847"/>
                </a:cubicBezTo>
                <a:close/>
                <a:moveTo>
                  <a:pt x="511609" y="255587"/>
                </a:moveTo>
                <a:cubicBezTo>
                  <a:pt x="580381" y="255587"/>
                  <a:pt x="642312" y="283292"/>
                  <a:pt x="687320" y="328267"/>
                </a:cubicBezTo>
                <a:cubicBezTo>
                  <a:pt x="732328" y="373242"/>
                  <a:pt x="760053" y="435488"/>
                  <a:pt x="760053" y="504211"/>
                </a:cubicBezTo>
                <a:cubicBezTo>
                  <a:pt x="760053" y="555483"/>
                  <a:pt x="744458" y="603314"/>
                  <a:pt x="717673" y="642847"/>
                </a:cubicBezTo>
                <a:lnTo>
                  <a:pt x="698632" y="665799"/>
                </a:lnTo>
                <a:lnTo>
                  <a:pt x="759556" y="726609"/>
                </a:lnTo>
                <a:lnTo>
                  <a:pt x="760690" y="725609"/>
                </a:lnTo>
                <a:cubicBezTo>
                  <a:pt x="768983" y="720181"/>
                  <a:pt x="777197" y="716762"/>
                  <a:pt x="783864" y="716805"/>
                </a:cubicBezTo>
                <a:cubicBezTo>
                  <a:pt x="787674" y="716829"/>
                  <a:pt x="790979" y="717985"/>
                  <a:pt x="793506" y="720541"/>
                </a:cubicBezTo>
                <a:cubicBezTo>
                  <a:pt x="793867" y="720541"/>
                  <a:pt x="793867" y="720900"/>
                  <a:pt x="794228" y="720900"/>
                </a:cubicBezTo>
                <a:lnTo>
                  <a:pt x="850539" y="777598"/>
                </a:lnTo>
                <a:lnTo>
                  <a:pt x="850539" y="845778"/>
                </a:lnTo>
                <a:lnTo>
                  <a:pt x="779428" y="845778"/>
                </a:lnTo>
                <a:lnTo>
                  <a:pt x="723478" y="789440"/>
                </a:lnTo>
                <a:cubicBezTo>
                  <a:pt x="719056" y="785044"/>
                  <a:pt x="718952" y="778296"/>
                  <a:pt x="721701" y="770648"/>
                </a:cubicBezTo>
                <a:lnTo>
                  <a:pt x="733997" y="751259"/>
                </a:lnTo>
                <a:lnTo>
                  <a:pt x="673555" y="690788"/>
                </a:lnTo>
                <a:lnTo>
                  <a:pt x="650548" y="709766"/>
                </a:lnTo>
                <a:cubicBezTo>
                  <a:pt x="610919" y="736531"/>
                  <a:pt x="563188" y="752115"/>
                  <a:pt x="511609" y="752115"/>
                </a:cubicBezTo>
                <a:cubicBezTo>
                  <a:pt x="443197" y="752115"/>
                  <a:pt x="381266" y="724411"/>
                  <a:pt x="336258" y="679435"/>
                </a:cubicBezTo>
                <a:cubicBezTo>
                  <a:pt x="291610" y="634819"/>
                  <a:pt x="263525" y="572573"/>
                  <a:pt x="263525" y="504211"/>
                </a:cubicBezTo>
                <a:cubicBezTo>
                  <a:pt x="263525" y="435488"/>
                  <a:pt x="291610" y="373242"/>
                  <a:pt x="336258" y="328267"/>
                </a:cubicBezTo>
                <a:cubicBezTo>
                  <a:pt x="381266" y="283292"/>
                  <a:pt x="443197" y="255587"/>
                  <a:pt x="511609" y="255587"/>
                </a:cubicBezTo>
                <a:close/>
                <a:moveTo>
                  <a:pt x="606425" y="0"/>
                </a:moveTo>
                <a:lnTo>
                  <a:pt x="634633" y="0"/>
                </a:lnTo>
                <a:lnTo>
                  <a:pt x="634633" y="266340"/>
                </a:lnTo>
                <a:cubicBezTo>
                  <a:pt x="625475" y="261668"/>
                  <a:pt x="616316" y="257354"/>
                  <a:pt x="606425" y="253760"/>
                </a:cubicBezTo>
                <a:lnTo>
                  <a:pt x="606425" y="0"/>
                </a:lnTo>
                <a:close/>
                <a:moveTo>
                  <a:pt x="581025" y="0"/>
                </a:moveTo>
                <a:lnTo>
                  <a:pt x="591755" y="0"/>
                </a:lnTo>
                <a:lnTo>
                  <a:pt x="591755" y="248877"/>
                </a:lnTo>
                <a:cubicBezTo>
                  <a:pt x="587922" y="247798"/>
                  <a:pt x="584474" y="246719"/>
                  <a:pt x="581025" y="245640"/>
                </a:cubicBezTo>
                <a:lnTo>
                  <a:pt x="581025" y="0"/>
                </a:lnTo>
                <a:close/>
                <a:moveTo>
                  <a:pt x="550863" y="0"/>
                </a:moveTo>
                <a:lnTo>
                  <a:pt x="567976" y="0"/>
                </a:lnTo>
                <a:lnTo>
                  <a:pt x="567976" y="242527"/>
                </a:lnTo>
                <a:cubicBezTo>
                  <a:pt x="562388" y="241447"/>
                  <a:pt x="556800" y="240368"/>
                  <a:pt x="550863" y="239648"/>
                </a:cubicBezTo>
                <a:lnTo>
                  <a:pt x="550863" y="0"/>
                </a:lnTo>
                <a:close/>
                <a:moveTo>
                  <a:pt x="536575" y="0"/>
                </a:moveTo>
                <a:lnTo>
                  <a:pt x="544116" y="0"/>
                </a:lnTo>
                <a:lnTo>
                  <a:pt x="544116" y="239351"/>
                </a:lnTo>
                <a:cubicBezTo>
                  <a:pt x="541338" y="238990"/>
                  <a:pt x="538956" y="238629"/>
                  <a:pt x="536575" y="238629"/>
                </a:cubicBezTo>
                <a:lnTo>
                  <a:pt x="536575" y="0"/>
                </a:lnTo>
                <a:close/>
                <a:moveTo>
                  <a:pt x="496888" y="0"/>
                </a:moveTo>
                <a:lnTo>
                  <a:pt x="523524" y="0"/>
                </a:lnTo>
                <a:lnTo>
                  <a:pt x="523524" y="237764"/>
                </a:lnTo>
                <a:cubicBezTo>
                  <a:pt x="519669" y="237403"/>
                  <a:pt x="515814" y="237403"/>
                  <a:pt x="511608" y="237403"/>
                </a:cubicBezTo>
                <a:cubicBezTo>
                  <a:pt x="506701" y="237403"/>
                  <a:pt x="501794" y="237403"/>
                  <a:pt x="496888" y="237764"/>
                </a:cubicBezTo>
                <a:lnTo>
                  <a:pt x="496888" y="0"/>
                </a:lnTo>
                <a:close/>
                <a:moveTo>
                  <a:pt x="477838" y="0"/>
                </a:moveTo>
                <a:lnTo>
                  <a:pt x="488567" y="0"/>
                </a:lnTo>
                <a:lnTo>
                  <a:pt x="488567" y="238270"/>
                </a:lnTo>
                <a:cubicBezTo>
                  <a:pt x="485118" y="238270"/>
                  <a:pt x="481286" y="238991"/>
                  <a:pt x="477838" y="239351"/>
                </a:cubicBezTo>
                <a:lnTo>
                  <a:pt x="477838" y="0"/>
                </a:lnTo>
                <a:close/>
                <a:moveTo>
                  <a:pt x="446088" y="0"/>
                </a:moveTo>
                <a:lnTo>
                  <a:pt x="463201" y="0"/>
                </a:lnTo>
                <a:lnTo>
                  <a:pt x="463201" y="240526"/>
                </a:lnTo>
                <a:cubicBezTo>
                  <a:pt x="457263" y="241603"/>
                  <a:pt x="452025" y="242680"/>
                  <a:pt x="446088" y="244116"/>
                </a:cubicBezTo>
                <a:lnTo>
                  <a:pt x="446088" y="0"/>
                </a:lnTo>
                <a:close/>
                <a:moveTo>
                  <a:pt x="384175" y="0"/>
                </a:moveTo>
                <a:lnTo>
                  <a:pt x="429859" y="0"/>
                </a:lnTo>
                <a:lnTo>
                  <a:pt x="429859" y="249697"/>
                </a:lnTo>
                <a:cubicBezTo>
                  <a:pt x="414277" y="254742"/>
                  <a:pt x="398694" y="261227"/>
                  <a:pt x="384175" y="269514"/>
                </a:cubicBezTo>
                <a:lnTo>
                  <a:pt x="384175" y="0"/>
                </a:lnTo>
                <a:close/>
                <a:moveTo>
                  <a:pt x="331788" y="0"/>
                </a:moveTo>
                <a:lnTo>
                  <a:pt x="358424" y="0"/>
                </a:lnTo>
                <a:lnTo>
                  <a:pt x="358424" y="284949"/>
                </a:lnTo>
                <a:cubicBezTo>
                  <a:pt x="349312" y="291784"/>
                  <a:pt x="340199" y="299340"/>
                  <a:pt x="331788" y="307615"/>
                </a:cubicBezTo>
                <a:lnTo>
                  <a:pt x="331788" y="0"/>
                </a:lnTo>
                <a:close/>
                <a:moveTo>
                  <a:pt x="273050" y="0"/>
                </a:moveTo>
                <a:lnTo>
                  <a:pt x="310787" y="0"/>
                </a:lnTo>
                <a:lnTo>
                  <a:pt x="310787" y="329644"/>
                </a:lnTo>
                <a:cubicBezTo>
                  <a:pt x="295910" y="347316"/>
                  <a:pt x="282847" y="366431"/>
                  <a:pt x="273050" y="386989"/>
                </a:cubicBezTo>
                <a:lnTo>
                  <a:pt x="273050" y="0"/>
                </a:lnTo>
                <a:close/>
                <a:moveTo>
                  <a:pt x="227013" y="0"/>
                </a:moveTo>
                <a:lnTo>
                  <a:pt x="255226" y="0"/>
                </a:lnTo>
                <a:lnTo>
                  <a:pt x="255226" y="433049"/>
                </a:lnTo>
                <a:cubicBezTo>
                  <a:pt x="248715" y="455708"/>
                  <a:pt x="245460" y="478728"/>
                  <a:pt x="245460" y="502826"/>
                </a:cubicBezTo>
                <a:cubicBezTo>
                  <a:pt x="245460" y="526205"/>
                  <a:pt x="248715" y="549584"/>
                  <a:pt x="255226" y="571884"/>
                </a:cubicBezTo>
                <a:lnTo>
                  <a:pt x="255226" y="579077"/>
                </a:lnTo>
                <a:lnTo>
                  <a:pt x="227013" y="579077"/>
                </a:lnTo>
                <a:lnTo>
                  <a:pt x="227013" y="0"/>
                </a:lnTo>
                <a:close/>
                <a:moveTo>
                  <a:pt x="196850" y="0"/>
                </a:moveTo>
                <a:lnTo>
                  <a:pt x="207580" y="0"/>
                </a:lnTo>
                <a:lnTo>
                  <a:pt x="207580" y="579077"/>
                </a:lnTo>
                <a:lnTo>
                  <a:pt x="196850" y="579077"/>
                </a:lnTo>
                <a:lnTo>
                  <a:pt x="196850" y="0"/>
                </a:lnTo>
                <a:close/>
                <a:moveTo>
                  <a:pt x="165100" y="0"/>
                </a:moveTo>
                <a:lnTo>
                  <a:pt x="182213" y="0"/>
                </a:lnTo>
                <a:lnTo>
                  <a:pt x="182213" y="579077"/>
                </a:lnTo>
                <a:lnTo>
                  <a:pt x="165100" y="579077"/>
                </a:lnTo>
                <a:lnTo>
                  <a:pt x="165100" y="0"/>
                </a:lnTo>
                <a:close/>
                <a:moveTo>
                  <a:pt x="109538" y="0"/>
                </a:moveTo>
                <a:lnTo>
                  <a:pt x="137746" y="0"/>
                </a:lnTo>
                <a:lnTo>
                  <a:pt x="137746" y="579077"/>
                </a:lnTo>
                <a:lnTo>
                  <a:pt x="109538" y="579077"/>
                </a:lnTo>
                <a:lnTo>
                  <a:pt x="109538" y="0"/>
                </a:lnTo>
                <a:close/>
                <a:moveTo>
                  <a:pt x="77788" y="0"/>
                </a:moveTo>
                <a:lnTo>
                  <a:pt x="94901" y="0"/>
                </a:lnTo>
                <a:lnTo>
                  <a:pt x="94901" y="579077"/>
                </a:lnTo>
                <a:lnTo>
                  <a:pt x="77788" y="579077"/>
                </a:lnTo>
                <a:lnTo>
                  <a:pt x="77788" y="0"/>
                </a:lnTo>
                <a:close/>
                <a:moveTo>
                  <a:pt x="55563" y="0"/>
                </a:moveTo>
                <a:lnTo>
                  <a:pt x="66304" y="0"/>
                </a:lnTo>
                <a:lnTo>
                  <a:pt x="66304" y="579077"/>
                </a:lnTo>
                <a:lnTo>
                  <a:pt x="55563" y="579077"/>
                </a:lnTo>
                <a:lnTo>
                  <a:pt x="55563" y="0"/>
                </a:lnTo>
                <a:close/>
                <a:moveTo>
                  <a:pt x="0" y="0"/>
                </a:moveTo>
                <a:lnTo>
                  <a:pt x="32983" y="0"/>
                </a:lnTo>
                <a:lnTo>
                  <a:pt x="32983" y="661627"/>
                </a:lnTo>
                <a:lnTo>
                  <a:pt x="0" y="661627"/>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281" name="Google Shape;281;p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8"/>
          <p:cNvGrpSpPr/>
          <p:nvPr/>
        </p:nvGrpSpPr>
        <p:grpSpPr>
          <a:xfrm>
            <a:off x="2471080" y="1282168"/>
            <a:ext cx="11155092" cy="11153378"/>
            <a:chOff x="6611280" y="1282168"/>
            <a:chExt cx="11155092" cy="11153378"/>
          </a:xfrm>
        </p:grpSpPr>
        <p:sp>
          <p:nvSpPr>
            <p:cNvPr id="287" name="Google Shape;287;p8"/>
            <p:cNvSpPr/>
            <p:nvPr/>
          </p:nvSpPr>
          <p:spPr>
            <a:xfrm>
              <a:off x="12256560" y="1282168"/>
              <a:ext cx="5509812" cy="8302963"/>
            </a:xfrm>
            <a:custGeom>
              <a:rect b="b" l="l" r="r" t="t"/>
              <a:pathLst>
                <a:path extrusionOk="0" h="8302963" w="5509812">
                  <a:moveTo>
                    <a:pt x="0" y="0"/>
                  </a:moveTo>
                  <a:lnTo>
                    <a:pt x="219285" y="5544"/>
                  </a:lnTo>
                  <a:cubicBezTo>
                    <a:pt x="3166292" y="154929"/>
                    <a:pt x="5509812" y="2591701"/>
                    <a:pt x="5509812" y="5575833"/>
                  </a:cubicBezTo>
                  <a:cubicBezTo>
                    <a:pt x="5509812" y="6538456"/>
                    <a:pt x="5265950" y="7444122"/>
                    <a:pt x="4836632" y="8234423"/>
                  </a:cubicBezTo>
                  <a:lnTo>
                    <a:pt x="4797222" y="8302963"/>
                  </a:lnTo>
                  <a:lnTo>
                    <a:pt x="2855672" y="7182008"/>
                  </a:lnTo>
                  <a:lnTo>
                    <a:pt x="2865469" y="7165882"/>
                  </a:lnTo>
                  <a:cubicBezTo>
                    <a:pt x="3122235" y="6693220"/>
                    <a:pt x="3268084" y="6151559"/>
                    <a:pt x="3268084" y="5575833"/>
                  </a:cubicBezTo>
                  <a:cubicBezTo>
                    <a:pt x="3268084" y="3791084"/>
                    <a:pt x="1866472" y="2333698"/>
                    <a:pt x="103926" y="2244355"/>
                  </a:cubicBezTo>
                  <a:lnTo>
                    <a:pt x="0" y="2241727"/>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8" name="Google Shape;288;p8"/>
            <p:cNvSpPr/>
            <p:nvPr/>
          </p:nvSpPr>
          <p:spPr>
            <a:xfrm>
              <a:off x="6611280" y="1282209"/>
              <a:ext cx="5508121" cy="8302920"/>
            </a:xfrm>
            <a:custGeom>
              <a:rect b="b" l="l" r="r" t="t"/>
              <a:pathLst>
                <a:path extrusionOk="0" h="8302920" w="5508121">
                  <a:moveTo>
                    <a:pt x="5508121" y="0"/>
                  </a:moveTo>
                  <a:lnTo>
                    <a:pt x="5508121" y="2241728"/>
                  </a:lnTo>
                  <a:lnTo>
                    <a:pt x="5405885" y="2244313"/>
                  </a:lnTo>
                  <a:cubicBezTo>
                    <a:pt x="3643339" y="2333656"/>
                    <a:pt x="2241727" y="3791042"/>
                    <a:pt x="2241727" y="5575791"/>
                  </a:cubicBezTo>
                  <a:cubicBezTo>
                    <a:pt x="2241727" y="6151517"/>
                    <a:pt x="2387576" y="6693178"/>
                    <a:pt x="2644342" y="7165840"/>
                  </a:cubicBezTo>
                  <a:lnTo>
                    <a:pt x="2654139" y="7181966"/>
                  </a:lnTo>
                  <a:lnTo>
                    <a:pt x="712589" y="8302920"/>
                  </a:lnTo>
                  <a:lnTo>
                    <a:pt x="673180" y="8234381"/>
                  </a:lnTo>
                  <a:cubicBezTo>
                    <a:pt x="243863" y="7444080"/>
                    <a:pt x="0" y="6538414"/>
                    <a:pt x="0" y="5575791"/>
                  </a:cubicBezTo>
                  <a:cubicBezTo>
                    <a:pt x="0" y="2591659"/>
                    <a:pt x="2343519" y="154887"/>
                    <a:pt x="5290526" y="5502"/>
                  </a:cubicBezTo>
                  <a:lnTo>
                    <a:pt x="550812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89" name="Google Shape;289;p8"/>
            <p:cNvSpPr/>
            <p:nvPr/>
          </p:nvSpPr>
          <p:spPr>
            <a:xfrm>
              <a:off x="7392238" y="8581428"/>
              <a:ext cx="9593177" cy="3854118"/>
            </a:xfrm>
            <a:custGeom>
              <a:rect b="b" l="l" r="r" t="t"/>
              <a:pathLst>
                <a:path extrusionOk="0" h="3854118" w="9593177">
                  <a:moveTo>
                    <a:pt x="1944413" y="0"/>
                  </a:moveTo>
                  <a:lnTo>
                    <a:pt x="2030474" y="141660"/>
                  </a:lnTo>
                  <a:cubicBezTo>
                    <a:pt x="2629945" y="1028994"/>
                    <a:pt x="3645137" y="1612391"/>
                    <a:pt x="4796588" y="1612391"/>
                  </a:cubicBezTo>
                  <a:cubicBezTo>
                    <a:pt x="5948039" y="1612391"/>
                    <a:pt x="6963231" y="1028994"/>
                    <a:pt x="7562702" y="141660"/>
                  </a:cubicBezTo>
                  <a:lnTo>
                    <a:pt x="7648763" y="0"/>
                  </a:lnTo>
                  <a:lnTo>
                    <a:pt x="9593177" y="1122607"/>
                  </a:lnTo>
                  <a:lnTo>
                    <a:pt x="9566655" y="1168733"/>
                  </a:lnTo>
                  <a:cubicBezTo>
                    <a:pt x="8588424" y="2778684"/>
                    <a:pt x="6818097" y="3854118"/>
                    <a:pt x="4796588" y="3854118"/>
                  </a:cubicBezTo>
                  <a:cubicBezTo>
                    <a:pt x="2775079" y="3854118"/>
                    <a:pt x="1004752" y="2778684"/>
                    <a:pt x="26522" y="1168733"/>
                  </a:cubicBezTo>
                  <a:lnTo>
                    <a:pt x="0" y="1122607"/>
                  </a:lnTo>
                  <a:lnTo>
                    <a:pt x="1944413"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90" name="Google Shape;290;p8"/>
            <p:cNvSpPr/>
            <p:nvPr/>
          </p:nvSpPr>
          <p:spPr>
            <a:xfrm>
              <a:off x="9440922" y="3651083"/>
              <a:ext cx="5494556" cy="1985742"/>
            </a:xfrm>
            <a:custGeom>
              <a:rect b="b" l="l" r="r" t="t"/>
              <a:pathLst>
                <a:path extrusionOk="0" h="1985742" w="5494556">
                  <a:moveTo>
                    <a:pt x="2747059" y="0"/>
                  </a:moveTo>
                  <a:cubicBezTo>
                    <a:pt x="3854016" y="0"/>
                    <a:pt x="4829979" y="560854"/>
                    <a:pt x="5406285" y="1413899"/>
                  </a:cubicBezTo>
                  <a:lnTo>
                    <a:pt x="5494556" y="1559198"/>
                  </a:lnTo>
                  <a:lnTo>
                    <a:pt x="4755760" y="1985742"/>
                  </a:lnTo>
                  <a:lnTo>
                    <a:pt x="4698346" y="1891236"/>
                  </a:lnTo>
                  <a:cubicBezTo>
                    <a:pt x="4275464" y="1265289"/>
                    <a:pt x="3559322" y="853745"/>
                    <a:pt x="2747059" y="853745"/>
                  </a:cubicBezTo>
                  <a:cubicBezTo>
                    <a:pt x="1934796" y="853745"/>
                    <a:pt x="1218654" y="1265289"/>
                    <a:pt x="795772" y="1891236"/>
                  </a:cubicBezTo>
                  <a:lnTo>
                    <a:pt x="738796" y="1985021"/>
                  </a:lnTo>
                  <a:lnTo>
                    <a:pt x="0" y="1558477"/>
                  </a:lnTo>
                  <a:lnTo>
                    <a:pt x="87833" y="1413899"/>
                  </a:lnTo>
                  <a:cubicBezTo>
                    <a:pt x="664139" y="560854"/>
                    <a:pt x="1640102" y="0"/>
                    <a:pt x="2747059"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91" name="Google Shape;291;p8"/>
            <p:cNvSpPr/>
            <p:nvPr/>
          </p:nvSpPr>
          <p:spPr>
            <a:xfrm>
              <a:off x="8981065" y="5326812"/>
              <a:ext cx="3140025" cy="4736414"/>
            </a:xfrm>
            <a:custGeom>
              <a:rect b="b" l="l" r="r" t="t"/>
              <a:pathLst>
                <a:path extrusionOk="0" h="4736414" w="3140025">
                  <a:moveTo>
                    <a:pt x="388626" y="0"/>
                  </a:moveTo>
                  <a:lnTo>
                    <a:pt x="1129097" y="427510"/>
                  </a:lnTo>
                  <a:lnTo>
                    <a:pt x="1038669" y="615227"/>
                  </a:lnTo>
                  <a:cubicBezTo>
                    <a:pt x="919592" y="896757"/>
                    <a:pt x="853745" y="1206283"/>
                    <a:pt x="853745" y="1531188"/>
                  </a:cubicBezTo>
                  <a:cubicBezTo>
                    <a:pt x="853745" y="2749583"/>
                    <a:pt x="1779718" y="3751705"/>
                    <a:pt x="2966319" y="3872211"/>
                  </a:cubicBezTo>
                  <a:lnTo>
                    <a:pt x="3140025" y="3880982"/>
                  </a:lnTo>
                  <a:lnTo>
                    <a:pt x="3140025" y="4736414"/>
                  </a:lnTo>
                  <a:lnTo>
                    <a:pt x="3041890" y="4733932"/>
                  </a:lnTo>
                  <a:cubicBezTo>
                    <a:pt x="1347452" y="4648041"/>
                    <a:pt x="0" y="3246971"/>
                    <a:pt x="0" y="1531188"/>
                  </a:cubicBezTo>
                  <a:cubicBezTo>
                    <a:pt x="0" y="977710"/>
                    <a:pt x="140213" y="456980"/>
                    <a:pt x="387058" y="2581"/>
                  </a:cubicBezTo>
                  <a:lnTo>
                    <a:pt x="38862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92" name="Google Shape;292;p8"/>
            <p:cNvSpPr/>
            <p:nvPr/>
          </p:nvSpPr>
          <p:spPr>
            <a:xfrm>
              <a:off x="12258250" y="5327534"/>
              <a:ext cx="3136649" cy="4735607"/>
            </a:xfrm>
            <a:custGeom>
              <a:rect b="b" l="l" r="r" t="t"/>
              <a:pathLst>
                <a:path extrusionOk="0" h="4735607" w="3136649">
                  <a:moveTo>
                    <a:pt x="2748461" y="0"/>
                  </a:moveTo>
                  <a:lnTo>
                    <a:pt x="2749591" y="1860"/>
                  </a:lnTo>
                  <a:cubicBezTo>
                    <a:pt x="2996436" y="456259"/>
                    <a:pt x="3136649" y="976989"/>
                    <a:pt x="3136649" y="1530467"/>
                  </a:cubicBezTo>
                  <a:cubicBezTo>
                    <a:pt x="3136649" y="3246250"/>
                    <a:pt x="1789197" y="4647320"/>
                    <a:pt x="94759" y="4733211"/>
                  </a:cubicBezTo>
                  <a:lnTo>
                    <a:pt x="0" y="4735607"/>
                  </a:lnTo>
                  <a:lnTo>
                    <a:pt x="0" y="3880091"/>
                  </a:lnTo>
                  <a:lnTo>
                    <a:pt x="170330" y="3871490"/>
                  </a:lnTo>
                  <a:cubicBezTo>
                    <a:pt x="1356931" y="3750984"/>
                    <a:pt x="2282904" y="2748862"/>
                    <a:pt x="2282904" y="1530467"/>
                  </a:cubicBezTo>
                  <a:cubicBezTo>
                    <a:pt x="2282904" y="1205562"/>
                    <a:pt x="2217057" y="896036"/>
                    <a:pt x="2097980" y="614506"/>
                  </a:cubicBezTo>
                  <a:lnTo>
                    <a:pt x="2007920" y="427552"/>
                  </a:lnTo>
                  <a:lnTo>
                    <a:pt x="2748461"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93" name="Google Shape;293;p8"/>
            <p:cNvSpPr txBox="1"/>
            <p:nvPr/>
          </p:nvSpPr>
          <p:spPr>
            <a:xfrm>
              <a:off x="10037348" y="6270578"/>
              <a:ext cx="4299575"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Poppins"/>
                  <a:ea typeface="Poppins"/>
                  <a:cs typeface="Poppins"/>
                  <a:sym typeface="Poppins"/>
                </a:rPr>
                <a:t>LEAN</a:t>
              </a:r>
              <a:endParaRPr/>
            </a:p>
            <a:p>
              <a:pPr indent="0" lvl="0" marL="0" marR="0" rtl="0" algn="ctr">
                <a:spcBef>
                  <a:spcPts val="0"/>
                </a:spcBef>
                <a:spcAft>
                  <a:spcPts val="0"/>
                </a:spcAft>
                <a:buNone/>
              </a:pPr>
              <a:r>
                <a:rPr b="1" lang="en-US" sz="3600">
                  <a:solidFill>
                    <a:schemeClr val="dk2"/>
                  </a:solidFill>
                  <a:latin typeface="Poppins"/>
                  <a:ea typeface="Poppins"/>
                  <a:cs typeface="Poppins"/>
                  <a:sym typeface="Poppins"/>
                </a:rPr>
                <a:t>MANUFACTURING</a:t>
              </a:r>
              <a:endParaRPr/>
            </a:p>
          </p:txBody>
        </p:sp>
        <p:sp>
          <p:nvSpPr>
            <p:cNvPr id="294" name="Google Shape;294;p8"/>
            <p:cNvSpPr txBox="1"/>
            <p:nvPr/>
          </p:nvSpPr>
          <p:spPr>
            <a:xfrm rot="-3600000">
              <a:off x="6701156" y="4639411"/>
              <a:ext cx="3223961"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SHORT CYCLES</a:t>
              </a:r>
              <a:endParaRPr/>
            </a:p>
          </p:txBody>
        </p:sp>
        <p:sp>
          <p:nvSpPr>
            <p:cNvPr id="295" name="Google Shape;295;p8"/>
            <p:cNvSpPr txBox="1"/>
            <p:nvPr/>
          </p:nvSpPr>
          <p:spPr>
            <a:xfrm rot="3600000">
              <a:off x="14470719" y="4391238"/>
              <a:ext cx="3199915"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CONTINUOUS</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IMPROVEMENT</a:t>
              </a:r>
              <a:endParaRPr/>
            </a:p>
          </p:txBody>
        </p:sp>
        <p:sp>
          <p:nvSpPr>
            <p:cNvPr id="296" name="Google Shape;296;p8"/>
            <p:cNvSpPr txBox="1"/>
            <p:nvPr/>
          </p:nvSpPr>
          <p:spPr>
            <a:xfrm>
              <a:off x="10552865" y="10661737"/>
              <a:ext cx="3326552" cy="107721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TOTAL QUALITY</a:t>
              </a:r>
              <a:endParaRPr/>
            </a:p>
            <a:p>
              <a:pPr indent="0" lvl="0" marL="0" marR="0" rtl="0" algn="ctr">
                <a:spcBef>
                  <a:spcPts val="0"/>
                </a:spcBef>
                <a:spcAft>
                  <a:spcPts val="0"/>
                </a:spcAft>
                <a:buNone/>
              </a:pPr>
              <a:r>
                <a:rPr b="1" lang="en-US" sz="3200">
                  <a:solidFill>
                    <a:schemeClr val="lt1"/>
                  </a:solidFill>
                  <a:latin typeface="Poppins"/>
                  <a:ea typeface="Poppins"/>
                  <a:cs typeface="Poppins"/>
                  <a:sym typeface="Poppins"/>
                </a:rPr>
                <a:t>FOCUS</a:t>
              </a:r>
              <a:endParaRPr/>
            </a:p>
          </p:txBody>
        </p:sp>
        <p:sp>
          <p:nvSpPr>
            <p:cNvPr id="297" name="Google Shape;297;p8"/>
            <p:cNvSpPr txBox="1"/>
            <p:nvPr/>
          </p:nvSpPr>
          <p:spPr>
            <a:xfrm>
              <a:off x="10918286" y="3913544"/>
              <a:ext cx="254108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PROCESSES</a:t>
              </a:r>
              <a:endParaRPr/>
            </a:p>
          </p:txBody>
        </p:sp>
        <p:sp>
          <p:nvSpPr>
            <p:cNvPr id="298" name="Google Shape;298;p8"/>
            <p:cNvSpPr txBox="1"/>
            <p:nvPr/>
          </p:nvSpPr>
          <p:spPr>
            <a:xfrm rot="-3600000">
              <a:off x="13068921" y="7926675"/>
              <a:ext cx="299793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TECHNOLOGY</a:t>
              </a:r>
              <a:endParaRPr/>
            </a:p>
          </p:txBody>
        </p:sp>
        <p:sp>
          <p:nvSpPr>
            <p:cNvPr id="299" name="Google Shape;299;p8"/>
            <p:cNvSpPr txBox="1"/>
            <p:nvPr/>
          </p:nvSpPr>
          <p:spPr>
            <a:xfrm rot="3600000">
              <a:off x="8972849" y="7926674"/>
              <a:ext cx="165782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PEOPLE</a:t>
              </a:r>
              <a:endParaRPr/>
            </a:p>
          </p:txBody>
        </p:sp>
      </p:grpSp>
      <p:sp>
        <p:nvSpPr>
          <p:cNvPr id="300" name="Google Shape;300;p8"/>
          <p:cNvSpPr txBox="1"/>
          <p:nvPr/>
        </p:nvSpPr>
        <p:spPr>
          <a:xfrm>
            <a:off x="15740669" y="5170989"/>
            <a:ext cx="7116156" cy="4085221"/>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301" name="Google Shape;301;p8"/>
          <p:cNvSpPr txBox="1"/>
          <p:nvPr/>
        </p:nvSpPr>
        <p:spPr>
          <a:xfrm>
            <a:off x="15740669" y="4465579"/>
            <a:ext cx="3544560"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HERE</a:t>
            </a:r>
            <a:endParaRPr/>
          </a:p>
        </p:txBody>
      </p:sp>
      <p:pic>
        <p:nvPicPr>
          <p:cNvPr id="302" name="Google Shape;302;p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9"/>
          <p:cNvSpPr/>
          <p:nvPr/>
        </p:nvSpPr>
        <p:spPr>
          <a:xfrm rot="925786">
            <a:off x="16377427" y="3933662"/>
            <a:ext cx="2111682" cy="2910602"/>
          </a:xfrm>
          <a:custGeom>
            <a:rect b="b" l="l" r="r" t="t"/>
            <a:pathLst>
              <a:path extrusionOk="0" h="3429716" w="2488304">
                <a:moveTo>
                  <a:pt x="312639" y="0"/>
                </a:moveTo>
                <a:cubicBezTo>
                  <a:pt x="1171063" y="705694"/>
                  <a:pt x="1806221" y="1645363"/>
                  <a:pt x="2141040" y="2704982"/>
                </a:cubicBezTo>
                <a:lnTo>
                  <a:pt x="2488304" y="2640378"/>
                </a:lnTo>
                <a:lnTo>
                  <a:pt x="2068975" y="3429716"/>
                </a:lnTo>
                <a:lnTo>
                  <a:pt x="1305971" y="2860334"/>
                </a:lnTo>
                <a:lnTo>
                  <a:pt x="1653055" y="2795764"/>
                </a:lnTo>
                <a:cubicBezTo>
                  <a:pt x="1342232" y="1850148"/>
                  <a:pt x="768918" y="1012414"/>
                  <a:pt x="0" y="38030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08" name="Google Shape;308;p9"/>
          <p:cNvSpPr txBox="1"/>
          <p:nvPr/>
        </p:nvSpPr>
        <p:spPr>
          <a:xfrm>
            <a:off x="14094142" y="1704721"/>
            <a:ext cx="2096796" cy="7318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Poppins"/>
                <a:ea typeface="Poppins"/>
                <a:cs typeface="Poppins"/>
                <a:sym typeface="Poppins"/>
              </a:rPr>
              <a:t>STEP 01</a:t>
            </a:r>
            <a:endParaRPr/>
          </a:p>
        </p:txBody>
      </p:sp>
      <p:sp>
        <p:nvSpPr>
          <p:cNvPr id="309" name="Google Shape;309;p9"/>
          <p:cNvSpPr txBox="1"/>
          <p:nvPr/>
        </p:nvSpPr>
        <p:spPr>
          <a:xfrm>
            <a:off x="13882688" y="2580370"/>
            <a:ext cx="2519711" cy="13591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Poppins"/>
                <a:ea typeface="Poppins"/>
                <a:cs typeface="Poppins"/>
                <a:sym typeface="Poppins"/>
              </a:rPr>
              <a:t>IDENTIFY</a:t>
            </a:r>
            <a:endParaRPr/>
          </a:p>
          <a:p>
            <a:pPr indent="0" lvl="0" marL="0" marR="0" rtl="0" algn="ctr">
              <a:spcBef>
                <a:spcPts val="0"/>
              </a:spcBef>
              <a:spcAft>
                <a:spcPts val="0"/>
              </a:spcAft>
              <a:buNone/>
            </a:pPr>
            <a:r>
              <a:rPr b="1" lang="en-US" sz="3600">
                <a:solidFill>
                  <a:schemeClr val="dk2"/>
                </a:solidFill>
                <a:latin typeface="Poppins"/>
                <a:ea typeface="Poppins"/>
                <a:cs typeface="Poppins"/>
                <a:sym typeface="Poppins"/>
              </a:rPr>
              <a:t>VALUE</a:t>
            </a:r>
            <a:endParaRPr/>
          </a:p>
        </p:txBody>
      </p:sp>
      <p:sp>
        <p:nvSpPr>
          <p:cNvPr id="310" name="Google Shape;310;p9"/>
          <p:cNvSpPr txBox="1"/>
          <p:nvPr/>
        </p:nvSpPr>
        <p:spPr>
          <a:xfrm>
            <a:off x="7607790" y="1704721"/>
            <a:ext cx="2240188" cy="7318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Poppins"/>
                <a:ea typeface="Poppins"/>
                <a:cs typeface="Poppins"/>
                <a:sym typeface="Poppins"/>
              </a:rPr>
              <a:t>STEP 05</a:t>
            </a:r>
            <a:endParaRPr/>
          </a:p>
        </p:txBody>
      </p:sp>
      <p:sp>
        <p:nvSpPr>
          <p:cNvPr id="311" name="Google Shape;311;p9"/>
          <p:cNvSpPr txBox="1"/>
          <p:nvPr/>
        </p:nvSpPr>
        <p:spPr>
          <a:xfrm>
            <a:off x="7030596" y="2580370"/>
            <a:ext cx="3394586" cy="13591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Poppins"/>
                <a:ea typeface="Poppins"/>
                <a:cs typeface="Poppins"/>
                <a:sym typeface="Poppins"/>
              </a:rPr>
              <a:t>SEEK</a:t>
            </a:r>
            <a:endParaRPr/>
          </a:p>
          <a:p>
            <a:pPr indent="0" lvl="0" marL="0" marR="0" rtl="0" algn="ctr">
              <a:spcBef>
                <a:spcPts val="0"/>
              </a:spcBef>
              <a:spcAft>
                <a:spcPts val="0"/>
              </a:spcAft>
              <a:buNone/>
            </a:pPr>
            <a:r>
              <a:rPr b="1" lang="en-US" sz="3600">
                <a:solidFill>
                  <a:schemeClr val="dk2"/>
                </a:solidFill>
                <a:latin typeface="Poppins"/>
                <a:ea typeface="Poppins"/>
                <a:cs typeface="Poppins"/>
                <a:sym typeface="Poppins"/>
              </a:rPr>
              <a:t>PERFECTION</a:t>
            </a:r>
            <a:endParaRPr/>
          </a:p>
        </p:txBody>
      </p:sp>
      <p:sp>
        <p:nvSpPr>
          <p:cNvPr id="312" name="Google Shape;312;p9"/>
          <p:cNvSpPr txBox="1"/>
          <p:nvPr/>
        </p:nvSpPr>
        <p:spPr>
          <a:xfrm>
            <a:off x="5848857" y="7517385"/>
            <a:ext cx="2254708" cy="7318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Poppins"/>
                <a:ea typeface="Poppins"/>
                <a:cs typeface="Poppins"/>
                <a:sym typeface="Poppins"/>
              </a:rPr>
              <a:t>STEP 04</a:t>
            </a:r>
            <a:endParaRPr/>
          </a:p>
        </p:txBody>
      </p:sp>
      <p:sp>
        <p:nvSpPr>
          <p:cNvPr id="313" name="Google Shape;313;p9"/>
          <p:cNvSpPr txBox="1"/>
          <p:nvPr/>
        </p:nvSpPr>
        <p:spPr>
          <a:xfrm>
            <a:off x="5496732" y="8393034"/>
            <a:ext cx="2958964" cy="13591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Poppins"/>
                <a:ea typeface="Poppins"/>
                <a:cs typeface="Poppins"/>
                <a:sym typeface="Poppins"/>
              </a:rPr>
              <a:t>ESTABLISH</a:t>
            </a:r>
            <a:endParaRPr/>
          </a:p>
          <a:p>
            <a:pPr indent="0" lvl="0" marL="0" marR="0" rtl="0" algn="ctr">
              <a:spcBef>
                <a:spcPts val="0"/>
              </a:spcBef>
              <a:spcAft>
                <a:spcPts val="0"/>
              </a:spcAft>
              <a:buNone/>
            </a:pPr>
            <a:r>
              <a:rPr b="1" lang="en-US" sz="3600">
                <a:solidFill>
                  <a:schemeClr val="dk2"/>
                </a:solidFill>
                <a:latin typeface="Poppins"/>
                <a:ea typeface="Poppins"/>
                <a:cs typeface="Poppins"/>
                <a:sym typeface="Poppins"/>
              </a:rPr>
              <a:t>PULL</a:t>
            </a:r>
            <a:endParaRPr/>
          </a:p>
        </p:txBody>
      </p:sp>
      <p:sp>
        <p:nvSpPr>
          <p:cNvPr id="314" name="Google Shape;314;p9"/>
          <p:cNvSpPr txBox="1"/>
          <p:nvPr/>
        </p:nvSpPr>
        <p:spPr>
          <a:xfrm>
            <a:off x="16226075" y="7517385"/>
            <a:ext cx="2198441" cy="7318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Poppins"/>
                <a:ea typeface="Poppins"/>
                <a:cs typeface="Poppins"/>
                <a:sym typeface="Poppins"/>
              </a:rPr>
              <a:t>STEP 02</a:t>
            </a:r>
            <a:endParaRPr/>
          </a:p>
        </p:txBody>
      </p:sp>
      <p:sp>
        <p:nvSpPr>
          <p:cNvPr id="315" name="Google Shape;315;p9"/>
          <p:cNvSpPr txBox="1"/>
          <p:nvPr/>
        </p:nvSpPr>
        <p:spPr>
          <a:xfrm>
            <a:off x="15194202" y="8393034"/>
            <a:ext cx="4262199" cy="13591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Poppins"/>
                <a:ea typeface="Poppins"/>
                <a:cs typeface="Poppins"/>
                <a:sym typeface="Poppins"/>
              </a:rPr>
              <a:t>MAP THE VALUE</a:t>
            </a:r>
            <a:endParaRPr/>
          </a:p>
          <a:p>
            <a:pPr indent="0" lvl="0" marL="0" marR="0" rtl="0" algn="ctr">
              <a:spcBef>
                <a:spcPts val="0"/>
              </a:spcBef>
              <a:spcAft>
                <a:spcPts val="0"/>
              </a:spcAft>
              <a:buNone/>
            </a:pPr>
            <a:r>
              <a:rPr b="1" lang="en-US" sz="3600">
                <a:solidFill>
                  <a:schemeClr val="dk2"/>
                </a:solidFill>
                <a:latin typeface="Poppins"/>
                <a:ea typeface="Poppins"/>
                <a:cs typeface="Poppins"/>
                <a:sym typeface="Poppins"/>
              </a:rPr>
              <a:t>STREAM</a:t>
            </a:r>
            <a:endParaRPr/>
          </a:p>
        </p:txBody>
      </p:sp>
      <p:sp>
        <p:nvSpPr>
          <p:cNvPr id="316" name="Google Shape;316;p9"/>
          <p:cNvSpPr txBox="1"/>
          <p:nvPr/>
        </p:nvSpPr>
        <p:spPr>
          <a:xfrm>
            <a:off x="11042457" y="11014072"/>
            <a:ext cx="2216590" cy="7318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Poppins"/>
                <a:ea typeface="Poppins"/>
                <a:cs typeface="Poppins"/>
                <a:sym typeface="Poppins"/>
              </a:rPr>
              <a:t>STEP 03</a:t>
            </a:r>
            <a:endParaRPr/>
          </a:p>
        </p:txBody>
      </p:sp>
      <p:sp>
        <p:nvSpPr>
          <p:cNvPr id="317" name="Google Shape;317;p9"/>
          <p:cNvSpPr txBox="1"/>
          <p:nvPr/>
        </p:nvSpPr>
        <p:spPr>
          <a:xfrm>
            <a:off x="11046997" y="11889720"/>
            <a:ext cx="2207515" cy="13591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2"/>
                </a:solidFill>
                <a:latin typeface="Poppins"/>
                <a:ea typeface="Poppins"/>
                <a:cs typeface="Poppins"/>
                <a:sym typeface="Poppins"/>
              </a:rPr>
              <a:t>CREATE</a:t>
            </a:r>
            <a:endParaRPr/>
          </a:p>
          <a:p>
            <a:pPr indent="0" lvl="0" marL="0" marR="0" rtl="0" algn="ctr">
              <a:spcBef>
                <a:spcPts val="0"/>
              </a:spcBef>
              <a:spcAft>
                <a:spcPts val="0"/>
              </a:spcAft>
              <a:buNone/>
            </a:pPr>
            <a:r>
              <a:rPr b="1" lang="en-US" sz="3600">
                <a:solidFill>
                  <a:schemeClr val="dk2"/>
                </a:solidFill>
                <a:latin typeface="Poppins"/>
                <a:ea typeface="Poppins"/>
                <a:cs typeface="Poppins"/>
                <a:sym typeface="Poppins"/>
              </a:rPr>
              <a:t>FLOW</a:t>
            </a:r>
            <a:endParaRPr/>
          </a:p>
        </p:txBody>
      </p:sp>
      <p:sp>
        <p:nvSpPr>
          <p:cNvPr id="318" name="Google Shape;318;p9"/>
          <p:cNvSpPr/>
          <p:nvPr/>
        </p:nvSpPr>
        <p:spPr>
          <a:xfrm rot="5108937">
            <a:off x="14521471" y="9615806"/>
            <a:ext cx="2111684" cy="2910602"/>
          </a:xfrm>
          <a:custGeom>
            <a:rect b="b" l="l" r="r" t="t"/>
            <a:pathLst>
              <a:path extrusionOk="0" h="3429716" w="2488304">
                <a:moveTo>
                  <a:pt x="312639" y="0"/>
                </a:moveTo>
                <a:cubicBezTo>
                  <a:pt x="1171063" y="705694"/>
                  <a:pt x="1806221" y="1645363"/>
                  <a:pt x="2141040" y="2704982"/>
                </a:cubicBezTo>
                <a:lnTo>
                  <a:pt x="2488304" y="2640378"/>
                </a:lnTo>
                <a:lnTo>
                  <a:pt x="2068975" y="3429716"/>
                </a:lnTo>
                <a:lnTo>
                  <a:pt x="1305971" y="2860334"/>
                </a:lnTo>
                <a:lnTo>
                  <a:pt x="1653055" y="2795764"/>
                </a:lnTo>
                <a:cubicBezTo>
                  <a:pt x="1342232" y="1850148"/>
                  <a:pt x="768918" y="1012414"/>
                  <a:pt x="0" y="3803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19" name="Google Shape;319;p9"/>
          <p:cNvSpPr/>
          <p:nvPr/>
        </p:nvSpPr>
        <p:spPr>
          <a:xfrm rot="9476349">
            <a:off x="7881448" y="9680032"/>
            <a:ext cx="2111680" cy="2910604"/>
          </a:xfrm>
          <a:custGeom>
            <a:rect b="b" l="l" r="r" t="t"/>
            <a:pathLst>
              <a:path extrusionOk="0" h="3429716" w="2488304">
                <a:moveTo>
                  <a:pt x="312639" y="0"/>
                </a:moveTo>
                <a:cubicBezTo>
                  <a:pt x="1171063" y="705694"/>
                  <a:pt x="1806221" y="1645363"/>
                  <a:pt x="2141040" y="2704982"/>
                </a:cubicBezTo>
                <a:lnTo>
                  <a:pt x="2488304" y="2640378"/>
                </a:lnTo>
                <a:lnTo>
                  <a:pt x="2068975" y="3429716"/>
                </a:lnTo>
                <a:lnTo>
                  <a:pt x="1305971" y="2860334"/>
                </a:lnTo>
                <a:lnTo>
                  <a:pt x="1653055" y="2795764"/>
                </a:lnTo>
                <a:cubicBezTo>
                  <a:pt x="1342232" y="1850148"/>
                  <a:pt x="768918" y="1012414"/>
                  <a:pt x="0" y="38030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20" name="Google Shape;320;p9"/>
          <p:cNvSpPr/>
          <p:nvPr/>
        </p:nvSpPr>
        <p:spPr>
          <a:xfrm rot="-8196653">
            <a:off x="5859633" y="4037314"/>
            <a:ext cx="2111680" cy="2910604"/>
          </a:xfrm>
          <a:custGeom>
            <a:rect b="b" l="l" r="r" t="t"/>
            <a:pathLst>
              <a:path extrusionOk="0" h="3429716" w="2488304">
                <a:moveTo>
                  <a:pt x="312639" y="0"/>
                </a:moveTo>
                <a:cubicBezTo>
                  <a:pt x="1171063" y="705694"/>
                  <a:pt x="1806221" y="1645363"/>
                  <a:pt x="2141040" y="2704982"/>
                </a:cubicBezTo>
                <a:lnTo>
                  <a:pt x="2488304" y="2640378"/>
                </a:lnTo>
                <a:lnTo>
                  <a:pt x="2068975" y="3429716"/>
                </a:lnTo>
                <a:lnTo>
                  <a:pt x="1305971" y="2860334"/>
                </a:lnTo>
                <a:lnTo>
                  <a:pt x="1653055" y="2795764"/>
                </a:lnTo>
                <a:cubicBezTo>
                  <a:pt x="1342232" y="1850148"/>
                  <a:pt x="768918" y="1012414"/>
                  <a:pt x="0" y="3803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21" name="Google Shape;321;p9"/>
          <p:cNvSpPr/>
          <p:nvPr/>
        </p:nvSpPr>
        <p:spPr>
          <a:xfrm rot="-3502641">
            <a:off x="11077266" y="4224"/>
            <a:ext cx="2111680" cy="2910604"/>
          </a:xfrm>
          <a:custGeom>
            <a:rect b="b" l="l" r="r" t="t"/>
            <a:pathLst>
              <a:path extrusionOk="0" h="3429716" w="2488304">
                <a:moveTo>
                  <a:pt x="312639" y="0"/>
                </a:moveTo>
                <a:cubicBezTo>
                  <a:pt x="1171063" y="705694"/>
                  <a:pt x="1806221" y="1645363"/>
                  <a:pt x="2141040" y="2704982"/>
                </a:cubicBezTo>
                <a:lnTo>
                  <a:pt x="2488304" y="2640378"/>
                </a:lnTo>
                <a:lnTo>
                  <a:pt x="2068975" y="3429716"/>
                </a:lnTo>
                <a:lnTo>
                  <a:pt x="1305971" y="2860334"/>
                </a:lnTo>
                <a:lnTo>
                  <a:pt x="1653055" y="2795764"/>
                </a:lnTo>
                <a:cubicBezTo>
                  <a:pt x="1342232" y="1850148"/>
                  <a:pt x="768918" y="1012414"/>
                  <a:pt x="0" y="38030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22" name="Google Shape;322;p9"/>
          <p:cNvSpPr txBox="1"/>
          <p:nvPr/>
        </p:nvSpPr>
        <p:spPr>
          <a:xfrm>
            <a:off x="9261392" y="6087992"/>
            <a:ext cx="5674951" cy="15696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dk2"/>
                </a:solidFill>
                <a:latin typeface="Poppins"/>
                <a:ea typeface="Poppins"/>
                <a:cs typeface="Poppins"/>
                <a:sym typeface="Poppins"/>
              </a:rPr>
              <a:t>LEAN</a:t>
            </a:r>
            <a:endParaRPr/>
          </a:p>
          <a:p>
            <a:pPr indent="0" lvl="0" marL="0" marR="0" rtl="0" algn="ctr">
              <a:spcBef>
                <a:spcPts val="0"/>
              </a:spcBef>
              <a:spcAft>
                <a:spcPts val="0"/>
              </a:spcAft>
              <a:buNone/>
            </a:pPr>
            <a:r>
              <a:rPr b="1" lang="en-US" sz="4800">
                <a:solidFill>
                  <a:schemeClr val="dk2"/>
                </a:solidFill>
                <a:latin typeface="Poppins"/>
                <a:ea typeface="Poppins"/>
                <a:cs typeface="Poppins"/>
                <a:sym typeface="Poppins"/>
              </a:rPr>
              <a:t>MANUFACTURING</a:t>
            </a:r>
            <a:endParaRPr/>
          </a:p>
        </p:txBody>
      </p:sp>
      <p:pic>
        <p:nvPicPr>
          <p:cNvPr id="323" name="Google Shape;323;p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2014-11-12T21:47:38Z</dcterms:created>
</cp:coreProperties>
</file>